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jpg&amp;ehk=yHW7NUeOzIH9pV9UKEqKuw&amp;r=0&amp;pid=OfficeInsert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57" r:id="rId5"/>
    <p:sldId id="264" r:id="rId6"/>
    <p:sldId id="258" r:id="rId7"/>
    <p:sldId id="260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jub061\Documents\Ultrasonic%20Transducer\erosiontestdata\UT\erosion_run2_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jub061\Documents\Ultrasonic%20Transducer\erosiontestdata\UT\erosion_run2_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jub061\Documents\Ultrasonic%20Transducer\erosiontestdata\UT\erosion_run2_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jub061\Documents\Ultrasonic%20Transducer\erosiontestdata\UT\erosion_run2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Thickness vs. Sample #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thickness vs. sample #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'[erosion_run2_data.xlsx]erosion test 2_preeroded 1'!$A$2:$A$10175</c:f>
              <c:numCache>
                <c:formatCode>General</c:formatCode>
                <c:ptCount val="101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6895</c:v>
                </c:pt>
                <c:pt idx="6894">
                  <c:v>6896</c:v>
                </c:pt>
                <c:pt idx="6895">
                  <c:v>6897</c:v>
                </c:pt>
                <c:pt idx="6896">
                  <c:v>6898</c:v>
                </c:pt>
                <c:pt idx="6897">
                  <c:v>6899</c:v>
                </c:pt>
                <c:pt idx="6898">
                  <c:v>6900</c:v>
                </c:pt>
                <c:pt idx="6899">
                  <c:v>6901</c:v>
                </c:pt>
                <c:pt idx="6900">
                  <c:v>6902</c:v>
                </c:pt>
                <c:pt idx="6901">
                  <c:v>6903</c:v>
                </c:pt>
                <c:pt idx="6902">
                  <c:v>6904</c:v>
                </c:pt>
                <c:pt idx="6903">
                  <c:v>6905</c:v>
                </c:pt>
                <c:pt idx="6904">
                  <c:v>6906</c:v>
                </c:pt>
                <c:pt idx="6905">
                  <c:v>6907</c:v>
                </c:pt>
                <c:pt idx="6906">
                  <c:v>6908</c:v>
                </c:pt>
                <c:pt idx="6907">
                  <c:v>6909</c:v>
                </c:pt>
                <c:pt idx="6908">
                  <c:v>6910</c:v>
                </c:pt>
                <c:pt idx="6909">
                  <c:v>6911</c:v>
                </c:pt>
                <c:pt idx="6910">
                  <c:v>6912</c:v>
                </c:pt>
                <c:pt idx="6911">
                  <c:v>6913</c:v>
                </c:pt>
                <c:pt idx="6912">
                  <c:v>6914</c:v>
                </c:pt>
                <c:pt idx="6913">
                  <c:v>6915</c:v>
                </c:pt>
                <c:pt idx="6914">
                  <c:v>6916</c:v>
                </c:pt>
                <c:pt idx="6915">
                  <c:v>6917</c:v>
                </c:pt>
                <c:pt idx="6916">
                  <c:v>6918</c:v>
                </c:pt>
                <c:pt idx="6917">
                  <c:v>6919</c:v>
                </c:pt>
                <c:pt idx="6918">
                  <c:v>6920</c:v>
                </c:pt>
                <c:pt idx="6919">
                  <c:v>6921</c:v>
                </c:pt>
                <c:pt idx="6920">
                  <c:v>6922</c:v>
                </c:pt>
                <c:pt idx="6921">
                  <c:v>6923</c:v>
                </c:pt>
                <c:pt idx="6922">
                  <c:v>6924</c:v>
                </c:pt>
                <c:pt idx="6923">
                  <c:v>6925</c:v>
                </c:pt>
                <c:pt idx="6924">
                  <c:v>6926</c:v>
                </c:pt>
                <c:pt idx="6925">
                  <c:v>6927</c:v>
                </c:pt>
                <c:pt idx="6926">
                  <c:v>6928</c:v>
                </c:pt>
                <c:pt idx="6927">
                  <c:v>6929</c:v>
                </c:pt>
                <c:pt idx="6928">
                  <c:v>6930</c:v>
                </c:pt>
                <c:pt idx="6929">
                  <c:v>6931</c:v>
                </c:pt>
                <c:pt idx="6930">
                  <c:v>6932</c:v>
                </c:pt>
                <c:pt idx="6931">
                  <c:v>6933</c:v>
                </c:pt>
                <c:pt idx="6932">
                  <c:v>6934</c:v>
                </c:pt>
                <c:pt idx="6933">
                  <c:v>6935</c:v>
                </c:pt>
                <c:pt idx="6934">
                  <c:v>6936</c:v>
                </c:pt>
                <c:pt idx="6935">
                  <c:v>6937</c:v>
                </c:pt>
                <c:pt idx="6936">
                  <c:v>6938</c:v>
                </c:pt>
                <c:pt idx="6937">
                  <c:v>6939</c:v>
                </c:pt>
                <c:pt idx="6938">
                  <c:v>6940</c:v>
                </c:pt>
                <c:pt idx="6939">
                  <c:v>6941</c:v>
                </c:pt>
                <c:pt idx="6940">
                  <c:v>6942</c:v>
                </c:pt>
                <c:pt idx="6941">
                  <c:v>6943</c:v>
                </c:pt>
                <c:pt idx="6942">
                  <c:v>6944</c:v>
                </c:pt>
                <c:pt idx="6943">
                  <c:v>6945</c:v>
                </c:pt>
                <c:pt idx="6944">
                  <c:v>6946</c:v>
                </c:pt>
                <c:pt idx="6945">
                  <c:v>6947</c:v>
                </c:pt>
                <c:pt idx="6946">
                  <c:v>6948</c:v>
                </c:pt>
                <c:pt idx="6947">
                  <c:v>6949</c:v>
                </c:pt>
                <c:pt idx="6948">
                  <c:v>6950</c:v>
                </c:pt>
                <c:pt idx="6949">
                  <c:v>6951</c:v>
                </c:pt>
                <c:pt idx="6950">
                  <c:v>6952</c:v>
                </c:pt>
                <c:pt idx="6951">
                  <c:v>6953</c:v>
                </c:pt>
                <c:pt idx="6952">
                  <c:v>6954</c:v>
                </c:pt>
                <c:pt idx="6953">
                  <c:v>6955</c:v>
                </c:pt>
                <c:pt idx="6954">
                  <c:v>6956</c:v>
                </c:pt>
                <c:pt idx="6955">
                  <c:v>6957</c:v>
                </c:pt>
                <c:pt idx="6956">
                  <c:v>6958</c:v>
                </c:pt>
                <c:pt idx="6957">
                  <c:v>6959</c:v>
                </c:pt>
                <c:pt idx="6958">
                  <c:v>6960</c:v>
                </c:pt>
                <c:pt idx="6959">
                  <c:v>6961</c:v>
                </c:pt>
                <c:pt idx="6960">
                  <c:v>6962</c:v>
                </c:pt>
                <c:pt idx="6961">
                  <c:v>6963</c:v>
                </c:pt>
                <c:pt idx="6962">
                  <c:v>6964</c:v>
                </c:pt>
                <c:pt idx="6963">
                  <c:v>6965</c:v>
                </c:pt>
                <c:pt idx="6964">
                  <c:v>6966</c:v>
                </c:pt>
                <c:pt idx="6965">
                  <c:v>6967</c:v>
                </c:pt>
                <c:pt idx="6966">
                  <c:v>6968</c:v>
                </c:pt>
                <c:pt idx="6967">
                  <c:v>6969</c:v>
                </c:pt>
                <c:pt idx="6968">
                  <c:v>6970</c:v>
                </c:pt>
                <c:pt idx="6969">
                  <c:v>6971</c:v>
                </c:pt>
                <c:pt idx="6970">
                  <c:v>6972</c:v>
                </c:pt>
                <c:pt idx="6971">
                  <c:v>6973</c:v>
                </c:pt>
                <c:pt idx="6972">
                  <c:v>6974</c:v>
                </c:pt>
                <c:pt idx="6973">
                  <c:v>6975</c:v>
                </c:pt>
                <c:pt idx="6974">
                  <c:v>6976</c:v>
                </c:pt>
                <c:pt idx="6975">
                  <c:v>6977</c:v>
                </c:pt>
                <c:pt idx="6976">
                  <c:v>6978</c:v>
                </c:pt>
                <c:pt idx="6977">
                  <c:v>6979</c:v>
                </c:pt>
                <c:pt idx="6978">
                  <c:v>6980</c:v>
                </c:pt>
                <c:pt idx="6979">
                  <c:v>6981</c:v>
                </c:pt>
                <c:pt idx="6980">
                  <c:v>6982</c:v>
                </c:pt>
                <c:pt idx="6981">
                  <c:v>6983</c:v>
                </c:pt>
                <c:pt idx="6982">
                  <c:v>6984</c:v>
                </c:pt>
                <c:pt idx="6983">
                  <c:v>6985</c:v>
                </c:pt>
                <c:pt idx="6984">
                  <c:v>6986</c:v>
                </c:pt>
                <c:pt idx="6985">
                  <c:v>6987</c:v>
                </c:pt>
                <c:pt idx="6986">
                  <c:v>6988</c:v>
                </c:pt>
                <c:pt idx="6987">
                  <c:v>6989</c:v>
                </c:pt>
                <c:pt idx="6988">
                  <c:v>6990</c:v>
                </c:pt>
                <c:pt idx="6989">
                  <c:v>6991</c:v>
                </c:pt>
                <c:pt idx="6990">
                  <c:v>6992</c:v>
                </c:pt>
                <c:pt idx="6991">
                  <c:v>6993</c:v>
                </c:pt>
                <c:pt idx="6992">
                  <c:v>6994</c:v>
                </c:pt>
                <c:pt idx="6993">
                  <c:v>6995</c:v>
                </c:pt>
                <c:pt idx="6994">
                  <c:v>6996</c:v>
                </c:pt>
                <c:pt idx="6995">
                  <c:v>6997</c:v>
                </c:pt>
                <c:pt idx="6996">
                  <c:v>6998</c:v>
                </c:pt>
                <c:pt idx="6997">
                  <c:v>6999</c:v>
                </c:pt>
                <c:pt idx="6998">
                  <c:v>7000</c:v>
                </c:pt>
                <c:pt idx="6999">
                  <c:v>7001</c:v>
                </c:pt>
                <c:pt idx="7000">
                  <c:v>7002</c:v>
                </c:pt>
                <c:pt idx="7001">
                  <c:v>7003</c:v>
                </c:pt>
                <c:pt idx="7002">
                  <c:v>7004</c:v>
                </c:pt>
                <c:pt idx="7003">
                  <c:v>7005</c:v>
                </c:pt>
                <c:pt idx="7004">
                  <c:v>7006</c:v>
                </c:pt>
                <c:pt idx="7005">
                  <c:v>7007</c:v>
                </c:pt>
                <c:pt idx="7006">
                  <c:v>7008</c:v>
                </c:pt>
                <c:pt idx="7007">
                  <c:v>7009</c:v>
                </c:pt>
                <c:pt idx="7008">
                  <c:v>7010</c:v>
                </c:pt>
                <c:pt idx="7009">
                  <c:v>7011</c:v>
                </c:pt>
                <c:pt idx="7010">
                  <c:v>7012</c:v>
                </c:pt>
                <c:pt idx="7011">
                  <c:v>7013</c:v>
                </c:pt>
                <c:pt idx="7012">
                  <c:v>7014</c:v>
                </c:pt>
                <c:pt idx="7013">
                  <c:v>7015</c:v>
                </c:pt>
                <c:pt idx="7014">
                  <c:v>7016</c:v>
                </c:pt>
                <c:pt idx="7015">
                  <c:v>7017</c:v>
                </c:pt>
                <c:pt idx="7016">
                  <c:v>7018</c:v>
                </c:pt>
                <c:pt idx="7017">
                  <c:v>7019</c:v>
                </c:pt>
                <c:pt idx="7018">
                  <c:v>7020</c:v>
                </c:pt>
                <c:pt idx="7019">
                  <c:v>7021</c:v>
                </c:pt>
                <c:pt idx="7020">
                  <c:v>7022</c:v>
                </c:pt>
                <c:pt idx="7021">
                  <c:v>7023</c:v>
                </c:pt>
                <c:pt idx="7022">
                  <c:v>7024</c:v>
                </c:pt>
                <c:pt idx="7023">
                  <c:v>7025</c:v>
                </c:pt>
                <c:pt idx="7024">
                  <c:v>7026</c:v>
                </c:pt>
                <c:pt idx="7025">
                  <c:v>7027</c:v>
                </c:pt>
                <c:pt idx="7026">
                  <c:v>7028</c:v>
                </c:pt>
                <c:pt idx="7027">
                  <c:v>7029</c:v>
                </c:pt>
                <c:pt idx="7028">
                  <c:v>7030</c:v>
                </c:pt>
                <c:pt idx="7029">
                  <c:v>7031</c:v>
                </c:pt>
                <c:pt idx="7030">
                  <c:v>7032</c:v>
                </c:pt>
                <c:pt idx="7031">
                  <c:v>7033</c:v>
                </c:pt>
                <c:pt idx="7032">
                  <c:v>7034</c:v>
                </c:pt>
                <c:pt idx="7033">
                  <c:v>7035</c:v>
                </c:pt>
                <c:pt idx="7034">
                  <c:v>7036</c:v>
                </c:pt>
                <c:pt idx="7035">
                  <c:v>7037</c:v>
                </c:pt>
                <c:pt idx="7036">
                  <c:v>7038</c:v>
                </c:pt>
                <c:pt idx="7037">
                  <c:v>7039</c:v>
                </c:pt>
                <c:pt idx="7038">
                  <c:v>7040</c:v>
                </c:pt>
                <c:pt idx="7039">
                  <c:v>7041</c:v>
                </c:pt>
                <c:pt idx="7040">
                  <c:v>7042</c:v>
                </c:pt>
                <c:pt idx="7041">
                  <c:v>7043</c:v>
                </c:pt>
                <c:pt idx="7042">
                  <c:v>7044</c:v>
                </c:pt>
                <c:pt idx="7043">
                  <c:v>7045</c:v>
                </c:pt>
                <c:pt idx="7044">
                  <c:v>7046</c:v>
                </c:pt>
                <c:pt idx="7045">
                  <c:v>7047</c:v>
                </c:pt>
                <c:pt idx="7046">
                  <c:v>7048</c:v>
                </c:pt>
                <c:pt idx="7047">
                  <c:v>7049</c:v>
                </c:pt>
                <c:pt idx="7048">
                  <c:v>7050</c:v>
                </c:pt>
                <c:pt idx="7049">
                  <c:v>7051</c:v>
                </c:pt>
                <c:pt idx="7050">
                  <c:v>7052</c:v>
                </c:pt>
                <c:pt idx="7051">
                  <c:v>7053</c:v>
                </c:pt>
                <c:pt idx="7052">
                  <c:v>7054</c:v>
                </c:pt>
                <c:pt idx="7053">
                  <c:v>7055</c:v>
                </c:pt>
                <c:pt idx="7054">
                  <c:v>7056</c:v>
                </c:pt>
                <c:pt idx="7055">
                  <c:v>7057</c:v>
                </c:pt>
                <c:pt idx="7056">
                  <c:v>7058</c:v>
                </c:pt>
                <c:pt idx="7057">
                  <c:v>7059</c:v>
                </c:pt>
                <c:pt idx="7058">
                  <c:v>7060</c:v>
                </c:pt>
                <c:pt idx="7059">
                  <c:v>7061</c:v>
                </c:pt>
                <c:pt idx="7060">
                  <c:v>7062</c:v>
                </c:pt>
                <c:pt idx="7061">
                  <c:v>7063</c:v>
                </c:pt>
                <c:pt idx="7062">
                  <c:v>7064</c:v>
                </c:pt>
                <c:pt idx="7063">
                  <c:v>7065</c:v>
                </c:pt>
                <c:pt idx="7064">
                  <c:v>7066</c:v>
                </c:pt>
                <c:pt idx="7065">
                  <c:v>7067</c:v>
                </c:pt>
                <c:pt idx="7066">
                  <c:v>7068</c:v>
                </c:pt>
                <c:pt idx="7067">
                  <c:v>7069</c:v>
                </c:pt>
                <c:pt idx="7068">
                  <c:v>7070</c:v>
                </c:pt>
                <c:pt idx="7069">
                  <c:v>7071</c:v>
                </c:pt>
                <c:pt idx="7070">
                  <c:v>7072</c:v>
                </c:pt>
                <c:pt idx="7071">
                  <c:v>7073</c:v>
                </c:pt>
                <c:pt idx="7072">
                  <c:v>7074</c:v>
                </c:pt>
                <c:pt idx="7073">
                  <c:v>7075</c:v>
                </c:pt>
                <c:pt idx="7074">
                  <c:v>7076</c:v>
                </c:pt>
                <c:pt idx="7075">
                  <c:v>7077</c:v>
                </c:pt>
                <c:pt idx="7076">
                  <c:v>7078</c:v>
                </c:pt>
                <c:pt idx="7077">
                  <c:v>7079</c:v>
                </c:pt>
                <c:pt idx="7078">
                  <c:v>7080</c:v>
                </c:pt>
                <c:pt idx="7079">
                  <c:v>7081</c:v>
                </c:pt>
                <c:pt idx="7080">
                  <c:v>7082</c:v>
                </c:pt>
                <c:pt idx="7081">
                  <c:v>7083</c:v>
                </c:pt>
                <c:pt idx="7082">
                  <c:v>7084</c:v>
                </c:pt>
                <c:pt idx="7083">
                  <c:v>7085</c:v>
                </c:pt>
                <c:pt idx="7084">
                  <c:v>7086</c:v>
                </c:pt>
                <c:pt idx="7085">
                  <c:v>7087</c:v>
                </c:pt>
                <c:pt idx="7086">
                  <c:v>7088</c:v>
                </c:pt>
                <c:pt idx="7087">
                  <c:v>7089</c:v>
                </c:pt>
                <c:pt idx="7088">
                  <c:v>7090</c:v>
                </c:pt>
                <c:pt idx="7089">
                  <c:v>7091</c:v>
                </c:pt>
                <c:pt idx="7090">
                  <c:v>7092</c:v>
                </c:pt>
                <c:pt idx="7091">
                  <c:v>7093</c:v>
                </c:pt>
                <c:pt idx="7092">
                  <c:v>7094</c:v>
                </c:pt>
                <c:pt idx="7093">
                  <c:v>7095</c:v>
                </c:pt>
                <c:pt idx="7094">
                  <c:v>7096</c:v>
                </c:pt>
                <c:pt idx="7095">
                  <c:v>7097</c:v>
                </c:pt>
                <c:pt idx="7096">
                  <c:v>7098</c:v>
                </c:pt>
                <c:pt idx="7097">
                  <c:v>7099</c:v>
                </c:pt>
                <c:pt idx="7098">
                  <c:v>7100</c:v>
                </c:pt>
                <c:pt idx="7099">
                  <c:v>7101</c:v>
                </c:pt>
                <c:pt idx="7100">
                  <c:v>7102</c:v>
                </c:pt>
                <c:pt idx="7101">
                  <c:v>7103</c:v>
                </c:pt>
                <c:pt idx="7102">
                  <c:v>7104</c:v>
                </c:pt>
                <c:pt idx="7103">
                  <c:v>7105</c:v>
                </c:pt>
                <c:pt idx="7104">
                  <c:v>7106</c:v>
                </c:pt>
                <c:pt idx="7105">
                  <c:v>7107</c:v>
                </c:pt>
                <c:pt idx="7106">
                  <c:v>7108</c:v>
                </c:pt>
                <c:pt idx="7107">
                  <c:v>7109</c:v>
                </c:pt>
                <c:pt idx="7108">
                  <c:v>7110</c:v>
                </c:pt>
                <c:pt idx="7109">
                  <c:v>7111</c:v>
                </c:pt>
                <c:pt idx="7110">
                  <c:v>7112</c:v>
                </c:pt>
                <c:pt idx="7111">
                  <c:v>7113</c:v>
                </c:pt>
                <c:pt idx="7112">
                  <c:v>7114</c:v>
                </c:pt>
                <c:pt idx="7113">
                  <c:v>7115</c:v>
                </c:pt>
                <c:pt idx="7114">
                  <c:v>7116</c:v>
                </c:pt>
                <c:pt idx="7115">
                  <c:v>7117</c:v>
                </c:pt>
                <c:pt idx="7116">
                  <c:v>7118</c:v>
                </c:pt>
                <c:pt idx="7117">
                  <c:v>7119</c:v>
                </c:pt>
                <c:pt idx="7118">
                  <c:v>7120</c:v>
                </c:pt>
                <c:pt idx="7119">
                  <c:v>7121</c:v>
                </c:pt>
                <c:pt idx="7120">
                  <c:v>7122</c:v>
                </c:pt>
                <c:pt idx="7121">
                  <c:v>7123</c:v>
                </c:pt>
                <c:pt idx="7122">
                  <c:v>7124</c:v>
                </c:pt>
                <c:pt idx="7123">
                  <c:v>7125</c:v>
                </c:pt>
                <c:pt idx="7124">
                  <c:v>7126</c:v>
                </c:pt>
                <c:pt idx="7125">
                  <c:v>7127</c:v>
                </c:pt>
                <c:pt idx="7126">
                  <c:v>7128</c:v>
                </c:pt>
                <c:pt idx="7127">
                  <c:v>7129</c:v>
                </c:pt>
                <c:pt idx="7128">
                  <c:v>7130</c:v>
                </c:pt>
                <c:pt idx="7129">
                  <c:v>7131</c:v>
                </c:pt>
                <c:pt idx="7130">
                  <c:v>7132</c:v>
                </c:pt>
                <c:pt idx="7131">
                  <c:v>7133</c:v>
                </c:pt>
                <c:pt idx="7132">
                  <c:v>7134</c:v>
                </c:pt>
                <c:pt idx="7133">
                  <c:v>7135</c:v>
                </c:pt>
                <c:pt idx="7134">
                  <c:v>7136</c:v>
                </c:pt>
                <c:pt idx="7135">
                  <c:v>7137</c:v>
                </c:pt>
                <c:pt idx="7136">
                  <c:v>7138</c:v>
                </c:pt>
                <c:pt idx="7137">
                  <c:v>7139</c:v>
                </c:pt>
                <c:pt idx="7138">
                  <c:v>7140</c:v>
                </c:pt>
                <c:pt idx="7139">
                  <c:v>7141</c:v>
                </c:pt>
                <c:pt idx="7140">
                  <c:v>7142</c:v>
                </c:pt>
                <c:pt idx="7141">
                  <c:v>7143</c:v>
                </c:pt>
                <c:pt idx="7142">
                  <c:v>7144</c:v>
                </c:pt>
                <c:pt idx="7143">
                  <c:v>7145</c:v>
                </c:pt>
                <c:pt idx="7144">
                  <c:v>7146</c:v>
                </c:pt>
                <c:pt idx="7145">
                  <c:v>7147</c:v>
                </c:pt>
                <c:pt idx="7146">
                  <c:v>7148</c:v>
                </c:pt>
                <c:pt idx="7147">
                  <c:v>7149</c:v>
                </c:pt>
                <c:pt idx="7148">
                  <c:v>7150</c:v>
                </c:pt>
                <c:pt idx="7149">
                  <c:v>7151</c:v>
                </c:pt>
                <c:pt idx="7150">
                  <c:v>7152</c:v>
                </c:pt>
                <c:pt idx="7151">
                  <c:v>7153</c:v>
                </c:pt>
                <c:pt idx="7152">
                  <c:v>7154</c:v>
                </c:pt>
                <c:pt idx="7153">
                  <c:v>7155</c:v>
                </c:pt>
                <c:pt idx="7154">
                  <c:v>7156</c:v>
                </c:pt>
                <c:pt idx="7155">
                  <c:v>7157</c:v>
                </c:pt>
                <c:pt idx="7156">
                  <c:v>7158</c:v>
                </c:pt>
                <c:pt idx="7157">
                  <c:v>7159</c:v>
                </c:pt>
                <c:pt idx="7158">
                  <c:v>7160</c:v>
                </c:pt>
                <c:pt idx="7159">
                  <c:v>7161</c:v>
                </c:pt>
                <c:pt idx="7160">
                  <c:v>7162</c:v>
                </c:pt>
                <c:pt idx="7161">
                  <c:v>7163</c:v>
                </c:pt>
                <c:pt idx="7162">
                  <c:v>7164</c:v>
                </c:pt>
                <c:pt idx="7163">
                  <c:v>7165</c:v>
                </c:pt>
                <c:pt idx="7164">
                  <c:v>7166</c:v>
                </c:pt>
                <c:pt idx="7165">
                  <c:v>7167</c:v>
                </c:pt>
                <c:pt idx="7166">
                  <c:v>7168</c:v>
                </c:pt>
                <c:pt idx="7167">
                  <c:v>7169</c:v>
                </c:pt>
                <c:pt idx="7168">
                  <c:v>7170</c:v>
                </c:pt>
                <c:pt idx="7169">
                  <c:v>7171</c:v>
                </c:pt>
                <c:pt idx="7170">
                  <c:v>7172</c:v>
                </c:pt>
                <c:pt idx="7171">
                  <c:v>7173</c:v>
                </c:pt>
                <c:pt idx="7172">
                  <c:v>7174</c:v>
                </c:pt>
                <c:pt idx="7173">
                  <c:v>7175</c:v>
                </c:pt>
                <c:pt idx="7174">
                  <c:v>7176</c:v>
                </c:pt>
                <c:pt idx="7175">
                  <c:v>7177</c:v>
                </c:pt>
                <c:pt idx="7176">
                  <c:v>7178</c:v>
                </c:pt>
                <c:pt idx="7177">
                  <c:v>7179</c:v>
                </c:pt>
                <c:pt idx="7178">
                  <c:v>7180</c:v>
                </c:pt>
                <c:pt idx="7179">
                  <c:v>7181</c:v>
                </c:pt>
                <c:pt idx="7180">
                  <c:v>7182</c:v>
                </c:pt>
                <c:pt idx="7181">
                  <c:v>7183</c:v>
                </c:pt>
                <c:pt idx="7182">
                  <c:v>7184</c:v>
                </c:pt>
                <c:pt idx="7183">
                  <c:v>7185</c:v>
                </c:pt>
                <c:pt idx="7184">
                  <c:v>7186</c:v>
                </c:pt>
                <c:pt idx="7185">
                  <c:v>7187</c:v>
                </c:pt>
                <c:pt idx="7186">
                  <c:v>7188</c:v>
                </c:pt>
                <c:pt idx="7187">
                  <c:v>7189</c:v>
                </c:pt>
                <c:pt idx="7188">
                  <c:v>7190</c:v>
                </c:pt>
                <c:pt idx="7189">
                  <c:v>7191</c:v>
                </c:pt>
                <c:pt idx="7190">
                  <c:v>7192</c:v>
                </c:pt>
                <c:pt idx="7191">
                  <c:v>7193</c:v>
                </c:pt>
                <c:pt idx="7192">
                  <c:v>7194</c:v>
                </c:pt>
                <c:pt idx="7193">
                  <c:v>7195</c:v>
                </c:pt>
                <c:pt idx="7194">
                  <c:v>7196</c:v>
                </c:pt>
                <c:pt idx="7195">
                  <c:v>7197</c:v>
                </c:pt>
                <c:pt idx="7196">
                  <c:v>7198</c:v>
                </c:pt>
                <c:pt idx="7197">
                  <c:v>7199</c:v>
                </c:pt>
                <c:pt idx="7198">
                  <c:v>7200</c:v>
                </c:pt>
                <c:pt idx="7199">
                  <c:v>7201</c:v>
                </c:pt>
                <c:pt idx="7200">
                  <c:v>7202</c:v>
                </c:pt>
                <c:pt idx="7201">
                  <c:v>7203</c:v>
                </c:pt>
                <c:pt idx="7202">
                  <c:v>7204</c:v>
                </c:pt>
                <c:pt idx="7203">
                  <c:v>7205</c:v>
                </c:pt>
                <c:pt idx="7204">
                  <c:v>7206</c:v>
                </c:pt>
                <c:pt idx="7205">
                  <c:v>7207</c:v>
                </c:pt>
                <c:pt idx="7206">
                  <c:v>7208</c:v>
                </c:pt>
                <c:pt idx="7207">
                  <c:v>7209</c:v>
                </c:pt>
                <c:pt idx="7208">
                  <c:v>7210</c:v>
                </c:pt>
                <c:pt idx="7209">
                  <c:v>7211</c:v>
                </c:pt>
                <c:pt idx="7210">
                  <c:v>7212</c:v>
                </c:pt>
                <c:pt idx="7211">
                  <c:v>7213</c:v>
                </c:pt>
                <c:pt idx="7212">
                  <c:v>7214</c:v>
                </c:pt>
                <c:pt idx="7213">
                  <c:v>7215</c:v>
                </c:pt>
                <c:pt idx="7214">
                  <c:v>7216</c:v>
                </c:pt>
                <c:pt idx="7215">
                  <c:v>7217</c:v>
                </c:pt>
                <c:pt idx="7216">
                  <c:v>7218</c:v>
                </c:pt>
                <c:pt idx="7217">
                  <c:v>7219</c:v>
                </c:pt>
                <c:pt idx="7218">
                  <c:v>7220</c:v>
                </c:pt>
                <c:pt idx="7219">
                  <c:v>7221</c:v>
                </c:pt>
                <c:pt idx="7220">
                  <c:v>7222</c:v>
                </c:pt>
                <c:pt idx="7221">
                  <c:v>7223</c:v>
                </c:pt>
                <c:pt idx="7222">
                  <c:v>7224</c:v>
                </c:pt>
                <c:pt idx="7223">
                  <c:v>7225</c:v>
                </c:pt>
                <c:pt idx="7224">
                  <c:v>7226</c:v>
                </c:pt>
                <c:pt idx="7225">
                  <c:v>7227</c:v>
                </c:pt>
                <c:pt idx="7226">
                  <c:v>7228</c:v>
                </c:pt>
                <c:pt idx="7227">
                  <c:v>7229</c:v>
                </c:pt>
                <c:pt idx="7228">
                  <c:v>7230</c:v>
                </c:pt>
                <c:pt idx="7229">
                  <c:v>7231</c:v>
                </c:pt>
                <c:pt idx="7230">
                  <c:v>7232</c:v>
                </c:pt>
                <c:pt idx="7231">
                  <c:v>7233</c:v>
                </c:pt>
                <c:pt idx="7232">
                  <c:v>7234</c:v>
                </c:pt>
                <c:pt idx="7233">
                  <c:v>7235</c:v>
                </c:pt>
                <c:pt idx="7234">
                  <c:v>7236</c:v>
                </c:pt>
                <c:pt idx="7235">
                  <c:v>7237</c:v>
                </c:pt>
                <c:pt idx="7236">
                  <c:v>7238</c:v>
                </c:pt>
                <c:pt idx="7237">
                  <c:v>7239</c:v>
                </c:pt>
                <c:pt idx="7238">
                  <c:v>7240</c:v>
                </c:pt>
                <c:pt idx="7239">
                  <c:v>7241</c:v>
                </c:pt>
                <c:pt idx="7240">
                  <c:v>7242</c:v>
                </c:pt>
                <c:pt idx="7241">
                  <c:v>7243</c:v>
                </c:pt>
                <c:pt idx="7242">
                  <c:v>7244</c:v>
                </c:pt>
                <c:pt idx="7243">
                  <c:v>7245</c:v>
                </c:pt>
                <c:pt idx="7244">
                  <c:v>7246</c:v>
                </c:pt>
                <c:pt idx="7245">
                  <c:v>7247</c:v>
                </c:pt>
                <c:pt idx="7246">
                  <c:v>7248</c:v>
                </c:pt>
                <c:pt idx="7247">
                  <c:v>7249</c:v>
                </c:pt>
                <c:pt idx="7248">
                  <c:v>7250</c:v>
                </c:pt>
                <c:pt idx="7249">
                  <c:v>7251</c:v>
                </c:pt>
                <c:pt idx="7250">
                  <c:v>7252</c:v>
                </c:pt>
                <c:pt idx="7251">
                  <c:v>7253</c:v>
                </c:pt>
                <c:pt idx="7252">
                  <c:v>7254</c:v>
                </c:pt>
                <c:pt idx="7253">
                  <c:v>7255</c:v>
                </c:pt>
                <c:pt idx="7254">
                  <c:v>7256</c:v>
                </c:pt>
                <c:pt idx="7255">
                  <c:v>7257</c:v>
                </c:pt>
                <c:pt idx="7256">
                  <c:v>7258</c:v>
                </c:pt>
                <c:pt idx="7257">
                  <c:v>7259</c:v>
                </c:pt>
                <c:pt idx="7258">
                  <c:v>7260</c:v>
                </c:pt>
                <c:pt idx="7259">
                  <c:v>7261</c:v>
                </c:pt>
                <c:pt idx="7260">
                  <c:v>7262</c:v>
                </c:pt>
                <c:pt idx="7261">
                  <c:v>7263</c:v>
                </c:pt>
                <c:pt idx="7262">
                  <c:v>7264</c:v>
                </c:pt>
                <c:pt idx="7263">
                  <c:v>7265</c:v>
                </c:pt>
                <c:pt idx="7264">
                  <c:v>7266</c:v>
                </c:pt>
                <c:pt idx="7265">
                  <c:v>7267</c:v>
                </c:pt>
                <c:pt idx="7266">
                  <c:v>7268</c:v>
                </c:pt>
                <c:pt idx="7267">
                  <c:v>7269</c:v>
                </c:pt>
                <c:pt idx="7268">
                  <c:v>7270</c:v>
                </c:pt>
                <c:pt idx="7269">
                  <c:v>7271</c:v>
                </c:pt>
                <c:pt idx="7270">
                  <c:v>7272</c:v>
                </c:pt>
                <c:pt idx="7271">
                  <c:v>7273</c:v>
                </c:pt>
                <c:pt idx="7272">
                  <c:v>7274</c:v>
                </c:pt>
                <c:pt idx="7273">
                  <c:v>7275</c:v>
                </c:pt>
                <c:pt idx="7274">
                  <c:v>7276</c:v>
                </c:pt>
                <c:pt idx="7275">
                  <c:v>7277</c:v>
                </c:pt>
                <c:pt idx="7276">
                  <c:v>7278</c:v>
                </c:pt>
                <c:pt idx="7277">
                  <c:v>7279</c:v>
                </c:pt>
                <c:pt idx="7278">
                  <c:v>7280</c:v>
                </c:pt>
                <c:pt idx="7279">
                  <c:v>7281</c:v>
                </c:pt>
                <c:pt idx="7280">
                  <c:v>7282</c:v>
                </c:pt>
                <c:pt idx="7281">
                  <c:v>7283</c:v>
                </c:pt>
                <c:pt idx="7282">
                  <c:v>7284</c:v>
                </c:pt>
                <c:pt idx="7283">
                  <c:v>7285</c:v>
                </c:pt>
                <c:pt idx="7284">
                  <c:v>7286</c:v>
                </c:pt>
                <c:pt idx="7285">
                  <c:v>7287</c:v>
                </c:pt>
                <c:pt idx="7286">
                  <c:v>7288</c:v>
                </c:pt>
                <c:pt idx="7287">
                  <c:v>7289</c:v>
                </c:pt>
                <c:pt idx="7288">
                  <c:v>7290</c:v>
                </c:pt>
                <c:pt idx="7289">
                  <c:v>7291</c:v>
                </c:pt>
                <c:pt idx="7290">
                  <c:v>7292</c:v>
                </c:pt>
                <c:pt idx="7291">
                  <c:v>7293</c:v>
                </c:pt>
                <c:pt idx="7292">
                  <c:v>7294</c:v>
                </c:pt>
                <c:pt idx="7293">
                  <c:v>7295</c:v>
                </c:pt>
                <c:pt idx="7294">
                  <c:v>7296</c:v>
                </c:pt>
                <c:pt idx="7295">
                  <c:v>7297</c:v>
                </c:pt>
                <c:pt idx="7296">
                  <c:v>7298</c:v>
                </c:pt>
                <c:pt idx="7297">
                  <c:v>7299</c:v>
                </c:pt>
                <c:pt idx="7298">
                  <c:v>7300</c:v>
                </c:pt>
                <c:pt idx="7299">
                  <c:v>7301</c:v>
                </c:pt>
                <c:pt idx="7300">
                  <c:v>7302</c:v>
                </c:pt>
                <c:pt idx="7301">
                  <c:v>7303</c:v>
                </c:pt>
                <c:pt idx="7302">
                  <c:v>7304</c:v>
                </c:pt>
                <c:pt idx="7303">
                  <c:v>7305</c:v>
                </c:pt>
                <c:pt idx="7304">
                  <c:v>7306</c:v>
                </c:pt>
                <c:pt idx="7305">
                  <c:v>7307</c:v>
                </c:pt>
                <c:pt idx="7306">
                  <c:v>7308</c:v>
                </c:pt>
                <c:pt idx="7307">
                  <c:v>7309</c:v>
                </c:pt>
                <c:pt idx="7308">
                  <c:v>7310</c:v>
                </c:pt>
                <c:pt idx="7309">
                  <c:v>7311</c:v>
                </c:pt>
                <c:pt idx="7310">
                  <c:v>7312</c:v>
                </c:pt>
                <c:pt idx="7311">
                  <c:v>7313</c:v>
                </c:pt>
                <c:pt idx="7312">
                  <c:v>7314</c:v>
                </c:pt>
                <c:pt idx="7313">
                  <c:v>7315</c:v>
                </c:pt>
                <c:pt idx="7314">
                  <c:v>7316</c:v>
                </c:pt>
                <c:pt idx="7315">
                  <c:v>7317</c:v>
                </c:pt>
                <c:pt idx="7316">
                  <c:v>7318</c:v>
                </c:pt>
                <c:pt idx="7317">
                  <c:v>7319</c:v>
                </c:pt>
                <c:pt idx="7318">
                  <c:v>7320</c:v>
                </c:pt>
                <c:pt idx="7319">
                  <c:v>7321</c:v>
                </c:pt>
                <c:pt idx="7320">
                  <c:v>7322</c:v>
                </c:pt>
                <c:pt idx="7321">
                  <c:v>7323</c:v>
                </c:pt>
                <c:pt idx="7322">
                  <c:v>7324</c:v>
                </c:pt>
                <c:pt idx="7323">
                  <c:v>7325</c:v>
                </c:pt>
                <c:pt idx="7324">
                  <c:v>7326</c:v>
                </c:pt>
                <c:pt idx="7325">
                  <c:v>7327</c:v>
                </c:pt>
                <c:pt idx="7326">
                  <c:v>7328</c:v>
                </c:pt>
                <c:pt idx="7327">
                  <c:v>7329</c:v>
                </c:pt>
                <c:pt idx="7328">
                  <c:v>7330</c:v>
                </c:pt>
                <c:pt idx="7329">
                  <c:v>7331</c:v>
                </c:pt>
                <c:pt idx="7330">
                  <c:v>7332</c:v>
                </c:pt>
                <c:pt idx="7331">
                  <c:v>7333</c:v>
                </c:pt>
                <c:pt idx="7332">
                  <c:v>7334</c:v>
                </c:pt>
                <c:pt idx="7333">
                  <c:v>7335</c:v>
                </c:pt>
                <c:pt idx="7334">
                  <c:v>7336</c:v>
                </c:pt>
                <c:pt idx="7335">
                  <c:v>7337</c:v>
                </c:pt>
                <c:pt idx="7336">
                  <c:v>7338</c:v>
                </c:pt>
                <c:pt idx="7337">
                  <c:v>7339</c:v>
                </c:pt>
                <c:pt idx="7338">
                  <c:v>7340</c:v>
                </c:pt>
                <c:pt idx="7339">
                  <c:v>7341</c:v>
                </c:pt>
                <c:pt idx="7340">
                  <c:v>7342</c:v>
                </c:pt>
                <c:pt idx="7341">
                  <c:v>7343</c:v>
                </c:pt>
                <c:pt idx="7342">
                  <c:v>7344</c:v>
                </c:pt>
                <c:pt idx="7343">
                  <c:v>7345</c:v>
                </c:pt>
                <c:pt idx="7344">
                  <c:v>7346</c:v>
                </c:pt>
                <c:pt idx="7345">
                  <c:v>7347</c:v>
                </c:pt>
                <c:pt idx="7346">
                  <c:v>7348</c:v>
                </c:pt>
                <c:pt idx="7347">
                  <c:v>7349</c:v>
                </c:pt>
                <c:pt idx="7348">
                  <c:v>7350</c:v>
                </c:pt>
                <c:pt idx="7349">
                  <c:v>7351</c:v>
                </c:pt>
                <c:pt idx="7350">
                  <c:v>7352</c:v>
                </c:pt>
                <c:pt idx="7351">
                  <c:v>7353</c:v>
                </c:pt>
                <c:pt idx="7352">
                  <c:v>7354</c:v>
                </c:pt>
                <c:pt idx="7353">
                  <c:v>7355</c:v>
                </c:pt>
                <c:pt idx="7354">
                  <c:v>7356</c:v>
                </c:pt>
                <c:pt idx="7355">
                  <c:v>7357</c:v>
                </c:pt>
                <c:pt idx="7356">
                  <c:v>7358</c:v>
                </c:pt>
                <c:pt idx="7357">
                  <c:v>7359</c:v>
                </c:pt>
                <c:pt idx="7358">
                  <c:v>7360</c:v>
                </c:pt>
                <c:pt idx="7359">
                  <c:v>7361</c:v>
                </c:pt>
                <c:pt idx="7360">
                  <c:v>7362</c:v>
                </c:pt>
                <c:pt idx="7361">
                  <c:v>7363</c:v>
                </c:pt>
                <c:pt idx="7362">
                  <c:v>7364</c:v>
                </c:pt>
                <c:pt idx="7363">
                  <c:v>7365</c:v>
                </c:pt>
                <c:pt idx="7364">
                  <c:v>7366</c:v>
                </c:pt>
                <c:pt idx="7365">
                  <c:v>7367</c:v>
                </c:pt>
                <c:pt idx="7366">
                  <c:v>7368</c:v>
                </c:pt>
                <c:pt idx="7367">
                  <c:v>7369</c:v>
                </c:pt>
                <c:pt idx="7368">
                  <c:v>7370</c:v>
                </c:pt>
                <c:pt idx="7369">
                  <c:v>7371</c:v>
                </c:pt>
                <c:pt idx="7370">
                  <c:v>7372</c:v>
                </c:pt>
                <c:pt idx="7371">
                  <c:v>7373</c:v>
                </c:pt>
                <c:pt idx="7372">
                  <c:v>7374</c:v>
                </c:pt>
                <c:pt idx="7373">
                  <c:v>7375</c:v>
                </c:pt>
                <c:pt idx="7374">
                  <c:v>7376</c:v>
                </c:pt>
                <c:pt idx="7375">
                  <c:v>7377</c:v>
                </c:pt>
                <c:pt idx="7376">
                  <c:v>7378</c:v>
                </c:pt>
                <c:pt idx="7377">
                  <c:v>7379</c:v>
                </c:pt>
                <c:pt idx="7378">
                  <c:v>7380</c:v>
                </c:pt>
                <c:pt idx="7379">
                  <c:v>7381</c:v>
                </c:pt>
                <c:pt idx="7380">
                  <c:v>7382</c:v>
                </c:pt>
                <c:pt idx="7381">
                  <c:v>7383</c:v>
                </c:pt>
                <c:pt idx="7382">
                  <c:v>7384</c:v>
                </c:pt>
                <c:pt idx="7383">
                  <c:v>7385</c:v>
                </c:pt>
                <c:pt idx="7384">
                  <c:v>7386</c:v>
                </c:pt>
                <c:pt idx="7385">
                  <c:v>7387</c:v>
                </c:pt>
                <c:pt idx="7386">
                  <c:v>7388</c:v>
                </c:pt>
                <c:pt idx="7387">
                  <c:v>7389</c:v>
                </c:pt>
                <c:pt idx="7388">
                  <c:v>7390</c:v>
                </c:pt>
                <c:pt idx="7389">
                  <c:v>7391</c:v>
                </c:pt>
                <c:pt idx="7390">
                  <c:v>7392</c:v>
                </c:pt>
                <c:pt idx="7391">
                  <c:v>7393</c:v>
                </c:pt>
                <c:pt idx="7392">
                  <c:v>7394</c:v>
                </c:pt>
                <c:pt idx="7393">
                  <c:v>7395</c:v>
                </c:pt>
                <c:pt idx="7394">
                  <c:v>7396</c:v>
                </c:pt>
                <c:pt idx="7395">
                  <c:v>7397</c:v>
                </c:pt>
                <c:pt idx="7396">
                  <c:v>7398</c:v>
                </c:pt>
                <c:pt idx="7397">
                  <c:v>7399</c:v>
                </c:pt>
                <c:pt idx="7398">
                  <c:v>7400</c:v>
                </c:pt>
                <c:pt idx="7399">
                  <c:v>7401</c:v>
                </c:pt>
                <c:pt idx="7400">
                  <c:v>7402</c:v>
                </c:pt>
                <c:pt idx="7401">
                  <c:v>7403</c:v>
                </c:pt>
                <c:pt idx="7402">
                  <c:v>7404</c:v>
                </c:pt>
                <c:pt idx="7403">
                  <c:v>7405</c:v>
                </c:pt>
                <c:pt idx="7404">
                  <c:v>7406</c:v>
                </c:pt>
                <c:pt idx="7405">
                  <c:v>7407</c:v>
                </c:pt>
                <c:pt idx="7406">
                  <c:v>7408</c:v>
                </c:pt>
                <c:pt idx="7407">
                  <c:v>7409</c:v>
                </c:pt>
                <c:pt idx="7408">
                  <c:v>7410</c:v>
                </c:pt>
                <c:pt idx="7409">
                  <c:v>7411</c:v>
                </c:pt>
                <c:pt idx="7410">
                  <c:v>7412</c:v>
                </c:pt>
                <c:pt idx="7411">
                  <c:v>7413</c:v>
                </c:pt>
                <c:pt idx="7412">
                  <c:v>7414</c:v>
                </c:pt>
                <c:pt idx="7413">
                  <c:v>7415</c:v>
                </c:pt>
                <c:pt idx="7414">
                  <c:v>7416</c:v>
                </c:pt>
                <c:pt idx="7415">
                  <c:v>7417</c:v>
                </c:pt>
                <c:pt idx="7416">
                  <c:v>7418</c:v>
                </c:pt>
                <c:pt idx="7417">
                  <c:v>7419</c:v>
                </c:pt>
                <c:pt idx="7418">
                  <c:v>7420</c:v>
                </c:pt>
                <c:pt idx="7419">
                  <c:v>7421</c:v>
                </c:pt>
                <c:pt idx="7420">
                  <c:v>7422</c:v>
                </c:pt>
                <c:pt idx="7421">
                  <c:v>7423</c:v>
                </c:pt>
                <c:pt idx="7422">
                  <c:v>7424</c:v>
                </c:pt>
                <c:pt idx="7423">
                  <c:v>7425</c:v>
                </c:pt>
                <c:pt idx="7424">
                  <c:v>7426</c:v>
                </c:pt>
                <c:pt idx="7425">
                  <c:v>7427</c:v>
                </c:pt>
                <c:pt idx="7426">
                  <c:v>7428</c:v>
                </c:pt>
                <c:pt idx="7427">
                  <c:v>7429</c:v>
                </c:pt>
                <c:pt idx="7428">
                  <c:v>7430</c:v>
                </c:pt>
                <c:pt idx="7429">
                  <c:v>7431</c:v>
                </c:pt>
                <c:pt idx="7430">
                  <c:v>7432</c:v>
                </c:pt>
                <c:pt idx="7431">
                  <c:v>7433</c:v>
                </c:pt>
                <c:pt idx="7432">
                  <c:v>7434</c:v>
                </c:pt>
                <c:pt idx="7433">
                  <c:v>7435</c:v>
                </c:pt>
                <c:pt idx="7434">
                  <c:v>7436</c:v>
                </c:pt>
                <c:pt idx="7435">
                  <c:v>7437</c:v>
                </c:pt>
                <c:pt idx="7436">
                  <c:v>7438</c:v>
                </c:pt>
                <c:pt idx="7437">
                  <c:v>7439</c:v>
                </c:pt>
                <c:pt idx="7438">
                  <c:v>7440</c:v>
                </c:pt>
                <c:pt idx="7439">
                  <c:v>7441</c:v>
                </c:pt>
                <c:pt idx="7440">
                  <c:v>7442</c:v>
                </c:pt>
                <c:pt idx="7441">
                  <c:v>7443</c:v>
                </c:pt>
                <c:pt idx="7442">
                  <c:v>7444</c:v>
                </c:pt>
                <c:pt idx="7443">
                  <c:v>7445</c:v>
                </c:pt>
                <c:pt idx="7444">
                  <c:v>7446</c:v>
                </c:pt>
                <c:pt idx="7445">
                  <c:v>7447</c:v>
                </c:pt>
                <c:pt idx="7446">
                  <c:v>7448</c:v>
                </c:pt>
                <c:pt idx="7447">
                  <c:v>7449</c:v>
                </c:pt>
                <c:pt idx="7448">
                  <c:v>7450</c:v>
                </c:pt>
                <c:pt idx="7449">
                  <c:v>7451</c:v>
                </c:pt>
                <c:pt idx="7450">
                  <c:v>7452</c:v>
                </c:pt>
                <c:pt idx="7451">
                  <c:v>7453</c:v>
                </c:pt>
                <c:pt idx="7452">
                  <c:v>7454</c:v>
                </c:pt>
                <c:pt idx="7453">
                  <c:v>7455</c:v>
                </c:pt>
                <c:pt idx="7454">
                  <c:v>7456</c:v>
                </c:pt>
                <c:pt idx="7455">
                  <c:v>7457</c:v>
                </c:pt>
                <c:pt idx="7456">
                  <c:v>7458</c:v>
                </c:pt>
                <c:pt idx="7457">
                  <c:v>7459</c:v>
                </c:pt>
                <c:pt idx="7458">
                  <c:v>7460</c:v>
                </c:pt>
                <c:pt idx="7459">
                  <c:v>7461</c:v>
                </c:pt>
                <c:pt idx="7460">
                  <c:v>7462</c:v>
                </c:pt>
                <c:pt idx="7461">
                  <c:v>7463</c:v>
                </c:pt>
                <c:pt idx="7462">
                  <c:v>7464</c:v>
                </c:pt>
                <c:pt idx="7463">
                  <c:v>7465</c:v>
                </c:pt>
                <c:pt idx="7464">
                  <c:v>7466</c:v>
                </c:pt>
                <c:pt idx="7465">
                  <c:v>7467</c:v>
                </c:pt>
                <c:pt idx="7466">
                  <c:v>7468</c:v>
                </c:pt>
                <c:pt idx="7467">
                  <c:v>7469</c:v>
                </c:pt>
                <c:pt idx="7468">
                  <c:v>7470</c:v>
                </c:pt>
                <c:pt idx="7469">
                  <c:v>7471</c:v>
                </c:pt>
                <c:pt idx="7470">
                  <c:v>7472</c:v>
                </c:pt>
                <c:pt idx="7471">
                  <c:v>7473</c:v>
                </c:pt>
                <c:pt idx="7472">
                  <c:v>7474</c:v>
                </c:pt>
                <c:pt idx="7473">
                  <c:v>7475</c:v>
                </c:pt>
                <c:pt idx="7474">
                  <c:v>7476</c:v>
                </c:pt>
                <c:pt idx="7475">
                  <c:v>7477</c:v>
                </c:pt>
                <c:pt idx="7476">
                  <c:v>7478</c:v>
                </c:pt>
                <c:pt idx="7477">
                  <c:v>7479</c:v>
                </c:pt>
                <c:pt idx="7478">
                  <c:v>7480</c:v>
                </c:pt>
                <c:pt idx="7479">
                  <c:v>7481</c:v>
                </c:pt>
                <c:pt idx="7480">
                  <c:v>7482</c:v>
                </c:pt>
                <c:pt idx="7481">
                  <c:v>7483</c:v>
                </c:pt>
                <c:pt idx="7482">
                  <c:v>7484</c:v>
                </c:pt>
                <c:pt idx="7483">
                  <c:v>7485</c:v>
                </c:pt>
                <c:pt idx="7484">
                  <c:v>7486</c:v>
                </c:pt>
                <c:pt idx="7485">
                  <c:v>7487</c:v>
                </c:pt>
                <c:pt idx="7486">
                  <c:v>7488</c:v>
                </c:pt>
                <c:pt idx="7487">
                  <c:v>7489</c:v>
                </c:pt>
                <c:pt idx="7488">
                  <c:v>7490</c:v>
                </c:pt>
                <c:pt idx="7489">
                  <c:v>7491</c:v>
                </c:pt>
                <c:pt idx="7490">
                  <c:v>7492</c:v>
                </c:pt>
                <c:pt idx="7491">
                  <c:v>7493</c:v>
                </c:pt>
                <c:pt idx="7492">
                  <c:v>7494</c:v>
                </c:pt>
                <c:pt idx="7493">
                  <c:v>7495</c:v>
                </c:pt>
                <c:pt idx="7494">
                  <c:v>7496</c:v>
                </c:pt>
                <c:pt idx="7495">
                  <c:v>7497</c:v>
                </c:pt>
                <c:pt idx="7496">
                  <c:v>7498</c:v>
                </c:pt>
                <c:pt idx="7497">
                  <c:v>7499</c:v>
                </c:pt>
                <c:pt idx="7498">
                  <c:v>7500</c:v>
                </c:pt>
                <c:pt idx="7499">
                  <c:v>7501</c:v>
                </c:pt>
                <c:pt idx="7500">
                  <c:v>7502</c:v>
                </c:pt>
                <c:pt idx="7501">
                  <c:v>7503</c:v>
                </c:pt>
                <c:pt idx="7502">
                  <c:v>7504</c:v>
                </c:pt>
                <c:pt idx="7503">
                  <c:v>7505</c:v>
                </c:pt>
                <c:pt idx="7504">
                  <c:v>7506</c:v>
                </c:pt>
                <c:pt idx="7505">
                  <c:v>7507</c:v>
                </c:pt>
                <c:pt idx="7506">
                  <c:v>7508</c:v>
                </c:pt>
                <c:pt idx="7507">
                  <c:v>7509</c:v>
                </c:pt>
                <c:pt idx="7508">
                  <c:v>7510</c:v>
                </c:pt>
                <c:pt idx="7509">
                  <c:v>7511</c:v>
                </c:pt>
                <c:pt idx="7510">
                  <c:v>7512</c:v>
                </c:pt>
                <c:pt idx="7511">
                  <c:v>7513</c:v>
                </c:pt>
                <c:pt idx="7512">
                  <c:v>7514</c:v>
                </c:pt>
                <c:pt idx="7513">
                  <c:v>7515</c:v>
                </c:pt>
                <c:pt idx="7514">
                  <c:v>7516</c:v>
                </c:pt>
                <c:pt idx="7515">
                  <c:v>7517</c:v>
                </c:pt>
                <c:pt idx="7516">
                  <c:v>7518</c:v>
                </c:pt>
                <c:pt idx="7517">
                  <c:v>7519</c:v>
                </c:pt>
                <c:pt idx="7518">
                  <c:v>7520</c:v>
                </c:pt>
                <c:pt idx="7519">
                  <c:v>7521</c:v>
                </c:pt>
                <c:pt idx="7520">
                  <c:v>7522</c:v>
                </c:pt>
                <c:pt idx="7521">
                  <c:v>7523</c:v>
                </c:pt>
                <c:pt idx="7522">
                  <c:v>7524</c:v>
                </c:pt>
                <c:pt idx="7523">
                  <c:v>7525</c:v>
                </c:pt>
                <c:pt idx="7524">
                  <c:v>7526</c:v>
                </c:pt>
                <c:pt idx="7525">
                  <c:v>7527</c:v>
                </c:pt>
                <c:pt idx="7526">
                  <c:v>7528</c:v>
                </c:pt>
                <c:pt idx="7527">
                  <c:v>7529</c:v>
                </c:pt>
                <c:pt idx="7528">
                  <c:v>7530</c:v>
                </c:pt>
                <c:pt idx="7529">
                  <c:v>7531</c:v>
                </c:pt>
                <c:pt idx="7530">
                  <c:v>7532</c:v>
                </c:pt>
                <c:pt idx="7531">
                  <c:v>7533</c:v>
                </c:pt>
                <c:pt idx="7532">
                  <c:v>7534</c:v>
                </c:pt>
                <c:pt idx="7533">
                  <c:v>7535</c:v>
                </c:pt>
                <c:pt idx="7534">
                  <c:v>7536</c:v>
                </c:pt>
                <c:pt idx="7535">
                  <c:v>7537</c:v>
                </c:pt>
                <c:pt idx="7536">
                  <c:v>7538</c:v>
                </c:pt>
                <c:pt idx="7537">
                  <c:v>7539</c:v>
                </c:pt>
                <c:pt idx="7538">
                  <c:v>7540</c:v>
                </c:pt>
                <c:pt idx="7539">
                  <c:v>7541</c:v>
                </c:pt>
                <c:pt idx="7540">
                  <c:v>7542</c:v>
                </c:pt>
                <c:pt idx="7541">
                  <c:v>7543</c:v>
                </c:pt>
                <c:pt idx="7542">
                  <c:v>7544</c:v>
                </c:pt>
                <c:pt idx="7543">
                  <c:v>7545</c:v>
                </c:pt>
                <c:pt idx="7544">
                  <c:v>7546</c:v>
                </c:pt>
                <c:pt idx="7545">
                  <c:v>7547</c:v>
                </c:pt>
                <c:pt idx="7546">
                  <c:v>7548</c:v>
                </c:pt>
                <c:pt idx="7547">
                  <c:v>7549</c:v>
                </c:pt>
                <c:pt idx="7548">
                  <c:v>7550</c:v>
                </c:pt>
                <c:pt idx="7549">
                  <c:v>7551</c:v>
                </c:pt>
                <c:pt idx="7550">
                  <c:v>7552</c:v>
                </c:pt>
                <c:pt idx="7551">
                  <c:v>7553</c:v>
                </c:pt>
                <c:pt idx="7552">
                  <c:v>7554</c:v>
                </c:pt>
                <c:pt idx="7553">
                  <c:v>7555</c:v>
                </c:pt>
                <c:pt idx="7554">
                  <c:v>7556</c:v>
                </c:pt>
                <c:pt idx="7555">
                  <c:v>7557</c:v>
                </c:pt>
                <c:pt idx="7556">
                  <c:v>7558</c:v>
                </c:pt>
                <c:pt idx="7557">
                  <c:v>7559</c:v>
                </c:pt>
                <c:pt idx="7558">
                  <c:v>7560</c:v>
                </c:pt>
                <c:pt idx="7559">
                  <c:v>7561</c:v>
                </c:pt>
                <c:pt idx="7560">
                  <c:v>7562</c:v>
                </c:pt>
                <c:pt idx="7561">
                  <c:v>7563</c:v>
                </c:pt>
                <c:pt idx="7562">
                  <c:v>7564</c:v>
                </c:pt>
                <c:pt idx="7563">
                  <c:v>7565</c:v>
                </c:pt>
                <c:pt idx="7564">
                  <c:v>7566</c:v>
                </c:pt>
                <c:pt idx="7565">
                  <c:v>7567</c:v>
                </c:pt>
                <c:pt idx="7566">
                  <c:v>7568</c:v>
                </c:pt>
                <c:pt idx="7567">
                  <c:v>7569</c:v>
                </c:pt>
                <c:pt idx="7568">
                  <c:v>7570</c:v>
                </c:pt>
                <c:pt idx="7569">
                  <c:v>7571</c:v>
                </c:pt>
                <c:pt idx="7570">
                  <c:v>7572</c:v>
                </c:pt>
                <c:pt idx="7571">
                  <c:v>7573</c:v>
                </c:pt>
                <c:pt idx="7572">
                  <c:v>7574</c:v>
                </c:pt>
                <c:pt idx="7573">
                  <c:v>7575</c:v>
                </c:pt>
                <c:pt idx="7574">
                  <c:v>7576</c:v>
                </c:pt>
                <c:pt idx="7575">
                  <c:v>7577</c:v>
                </c:pt>
                <c:pt idx="7576">
                  <c:v>7578</c:v>
                </c:pt>
                <c:pt idx="7577">
                  <c:v>7579</c:v>
                </c:pt>
                <c:pt idx="7578">
                  <c:v>7580</c:v>
                </c:pt>
                <c:pt idx="7579">
                  <c:v>7581</c:v>
                </c:pt>
                <c:pt idx="7580">
                  <c:v>7582</c:v>
                </c:pt>
                <c:pt idx="7581">
                  <c:v>7583</c:v>
                </c:pt>
                <c:pt idx="7582">
                  <c:v>7584</c:v>
                </c:pt>
                <c:pt idx="7583">
                  <c:v>7585</c:v>
                </c:pt>
                <c:pt idx="7584">
                  <c:v>7586</c:v>
                </c:pt>
                <c:pt idx="7585">
                  <c:v>7587</c:v>
                </c:pt>
                <c:pt idx="7586">
                  <c:v>7588</c:v>
                </c:pt>
                <c:pt idx="7587">
                  <c:v>7589</c:v>
                </c:pt>
                <c:pt idx="7588">
                  <c:v>7590</c:v>
                </c:pt>
                <c:pt idx="7589">
                  <c:v>7591</c:v>
                </c:pt>
                <c:pt idx="7590">
                  <c:v>7592</c:v>
                </c:pt>
                <c:pt idx="7591">
                  <c:v>7593</c:v>
                </c:pt>
                <c:pt idx="7592">
                  <c:v>7594</c:v>
                </c:pt>
                <c:pt idx="7593">
                  <c:v>7595</c:v>
                </c:pt>
                <c:pt idx="7594">
                  <c:v>7596</c:v>
                </c:pt>
                <c:pt idx="7595">
                  <c:v>7597</c:v>
                </c:pt>
                <c:pt idx="7596">
                  <c:v>7598</c:v>
                </c:pt>
                <c:pt idx="7597">
                  <c:v>7599</c:v>
                </c:pt>
                <c:pt idx="7598">
                  <c:v>7600</c:v>
                </c:pt>
                <c:pt idx="7599">
                  <c:v>7601</c:v>
                </c:pt>
                <c:pt idx="7600">
                  <c:v>7602</c:v>
                </c:pt>
                <c:pt idx="7601">
                  <c:v>7603</c:v>
                </c:pt>
                <c:pt idx="7602">
                  <c:v>7604</c:v>
                </c:pt>
                <c:pt idx="7603">
                  <c:v>7605</c:v>
                </c:pt>
                <c:pt idx="7604">
                  <c:v>7606</c:v>
                </c:pt>
                <c:pt idx="7605">
                  <c:v>7607</c:v>
                </c:pt>
                <c:pt idx="7606">
                  <c:v>7608</c:v>
                </c:pt>
                <c:pt idx="7607">
                  <c:v>7609</c:v>
                </c:pt>
                <c:pt idx="7608">
                  <c:v>7610</c:v>
                </c:pt>
                <c:pt idx="7609">
                  <c:v>7611</c:v>
                </c:pt>
                <c:pt idx="7610">
                  <c:v>7612</c:v>
                </c:pt>
                <c:pt idx="7611">
                  <c:v>7613</c:v>
                </c:pt>
                <c:pt idx="7612">
                  <c:v>7614</c:v>
                </c:pt>
                <c:pt idx="7613">
                  <c:v>7615</c:v>
                </c:pt>
                <c:pt idx="7614">
                  <c:v>7616</c:v>
                </c:pt>
                <c:pt idx="7615">
                  <c:v>7617</c:v>
                </c:pt>
                <c:pt idx="7616">
                  <c:v>7618</c:v>
                </c:pt>
                <c:pt idx="7617">
                  <c:v>7619</c:v>
                </c:pt>
                <c:pt idx="7618">
                  <c:v>7620</c:v>
                </c:pt>
                <c:pt idx="7619">
                  <c:v>7621</c:v>
                </c:pt>
                <c:pt idx="7620">
                  <c:v>7622</c:v>
                </c:pt>
                <c:pt idx="7621">
                  <c:v>7623</c:v>
                </c:pt>
                <c:pt idx="7622">
                  <c:v>7624</c:v>
                </c:pt>
                <c:pt idx="7623">
                  <c:v>7625</c:v>
                </c:pt>
                <c:pt idx="7624">
                  <c:v>7626</c:v>
                </c:pt>
                <c:pt idx="7625">
                  <c:v>7627</c:v>
                </c:pt>
                <c:pt idx="7626">
                  <c:v>7628</c:v>
                </c:pt>
                <c:pt idx="7627">
                  <c:v>7629</c:v>
                </c:pt>
                <c:pt idx="7628">
                  <c:v>7630</c:v>
                </c:pt>
                <c:pt idx="7629">
                  <c:v>7631</c:v>
                </c:pt>
                <c:pt idx="7630">
                  <c:v>7632</c:v>
                </c:pt>
                <c:pt idx="7631">
                  <c:v>7633</c:v>
                </c:pt>
                <c:pt idx="7632">
                  <c:v>7634</c:v>
                </c:pt>
                <c:pt idx="7633">
                  <c:v>7635</c:v>
                </c:pt>
                <c:pt idx="7634">
                  <c:v>7636</c:v>
                </c:pt>
                <c:pt idx="7635">
                  <c:v>7637</c:v>
                </c:pt>
                <c:pt idx="7636">
                  <c:v>7638</c:v>
                </c:pt>
                <c:pt idx="7637">
                  <c:v>7639</c:v>
                </c:pt>
                <c:pt idx="7638">
                  <c:v>7640</c:v>
                </c:pt>
                <c:pt idx="7639">
                  <c:v>7641</c:v>
                </c:pt>
                <c:pt idx="7640">
                  <c:v>7642</c:v>
                </c:pt>
                <c:pt idx="7641">
                  <c:v>7643</c:v>
                </c:pt>
                <c:pt idx="7642">
                  <c:v>7644</c:v>
                </c:pt>
                <c:pt idx="7643">
                  <c:v>7645</c:v>
                </c:pt>
                <c:pt idx="7644">
                  <c:v>7646</c:v>
                </c:pt>
                <c:pt idx="7645">
                  <c:v>7647</c:v>
                </c:pt>
                <c:pt idx="7646">
                  <c:v>7648</c:v>
                </c:pt>
                <c:pt idx="7647">
                  <c:v>7649</c:v>
                </c:pt>
                <c:pt idx="7648">
                  <c:v>7650</c:v>
                </c:pt>
                <c:pt idx="7649">
                  <c:v>7651</c:v>
                </c:pt>
                <c:pt idx="7650">
                  <c:v>7652</c:v>
                </c:pt>
                <c:pt idx="7651">
                  <c:v>7653</c:v>
                </c:pt>
                <c:pt idx="7652">
                  <c:v>7654</c:v>
                </c:pt>
                <c:pt idx="7653">
                  <c:v>7655</c:v>
                </c:pt>
                <c:pt idx="7654">
                  <c:v>7656</c:v>
                </c:pt>
                <c:pt idx="7655">
                  <c:v>7657</c:v>
                </c:pt>
                <c:pt idx="7656">
                  <c:v>7658</c:v>
                </c:pt>
                <c:pt idx="7657">
                  <c:v>7659</c:v>
                </c:pt>
                <c:pt idx="7658">
                  <c:v>7660</c:v>
                </c:pt>
                <c:pt idx="7659">
                  <c:v>7661</c:v>
                </c:pt>
                <c:pt idx="7660">
                  <c:v>7662</c:v>
                </c:pt>
                <c:pt idx="7661">
                  <c:v>7663</c:v>
                </c:pt>
                <c:pt idx="7662">
                  <c:v>7664</c:v>
                </c:pt>
                <c:pt idx="7663">
                  <c:v>7665</c:v>
                </c:pt>
                <c:pt idx="7664">
                  <c:v>7666</c:v>
                </c:pt>
                <c:pt idx="7665">
                  <c:v>7667</c:v>
                </c:pt>
                <c:pt idx="7666">
                  <c:v>7668</c:v>
                </c:pt>
                <c:pt idx="7667">
                  <c:v>7669</c:v>
                </c:pt>
                <c:pt idx="7668">
                  <c:v>7670</c:v>
                </c:pt>
                <c:pt idx="7669">
                  <c:v>7671</c:v>
                </c:pt>
                <c:pt idx="7670">
                  <c:v>7672</c:v>
                </c:pt>
                <c:pt idx="7671">
                  <c:v>7673</c:v>
                </c:pt>
                <c:pt idx="7672">
                  <c:v>7674</c:v>
                </c:pt>
                <c:pt idx="7673">
                  <c:v>7675</c:v>
                </c:pt>
                <c:pt idx="7674">
                  <c:v>7676</c:v>
                </c:pt>
                <c:pt idx="7675">
                  <c:v>7677</c:v>
                </c:pt>
                <c:pt idx="7676">
                  <c:v>7678</c:v>
                </c:pt>
                <c:pt idx="7677">
                  <c:v>7679</c:v>
                </c:pt>
                <c:pt idx="7678">
                  <c:v>7680</c:v>
                </c:pt>
                <c:pt idx="7679">
                  <c:v>7681</c:v>
                </c:pt>
                <c:pt idx="7680">
                  <c:v>7682</c:v>
                </c:pt>
                <c:pt idx="7681">
                  <c:v>7683</c:v>
                </c:pt>
                <c:pt idx="7682">
                  <c:v>7684</c:v>
                </c:pt>
                <c:pt idx="7683">
                  <c:v>7685</c:v>
                </c:pt>
                <c:pt idx="7684">
                  <c:v>7686</c:v>
                </c:pt>
                <c:pt idx="7685">
                  <c:v>7687</c:v>
                </c:pt>
                <c:pt idx="7686">
                  <c:v>7688</c:v>
                </c:pt>
                <c:pt idx="7687">
                  <c:v>7689</c:v>
                </c:pt>
                <c:pt idx="7688">
                  <c:v>7690</c:v>
                </c:pt>
                <c:pt idx="7689">
                  <c:v>7691</c:v>
                </c:pt>
                <c:pt idx="7690">
                  <c:v>7692</c:v>
                </c:pt>
                <c:pt idx="7691">
                  <c:v>7693</c:v>
                </c:pt>
                <c:pt idx="7692">
                  <c:v>7694</c:v>
                </c:pt>
                <c:pt idx="7693">
                  <c:v>7695</c:v>
                </c:pt>
                <c:pt idx="7694">
                  <c:v>7696</c:v>
                </c:pt>
                <c:pt idx="7695">
                  <c:v>7697</c:v>
                </c:pt>
                <c:pt idx="7696">
                  <c:v>7698</c:v>
                </c:pt>
                <c:pt idx="7697">
                  <c:v>7699</c:v>
                </c:pt>
                <c:pt idx="7698">
                  <c:v>7700</c:v>
                </c:pt>
                <c:pt idx="7699">
                  <c:v>7701</c:v>
                </c:pt>
                <c:pt idx="7700">
                  <c:v>7702</c:v>
                </c:pt>
                <c:pt idx="7701">
                  <c:v>7703</c:v>
                </c:pt>
                <c:pt idx="7702">
                  <c:v>7704</c:v>
                </c:pt>
                <c:pt idx="7703">
                  <c:v>7705</c:v>
                </c:pt>
                <c:pt idx="7704">
                  <c:v>7706</c:v>
                </c:pt>
                <c:pt idx="7705">
                  <c:v>7707</c:v>
                </c:pt>
                <c:pt idx="7706">
                  <c:v>7708</c:v>
                </c:pt>
                <c:pt idx="7707">
                  <c:v>7709</c:v>
                </c:pt>
                <c:pt idx="7708">
                  <c:v>7710</c:v>
                </c:pt>
                <c:pt idx="7709">
                  <c:v>7711</c:v>
                </c:pt>
                <c:pt idx="7710">
                  <c:v>7712</c:v>
                </c:pt>
                <c:pt idx="7711">
                  <c:v>7713</c:v>
                </c:pt>
                <c:pt idx="7712">
                  <c:v>7714</c:v>
                </c:pt>
                <c:pt idx="7713">
                  <c:v>7715</c:v>
                </c:pt>
                <c:pt idx="7714">
                  <c:v>7716</c:v>
                </c:pt>
                <c:pt idx="7715">
                  <c:v>7717</c:v>
                </c:pt>
                <c:pt idx="7716">
                  <c:v>7718</c:v>
                </c:pt>
                <c:pt idx="7717">
                  <c:v>7719</c:v>
                </c:pt>
                <c:pt idx="7718">
                  <c:v>7720</c:v>
                </c:pt>
                <c:pt idx="7719">
                  <c:v>7721</c:v>
                </c:pt>
                <c:pt idx="7720">
                  <c:v>7722</c:v>
                </c:pt>
                <c:pt idx="7721">
                  <c:v>7723</c:v>
                </c:pt>
                <c:pt idx="7722">
                  <c:v>7724</c:v>
                </c:pt>
                <c:pt idx="7723">
                  <c:v>7725</c:v>
                </c:pt>
                <c:pt idx="7724">
                  <c:v>7726</c:v>
                </c:pt>
                <c:pt idx="7725">
                  <c:v>7727</c:v>
                </c:pt>
                <c:pt idx="7726">
                  <c:v>7728</c:v>
                </c:pt>
                <c:pt idx="7727">
                  <c:v>7729</c:v>
                </c:pt>
                <c:pt idx="7728">
                  <c:v>7730</c:v>
                </c:pt>
                <c:pt idx="7729">
                  <c:v>7731</c:v>
                </c:pt>
                <c:pt idx="7730">
                  <c:v>7732</c:v>
                </c:pt>
                <c:pt idx="7731">
                  <c:v>7733</c:v>
                </c:pt>
                <c:pt idx="7732">
                  <c:v>7734</c:v>
                </c:pt>
                <c:pt idx="7733">
                  <c:v>7735</c:v>
                </c:pt>
                <c:pt idx="7734">
                  <c:v>7736</c:v>
                </c:pt>
                <c:pt idx="7735">
                  <c:v>7737</c:v>
                </c:pt>
                <c:pt idx="7736">
                  <c:v>7738</c:v>
                </c:pt>
                <c:pt idx="7737">
                  <c:v>7739</c:v>
                </c:pt>
                <c:pt idx="7738">
                  <c:v>7740</c:v>
                </c:pt>
                <c:pt idx="7739">
                  <c:v>7741</c:v>
                </c:pt>
                <c:pt idx="7740">
                  <c:v>7742</c:v>
                </c:pt>
                <c:pt idx="7741">
                  <c:v>7743</c:v>
                </c:pt>
                <c:pt idx="7742">
                  <c:v>7744</c:v>
                </c:pt>
                <c:pt idx="7743">
                  <c:v>7745</c:v>
                </c:pt>
                <c:pt idx="7744">
                  <c:v>7746</c:v>
                </c:pt>
                <c:pt idx="7745">
                  <c:v>7747</c:v>
                </c:pt>
                <c:pt idx="7746">
                  <c:v>7748</c:v>
                </c:pt>
                <c:pt idx="7747">
                  <c:v>7749</c:v>
                </c:pt>
                <c:pt idx="7748">
                  <c:v>7750</c:v>
                </c:pt>
                <c:pt idx="7749">
                  <c:v>7751</c:v>
                </c:pt>
                <c:pt idx="7750">
                  <c:v>7752</c:v>
                </c:pt>
                <c:pt idx="7751">
                  <c:v>7753</c:v>
                </c:pt>
                <c:pt idx="7752">
                  <c:v>7754</c:v>
                </c:pt>
                <c:pt idx="7753">
                  <c:v>7755</c:v>
                </c:pt>
                <c:pt idx="7754">
                  <c:v>7756</c:v>
                </c:pt>
                <c:pt idx="7755">
                  <c:v>7757</c:v>
                </c:pt>
                <c:pt idx="7756">
                  <c:v>7758</c:v>
                </c:pt>
                <c:pt idx="7757">
                  <c:v>7759</c:v>
                </c:pt>
                <c:pt idx="7758">
                  <c:v>7760</c:v>
                </c:pt>
                <c:pt idx="7759">
                  <c:v>7761</c:v>
                </c:pt>
                <c:pt idx="7760">
                  <c:v>7762</c:v>
                </c:pt>
                <c:pt idx="7761">
                  <c:v>7763</c:v>
                </c:pt>
                <c:pt idx="7762">
                  <c:v>7764</c:v>
                </c:pt>
                <c:pt idx="7763">
                  <c:v>7765</c:v>
                </c:pt>
                <c:pt idx="7764">
                  <c:v>7766</c:v>
                </c:pt>
                <c:pt idx="7765">
                  <c:v>7767</c:v>
                </c:pt>
                <c:pt idx="7766">
                  <c:v>7768</c:v>
                </c:pt>
                <c:pt idx="7767">
                  <c:v>7769</c:v>
                </c:pt>
                <c:pt idx="7768">
                  <c:v>7770</c:v>
                </c:pt>
                <c:pt idx="7769">
                  <c:v>7771</c:v>
                </c:pt>
                <c:pt idx="7770">
                  <c:v>7772</c:v>
                </c:pt>
                <c:pt idx="7771">
                  <c:v>7773</c:v>
                </c:pt>
                <c:pt idx="7772">
                  <c:v>7774</c:v>
                </c:pt>
                <c:pt idx="7773">
                  <c:v>7775</c:v>
                </c:pt>
                <c:pt idx="7774">
                  <c:v>7776</c:v>
                </c:pt>
                <c:pt idx="7775">
                  <c:v>7777</c:v>
                </c:pt>
                <c:pt idx="7776">
                  <c:v>7778</c:v>
                </c:pt>
                <c:pt idx="7777">
                  <c:v>7779</c:v>
                </c:pt>
                <c:pt idx="7778">
                  <c:v>7780</c:v>
                </c:pt>
                <c:pt idx="7779">
                  <c:v>7781</c:v>
                </c:pt>
                <c:pt idx="7780">
                  <c:v>7782</c:v>
                </c:pt>
                <c:pt idx="7781">
                  <c:v>7783</c:v>
                </c:pt>
                <c:pt idx="7782">
                  <c:v>7784</c:v>
                </c:pt>
                <c:pt idx="7783">
                  <c:v>7785</c:v>
                </c:pt>
                <c:pt idx="7784">
                  <c:v>7786</c:v>
                </c:pt>
                <c:pt idx="7785">
                  <c:v>7787</c:v>
                </c:pt>
                <c:pt idx="7786">
                  <c:v>7788</c:v>
                </c:pt>
                <c:pt idx="7787">
                  <c:v>7789</c:v>
                </c:pt>
                <c:pt idx="7788">
                  <c:v>7790</c:v>
                </c:pt>
                <c:pt idx="7789">
                  <c:v>7791</c:v>
                </c:pt>
                <c:pt idx="7790">
                  <c:v>7792</c:v>
                </c:pt>
                <c:pt idx="7791">
                  <c:v>7793</c:v>
                </c:pt>
                <c:pt idx="7792">
                  <c:v>7794</c:v>
                </c:pt>
                <c:pt idx="7793">
                  <c:v>7795</c:v>
                </c:pt>
                <c:pt idx="7794">
                  <c:v>7796</c:v>
                </c:pt>
                <c:pt idx="7795">
                  <c:v>7797</c:v>
                </c:pt>
                <c:pt idx="7796">
                  <c:v>7798</c:v>
                </c:pt>
                <c:pt idx="7797">
                  <c:v>7799</c:v>
                </c:pt>
                <c:pt idx="7798">
                  <c:v>7800</c:v>
                </c:pt>
                <c:pt idx="7799">
                  <c:v>7801</c:v>
                </c:pt>
                <c:pt idx="7800">
                  <c:v>7802</c:v>
                </c:pt>
                <c:pt idx="7801">
                  <c:v>7803</c:v>
                </c:pt>
                <c:pt idx="7802">
                  <c:v>7804</c:v>
                </c:pt>
                <c:pt idx="7803">
                  <c:v>7805</c:v>
                </c:pt>
                <c:pt idx="7804">
                  <c:v>7806</c:v>
                </c:pt>
                <c:pt idx="7805">
                  <c:v>7807</c:v>
                </c:pt>
                <c:pt idx="7806">
                  <c:v>7808</c:v>
                </c:pt>
                <c:pt idx="7807">
                  <c:v>7809</c:v>
                </c:pt>
                <c:pt idx="7808">
                  <c:v>7810</c:v>
                </c:pt>
                <c:pt idx="7809">
                  <c:v>7811</c:v>
                </c:pt>
                <c:pt idx="7810">
                  <c:v>7812</c:v>
                </c:pt>
                <c:pt idx="7811">
                  <c:v>7813</c:v>
                </c:pt>
                <c:pt idx="7812">
                  <c:v>7814</c:v>
                </c:pt>
                <c:pt idx="7813">
                  <c:v>7815</c:v>
                </c:pt>
                <c:pt idx="7814">
                  <c:v>7816</c:v>
                </c:pt>
                <c:pt idx="7815">
                  <c:v>7817</c:v>
                </c:pt>
                <c:pt idx="7816">
                  <c:v>7818</c:v>
                </c:pt>
                <c:pt idx="7817">
                  <c:v>7819</c:v>
                </c:pt>
                <c:pt idx="7818">
                  <c:v>7820</c:v>
                </c:pt>
                <c:pt idx="7819">
                  <c:v>7821</c:v>
                </c:pt>
                <c:pt idx="7820">
                  <c:v>7822</c:v>
                </c:pt>
                <c:pt idx="7821">
                  <c:v>7823</c:v>
                </c:pt>
                <c:pt idx="7822">
                  <c:v>7824</c:v>
                </c:pt>
                <c:pt idx="7823">
                  <c:v>7825</c:v>
                </c:pt>
                <c:pt idx="7824">
                  <c:v>7826</c:v>
                </c:pt>
                <c:pt idx="7825">
                  <c:v>7827</c:v>
                </c:pt>
                <c:pt idx="7826">
                  <c:v>7828</c:v>
                </c:pt>
                <c:pt idx="7827">
                  <c:v>7829</c:v>
                </c:pt>
                <c:pt idx="7828">
                  <c:v>7830</c:v>
                </c:pt>
                <c:pt idx="7829">
                  <c:v>7831</c:v>
                </c:pt>
                <c:pt idx="7830">
                  <c:v>7832</c:v>
                </c:pt>
                <c:pt idx="7831">
                  <c:v>7833</c:v>
                </c:pt>
                <c:pt idx="7832">
                  <c:v>7834</c:v>
                </c:pt>
                <c:pt idx="7833">
                  <c:v>7835</c:v>
                </c:pt>
                <c:pt idx="7834">
                  <c:v>7836</c:v>
                </c:pt>
                <c:pt idx="7835">
                  <c:v>7837</c:v>
                </c:pt>
                <c:pt idx="7836">
                  <c:v>7838</c:v>
                </c:pt>
                <c:pt idx="7837">
                  <c:v>7839</c:v>
                </c:pt>
                <c:pt idx="7838">
                  <c:v>7840</c:v>
                </c:pt>
                <c:pt idx="7839">
                  <c:v>7841</c:v>
                </c:pt>
                <c:pt idx="7840">
                  <c:v>7842</c:v>
                </c:pt>
                <c:pt idx="7841">
                  <c:v>7843</c:v>
                </c:pt>
                <c:pt idx="7842">
                  <c:v>7844</c:v>
                </c:pt>
                <c:pt idx="7843">
                  <c:v>7845</c:v>
                </c:pt>
                <c:pt idx="7844">
                  <c:v>7846</c:v>
                </c:pt>
                <c:pt idx="7845">
                  <c:v>7847</c:v>
                </c:pt>
                <c:pt idx="7846">
                  <c:v>7848</c:v>
                </c:pt>
                <c:pt idx="7847">
                  <c:v>7849</c:v>
                </c:pt>
                <c:pt idx="7848">
                  <c:v>7850</c:v>
                </c:pt>
                <c:pt idx="7849">
                  <c:v>7851</c:v>
                </c:pt>
                <c:pt idx="7850">
                  <c:v>7852</c:v>
                </c:pt>
                <c:pt idx="7851">
                  <c:v>7853</c:v>
                </c:pt>
                <c:pt idx="7852">
                  <c:v>7854</c:v>
                </c:pt>
                <c:pt idx="7853">
                  <c:v>7855</c:v>
                </c:pt>
                <c:pt idx="7854">
                  <c:v>7856</c:v>
                </c:pt>
                <c:pt idx="7855">
                  <c:v>7857</c:v>
                </c:pt>
                <c:pt idx="7856">
                  <c:v>7858</c:v>
                </c:pt>
                <c:pt idx="7857">
                  <c:v>7859</c:v>
                </c:pt>
                <c:pt idx="7858">
                  <c:v>7860</c:v>
                </c:pt>
                <c:pt idx="7859">
                  <c:v>7861</c:v>
                </c:pt>
                <c:pt idx="7860">
                  <c:v>7862</c:v>
                </c:pt>
                <c:pt idx="7861">
                  <c:v>7863</c:v>
                </c:pt>
                <c:pt idx="7862">
                  <c:v>7864</c:v>
                </c:pt>
                <c:pt idx="7863">
                  <c:v>7865</c:v>
                </c:pt>
                <c:pt idx="7864">
                  <c:v>7866</c:v>
                </c:pt>
                <c:pt idx="7865">
                  <c:v>7867</c:v>
                </c:pt>
                <c:pt idx="7866">
                  <c:v>7868</c:v>
                </c:pt>
                <c:pt idx="7867">
                  <c:v>7869</c:v>
                </c:pt>
                <c:pt idx="7868">
                  <c:v>7870</c:v>
                </c:pt>
                <c:pt idx="7869">
                  <c:v>7871</c:v>
                </c:pt>
                <c:pt idx="7870">
                  <c:v>7872</c:v>
                </c:pt>
                <c:pt idx="7871">
                  <c:v>7873</c:v>
                </c:pt>
                <c:pt idx="7872">
                  <c:v>7874</c:v>
                </c:pt>
                <c:pt idx="7873">
                  <c:v>7875</c:v>
                </c:pt>
                <c:pt idx="7874">
                  <c:v>7876</c:v>
                </c:pt>
                <c:pt idx="7875">
                  <c:v>7877</c:v>
                </c:pt>
                <c:pt idx="7876">
                  <c:v>7878</c:v>
                </c:pt>
                <c:pt idx="7877">
                  <c:v>7879</c:v>
                </c:pt>
                <c:pt idx="7878">
                  <c:v>7880</c:v>
                </c:pt>
                <c:pt idx="7879">
                  <c:v>7881</c:v>
                </c:pt>
                <c:pt idx="7880">
                  <c:v>7882</c:v>
                </c:pt>
                <c:pt idx="7881">
                  <c:v>7883</c:v>
                </c:pt>
                <c:pt idx="7882">
                  <c:v>7884</c:v>
                </c:pt>
                <c:pt idx="7883">
                  <c:v>7885</c:v>
                </c:pt>
                <c:pt idx="7884">
                  <c:v>7886</c:v>
                </c:pt>
                <c:pt idx="7885">
                  <c:v>7887</c:v>
                </c:pt>
                <c:pt idx="7886">
                  <c:v>7888</c:v>
                </c:pt>
                <c:pt idx="7887">
                  <c:v>7889</c:v>
                </c:pt>
                <c:pt idx="7888">
                  <c:v>7890</c:v>
                </c:pt>
                <c:pt idx="7889">
                  <c:v>7891</c:v>
                </c:pt>
                <c:pt idx="7890">
                  <c:v>7892</c:v>
                </c:pt>
                <c:pt idx="7891">
                  <c:v>7893</c:v>
                </c:pt>
                <c:pt idx="7892">
                  <c:v>7894</c:v>
                </c:pt>
                <c:pt idx="7893">
                  <c:v>7895</c:v>
                </c:pt>
                <c:pt idx="7894">
                  <c:v>7896</c:v>
                </c:pt>
                <c:pt idx="7895">
                  <c:v>7897</c:v>
                </c:pt>
                <c:pt idx="7896">
                  <c:v>7898</c:v>
                </c:pt>
                <c:pt idx="7897">
                  <c:v>7899</c:v>
                </c:pt>
                <c:pt idx="7898">
                  <c:v>7900</c:v>
                </c:pt>
                <c:pt idx="7899">
                  <c:v>7901</c:v>
                </c:pt>
                <c:pt idx="7900">
                  <c:v>7902</c:v>
                </c:pt>
                <c:pt idx="7901">
                  <c:v>7903</c:v>
                </c:pt>
                <c:pt idx="7902">
                  <c:v>7904</c:v>
                </c:pt>
                <c:pt idx="7903">
                  <c:v>7905</c:v>
                </c:pt>
                <c:pt idx="7904">
                  <c:v>7906</c:v>
                </c:pt>
                <c:pt idx="7905">
                  <c:v>7907</c:v>
                </c:pt>
                <c:pt idx="7906">
                  <c:v>7908</c:v>
                </c:pt>
                <c:pt idx="7907">
                  <c:v>7909</c:v>
                </c:pt>
                <c:pt idx="7908">
                  <c:v>7910</c:v>
                </c:pt>
                <c:pt idx="7909">
                  <c:v>7911</c:v>
                </c:pt>
                <c:pt idx="7910">
                  <c:v>7912</c:v>
                </c:pt>
                <c:pt idx="7911">
                  <c:v>7913</c:v>
                </c:pt>
                <c:pt idx="7912">
                  <c:v>7914</c:v>
                </c:pt>
                <c:pt idx="7913">
                  <c:v>7915</c:v>
                </c:pt>
                <c:pt idx="7914">
                  <c:v>7916</c:v>
                </c:pt>
                <c:pt idx="7915">
                  <c:v>7917</c:v>
                </c:pt>
                <c:pt idx="7916">
                  <c:v>7918</c:v>
                </c:pt>
                <c:pt idx="7917">
                  <c:v>7919</c:v>
                </c:pt>
                <c:pt idx="7918">
                  <c:v>7920</c:v>
                </c:pt>
                <c:pt idx="7919">
                  <c:v>7921</c:v>
                </c:pt>
                <c:pt idx="7920">
                  <c:v>7922</c:v>
                </c:pt>
                <c:pt idx="7921">
                  <c:v>7923</c:v>
                </c:pt>
                <c:pt idx="7922">
                  <c:v>7924</c:v>
                </c:pt>
                <c:pt idx="7923">
                  <c:v>7925</c:v>
                </c:pt>
                <c:pt idx="7924">
                  <c:v>7926</c:v>
                </c:pt>
                <c:pt idx="7925">
                  <c:v>7927</c:v>
                </c:pt>
                <c:pt idx="7926">
                  <c:v>7928</c:v>
                </c:pt>
                <c:pt idx="7927">
                  <c:v>7929</c:v>
                </c:pt>
                <c:pt idx="7928">
                  <c:v>7930</c:v>
                </c:pt>
                <c:pt idx="7929">
                  <c:v>7931</c:v>
                </c:pt>
                <c:pt idx="7930">
                  <c:v>7932</c:v>
                </c:pt>
                <c:pt idx="7931">
                  <c:v>7933</c:v>
                </c:pt>
                <c:pt idx="7932">
                  <c:v>7934</c:v>
                </c:pt>
                <c:pt idx="7933">
                  <c:v>7935</c:v>
                </c:pt>
                <c:pt idx="7934">
                  <c:v>7936</c:v>
                </c:pt>
                <c:pt idx="7935">
                  <c:v>7937</c:v>
                </c:pt>
                <c:pt idx="7936">
                  <c:v>7938</c:v>
                </c:pt>
                <c:pt idx="7937">
                  <c:v>7939</c:v>
                </c:pt>
                <c:pt idx="7938">
                  <c:v>7940</c:v>
                </c:pt>
                <c:pt idx="7939">
                  <c:v>7941</c:v>
                </c:pt>
                <c:pt idx="7940">
                  <c:v>7942</c:v>
                </c:pt>
                <c:pt idx="7941">
                  <c:v>7943</c:v>
                </c:pt>
                <c:pt idx="7942">
                  <c:v>7944</c:v>
                </c:pt>
                <c:pt idx="7943">
                  <c:v>7945</c:v>
                </c:pt>
                <c:pt idx="7944">
                  <c:v>7946</c:v>
                </c:pt>
                <c:pt idx="7945">
                  <c:v>7947</c:v>
                </c:pt>
                <c:pt idx="7946">
                  <c:v>7948</c:v>
                </c:pt>
                <c:pt idx="7947">
                  <c:v>7949</c:v>
                </c:pt>
                <c:pt idx="7948">
                  <c:v>7950</c:v>
                </c:pt>
                <c:pt idx="7949">
                  <c:v>7951</c:v>
                </c:pt>
                <c:pt idx="7950">
                  <c:v>7952</c:v>
                </c:pt>
                <c:pt idx="7951">
                  <c:v>7953</c:v>
                </c:pt>
                <c:pt idx="7952">
                  <c:v>7954</c:v>
                </c:pt>
                <c:pt idx="7953">
                  <c:v>7955</c:v>
                </c:pt>
                <c:pt idx="7954">
                  <c:v>7956</c:v>
                </c:pt>
                <c:pt idx="7955">
                  <c:v>7957</c:v>
                </c:pt>
                <c:pt idx="7956">
                  <c:v>7958</c:v>
                </c:pt>
                <c:pt idx="7957">
                  <c:v>7959</c:v>
                </c:pt>
                <c:pt idx="7958">
                  <c:v>7960</c:v>
                </c:pt>
                <c:pt idx="7959">
                  <c:v>7961</c:v>
                </c:pt>
                <c:pt idx="7960">
                  <c:v>7962</c:v>
                </c:pt>
                <c:pt idx="7961">
                  <c:v>7963</c:v>
                </c:pt>
                <c:pt idx="7962">
                  <c:v>7964</c:v>
                </c:pt>
                <c:pt idx="7963">
                  <c:v>7965</c:v>
                </c:pt>
                <c:pt idx="7964">
                  <c:v>7966</c:v>
                </c:pt>
                <c:pt idx="7965">
                  <c:v>7967</c:v>
                </c:pt>
                <c:pt idx="7966">
                  <c:v>7968</c:v>
                </c:pt>
                <c:pt idx="7967">
                  <c:v>7969</c:v>
                </c:pt>
                <c:pt idx="7968">
                  <c:v>7970</c:v>
                </c:pt>
                <c:pt idx="7969">
                  <c:v>7971</c:v>
                </c:pt>
                <c:pt idx="7970">
                  <c:v>7972</c:v>
                </c:pt>
                <c:pt idx="7971">
                  <c:v>7973</c:v>
                </c:pt>
                <c:pt idx="7972">
                  <c:v>7974</c:v>
                </c:pt>
                <c:pt idx="7973">
                  <c:v>7975</c:v>
                </c:pt>
                <c:pt idx="7974">
                  <c:v>7976</c:v>
                </c:pt>
                <c:pt idx="7975">
                  <c:v>7977</c:v>
                </c:pt>
                <c:pt idx="7976">
                  <c:v>7978</c:v>
                </c:pt>
                <c:pt idx="7977">
                  <c:v>7979</c:v>
                </c:pt>
                <c:pt idx="7978">
                  <c:v>7980</c:v>
                </c:pt>
                <c:pt idx="7979">
                  <c:v>7981</c:v>
                </c:pt>
                <c:pt idx="7980">
                  <c:v>7982</c:v>
                </c:pt>
                <c:pt idx="7981">
                  <c:v>7983</c:v>
                </c:pt>
                <c:pt idx="7982">
                  <c:v>7984</c:v>
                </c:pt>
                <c:pt idx="7983">
                  <c:v>7985</c:v>
                </c:pt>
                <c:pt idx="7984">
                  <c:v>7986</c:v>
                </c:pt>
                <c:pt idx="7985">
                  <c:v>7987</c:v>
                </c:pt>
                <c:pt idx="7986">
                  <c:v>7988</c:v>
                </c:pt>
                <c:pt idx="7987">
                  <c:v>7989</c:v>
                </c:pt>
                <c:pt idx="7988">
                  <c:v>7990</c:v>
                </c:pt>
                <c:pt idx="7989">
                  <c:v>7991</c:v>
                </c:pt>
                <c:pt idx="7990">
                  <c:v>7992</c:v>
                </c:pt>
                <c:pt idx="7991">
                  <c:v>7993</c:v>
                </c:pt>
                <c:pt idx="7992">
                  <c:v>7994</c:v>
                </c:pt>
                <c:pt idx="7993">
                  <c:v>7995</c:v>
                </c:pt>
                <c:pt idx="7994">
                  <c:v>7996</c:v>
                </c:pt>
                <c:pt idx="7995">
                  <c:v>7997</c:v>
                </c:pt>
                <c:pt idx="7996">
                  <c:v>7998</c:v>
                </c:pt>
                <c:pt idx="7997">
                  <c:v>7999</c:v>
                </c:pt>
                <c:pt idx="7998">
                  <c:v>8000</c:v>
                </c:pt>
                <c:pt idx="7999">
                  <c:v>8001</c:v>
                </c:pt>
                <c:pt idx="8000">
                  <c:v>8002</c:v>
                </c:pt>
                <c:pt idx="8001">
                  <c:v>8003</c:v>
                </c:pt>
                <c:pt idx="8002">
                  <c:v>8004</c:v>
                </c:pt>
                <c:pt idx="8003">
                  <c:v>8005</c:v>
                </c:pt>
                <c:pt idx="8004">
                  <c:v>8006</c:v>
                </c:pt>
                <c:pt idx="8005">
                  <c:v>8007</c:v>
                </c:pt>
                <c:pt idx="8006">
                  <c:v>8008</c:v>
                </c:pt>
                <c:pt idx="8007">
                  <c:v>8009</c:v>
                </c:pt>
                <c:pt idx="8008">
                  <c:v>8010</c:v>
                </c:pt>
                <c:pt idx="8009">
                  <c:v>8011</c:v>
                </c:pt>
                <c:pt idx="8010">
                  <c:v>8012</c:v>
                </c:pt>
                <c:pt idx="8011">
                  <c:v>8013</c:v>
                </c:pt>
                <c:pt idx="8012">
                  <c:v>8014</c:v>
                </c:pt>
                <c:pt idx="8013">
                  <c:v>8015</c:v>
                </c:pt>
                <c:pt idx="8014">
                  <c:v>8016</c:v>
                </c:pt>
                <c:pt idx="8015">
                  <c:v>8017</c:v>
                </c:pt>
                <c:pt idx="8016">
                  <c:v>8018</c:v>
                </c:pt>
                <c:pt idx="8017">
                  <c:v>8019</c:v>
                </c:pt>
                <c:pt idx="8018">
                  <c:v>8020</c:v>
                </c:pt>
                <c:pt idx="8019">
                  <c:v>8021</c:v>
                </c:pt>
                <c:pt idx="8020">
                  <c:v>8022</c:v>
                </c:pt>
                <c:pt idx="8021">
                  <c:v>8023</c:v>
                </c:pt>
                <c:pt idx="8022">
                  <c:v>8024</c:v>
                </c:pt>
                <c:pt idx="8023">
                  <c:v>8025</c:v>
                </c:pt>
                <c:pt idx="8024">
                  <c:v>8026</c:v>
                </c:pt>
                <c:pt idx="8025">
                  <c:v>8027</c:v>
                </c:pt>
                <c:pt idx="8026">
                  <c:v>8028</c:v>
                </c:pt>
                <c:pt idx="8027">
                  <c:v>8029</c:v>
                </c:pt>
                <c:pt idx="8028">
                  <c:v>8030</c:v>
                </c:pt>
                <c:pt idx="8029">
                  <c:v>8031</c:v>
                </c:pt>
                <c:pt idx="8030">
                  <c:v>8032</c:v>
                </c:pt>
                <c:pt idx="8031">
                  <c:v>8033</c:v>
                </c:pt>
                <c:pt idx="8032">
                  <c:v>8034</c:v>
                </c:pt>
                <c:pt idx="8033">
                  <c:v>8035</c:v>
                </c:pt>
                <c:pt idx="8034">
                  <c:v>8036</c:v>
                </c:pt>
                <c:pt idx="8035">
                  <c:v>8037</c:v>
                </c:pt>
                <c:pt idx="8036">
                  <c:v>8038</c:v>
                </c:pt>
                <c:pt idx="8037">
                  <c:v>8039</c:v>
                </c:pt>
                <c:pt idx="8038">
                  <c:v>8040</c:v>
                </c:pt>
                <c:pt idx="8039">
                  <c:v>8041</c:v>
                </c:pt>
                <c:pt idx="8040">
                  <c:v>8042</c:v>
                </c:pt>
                <c:pt idx="8041">
                  <c:v>8043</c:v>
                </c:pt>
                <c:pt idx="8042">
                  <c:v>8044</c:v>
                </c:pt>
                <c:pt idx="8043">
                  <c:v>8045</c:v>
                </c:pt>
                <c:pt idx="8044">
                  <c:v>8046</c:v>
                </c:pt>
                <c:pt idx="8045">
                  <c:v>8047</c:v>
                </c:pt>
                <c:pt idx="8046">
                  <c:v>8048</c:v>
                </c:pt>
                <c:pt idx="8047">
                  <c:v>8049</c:v>
                </c:pt>
                <c:pt idx="8048">
                  <c:v>8050</c:v>
                </c:pt>
                <c:pt idx="8049">
                  <c:v>8051</c:v>
                </c:pt>
                <c:pt idx="8050">
                  <c:v>8052</c:v>
                </c:pt>
                <c:pt idx="8051">
                  <c:v>8053</c:v>
                </c:pt>
                <c:pt idx="8052">
                  <c:v>8054</c:v>
                </c:pt>
                <c:pt idx="8053">
                  <c:v>8055</c:v>
                </c:pt>
                <c:pt idx="8054">
                  <c:v>8056</c:v>
                </c:pt>
                <c:pt idx="8055">
                  <c:v>8057</c:v>
                </c:pt>
                <c:pt idx="8056">
                  <c:v>8058</c:v>
                </c:pt>
                <c:pt idx="8057">
                  <c:v>8059</c:v>
                </c:pt>
                <c:pt idx="8058">
                  <c:v>8060</c:v>
                </c:pt>
                <c:pt idx="8059">
                  <c:v>8061</c:v>
                </c:pt>
                <c:pt idx="8060">
                  <c:v>8062</c:v>
                </c:pt>
                <c:pt idx="8061">
                  <c:v>8063</c:v>
                </c:pt>
                <c:pt idx="8062">
                  <c:v>8064</c:v>
                </c:pt>
                <c:pt idx="8063">
                  <c:v>8065</c:v>
                </c:pt>
                <c:pt idx="8064">
                  <c:v>8066</c:v>
                </c:pt>
                <c:pt idx="8065">
                  <c:v>8067</c:v>
                </c:pt>
                <c:pt idx="8066">
                  <c:v>8068</c:v>
                </c:pt>
                <c:pt idx="8067">
                  <c:v>8069</c:v>
                </c:pt>
                <c:pt idx="8068">
                  <c:v>8070</c:v>
                </c:pt>
                <c:pt idx="8069">
                  <c:v>8071</c:v>
                </c:pt>
                <c:pt idx="8070">
                  <c:v>8072</c:v>
                </c:pt>
                <c:pt idx="8071">
                  <c:v>8073</c:v>
                </c:pt>
                <c:pt idx="8072">
                  <c:v>8074</c:v>
                </c:pt>
                <c:pt idx="8073">
                  <c:v>8075</c:v>
                </c:pt>
                <c:pt idx="8074">
                  <c:v>8076</c:v>
                </c:pt>
                <c:pt idx="8075">
                  <c:v>8077</c:v>
                </c:pt>
                <c:pt idx="8076">
                  <c:v>8078</c:v>
                </c:pt>
                <c:pt idx="8077">
                  <c:v>8079</c:v>
                </c:pt>
                <c:pt idx="8078">
                  <c:v>8080</c:v>
                </c:pt>
                <c:pt idx="8079">
                  <c:v>8081</c:v>
                </c:pt>
                <c:pt idx="8080">
                  <c:v>8082</c:v>
                </c:pt>
                <c:pt idx="8081">
                  <c:v>8083</c:v>
                </c:pt>
                <c:pt idx="8082">
                  <c:v>8084</c:v>
                </c:pt>
                <c:pt idx="8083">
                  <c:v>8085</c:v>
                </c:pt>
                <c:pt idx="8084">
                  <c:v>8086</c:v>
                </c:pt>
                <c:pt idx="8085">
                  <c:v>8087</c:v>
                </c:pt>
                <c:pt idx="8086">
                  <c:v>8088</c:v>
                </c:pt>
                <c:pt idx="8087">
                  <c:v>8089</c:v>
                </c:pt>
                <c:pt idx="8088">
                  <c:v>8090</c:v>
                </c:pt>
                <c:pt idx="8089">
                  <c:v>8091</c:v>
                </c:pt>
                <c:pt idx="8090">
                  <c:v>8092</c:v>
                </c:pt>
                <c:pt idx="8091">
                  <c:v>8093</c:v>
                </c:pt>
                <c:pt idx="8092">
                  <c:v>8094</c:v>
                </c:pt>
                <c:pt idx="8093">
                  <c:v>8095</c:v>
                </c:pt>
                <c:pt idx="8094">
                  <c:v>8096</c:v>
                </c:pt>
                <c:pt idx="8095">
                  <c:v>8097</c:v>
                </c:pt>
                <c:pt idx="8096">
                  <c:v>8098</c:v>
                </c:pt>
                <c:pt idx="8097">
                  <c:v>8099</c:v>
                </c:pt>
                <c:pt idx="8098">
                  <c:v>8100</c:v>
                </c:pt>
                <c:pt idx="8099">
                  <c:v>8101</c:v>
                </c:pt>
                <c:pt idx="8100">
                  <c:v>8102</c:v>
                </c:pt>
                <c:pt idx="8101">
                  <c:v>8103</c:v>
                </c:pt>
                <c:pt idx="8102">
                  <c:v>8104</c:v>
                </c:pt>
                <c:pt idx="8103">
                  <c:v>8105</c:v>
                </c:pt>
                <c:pt idx="8104">
                  <c:v>8106</c:v>
                </c:pt>
                <c:pt idx="8105">
                  <c:v>8107</c:v>
                </c:pt>
                <c:pt idx="8106">
                  <c:v>8108</c:v>
                </c:pt>
                <c:pt idx="8107">
                  <c:v>8109</c:v>
                </c:pt>
                <c:pt idx="8108">
                  <c:v>8110</c:v>
                </c:pt>
                <c:pt idx="8109">
                  <c:v>8111</c:v>
                </c:pt>
                <c:pt idx="8110">
                  <c:v>8112</c:v>
                </c:pt>
                <c:pt idx="8111">
                  <c:v>8113</c:v>
                </c:pt>
                <c:pt idx="8112">
                  <c:v>8114</c:v>
                </c:pt>
                <c:pt idx="8113">
                  <c:v>8115</c:v>
                </c:pt>
                <c:pt idx="8114">
                  <c:v>8116</c:v>
                </c:pt>
                <c:pt idx="8115">
                  <c:v>8117</c:v>
                </c:pt>
                <c:pt idx="8116">
                  <c:v>8118</c:v>
                </c:pt>
                <c:pt idx="8117">
                  <c:v>8119</c:v>
                </c:pt>
                <c:pt idx="8118">
                  <c:v>8120</c:v>
                </c:pt>
                <c:pt idx="8119">
                  <c:v>8121</c:v>
                </c:pt>
                <c:pt idx="8120">
                  <c:v>8122</c:v>
                </c:pt>
                <c:pt idx="8121">
                  <c:v>8123</c:v>
                </c:pt>
                <c:pt idx="8122">
                  <c:v>8124</c:v>
                </c:pt>
                <c:pt idx="8123">
                  <c:v>8125</c:v>
                </c:pt>
                <c:pt idx="8124">
                  <c:v>8126</c:v>
                </c:pt>
                <c:pt idx="8125">
                  <c:v>8127</c:v>
                </c:pt>
                <c:pt idx="8126">
                  <c:v>8128</c:v>
                </c:pt>
                <c:pt idx="8127">
                  <c:v>8129</c:v>
                </c:pt>
                <c:pt idx="8128">
                  <c:v>8130</c:v>
                </c:pt>
                <c:pt idx="8129">
                  <c:v>8131</c:v>
                </c:pt>
                <c:pt idx="8130">
                  <c:v>8132</c:v>
                </c:pt>
                <c:pt idx="8131">
                  <c:v>8133</c:v>
                </c:pt>
                <c:pt idx="8132">
                  <c:v>8134</c:v>
                </c:pt>
                <c:pt idx="8133">
                  <c:v>8135</c:v>
                </c:pt>
                <c:pt idx="8134">
                  <c:v>8136</c:v>
                </c:pt>
                <c:pt idx="8135">
                  <c:v>8137</c:v>
                </c:pt>
                <c:pt idx="8136">
                  <c:v>8138</c:v>
                </c:pt>
                <c:pt idx="8137">
                  <c:v>8139</c:v>
                </c:pt>
                <c:pt idx="8138">
                  <c:v>8140</c:v>
                </c:pt>
                <c:pt idx="8139">
                  <c:v>8141</c:v>
                </c:pt>
                <c:pt idx="8140">
                  <c:v>8142</c:v>
                </c:pt>
                <c:pt idx="8141">
                  <c:v>8143</c:v>
                </c:pt>
                <c:pt idx="8142">
                  <c:v>8144</c:v>
                </c:pt>
                <c:pt idx="8143">
                  <c:v>8145</c:v>
                </c:pt>
                <c:pt idx="8144">
                  <c:v>8146</c:v>
                </c:pt>
                <c:pt idx="8145">
                  <c:v>8147</c:v>
                </c:pt>
                <c:pt idx="8146">
                  <c:v>8148</c:v>
                </c:pt>
                <c:pt idx="8147">
                  <c:v>8149</c:v>
                </c:pt>
                <c:pt idx="8148">
                  <c:v>8150</c:v>
                </c:pt>
                <c:pt idx="8149">
                  <c:v>8151</c:v>
                </c:pt>
                <c:pt idx="8150">
                  <c:v>8152</c:v>
                </c:pt>
                <c:pt idx="8151">
                  <c:v>8153</c:v>
                </c:pt>
                <c:pt idx="8152">
                  <c:v>8154</c:v>
                </c:pt>
                <c:pt idx="8153">
                  <c:v>8155</c:v>
                </c:pt>
                <c:pt idx="8154">
                  <c:v>8156</c:v>
                </c:pt>
                <c:pt idx="8155">
                  <c:v>8157</c:v>
                </c:pt>
                <c:pt idx="8156">
                  <c:v>8158</c:v>
                </c:pt>
                <c:pt idx="8157">
                  <c:v>8159</c:v>
                </c:pt>
                <c:pt idx="8158">
                  <c:v>8160</c:v>
                </c:pt>
                <c:pt idx="8159">
                  <c:v>8161</c:v>
                </c:pt>
                <c:pt idx="8160">
                  <c:v>8162</c:v>
                </c:pt>
                <c:pt idx="8161">
                  <c:v>8163</c:v>
                </c:pt>
                <c:pt idx="8162">
                  <c:v>8164</c:v>
                </c:pt>
                <c:pt idx="8163">
                  <c:v>8165</c:v>
                </c:pt>
                <c:pt idx="8164">
                  <c:v>8166</c:v>
                </c:pt>
                <c:pt idx="8165">
                  <c:v>8167</c:v>
                </c:pt>
                <c:pt idx="8166">
                  <c:v>8168</c:v>
                </c:pt>
                <c:pt idx="8167">
                  <c:v>8169</c:v>
                </c:pt>
                <c:pt idx="8168">
                  <c:v>8170</c:v>
                </c:pt>
                <c:pt idx="8169">
                  <c:v>8171</c:v>
                </c:pt>
                <c:pt idx="8170">
                  <c:v>8172</c:v>
                </c:pt>
                <c:pt idx="8171">
                  <c:v>8173</c:v>
                </c:pt>
                <c:pt idx="8172">
                  <c:v>8174</c:v>
                </c:pt>
                <c:pt idx="8173">
                  <c:v>8175</c:v>
                </c:pt>
                <c:pt idx="8174">
                  <c:v>8176</c:v>
                </c:pt>
                <c:pt idx="8175">
                  <c:v>8177</c:v>
                </c:pt>
                <c:pt idx="8176">
                  <c:v>8178</c:v>
                </c:pt>
                <c:pt idx="8177">
                  <c:v>8179</c:v>
                </c:pt>
                <c:pt idx="8178">
                  <c:v>8180</c:v>
                </c:pt>
                <c:pt idx="8179">
                  <c:v>8181</c:v>
                </c:pt>
                <c:pt idx="8180">
                  <c:v>8182</c:v>
                </c:pt>
                <c:pt idx="8181">
                  <c:v>8183</c:v>
                </c:pt>
                <c:pt idx="8182">
                  <c:v>8184</c:v>
                </c:pt>
                <c:pt idx="8183">
                  <c:v>8185</c:v>
                </c:pt>
                <c:pt idx="8184">
                  <c:v>8186</c:v>
                </c:pt>
                <c:pt idx="8185">
                  <c:v>8187</c:v>
                </c:pt>
                <c:pt idx="8186">
                  <c:v>8188</c:v>
                </c:pt>
                <c:pt idx="8187">
                  <c:v>8189</c:v>
                </c:pt>
                <c:pt idx="8188">
                  <c:v>8190</c:v>
                </c:pt>
                <c:pt idx="8189">
                  <c:v>8191</c:v>
                </c:pt>
                <c:pt idx="8190">
                  <c:v>8192</c:v>
                </c:pt>
                <c:pt idx="8191">
                  <c:v>8193</c:v>
                </c:pt>
                <c:pt idx="8192">
                  <c:v>8194</c:v>
                </c:pt>
                <c:pt idx="8193">
                  <c:v>8195</c:v>
                </c:pt>
                <c:pt idx="8194">
                  <c:v>8196</c:v>
                </c:pt>
                <c:pt idx="8195">
                  <c:v>8197</c:v>
                </c:pt>
                <c:pt idx="8196">
                  <c:v>8198</c:v>
                </c:pt>
                <c:pt idx="8197">
                  <c:v>8199</c:v>
                </c:pt>
                <c:pt idx="8198">
                  <c:v>8200</c:v>
                </c:pt>
                <c:pt idx="8199">
                  <c:v>8201</c:v>
                </c:pt>
                <c:pt idx="8200">
                  <c:v>8202</c:v>
                </c:pt>
                <c:pt idx="8201">
                  <c:v>8203</c:v>
                </c:pt>
                <c:pt idx="8202">
                  <c:v>8204</c:v>
                </c:pt>
                <c:pt idx="8203">
                  <c:v>8205</c:v>
                </c:pt>
                <c:pt idx="8204">
                  <c:v>8206</c:v>
                </c:pt>
                <c:pt idx="8205">
                  <c:v>8207</c:v>
                </c:pt>
                <c:pt idx="8206">
                  <c:v>8208</c:v>
                </c:pt>
                <c:pt idx="8207">
                  <c:v>8209</c:v>
                </c:pt>
                <c:pt idx="8208">
                  <c:v>8210</c:v>
                </c:pt>
                <c:pt idx="8209">
                  <c:v>8211</c:v>
                </c:pt>
                <c:pt idx="8210">
                  <c:v>8212</c:v>
                </c:pt>
                <c:pt idx="8211">
                  <c:v>8213</c:v>
                </c:pt>
                <c:pt idx="8212">
                  <c:v>8214</c:v>
                </c:pt>
                <c:pt idx="8213">
                  <c:v>8215</c:v>
                </c:pt>
                <c:pt idx="8214">
                  <c:v>8216</c:v>
                </c:pt>
                <c:pt idx="8215">
                  <c:v>8217</c:v>
                </c:pt>
                <c:pt idx="8216">
                  <c:v>8218</c:v>
                </c:pt>
                <c:pt idx="8217">
                  <c:v>8219</c:v>
                </c:pt>
                <c:pt idx="8218">
                  <c:v>8220</c:v>
                </c:pt>
                <c:pt idx="8219">
                  <c:v>8221</c:v>
                </c:pt>
                <c:pt idx="8220">
                  <c:v>8222</c:v>
                </c:pt>
                <c:pt idx="8221">
                  <c:v>8223</c:v>
                </c:pt>
                <c:pt idx="8222">
                  <c:v>8224</c:v>
                </c:pt>
                <c:pt idx="8223">
                  <c:v>8225</c:v>
                </c:pt>
                <c:pt idx="8224">
                  <c:v>8226</c:v>
                </c:pt>
                <c:pt idx="8225">
                  <c:v>8227</c:v>
                </c:pt>
                <c:pt idx="8226">
                  <c:v>8228</c:v>
                </c:pt>
                <c:pt idx="8227">
                  <c:v>8229</c:v>
                </c:pt>
                <c:pt idx="8228">
                  <c:v>8230</c:v>
                </c:pt>
                <c:pt idx="8229">
                  <c:v>8231</c:v>
                </c:pt>
                <c:pt idx="8230">
                  <c:v>8232</c:v>
                </c:pt>
                <c:pt idx="8231">
                  <c:v>8233</c:v>
                </c:pt>
                <c:pt idx="8232">
                  <c:v>8234</c:v>
                </c:pt>
                <c:pt idx="8233">
                  <c:v>8235</c:v>
                </c:pt>
                <c:pt idx="8234">
                  <c:v>8236</c:v>
                </c:pt>
                <c:pt idx="8235">
                  <c:v>8237</c:v>
                </c:pt>
                <c:pt idx="8236">
                  <c:v>8238</c:v>
                </c:pt>
                <c:pt idx="8237">
                  <c:v>8239</c:v>
                </c:pt>
                <c:pt idx="8238">
                  <c:v>8240</c:v>
                </c:pt>
                <c:pt idx="8239">
                  <c:v>8241</c:v>
                </c:pt>
                <c:pt idx="8240">
                  <c:v>8242</c:v>
                </c:pt>
                <c:pt idx="8241">
                  <c:v>8243</c:v>
                </c:pt>
                <c:pt idx="8242">
                  <c:v>8244</c:v>
                </c:pt>
                <c:pt idx="8243">
                  <c:v>8245</c:v>
                </c:pt>
                <c:pt idx="8244">
                  <c:v>8246</c:v>
                </c:pt>
                <c:pt idx="8245">
                  <c:v>8247</c:v>
                </c:pt>
                <c:pt idx="8246">
                  <c:v>8248</c:v>
                </c:pt>
                <c:pt idx="8247">
                  <c:v>8249</c:v>
                </c:pt>
                <c:pt idx="8248">
                  <c:v>8250</c:v>
                </c:pt>
                <c:pt idx="8249">
                  <c:v>8251</c:v>
                </c:pt>
                <c:pt idx="8250">
                  <c:v>8252</c:v>
                </c:pt>
                <c:pt idx="8251">
                  <c:v>8253</c:v>
                </c:pt>
                <c:pt idx="8252">
                  <c:v>8254</c:v>
                </c:pt>
                <c:pt idx="8253">
                  <c:v>8255</c:v>
                </c:pt>
                <c:pt idx="8254">
                  <c:v>8256</c:v>
                </c:pt>
                <c:pt idx="8255">
                  <c:v>8257</c:v>
                </c:pt>
                <c:pt idx="8256">
                  <c:v>8258</c:v>
                </c:pt>
                <c:pt idx="8257">
                  <c:v>8259</c:v>
                </c:pt>
                <c:pt idx="8258">
                  <c:v>8260</c:v>
                </c:pt>
                <c:pt idx="8259">
                  <c:v>8261</c:v>
                </c:pt>
                <c:pt idx="8260">
                  <c:v>8262</c:v>
                </c:pt>
                <c:pt idx="8261">
                  <c:v>8263</c:v>
                </c:pt>
                <c:pt idx="8262">
                  <c:v>8264</c:v>
                </c:pt>
                <c:pt idx="8263">
                  <c:v>8265</c:v>
                </c:pt>
                <c:pt idx="8264">
                  <c:v>8266</c:v>
                </c:pt>
                <c:pt idx="8265">
                  <c:v>8267</c:v>
                </c:pt>
                <c:pt idx="8266">
                  <c:v>8268</c:v>
                </c:pt>
                <c:pt idx="8267">
                  <c:v>8269</c:v>
                </c:pt>
                <c:pt idx="8268">
                  <c:v>8270</c:v>
                </c:pt>
                <c:pt idx="8269">
                  <c:v>8271</c:v>
                </c:pt>
                <c:pt idx="8270">
                  <c:v>8272</c:v>
                </c:pt>
                <c:pt idx="8271">
                  <c:v>8273</c:v>
                </c:pt>
                <c:pt idx="8272">
                  <c:v>8274</c:v>
                </c:pt>
                <c:pt idx="8273">
                  <c:v>8275</c:v>
                </c:pt>
                <c:pt idx="8274">
                  <c:v>8276</c:v>
                </c:pt>
                <c:pt idx="8275">
                  <c:v>8277</c:v>
                </c:pt>
                <c:pt idx="8276">
                  <c:v>8278</c:v>
                </c:pt>
                <c:pt idx="8277">
                  <c:v>8279</c:v>
                </c:pt>
                <c:pt idx="8278">
                  <c:v>8280</c:v>
                </c:pt>
                <c:pt idx="8279">
                  <c:v>8281</c:v>
                </c:pt>
                <c:pt idx="8280">
                  <c:v>8282</c:v>
                </c:pt>
                <c:pt idx="8281">
                  <c:v>8283</c:v>
                </c:pt>
                <c:pt idx="8282">
                  <c:v>8284</c:v>
                </c:pt>
                <c:pt idx="8283">
                  <c:v>8285</c:v>
                </c:pt>
                <c:pt idx="8284">
                  <c:v>8286</c:v>
                </c:pt>
                <c:pt idx="8285">
                  <c:v>8287</c:v>
                </c:pt>
                <c:pt idx="8286">
                  <c:v>8288</c:v>
                </c:pt>
                <c:pt idx="8287">
                  <c:v>8289</c:v>
                </c:pt>
                <c:pt idx="8288">
                  <c:v>8290</c:v>
                </c:pt>
                <c:pt idx="8289">
                  <c:v>8291</c:v>
                </c:pt>
                <c:pt idx="8290">
                  <c:v>8292</c:v>
                </c:pt>
                <c:pt idx="8291">
                  <c:v>8293</c:v>
                </c:pt>
                <c:pt idx="8292">
                  <c:v>8294</c:v>
                </c:pt>
                <c:pt idx="8293">
                  <c:v>8295</c:v>
                </c:pt>
                <c:pt idx="8294">
                  <c:v>8296</c:v>
                </c:pt>
                <c:pt idx="8295">
                  <c:v>8297</c:v>
                </c:pt>
                <c:pt idx="8296">
                  <c:v>8298</c:v>
                </c:pt>
                <c:pt idx="8297">
                  <c:v>8299</c:v>
                </c:pt>
                <c:pt idx="8298">
                  <c:v>8300</c:v>
                </c:pt>
                <c:pt idx="8299">
                  <c:v>8301</c:v>
                </c:pt>
                <c:pt idx="8300">
                  <c:v>8302</c:v>
                </c:pt>
                <c:pt idx="8301">
                  <c:v>8303</c:v>
                </c:pt>
                <c:pt idx="8302">
                  <c:v>8304</c:v>
                </c:pt>
                <c:pt idx="8303">
                  <c:v>8305</c:v>
                </c:pt>
                <c:pt idx="8304">
                  <c:v>8306</c:v>
                </c:pt>
                <c:pt idx="8305">
                  <c:v>8307</c:v>
                </c:pt>
                <c:pt idx="8306">
                  <c:v>8308</c:v>
                </c:pt>
                <c:pt idx="8307">
                  <c:v>8309</c:v>
                </c:pt>
                <c:pt idx="8308">
                  <c:v>8310</c:v>
                </c:pt>
                <c:pt idx="8309">
                  <c:v>8311</c:v>
                </c:pt>
                <c:pt idx="8310">
                  <c:v>8312</c:v>
                </c:pt>
                <c:pt idx="8311">
                  <c:v>8313</c:v>
                </c:pt>
                <c:pt idx="8312">
                  <c:v>8314</c:v>
                </c:pt>
                <c:pt idx="8313">
                  <c:v>8315</c:v>
                </c:pt>
                <c:pt idx="8314">
                  <c:v>8316</c:v>
                </c:pt>
                <c:pt idx="8315">
                  <c:v>8317</c:v>
                </c:pt>
                <c:pt idx="8316">
                  <c:v>8318</c:v>
                </c:pt>
                <c:pt idx="8317">
                  <c:v>8319</c:v>
                </c:pt>
                <c:pt idx="8318">
                  <c:v>8320</c:v>
                </c:pt>
                <c:pt idx="8319">
                  <c:v>8321</c:v>
                </c:pt>
                <c:pt idx="8320">
                  <c:v>8322</c:v>
                </c:pt>
                <c:pt idx="8321">
                  <c:v>8323</c:v>
                </c:pt>
                <c:pt idx="8322">
                  <c:v>8324</c:v>
                </c:pt>
                <c:pt idx="8323">
                  <c:v>8325</c:v>
                </c:pt>
                <c:pt idx="8324">
                  <c:v>8326</c:v>
                </c:pt>
                <c:pt idx="8325">
                  <c:v>8327</c:v>
                </c:pt>
                <c:pt idx="8326">
                  <c:v>8328</c:v>
                </c:pt>
                <c:pt idx="8327">
                  <c:v>8329</c:v>
                </c:pt>
                <c:pt idx="8328">
                  <c:v>8330</c:v>
                </c:pt>
                <c:pt idx="8329">
                  <c:v>8331</c:v>
                </c:pt>
                <c:pt idx="8330">
                  <c:v>8332</c:v>
                </c:pt>
                <c:pt idx="8331">
                  <c:v>8333</c:v>
                </c:pt>
                <c:pt idx="8332">
                  <c:v>8334</c:v>
                </c:pt>
                <c:pt idx="8333">
                  <c:v>8335</c:v>
                </c:pt>
                <c:pt idx="8334">
                  <c:v>8336</c:v>
                </c:pt>
                <c:pt idx="8335">
                  <c:v>8337</c:v>
                </c:pt>
                <c:pt idx="8336">
                  <c:v>8338</c:v>
                </c:pt>
                <c:pt idx="8337">
                  <c:v>8339</c:v>
                </c:pt>
                <c:pt idx="8338">
                  <c:v>8340</c:v>
                </c:pt>
                <c:pt idx="8339">
                  <c:v>8341</c:v>
                </c:pt>
                <c:pt idx="8340">
                  <c:v>8342</c:v>
                </c:pt>
                <c:pt idx="8341">
                  <c:v>8343</c:v>
                </c:pt>
                <c:pt idx="8342">
                  <c:v>8344</c:v>
                </c:pt>
                <c:pt idx="8343">
                  <c:v>8345</c:v>
                </c:pt>
                <c:pt idx="8344">
                  <c:v>8346</c:v>
                </c:pt>
                <c:pt idx="8345">
                  <c:v>8347</c:v>
                </c:pt>
                <c:pt idx="8346">
                  <c:v>8348</c:v>
                </c:pt>
                <c:pt idx="8347">
                  <c:v>8349</c:v>
                </c:pt>
                <c:pt idx="8348">
                  <c:v>8350</c:v>
                </c:pt>
                <c:pt idx="8349">
                  <c:v>8351</c:v>
                </c:pt>
                <c:pt idx="8350">
                  <c:v>8352</c:v>
                </c:pt>
                <c:pt idx="8351">
                  <c:v>8353</c:v>
                </c:pt>
                <c:pt idx="8352">
                  <c:v>8354</c:v>
                </c:pt>
                <c:pt idx="8353">
                  <c:v>8355</c:v>
                </c:pt>
                <c:pt idx="8354">
                  <c:v>8356</c:v>
                </c:pt>
                <c:pt idx="8355">
                  <c:v>8357</c:v>
                </c:pt>
                <c:pt idx="8356">
                  <c:v>8358</c:v>
                </c:pt>
                <c:pt idx="8357">
                  <c:v>8359</c:v>
                </c:pt>
                <c:pt idx="8358">
                  <c:v>8360</c:v>
                </c:pt>
                <c:pt idx="8359">
                  <c:v>8361</c:v>
                </c:pt>
                <c:pt idx="8360">
                  <c:v>8362</c:v>
                </c:pt>
                <c:pt idx="8361">
                  <c:v>8363</c:v>
                </c:pt>
                <c:pt idx="8362">
                  <c:v>8364</c:v>
                </c:pt>
                <c:pt idx="8363">
                  <c:v>8365</c:v>
                </c:pt>
                <c:pt idx="8364">
                  <c:v>8366</c:v>
                </c:pt>
                <c:pt idx="8365">
                  <c:v>8367</c:v>
                </c:pt>
                <c:pt idx="8366">
                  <c:v>8368</c:v>
                </c:pt>
                <c:pt idx="8367">
                  <c:v>8369</c:v>
                </c:pt>
                <c:pt idx="8368">
                  <c:v>8370</c:v>
                </c:pt>
                <c:pt idx="8369">
                  <c:v>8371</c:v>
                </c:pt>
                <c:pt idx="8370">
                  <c:v>8372</c:v>
                </c:pt>
                <c:pt idx="8371">
                  <c:v>8373</c:v>
                </c:pt>
                <c:pt idx="8372">
                  <c:v>8374</c:v>
                </c:pt>
                <c:pt idx="8373">
                  <c:v>8375</c:v>
                </c:pt>
                <c:pt idx="8374">
                  <c:v>8376</c:v>
                </c:pt>
                <c:pt idx="8375">
                  <c:v>8377</c:v>
                </c:pt>
                <c:pt idx="8376">
                  <c:v>8378</c:v>
                </c:pt>
                <c:pt idx="8377">
                  <c:v>8379</c:v>
                </c:pt>
                <c:pt idx="8378">
                  <c:v>8380</c:v>
                </c:pt>
                <c:pt idx="8379">
                  <c:v>8381</c:v>
                </c:pt>
                <c:pt idx="8380">
                  <c:v>8382</c:v>
                </c:pt>
                <c:pt idx="8381">
                  <c:v>8383</c:v>
                </c:pt>
                <c:pt idx="8382">
                  <c:v>8384</c:v>
                </c:pt>
                <c:pt idx="8383">
                  <c:v>8385</c:v>
                </c:pt>
                <c:pt idx="8384">
                  <c:v>8386</c:v>
                </c:pt>
                <c:pt idx="8385">
                  <c:v>8387</c:v>
                </c:pt>
                <c:pt idx="8386">
                  <c:v>8388</c:v>
                </c:pt>
                <c:pt idx="8387">
                  <c:v>8389</c:v>
                </c:pt>
                <c:pt idx="8388">
                  <c:v>8390</c:v>
                </c:pt>
                <c:pt idx="8389">
                  <c:v>8391</c:v>
                </c:pt>
                <c:pt idx="8390">
                  <c:v>8392</c:v>
                </c:pt>
                <c:pt idx="8391">
                  <c:v>8393</c:v>
                </c:pt>
                <c:pt idx="8392">
                  <c:v>8394</c:v>
                </c:pt>
                <c:pt idx="8393">
                  <c:v>8395</c:v>
                </c:pt>
                <c:pt idx="8394">
                  <c:v>8396</c:v>
                </c:pt>
                <c:pt idx="8395">
                  <c:v>8397</c:v>
                </c:pt>
                <c:pt idx="8396">
                  <c:v>8398</c:v>
                </c:pt>
                <c:pt idx="8397">
                  <c:v>8399</c:v>
                </c:pt>
                <c:pt idx="8398">
                  <c:v>8400</c:v>
                </c:pt>
                <c:pt idx="8399">
                  <c:v>8401</c:v>
                </c:pt>
                <c:pt idx="8400">
                  <c:v>8402</c:v>
                </c:pt>
                <c:pt idx="8401">
                  <c:v>8403</c:v>
                </c:pt>
                <c:pt idx="8402">
                  <c:v>8404</c:v>
                </c:pt>
                <c:pt idx="8403">
                  <c:v>8405</c:v>
                </c:pt>
                <c:pt idx="8404">
                  <c:v>8406</c:v>
                </c:pt>
                <c:pt idx="8405">
                  <c:v>8407</c:v>
                </c:pt>
                <c:pt idx="8406">
                  <c:v>8408</c:v>
                </c:pt>
                <c:pt idx="8407">
                  <c:v>8409</c:v>
                </c:pt>
                <c:pt idx="8408">
                  <c:v>8410</c:v>
                </c:pt>
                <c:pt idx="8409">
                  <c:v>8411</c:v>
                </c:pt>
                <c:pt idx="8410">
                  <c:v>8412</c:v>
                </c:pt>
                <c:pt idx="8411">
                  <c:v>8413</c:v>
                </c:pt>
                <c:pt idx="8412">
                  <c:v>8414</c:v>
                </c:pt>
                <c:pt idx="8413">
                  <c:v>8415</c:v>
                </c:pt>
                <c:pt idx="8414">
                  <c:v>8416</c:v>
                </c:pt>
                <c:pt idx="8415">
                  <c:v>8417</c:v>
                </c:pt>
                <c:pt idx="8416">
                  <c:v>8418</c:v>
                </c:pt>
                <c:pt idx="8417">
                  <c:v>8419</c:v>
                </c:pt>
                <c:pt idx="8418">
                  <c:v>8420</c:v>
                </c:pt>
                <c:pt idx="8419">
                  <c:v>8421</c:v>
                </c:pt>
                <c:pt idx="8420">
                  <c:v>8422</c:v>
                </c:pt>
                <c:pt idx="8421">
                  <c:v>8423</c:v>
                </c:pt>
                <c:pt idx="8422">
                  <c:v>8424</c:v>
                </c:pt>
                <c:pt idx="8423">
                  <c:v>8425</c:v>
                </c:pt>
                <c:pt idx="8424">
                  <c:v>8426</c:v>
                </c:pt>
                <c:pt idx="8425">
                  <c:v>8427</c:v>
                </c:pt>
                <c:pt idx="8426">
                  <c:v>8428</c:v>
                </c:pt>
                <c:pt idx="8427">
                  <c:v>8429</c:v>
                </c:pt>
                <c:pt idx="8428">
                  <c:v>8430</c:v>
                </c:pt>
                <c:pt idx="8429">
                  <c:v>8431</c:v>
                </c:pt>
                <c:pt idx="8430">
                  <c:v>8432</c:v>
                </c:pt>
                <c:pt idx="8431">
                  <c:v>8433</c:v>
                </c:pt>
                <c:pt idx="8432">
                  <c:v>8434</c:v>
                </c:pt>
                <c:pt idx="8433">
                  <c:v>8435</c:v>
                </c:pt>
                <c:pt idx="8434">
                  <c:v>8436</c:v>
                </c:pt>
                <c:pt idx="8435">
                  <c:v>8437</c:v>
                </c:pt>
                <c:pt idx="8436">
                  <c:v>8438</c:v>
                </c:pt>
                <c:pt idx="8437">
                  <c:v>8439</c:v>
                </c:pt>
                <c:pt idx="8438">
                  <c:v>8440</c:v>
                </c:pt>
                <c:pt idx="8439">
                  <c:v>8441</c:v>
                </c:pt>
                <c:pt idx="8440">
                  <c:v>8442</c:v>
                </c:pt>
                <c:pt idx="8441">
                  <c:v>8443</c:v>
                </c:pt>
                <c:pt idx="8442">
                  <c:v>8444</c:v>
                </c:pt>
                <c:pt idx="8443">
                  <c:v>8445</c:v>
                </c:pt>
                <c:pt idx="8444">
                  <c:v>8446</c:v>
                </c:pt>
                <c:pt idx="8445">
                  <c:v>8447</c:v>
                </c:pt>
                <c:pt idx="8446">
                  <c:v>8448</c:v>
                </c:pt>
                <c:pt idx="8447">
                  <c:v>8449</c:v>
                </c:pt>
                <c:pt idx="8448">
                  <c:v>8450</c:v>
                </c:pt>
                <c:pt idx="8449">
                  <c:v>8451</c:v>
                </c:pt>
                <c:pt idx="8450">
                  <c:v>8452</c:v>
                </c:pt>
                <c:pt idx="8451">
                  <c:v>8453</c:v>
                </c:pt>
                <c:pt idx="8452">
                  <c:v>8454</c:v>
                </c:pt>
                <c:pt idx="8453">
                  <c:v>8455</c:v>
                </c:pt>
                <c:pt idx="8454">
                  <c:v>8456</c:v>
                </c:pt>
                <c:pt idx="8455">
                  <c:v>8457</c:v>
                </c:pt>
                <c:pt idx="8456">
                  <c:v>8458</c:v>
                </c:pt>
                <c:pt idx="8457">
                  <c:v>8459</c:v>
                </c:pt>
                <c:pt idx="8458">
                  <c:v>8460</c:v>
                </c:pt>
                <c:pt idx="8459">
                  <c:v>8461</c:v>
                </c:pt>
                <c:pt idx="8460">
                  <c:v>8462</c:v>
                </c:pt>
                <c:pt idx="8461">
                  <c:v>8463</c:v>
                </c:pt>
                <c:pt idx="8462">
                  <c:v>8464</c:v>
                </c:pt>
                <c:pt idx="8463">
                  <c:v>8465</c:v>
                </c:pt>
                <c:pt idx="8464">
                  <c:v>8466</c:v>
                </c:pt>
                <c:pt idx="8465">
                  <c:v>8467</c:v>
                </c:pt>
                <c:pt idx="8466">
                  <c:v>8468</c:v>
                </c:pt>
                <c:pt idx="8467">
                  <c:v>8469</c:v>
                </c:pt>
                <c:pt idx="8468">
                  <c:v>8470</c:v>
                </c:pt>
                <c:pt idx="8469">
                  <c:v>8471</c:v>
                </c:pt>
                <c:pt idx="8470">
                  <c:v>8472</c:v>
                </c:pt>
                <c:pt idx="8471">
                  <c:v>8473</c:v>
                </c:pt>
                <c:pt idx="8472">
                  <c:v>8474</c:v>
                </c:pt>
                <c:pt idx="8473">
                  <c:v>8475</c:v>
                </c:pt>
                <c:pt idx="8474">
                  <c:v>8476</c:v>
                </c:pt>
                <c:pt idx="8475">
                  <c:v>8477</c:v>
                </c:pt>
                <c:pt idx="8476">
                  <c:v>8478</c:v>
                </c:pt>
                <c:pt idx="8477">
                  <c:v>8479</c:v>
                </c:pt>
                <c:pt idx="8478">
                  <c:v>8480</c:v>
                </c:pt>
                <c:pt idx="8479">
                  <c:v>8481</c:v>
                </c:pt>
                <c:pt idx="8480">
                  <c:v>8482</c:v>
                </c:pt>
                <c:pt idx="8481">
                  <c:v>8483</c:v>
                </c:pt>
                <c:pt idx="8482">
                  <c:v>8484</c:v>
                </c:pt>
                <c:pt idx="8483">
                  <c:v>8485</c:v>
                </c:pt>
                <c:pt idx="8484">
                  <c:v>8486</c:v>
                </c:pt>
                <c:pt idx="8485">
                  <c:v>8487</c:v>
                </c:pt>
                <c:pt idx="8486">
                  <c:v>8488</c:v>
                </c:pt>
                <c:pt idx="8487">
                  <c:v>8489</c:v>
                </c:pt>
                <c:pt idx="8488">
                  <c:v>8490</c:v>
                </c:pt>
                <c:pt idx="8489">
                  <c:v>8491</c:v>
                </c:pt>
                <c:pt idx="8490">
                  <c:v>8492</c:v>
                </c:pt>
                <c:pt idx="8491">
                  <c:v>8493</c:v>
                </c:pt>
                <c:pt idx="8492">
                  <c:v>8494</c:v>
                </c:pt>
                <c:pt idx="8493">
                  <c:v>8495</c:v>
                </c:pt>
                <c:pt idx="8494">
                  <c:v>8496</c:v>
                </c:pt>
                <c:pt idx="8495">
                  <c:v>8497</c:v>
                </c:pt>
                <c:pt idx="8496">
                  <c:v>8498</c:v>
                </c:pt>
                <c:pt idx="8497">
                  <c:v>8499</c:v>
                </c:pt>
                <c:pt idx="8498">
                  <c:v>8500</c:v>
                </c:pt>
                <c:pt idx="8499">
                  <c:v>8501</c:v>
                </c:pt>
                <c:pt idx="8500">
                  <c:v>8502</c:v>
                </c:pt>
                <c:pt idx="8501">
                  <c:v>8503</c:v>
                </c:pt>
                <c:pt idx="8502">
                  <c:v>8504</c:v>
                </c:pt>
                <c:pt idx="8503">
                  <c:v>8505</c:v>
                </c:pt>
                <c:pt idx="8504">
                  <c:v>8506</c:v>
                </c:pt>
                <c:pt idx="8505">
                  <c:v>8507</c:v>
                </c:pt>
                <c:pt idx="8506">
                  <c:v>8508</c:v>
                </c:pt>
                <c:pt idx="8507">
                  <c:v>8509</c:v>
                </c:pt>
                <c:pt idx="8508">
                  <c:v>8510</c:v>
                </c:pt>
                <c:pt idx="8509">
                  <c:v>8511</c:v>
                </c:pt>
                <c:pt idx="8510">
                  <c:v>8512</c:v>
                </c:pt>
                <c:pt idx="8511">
                  <c:v>8513</c:v>
                </c:pt>
                <c:pt idx="8512">
                  <c:v>8514</c:v>
                </c:pt>
                <c:pt idx="8513">
                  <c:v>8515</c:v>
                </c:pt>
                <c:pt idx="8514">
                  <c:v>8516</c:v>
                </c:pt>
                <c:pt idx="8515">
                  <c:v>8517</c:v>
                </c:pt>
                <c:pt idx="8516">
                  <c:v>8518</c:v>
                </c:pt>
                <c:pt idx="8517">
                  <c:v>8519</c:v>
                </c:pt>
                <c:pt idx="8518">
                  <c:v>8520</c:v>
                </c:pt>
                <c:pt idx="8519">
                  <c:v>8521</c:v>
                </c:pt>
                <c:pt idx="8520">
                  <c:v>8522</c:v>
                </c:pt>
                <c:pt idx="8521">
                  <c:v>8523</c:v>
                </c:pt>
                <c:pt idx="8522">
                  <c:v>8524</c:v>
                </c:pt>
                <c:pt idx="8523">
                  <c:v>8525</c:v>
                </c:pt>
                <c:pt idx="8524">
                  <c:v>8526</c:v>
                </c:pt>
                <c:pt idx="8525">
                  <c:v>8527</c:v>
                </c:pt>
                <c:pt idx="8526">
                  <c:v>8528</c:v>
                </c:pt>
                <c:pt idx="8527">
                  <c:v>8529</c:v>
                </c:pt>
                <c:pt idx="8528">
                  <c:v>8530</c:v>
                </c:pt>
                <c:pt idx="8529">
                  <c:v>8531</c:v>
                </c:pt>
                <c:pt idx="8530">
                  <c:v>8532</c:v>
                </c:pt>
                <c:pt idx="8531">
                  <c:v>8533</c:v>
                </c:pt>
                <c:pt idx="8532">
                  <c:v>8534</c:v>
                </c:pt>
                <c:pt idx="8533">
                  <c:v>8535</c:v>
                </c:pt>
                <c:pt idx="8534">
                  <c:v>8536</c:v>
                </c:pt>
                <c:pt idx="8535">
                  <c:v>8537</c:v>
                </c:pt>
                <c:pt idx="8536">
                  <c:v>8538</c:v>
                </c:pt>
                <c:pt idx="8537">
                  <c:v>8539</c:v>
                </c:pt>
                <c:pt idx="8538">
                  <c:v>8540</c:v>
                </c:pt>
                <c:pt idx="8539">
                  <c:v>8541</c:v>
                </c:pt>
                <c:pt idx="8540">
                  <c:v>8542</c:v>
                </c:pt>
                <c:pt idx="8541">
                  <c:v>8543</c:v>
                </c:pt>
                <c:pt idx="8542">
                  <c:v>8544</c:v>
                </c:pt>
                <c:pt idx="8543">
                  <c:v>8545</c:v>
                </c:pt>
                <c:pt idx="8544">
                  <c:v>8546</c:v>
                </c:pt>
                <c:pt idx="8545">
                  <c:v>8547</c:v>
                </c:pt>
                <c:pt idx="8546">
                  <c:v>8548</c:v>
                </c:pt>
                <c:pt idx="8547">
                  <c:v>8549</c:v>
                </c:pt>
                <c:pt idx="8548">
                  <c:v>8550</c:v>
                </c:pt>
                <c:pt idx="8549">
                  <c:v>8551</c:v>
                </c:pt>
                <c:pt idx="8550">
                  <c:v>8552</c:v>
                </c:pt>
                <c:pt idx="8551">
                  <c:v>8553</c:v>
                </c:pt>
                <c:pt idx="8552">
                  <c:v>8554</c:v>
                </c:pt>
                <c:pt idx="8553">
                  <c:v>8555</c:v>
                </c:pt>
                <c:pt idx="8554">
                  <c:v>8556</c:v>
                </c:pt>
                <c:pt idx="8555">
                  <c:v>8557</c:v>
                </c:pt>
                <c:pt idx="8556">
                  <c:v>8558</c:v>
                </c:pt>
                <c:pt idx="8557">
                  <c:v>8559</c:v>
                </c:pt>
                <c:pt idx="8558">
                  <c:v>8560</c:v>
                </c:pt>
                <c:pt idx="8559">
                  <c:v>8561</c:v>
                </c:pt>
                <c:pt idx="8560">
                  <c:v>8562</c:v>
                </c:pt>
                <c:pt idx="8561">
                  <c:v>8563</c:v>
                </c:pt>
                <c:pt idx="8562">
                  <c:v>8564</c:v>
                </c:pt>
                <c:pt idx="8563">
                  <c:v>8565</c:v>
                </c:pt>
                <c:pt idx="8564">
                  <c:v>8566</c:v>
                </c:pt>
                <c:pt idx="8565">
                  <c:v>8567</c:v>
                </c:pt>
                <c:pt idx="8566">
                  <c:v>8568</c:v>
                </c:pt>
                <c:pt idx="8567">
                  <c:v>8569</c:v>
                </c:pt>
                <c:pt idx="8568">
                  <c:v>8570</c:v>
                </c:pt>
                <c:pt idx="8569">
                  <c:v>8571</c:v>
                </c:pt>
                <c:pt idx="8570">
                  <c:v>8572</c:v>
                </c:pt>
                <c:pt idx="8571">
                  <c:v>8573</c:v>
                </c:pt>
                <c:pt idx="8572">
                  <c:v>8574</c:v>
                </c:pt>
                <c:pt idx="8573">
                  <c:v>8575</c:v>
                </c:pt>
                <c:pt idx="8574">
                  <c:v>8576</c:v>
                </c:pt>
                <c:pt idx="8575">
                  <c:v>8577</c:v>
                </c:pt>
                <c:pt idx="8576">
                  <c:v>8578</c:v>
                </c:pt>
                <c:pt idx="8577">
                  <c:v>8579</c:v>
                </c:pt>
                <c:pt idx="8578">
                  <c:v>8580</c:v>
                </c:pt>
                <c:pt idx="8579">
                  <c:v>8581</c:v>
                </c:pt>
                <c:pt idx="8580">
                  <c:v>8582</c:v>
                </c:pt>
                <c:pt idx="8581">
                  <c:v>8583</c:v>
                </c:pt>
                <c:pt idx="8582">
                  <c:v>8584</c:v>
                </c:pt>
                <c:pt idx="8583">
                  <c:v>8585</c:v>
                </c:pt>
                <c:pt idx="8584">
                  <c:v>8586</c:v>
                </c:pt>
                <c:pt idx="8585">
                  <c:v>8587</c:v>
                </c:pt>
                <c:pt idx="8586">
                  <c:v>8588</c:v>
                </c:pt>
                <c:pt idx="8587">
                  <c:v>8589</c:v>
                </c:pt>
                <c:pt idx="8588">
                  <c:v>8590</c:v>
                </c:pt>
                <c:pt idx="8589">
                  <c:v>8591</c:v>
                </c:pt>
                <c:pt idx="8590">
                  <c:v>8592</c:v>
                </c:pt>
                <c:pt idx="8591">
                  <c:v>8593</c:v>
                </c:pt>
                <c:pt idx="8592">
                  <c:v>8594</c:v>
                </c:pt>
                <c:pt idx="8593">
                  <c:v>8595</c:v>
                </c:pt>
                <c:pt idx="8594">
                  <c:v>8596</c:v>
                </c:pt>
                <c:pt idx="8595">
                  <c:v>8597</c:v>
                </c:pt>
                <c:pt idx="8596">
                  <c:v>8598</c:v>
                </c:pt>
                <c:pt idx="8597">
                  <c:v>8599</c:v>
                </c:pt>
                <c:pt idx="8598">
                  <c:v>8600</c:v>
                </c:pt>
                <c:pt idx="8599">
                  <c:v>8601</c:v>
                </c:pt>
                <c:pt idx="8600">
                  <c:v>8602</c:v>
                </c:pt>
                <c:pt idx="8601">
                  <c:v>8603</c:v>
                </c:pt>
                <c:pt idx="8602">
                  <c:v>8604</c:v>
                </c:pt>
                <c:pt idx="8603">
                  <c:v>8605</c:v>
                </c:pt>
                <c:pt idx="8604">
                  <c:v>8606</c:v>
                </c:pt>
                <c:pt idx="8605">
                  <c:v>8607</c:v>
                </c:pt>
                <c:pt idx="8606">
                  <c:v>8608</c:v>
                </c:pt>
                <c:pt idx="8607">
                  <c:v>8609</c:v>
                </c:pt>
                <c:pt idx="8608">
                  <c:v>8610</c:v>
                </c:pt>
                <c:pt idx="8609">
                  <c:v>8611</c:v>
                </c:pt>
                <c:pt idx="8610">
                  <c:v>8612</c:v>
                </c:pt>
                <c:pt idx="8611">
                  <c:v>8613</c:v>
                </c:pt>
                <c:pt idx="8612">
                  <c:v>8614</c:v>
                </c:pt>
                <c:pt idx="8613">
                  <c:v>8615</c:v>
                </c:pt>
                <c:pt idx="8614">
                  <c:v>8616</c:v>
                </c:pt>
                <c:pt idx="8615">
                  <c:v>8617</c:v>
                </c:pt>
                <c:pt idx="8616">
                  <c:v>8618</c:v>
                </c:pt>
                <c:pt idx="8617">
                  <c:v>8619</c:v>
                </c:pt>
                <c:pt idx="8618">
                  <c:v>8620</c:v>
                </c:pt>
                <c:pt idx="8619">
                  <c:v>8621</c:v>
                </c:pt>
                <c:pt idx="8620">
                  <c:v>8622</c:v>
                </c:pt>
                <c:pt idx="8621">
                  <c:v>8623</c:v>
                </c:pt>
                <c:pt idx="8622">
                  <c:v>8624</c:v>
                </c:pt>
                <c:pt idx="8623">
                  <c:v>8625</c:v>
                </c:pt>
                <c:pt idx="8624">
                  <c:v>8626</c:v>
                </c:pt>
                <c:pt idx="8625">
                  <c:v>8627</c:v>
                </c:pt>
                <c:pt idx="8626">
                  <c:v>8628</c:v>
                </c:pt>
                <c:pt idx="8627">
                  <c:v>8629</c:v>
                </c:pt>
                <c:pt idx="8628">
                  <c:v>8630</c:v>
                </c:pt>
                <c:pt idx="8629">
                  <c:v>8631</c:v>
                </c:pt>
                <c:pt idx="8630">
                  <c:v>8632</c:v>
                </c:pt>
                <c:pt idx="8631">
                  <c:v>8633</c:v>
                </c:pt>
                <c:pt idx="8632">
                  <c:v>8634</c:v>
                </c:pt>
                <c:pt idx="8633">
                  <c:v>8635</c:v>
                </c:pt>
                <c:pt idx="8634">
                  <c:v>8636</c:v>
                </c:pt>
                <c:pt idx="8635">
                  <c:v>8637</c:v>
                </c:pt>
                <c:pt idx="8636">
                  <c:v>8638</c:v>
                </c:pt>
                <c:pt idx="8637">
                  <c:v>8639</c:v>
                </c:pt>
                <c:pt idx="8638">
                  <c:v>8640</c:v>
                </c:pt>
                <c:pt idx="8639">
                  <c:v>8641</c:v>
                </c:pt>
                <c:pt idx="8640">
                  <c:v>8642</c:v>
                </c:pt>
                <c:pt idx="8641">
                  <c:v>8643</c:v>
                </c:pt>
                <c:pt idx="8642">
                  <c:v>8644</c:v>
                </c:pt>
                <c:pt idx="8643">
                  <c:v>8645</c:v>
                </c:pt>
                <c:pt idx="8644">
                  <c:v>8646</c:v>
                </c:pt>
                <c:pt idx="8645">
                  <c:v>8647</c:v>
                </c:pt>
                <c:pt idx="8646">
                  <c:v>8648</c:v>
                </c:pt>
                <c:pt idx="8647">
                  <c:v>8649</c:v>
                </c:pt>
                <c:pt idx="8648">
                  <c:v>8650</c:v>
                </c:pt>
                <c:pt idx="8649">
                  <c:v>8651</c:v>
                </c:pt>
                <c:pt idx="8650">
                  <c:v>8652</c:v>
                </c:pt>
                <c:pt idx="8651">
                  <c:v>8653</c:v>
                </c:pt>
                <c:pt idx="8652">
                  <c:v>8654</c:v>
                </c:pt>
                <c:pt idx="8653">
                  <c:v>8655</c:v>
                </c:pt>
                <c:pt idx="8654">
                  <c:v>8656</c:v>
                </c:pt>
                <c:pt idx="8655">
                  <c:v>8657</c:v>
                </c:pt>
                <c:pt idx="8656">
                  <c:v>8658</c:v>
                </c:pt>
                <c:pt idx="8657">
                  <c:v>8659</c:v>
                </c:pt>
                <c:pt idx="8658">
                  <c:v>8660</c:v>
                </c:pt>
                <c:pt idx="8659">
                  <c:v>8661</c:v>
                </c:pt>
                <c:pt idx="8660">
                  <c:v>8662</c:v>
                </c:pt>
                <c:pt idx="8661">
                  <c:v>8663</c:v>
                </c:pt>
                <c:pt idx="8662">
                  <c:v>8664</c:v>
                </c:pt>
                <c:pt idx="8663">
                  <c:v>8665</c:v>
                </c:pt>
                <c:pt idx="8664">
                  <c:v>8666</c:v>
                </c:pt>
                <c:pt idx="8665">
                  <c:v>8667</c:v>
                </c:pt>
                <c:pt idx="8666">
                  <c:v>8668</c:v>
                </c:pt>
                <c:pt idx="8667">
                  <c:v>8669</c:v>
                </c:pt>
                <c:pt idx="8668">
                  <c:v>8670</c:v>
                </c:pt>
                <c:pt idx="8669">
                  <c:v>8671</c:v>
                </c:pt>
                <c:pt idx="8670">
                  <c:v>8672</c:v>
                </c:pt>
                <c:pt idx="8671">
                  <c:v>8673</c:v>
                </c:pt>
                <c:pt idx="8672">
                  <c:v>8674</c:v>
                </c:pt>
                <c:pt idx="8673">
                  <c:v>8675</c:v>
                </c:pt>
                <c:pt idx="8674">
                  <c:v>8676</c:v>
                </c:pt>
                <c:pt idx="8675">
                  <c:v>8677</c:v>
                </c:pt>
                <c:pt idx="8676">
                  <c:v>8678</c:v>
                </c:pt>
                <c:pt idx="8677">
                  <c:v>8679</c:v>
                </c:pt>
                <c:pt idx="8678">
                  <c:v>8680</c:v>
                </c:pt>
                <c:pt idx="8679">
                  <c:v>8681</c:v>
                </c:pt>
                <c:pt idx="8680">
                  <c:v>8682</c:v>
                </c:pt>
                <c:pt idx="8681">
                  <c:v>8683</c:v>
                </c:pt>
                <c:pt idx="8682">
                  <c:v>8684</c:v>
                </c:pt>
                <c:pt idx="8683">
                  <c:v>8685</c:v>
                </c:pt>
                <c:pt idx="8684">
                  <c:v>8686</c:v>
                </c:pt>
                <c:pt idx="8685">
                  <c:v>8687</c:v>
                </c:pt>
                <c:pt idx="8686">
                  <c:v>8688</c:v>
                </c:pt>
                <c:pt idx="8687">
                  <c:v>8689</c:v>
                </c:pt>
                <c:pt idx="8688">
                  <c:v>8690</c:v>
                </c:pt>
                <c:pt idx="8689">
                  <c:v>8691</c:v>
                </c:pt>
                <c:pt idx="8690">
                  <c:v>8692</c:v>
                </c:pt>
                <c:pt idx="8691">
                  <c:v>8693</c:v>
                </c:pt>
                <c:pt idx="8692">
                  <c:v>8694</c:v>
                </c:pt>
                <c:pt idx="8693">
                  <c:v>8695</c:v>
                </c:pt>
                <c:pt idx="8694">
                  <c:v>8696</c:v>
                </c:pt>
                <c:pt idx="8695">
                  <c:v>8697</c:v>
                </c:pt>
                <c:pt idx="8696">
                  <c:v>8698</c:v>
                </c:pt>
                <c:pt idx="8697">
                  <c:v>8699</c:v>
                </c:pt>
                <c:pt idx="8698">
                  <c:v>8700</c:v>
                </c:pt>
                <c:pt idx="8699">
                  <c:v>8701</c:v>
                </c:pt>
                <c:pt idx="8700">
                  <c:v>8702</c:v>
                </c:pt>
                <c:pt idx="8701">
                  <c:v>8703</c:v>
                </c:pt>
                <c:pt idx="8702">
                  <c:v>8704</c:v>
                </c:pt>
                <c:pt idx="8703">
                  <c:v>8705</c:v>
                </c:pt>
                <c:pt idx="8704">
                  <c:v>8706</c:v>
                </c:pt>
                <c:pt idx="8705">
                  <c:v>8707</c:v>
                </c:pt>
                <c:pt idx="8706">
                  <c:v>8708</c:v>
                </c:pt>
                <c:pt idx="8707">
                  <c:v>8709</c:v>
                </c:pt>
                <c:pt idx="8708">
                  <c:v>8710</c:v>
                </c:pt>
                <c:pt idx="8709">
                  <c:v>8711</c:v>
                </c:pt>
                <c:pt idx="8710">
                  <c:v>8712</c:v>
                </c:pt>
                <c:pt idx="8711">
                  <c:v>8713</c:v>
                </c:pt>
                <c:pt idx="8712">
                  <c:v>8714</c:v>
                </c:pt>
                <c:pt idx="8713">
                  <c:v>8715</c:v>
                </c:pt>
                <c:pt idx="8714">
                  <c:v>8716</c:v>
                </c:pt>
                <c:pt idx="8715">
                  <c:v>8717</c:v>
                </c:pt>
                <c:pt idx="8716">
                  <c:v>8718</c:v>
                </c:pt>
                <c:pt idx="8717">
                  <c:v>8719</c:v>
                </c:pt>
                <c:pt idx="8718">
                  <c:v>8720</c:v>
                </c:pt>
                <c:pt idx="8719">
                  <c:v>8721</c:v>
                </c:pt>
                <c:pt idx="8720">
                  <c:v>8722</c:v>
                </c:pt>
                <c:pt idx="8721">
                  <c:v>8723</c:v>
                </c:pt>
                <c:pt idx="8722">
                  <c:v>8724</c:v>
                </c:pt>
                <c:pt idx="8723">
                  <c:v>8725</c:v>
                </c:pt>
                <c:pt idx="8724">
                  <c:v>8726</c:v>
                </c:pt>
                <c:pt idx="8725">
                  <c:v>8727</c:v>
                </c:pt>
                <c:pt idx="8726">
                  <c:v>8728</c:v>
                </c:pt>
                <c:pt idx="8727">
                  <c:v>8729</c:v>
                </c:pt>
                <c:pt idx="8728">
                  <c:v>8730</c:v>
                </c:pt>
                <c:pt idx="8729">
                  <c:v>8731</c:v>
                </c:pt>
                <c:pt idx="8730">
                  <c:v>8732</c:v>
                </c:pt>
                <c:pt idx="8731">
                  <c:v>8733</c:v>
                </c:pt>
                <c:pt idx="8732">
                  <c:v>8734</c:v>
                </c:pt>
                <c:pt idx="8733">
                  <c:v>8735</c:v>
                </c:pt>
                <c:pt idx="8734">
                  <c:v>8736</c:v>
                </c:pt>
                <c:pt idx="8735">
                  <c:v>8737</c:v>
                </c:pt>
                <c:pt idx="8736">
                  <c:v>8738</c:v>
                </c:pt>
                <c:pt idx="8737">
                  <c:v>8739</c:v>
                </c:pt>
                <c:pt idx="8738">
                  <c:v>8740</c:v>
                </c:pt>
                <c:pt idx="8739">
                  <c:v>8741</c:v>
                </c:pt>
                <c:pt idx="8740">
                  <c:v>8742</c:v>
                </c:pt>
                <c:pt idx="8741">
                  <c:v>8743</c:v>
                </c:pt>
                <c:pt idx="8742">
                  <c:v>8744</c:v>
                </c:pt>
                <c:pt idx="8743">
                  <c:v>8745</c:v>
                </c:pt>
                <c:pt idx="8744">
                  <c:v>8746</c:v>
                </c:pt>
                <c:pt idx="8745">
                  <c:v>8747</c:v>
                </c:pt>
                <c:pt idx="8746">
                  <c:v>8748</c:v>
                </c:pt>
                <c:pt idx="8747">
                  <c:v>8749</c:v>
                </c:pt>
                <c:pt idx="8748">
                  <c:v>8750</c:v>
                </c:pt>
                <c:pt idx="8749">
                  <c:v>8751</c:v>
                </c:pt>
                <c:pt idx="8750">
                  <c:v>8752</c:v>
                </c:pt>
                <c:pt idx="8751">
                  <c:v>8753</c:v>
                </c:pt>
                <c:pt idx="8752">
                  <c:v>8754</c:v>
                </c:pt>
                <c:pt idx="8753">
                  <c:v>8755</c:v>
                </c:pt>
                <c:pt idx="8754">
                  <c:v>8756</c:v>
                </c:pt>
                <c:pt idx="8755">
                  <c:v>8757</c:v>
                </c:pt>
                <c:pt idx="8756">
                  <c:v>8758</c:v>
                </c:pt>
                <c:pt idx="8757">
                  <c:v>8759</c:v>
                </c:pt>
                <c:pt idx="8758">
                  <c:v>8760</c:v>
                </c:pt>
                <c:pt idx="8759">
                  <c:v>8761</c:v>
                </c:pt>
                <c:pt idx="8760">
                  <c:v>8762</c:v>
                </c:pt>
                <c:pt idx="8761">
                  <c:v>8763</c:v>
                </c:pt>
                <c:pt idx="8762">
                  <c:v>8764</c:v>
                </c:pt>
                <c:pt idx="8763">
                  <c:v>8765</c:v>
                </c:pt>
                <c:pt idx="8764">
                  <c:v>8766</c:v>
                </c:pt>
                <c:pt idx="8765">
                  <c:v>8767</c:v>
                </c:pt>
                <c:pt idx="8766">
                  <c:v>8768</c:v>
                </c:pt>
                <c:pt idx="8767">
                  <c:v>8769</c:v>
                </c:pt>
                <c:pt idx="8768">
                  <c:v>8770</c:v>
                </c:pt>
                <c:pt idx="8769">
                  <c:v>8771</c:v>
                </c:pt>
                <c:pt idx="8770">
                  <c:v>8772</c:v>
                </c:pt>
                <c:pt idx="8771">
                  <c:v>8773</c:v>
                </c:pt>
                <c:pt idx="8772">
                  <c:v>8774</c:v>
                </c:pt>
                <c:pt idx="8773">
                  <c:v>8775</c:v>
                </c:pt>
                <c:pt idx="8774">
                  <c:v>8776</c:v>
                </c:pt>
                <c:pt idx="8775">
                  <c:v>8777</c:v>
                </c:pt>
                <c:pt idx="8776">
                  <c:v>8778</c:v>
                </c:pt>
                <c:pt idx="8777">
                  <c:v>8779</c:v>
                </c:pt>
                <c:pt idx="8778">
                  <c:v>8780</c:v>
                </c:pt>
                <c:pt idx="8779">
                  <c:v>8781</c:v>
                </c:pt>
                <c:pt idx="8780">
                  <c:v>8782</c:v>
                </c:pt>
                <c:pt idx="8781">
                  <c:v>8783</c:v>
                </c:pt>
                <c:pt idx="8782">
                  <c:v>8784</c:v>
                </c:pt>
                <c:pt idx="8783">
                  <c:v>8785</c:v>
                </c:pt>
                <c:pt idx="8784">
                  <c:v>8786</c:v>
                </c:pt>
                <c:pt idx="8785">
                  <c:v>8787</c:v>
                </c:pt>
                <c:pt idx="8786">
                  <c:v>8788</c:v>
                </c:pt>
                <c:pt idx="8787">
                  <c:v>8789</c:v>
                </c:pt>
                <c:pt idx="8788">
                  <c:v>8790</c:v>
                </c:pt>
                <c:pt idx="8789">
                  <c:v>8791</c:v>
                </c:pt>
                <c:pt idx="8790">
                  <c:v>8792</c:v>
                </c:pt>
                <c:pt idx="8791">
                  <c:v>8793</c:v>
                </c:pt>
                <c:pt idx="8792">
                  <c:v>8794</c:v>
                </c:pt>
                <c:pt idx="8793">
                  <c:v>8795</c:v>
                </c:pt>
                <c:pt idx="8794">
                  <c:v>8796</c:v>
                </c:pt>
                <c:pt idx="8795">
                  <c:v>8797</c:v>
                </c:pt>
                <c:pt idx="8796">
                  <c:v>8798</c:v>
                </c:pt>
                <c:pt idx="8797">
                  <c:v>8799</c:v>
                </c:pt>
                <c:pt idx="8798">
                  <c:v>8800</c:v>
                </c:pt>
                <c:pt idx="8799">
                  <c:v>8801</c:v>
                </c:pt>
                <c:pt idx="8800">
                  <c:v>8802</c:v>
                </c:pt>
                <c:pt idx="8801">
                  <c:v>8803</c:v>
                </c:pt>
                <c:pt idx="8802">
                  <c:v>8804</c:v>
                </c:pt>
                <c:pt idx="8803">
                  <c:v>8805</c:v>
                </c:pt>
                <c:pt idx="8804">
                  <c:v>8806</c:v>
                </c:pt>
                <c:pt idx="8805">
                  <c:v>8807</c:v>
                </c:pt>
                <c:pt idx="8806">
                  <c:v>8808</c:v>
                </c:pt>
                <c:pt idx="8807">
                  <c:v>8809</c:v>
                </c:pt>
                <c:pt idx="8808">
                  <c:v>8810</c:v>
                </c:pt>
                <c:pt idx="8809">
                  <c:v>8811</c:v>
                </c:pt>
                <c:pt idx="8810">
                  <c:v>8812</c:v>
                </c:pt>
                <c:pt idx="8811">
                  <c:v>8813</c:v>
                </c:pt>
                <c:pt idx="8812">
                  <c:v>8814</c:v>
                </c:pt>
                <c:pt idx="8813">
                  <c:v>8815</c:v>
                </c:pt>
                <c:pt idx="8814">
                  <c:v>8816</c:v>
                </c:pt>
                <c:pt idx="8815">
                  <c:v>8817</c:v>
                </c:pt>
                <c:pt idx="8816">
                  <c:v>8818</c:v>
                </c:pt>
                <c:pt idx="8817">
                  <c:v>8819</c:v>
                </c:pt>
                <c:pt idx="8818">
                  <c:v>8820</c:v>
                </c:pt>
                <c:pt idx="8819">
                  <c:v>8821</c:v>
                </c:pt>
                <c:pt idx="8820">
                  <c:v>8822</c:v>
                </c:pt>
                <c:pt idx="8821">
                  <c:v>8823</c:v>
                </c:pt>
                <c:pt idx="8822">
                  <c:v>8824</c:v>
                </c:pt>
                <c:pt idx="8823">
                  <c:v>8825</c:v>
                </c:pt>
                <c:pt idx="8824">
                  <c:v>8826</c:v>
                </c:pt>
                <c:pt idx="8825">
                  <c:v>8827</c:v>
                </c:pt>
                <c:pt idx="8826">
                  <c:v>8828</c:v>
                </c:pt>
                <c:pt idx="8827">
                  <c:v>8829</c:v>
                </c:pt>
                <c:pt idx="8828">
                  <c:v>8830</c:v>
                </c:pt>
                <c:pt idx="8829">
                  <c:v>8831</c:v>
                </c:pt>
                <c:pt idx="8830">
                  <c:v>8832</c:v>
                </c:pt>
                <c:pt idx="8831">
                  <c:v>8833</c:v>
                </c:pt>
                <c:pt idx="8832">
                  <c:v>8834</c:v>
                </c:pt>
                <c:pt idx="8833">
                  <c:v>8835</c:v>
                </c:pt>
                <c:pt idx="8834">
                  <c:v>8836</c:v>
                </c:pt>
                <c:pt idx="8835">
                  <c:v>8837</c:v>
                </c:pt>
                <c:pt idx="8836">
                  <c:v>8838</c:v>
                </c:pt>
                <c:pt idx="8837">
                  <c:v>8839</c:v>
                </c:pt>
                <c:pt idx="8838">
                  <c:v>8840</c:v>
                </c:pt>
                <c:pt idx="8839">
                  <c:v>8841</c:v>
                </c:pt>
                <c:pt idx="8840">
                  <c:v>8842</c:v>
                </c:pt>
                <c:pt idx="8841">
                  <c:v>8843</c:v>
                </c:pt>
                <c:pt idx="8842">
                  <c:v>8844</c:v>
                </c:pt>
                <c:pt idx="8843">
                  <c:v>8845</c:v>
                </c:pt>
                <c:pt idx="8844">
                  <c:v>8846</c:v>
                </c:pt>
                <c:pt idx="8845">
                  <c:v>8847</c:v>
                </c:pt>
                <c:pt idx="8846">
                  <c:v>8848</c:v>
                </c:pt>
                <c:pt idx="8847">
                  <c:v>8849</c:v>
                </c:pt>
                <c:pt idx="8848">
                  <c:v>8850</c:v>
                </c:pt>
                <c:pt idx="8849">
                  <c:v>8851</c:v>
                </c:pt>
                <c:pt idx="8850">
                  <c:v>8852</c:v>
                </c:pt>
                <c:pt idx="8851">
                  <c:v>8853</c:v>
                </c:pt>
                <c:pt idx="8852">
                  <c:v>8854</c:v>
                </c:pt>
                <c:pt idx="8853">
                  <c:v>8855</c:v>
                </c:pt>
                <c:pt idx="8854">
                  <c:v>8856</c:v>
                </c:pt>
                <c:pt idx="8855">
                  <c:v>8857</c:v>
                </c:pt>
                <c:pt idx="8856">
                  <c:v>8858</c:v>
                </c:pt>
                <c:pt idx="8857">
                  <c:v>8859</c:v>
                </c:pt>
                <c:pt idx="8858">
                  <c:v>8860</c:v>
                </c:pt>
                <c:pt idx="8859">
                  <c:v>8861</c:v>
                </c:pt>
                <c:pt idx="8860">
                  <c:v>8862</c:v>
                </c:pt>
                <c:pt idx="8861">
                  <c:v>8863</c:v>
                </c:pt>
                <c:pt idx="8862">
                  <c:v>8864</c:v>
                </c:pt>
                <c:pt idx="8863">
                  <c:v>8865</c:v>
                </c:pt>
                <c:pt idx="8864">
                  <c:v>8866</c:v>
                </c:pt>
                <c:pt idx="8865">
                  <c:v>8867</c:v>
                </c:pt>
                <c:pt idx="8866">
                  <c:v>8868</c:v>
                </c:pt>
                <c:pt idx="8867">
                  <c:v>8869</c:v>
                </c:pt>
                <c:pt idx="8868">
                  <c:v>8870</c:v>
                </c:pt>
                <c:pt idx="8869">
                  <c:v>8871</c:v>
                </c:pt>
                <c:pt idx="8870">
                  <c:v>8872</c:v>
                </c:pt>
                <c:pt idx="8871">
                  <c:v>8873</c:v>
                </c:pt>
                <c:pt idx="8872">
                  <c:v>8874</c:v>
                </c:pt>
                <c:pt idx="8873">
                  <c:v>8875</c:v>
                </c:pt>
                <c:pt idx="8874">
                  <c:v>8876</c:v>
                </c:pt>
                <c:pt idx="8875">
                  <c:v>8877</c:v>
                </c:pt>
                <c:pt idx="8876">
                  <c:v>8878</c:v>
                </c:pt>
                <c:pt idx="8877">
                  <c:v>8879</c:v>
                </c:pt>
                <c:pt idx="8878">
                  <c:v>8880</c:v>
                </c:pt>
                <c:pt idx="8879">
                  <c:v>8881</c:v>
                </c:pt>
                <c:pt idx="8880">
                  <c:v>8882</c:v>
                </c:pt>
                <c:pt idx="8881">
                  <c:v>8883</c:v>
                </c:pt>
                <c:pt idx="8882">
                  <c:v>8884</c:v>
                </c:pt>
                <c:pt idx="8883">
                  <c:v>8885</c:v>
                </c:pt>
                <c:pt idx="8884">
                  <c:v>8886</c:v>
                </c:pt>
                <c:pt idx="8885">
                  <c:v>8887</c:v>
                </c:pt>
                <c:pt idx="8886">
                  <c:v>8888</c:v>
                </c:pt>
                <c:pt idx="8887">
                  <c:v>8889</c:v>
                </c:pt>
                <c:pt idx="8888">
                  <c:v>8890</c:v>
                </c:pt>
                <c:pt idx="8889">
                  <c:v>8891</c:v>
                </c:pt>
                <c:pt idx="8890">
                  <c:v>8892</c:v>
                </c:pt>
                <c:pt idx="8891">
                  <c:v>8893</c:v>
                </c:pt>
                <c:pt idx="8892">
                  <c:v>8894</c:v>
                </c:pt>
                <c:pt idx="8893">
                  <c:v>8895</c:v>
                </c:pt>
                <c:pt idx="8894">
                  <c:v>8896</c:v>
                </c:pt>
                <c:pt idx="8895">
                  <c:v>8897</c:v>
                </c:pt>
                <c:pt idx="8896">
                  <c:v>8898</c:v>
                </c:pt>
                <c:pt idx="8897">
                  <c:v>8899</c:v>
                </c:pt>
                <c:pt idx="8898">
                  <c:v>8900</c:v>
                </c:pt>
                <c:pt idx="8899">
                  <c:v>8901</c:v>
                </c:pt>
                <c:pt idx="8900">
                  <c:v>8902</c:v>
                </c:pt>
                <c:pt idx="8901">
                  <c:v>8903</c:v>
                </c:pt>
                <c:pt idx="8902">
                  <c:v>8904</c:v>
                </c:pt>
                <c:pt idx="8903">
                  <c:v>8905</c:v>
                </c:pt>
                <c:pt idx="8904">
                  <c:v>8906</c:v>
                </c:pt>
                <c:pt idx="8905">
                  <c:v>8907</c:v>
                </c:pt>
                <c:pt idx="8906">
                  <c:v>8908</c:v>
                </c:pt>
                <c:pt idx="8907">
                  <c:v>8909</c:v>
                </c:pt>
                <c:pt idx="8908">
                  <c:v>8910</c:v>
                </c:pt>
                <c:pt idx="8909">
                  <c:v>8911</c:v>
                </c:pt>
                <c:pt idx="8910">
                  <c:v>8912</c:v>
                </c:pt>
                <c:pt idx="8911">
                  <c:v>8913</c:v>
                </c:pt>
                <c:pt idx="8912">
                  <c:v>8914</c:v>
                </c:pt>
                <c:pt idx="8913">
                  <c:v>8915</c:v>
                </c:pt>
                <c:pt idx="8914">
                  <c:v>8916</c:v>
                </c:pt>
                <c:pt idx="8915">
                  <c:v>8917</c:v>
                </c:pt>
                <c:pt idx="8916">
                  <c:v>8918</c:v>
                </c:pt>
                <c:pt idx="8917">
                  <c:v>8919</c:v>
                </c:pt>
                <c:pt idx="8918">
                  <c:v>8920</c:v>
                </c:pt>
                <c:pt idx="8919">
                  <c:v>8921</c:v>
                </c:pt>
                <c:pt idx="8920">
                  <c:v>8922</c:v>
                </c:pt>
                <c:pt idx="8921">
                  <c:v>8923</c:v>
                </c:pt>
                <c:pt idx="8922">
                  <c:v>8924</c:v>
                </c:pt>
                <c:pt idx="8923">
                  <c:v>8925</c:v>
                </c:pt>
                <c:pt idx="8924">
                  <c:v>8926</c:v>
                </c:pt>
                <c:pt idx="8925">
                  <c:v>8927</c:v>
                </c:pt>
                <c:pt idx="8926">
                  <c:v>8928</c:v>
                </c:pt>
                <c:pt idx="8927">
                  <c:v>8929</c:v>
                </c:pt>
                <c:pt idx="8928">
                  <c:v>8930</c:v>
                </c:pt>
                <c:pt idx="8929">
                  <c:v>8931</c:v>
                </c:pt>
                <c:pt idx="8930">
                  <c:v>8932</c:v>
                </c:pt>
                <c:pt idx="8931">
                  <c:v>8933</c:v>
                </c:pt>
                <c:pt idx="8932">
                  <c:v>8934</c:v>
                </c:pt>
                <c:pt idx="8933">
                  <c:v>8935</c:v>
                </c:pt>
                <c:pt idx="8934">
                  <c:v>8936</c:v>
                </c:pt>
                <c:pt idx="8935">
                  <c:v>8937</c:v>
                </c:pt>
                <c:pt idx="8936">
                  <c:v>8938</c:v>
                </c:pt>
                <c:pt idx="8937">
                  <c:v>8939</c:v>
                </c:pt>
                <c:pt idx="8938">
                  <c:v>8940</c:v>
                </c:pt>
                <c:pt idx="8939">
                  <c:v>8941</c:v>
                </c:pt>
                <c:pt idx="8940">
                  <c:v>8942</c:v>
                </c:pt>
                <c:pt idx="8941">
                  <c:v>8943</c:v>
                </c:pt>
                <c:pt idx="8942">
                  <c:v>8944</c:v>
                </c:pt>
                <c:pt idx="8943">
                  <c:v>8945</c:v>
                </c:pt>
                <c:pt idx="8944">
                  <c:v>8946</c:v>
                </c:pt>
                <c:pt idx="8945">
                  <c:v>8947</c:v>
                </c:pt>
                <c:pt idx="8946">
                  <c:v>8948</c:v>
                </c:pt>
                <c:pt idx="8947">
                  <c:v>8949</c:v>
                </c:pt>
                <c:pt idx="8948">
                  <c:v>8950</c:v>
                </c:pt>
                <c:pt idx="8949">
                  <c:v>8951</c:v>
                </c:pt>
                <c:pt idx="8950">
                  <c:v>8952</c:v>
                </c:pt>
                <c:pt idx="8951">
                  <c:v>8953</c:v>
                </c:pt>
                <c:pt idx="8952">
                  <c:v>8954</c:v>
                </c:pt>
                <c:pt idx="8953">
                  <c:v>8955</c:v>
                </c:pt>
                <c:pt idx="8954">
                  <c:v>8956</c:v>
                </c:pt>
                <c:pt idx="8955">
                  <c:v>8957</c:v>
                </c:pt>
                <c:pt idx="8956">
                  <c:v>8958</c:v>
                </c:pt>
                <c:pt idx="8957">
                  <c:v>8959</c:v>
                </c:pt>
                <c:pt idx="8958">
                  <c:v>8960</c:v>
                </c:pt>
                <c:pt idx="8959">
                  <c:v>8961</c:v>
                </c:pt>
                <c:pt idx="8960">
                  <c:v>8962</c:v>
                </c:pt>
                <c:pt idx="8961">
                  <c:v>8963</c:v>
                </c:pt>
                <c:pt idx="8962">
                  <c:v>8964</c:v>
                </c:pt>
                <c:pt idx="8963">
                  <c:v>8965</c:v>
                </c:pt>
                <c:pt idx="8964">
                  <c:v>8966</c:v>
                </c:pt>
                <c:pt idx="8965">
                  <c:v>8967</c:v>
                </c:pt>
                <c:pt idx="8966">
                  <c:v>8968</c:v>
                </c:pt>
                <c:pt idx="8967">
                  <c:v>8969</c:v>
                </c:pt>
                <c:pt idx="8968">
                  <c:v>8970</c:v>
                </c:pt>
                <c:pt idx="8969">
                  <c:v>8971</c:v>
                </c:pt>
                <c:pt idx="8970">
                  <c:v>8972</c:v>
                </c:pt>
                <c:pt idx="8971">
                  <c:v>8973</c:v>
                </c:pt>
                <c:pt idx="8972">
                  <c:v>8974</c:v>
                </c:pt>
                <c:pt idx="8973">
                  <c:v>8975</c:v>
                </c:pt>
                <c:pt idx="8974">
                  <c:v>8976</c:v>
                </c:pt>
                <c:pt idx="8975">
                  <c:v>8977</c:v>
                </c:pt>
                <c:pt idx="8976">
                  <c:v>8978</c:v>
                </c:pt>
                <c:pt idx="8977">
                  <c:v>8979</c:v>
                </c:pt>
                <c:pt idx="8978">
                  <c:v>8980</c:v>
                </c:pt>
                <c:pt idx="8979">
                  <c:v>8981</c:v>
                </c:pt>
                <c:pt idx="8980">
                  <c:v>8982</c:v>
                </c:pt>
                <c:pt idx="8981">
                  <c:v>8983</c:v>
                </c:pt>
                <c:pt idx="8982">
                  <c:v>8984</c:v>
                </c:pt>
                <c:pt idx="8983">
                  <c:v>8985</c:v>
                </c:pt>
                <c:pt idx="8984">
                  <c:v>8986</c:v>
                </c:pt>
                <c:pt idx="8985">
                  <c:v>8987</c:v>
                </c:pt>
                <c:pt idx="8986">
                  <c:v>8988</c:v>
                </c:pt>
                <c:pt idx="8987">
                  <c:v>8989</c:v>
                </c:pt>
                <c:pt idx="8988">
                  <c:v>8990</c:v>
                </c:pt>
                <c:pt idx="8989">
                  <c:v>8991</c:v>
                </c:pt>
                <c:pt idx="8990">
                  <c:v>8992</c:v>
                </c:pt>
                <c:pt idx="8991">
                  <c:v>8993</c:v>
                </c:pt>
                <c:pt idx="8992">
                  <c:v>8994</c:v>
                </c:pt>
                <c:pt idx="8993">
                  <c:v>8995</c:v>
                </c:pt>
                <c:pt idx="8994">
                  <c:v>8996</c:v>
                </c:pt>
                <c:pt idx="8995">
                  <c:v>8997</c:v>
                </c:pt>
                <c:pt idx="8996">
                  <c:v>8998</c:v>
                </c:pt>
                <c:pt idx="8997">
                  <c:v>8999</c:v>
                </c:pt>
                <c:pt idx="8998">
                  <c:v>9000</c:v>
                </c:pt>
                <c:pt idx="8999">
                  <c:v>9001</c:v>
                </c:pt>
                <c:pt idx="9000">
                  <c:v>9002</c:v>
                </c:pt>
                <c:pt idx="9001">
                  <c:v>9003</c:v>
                </c:pt>
                <c:pt idx="9002">
                  <c:v>9004</c:v>
                </c:pt>
                <c:pt idx="9003">
                  <c:v>9005</c:v>
                </c:pt>
                <c:pt idx="9004">
                  <c:v>9006</c:v>
                </c:pt>
                <c:pt idx="9005">
                  <c:v>9007</c:v>
                </c:pt>
                <c:pt idx="9006">
                  <c:v>9008</c:v>
                </c:pt>
                <c:pt idx="9007">
                  <c:v>9009</c:v>
                </c:pt>
                <c:pt idx="9008">
                  <c:v>9010</c:v>
                </c:pt>
                <c:pt idx="9009">
                  <c:v>9011</c:v>
                </c:pt>
                <c:pt idx="9010">
                  <c:v>9012</c:v>
                </c:pt>
                <c:pt idx="9011">
                  <c:v>9013</c:v>
                </c:pt>
                <c:pt idx="9012">
                  <c:v>9014</c:v>
                </c:pt>
                <c:pt idx="9013">
                  <c:v>9015</c:v>
                </c:pt>
                <c:pt idx="9014">
                  <c:v>9016</c:v>
                </c:pt>
                <c:pt idx="9015">
                  <c:v>9017</c:v>
                </c:pt>
                <c:pt idx="9016">
                  <c:v>9018</c:v>
                </c:pt>
                <c:pt idx="9017">
                  <c:v>9019</c:v>
                </c:pt>
                <c:pt idx="9018">
                  <c:v>9020</c:v>
                </c:pt>
                <c:pt idx="9019">
                  <c:v>9021</c:v>
                </c:pt>
                <c:pt idx="9020">
                  <c:v>9022</c:v>
                </c:pt>
                <c:pt idx="9021">
                  <c:v>9023</c:v>
                </c:pt>
                <c:pt idx="9022">
                  <c:v>9024</c:v>
                </c:pt>
                <c:pt idx="9023">
                  <c:v>9025</c:v>
                </c:pt>
                <c:pt idx="9024">
                  <c:v>9026</c:v>
                </c:pt>
                <c:pt idx="9025">
                  <c:v>9027</c:v>
                </c:pt>
                <c:pt idx="9026">
                  <c:v>9028</c:v>
                </c:pt>
                <c:pt idx="9027">
                  <c:v>9029</c:v>
                </c:pt>
                <c:pt idx="9028">
                  <c:v>9030</c:v>
                </c:pt>
                <c:pt idx="9029">
                  <c:v>9031</c:v>
                </c:pt>
                <c:pt idx="9030">
                  <c:v>9032</c:v>
                </c:pt>
                <c:pt idx="9031">
                  <c:v>9033</c:v>
                </c:pt>
                <c:pt idx="9032">
                  <c:v>9034</c:v>
                </c:pt>
                <c:pt idx="9033">
                  <c:v>9035</c:v>
                </c:pt>
                <c:pt idx="9034">
                  <c:v>9036</c:v>
                </c:pt>
                <c:pt idx="9035">
                  <c:v>9037</c:v>
                </c:pt>
                <c:pt idx="9036">
                  <c:v>9038</c:v>
                </c:pt>
                <c:pt idx="9037">
                  <c:v>9039</c:v>
                </c:pt>
                <c:pt idx="9038">
                  <c:v>9040</c:v>
                </c:pt>
                <c:pt idx="9039">
                  <c:v>9041</c:v>
                </c:pt>
                <c:pt idx="9040">
                  <c:v>9042</c:v>
                </c:pt>
                <c:pt idx="9041">
                  <c:v>9043</c:v>
                </c:pt>
                <c:pt idx="9042">
                  <c:v>9044</c:v>
                </c:pt>
                <c:pt idx="9043">
                  <c:v>9045</c:v>
                </c:pt>
                <c:pt idx="9044">
                  <c:v>9046</c:v>
                </c:pt>
                <c:pt idx="9045">
                  <c:v>9047</c:v>
                </c:pt>
                <c:pt idx="9046">
                  <c:v>9048</c:v>
                </c:pt>
                <c:pt idx="9047">
                  <c:v>9049</c:v>
                </c:pt>
                <c:pt idx="9048">
                  <c:v>9050</c:v>
                </c:pt>
                <c:pt idx="9049">
                  <c:v>9051</c:v>
                </c:pt>
                <c:pt idx="9050">
                  <c:v>9052</c:v>
                </c:pt>
                <c:pt idx="9051">
                  <c:v>9053</c:v>
                </c:pt>
                <c:pt idx="9052">
                  <c:v>9054</c:v>
                </c:pt>
                <c:pt idx="9053">
                  <c:v>9055</c:v>
                </c:pt>
                <c:pt idx="9054">
                  <c:v>9056</c:v>
                </c:pt>
                <c:pt idx="9055">
                  <c:v>9057</c:v>
                </c:pt>
                <c:pt idx="9056">
                  <c:v>9058</c:v>
                </c:pt>
                <c:pt idx="9057">
                  <c:v>9059</c:v>
                </c:pt>
                <c:pt idx="9058">
                  <c:v>9060</c:v>
                </c:pt>
                <c:pt idx="9059">
                  <c:v>9061</c:v>
                </c:pt>
                <c:pt idx="9060">
                  <c:v>9062</c:v>
                </c:pt>
                <c:pt idx="9061">
                  <c:v>9063</c:v>
                </c:pt>
                <c:pt idx="9062">
                  <c:v>9064</c:v>
                </c:pt>
                <c:pt idx="9063">
                  <c:v>9065</c:v>
                </c:pt>
                <c:pt idx="9064">
                  <c:v>9066</c:v>
                </c:pt>
                <c:pt idx="9065">
                  <c:v>9067</c:v>
                </c:pt>
                <c:pt idx="9066">
                  <c:v>9068</c:v>
                </c:pt>
                <c:pt idx="9067">
                  <c:v>9069</c:v>
                </c:pt>
                <c:pt idx="9068">
                  <c:v>9070</c:v>
                </c:pt>
                <c:pt idx="9069">
                  <c:v>9071</c:v>
                </c:pt>
                <c:pt idx="9070">
                  <c:v>9072</c:v>
                </c:pt>
                <c:pt idx="9071">
                  <c:v>9073</c:v>
                </c:pt>
                <c:pt idx="9072">
                  <c:v>9074</c:v>
                </c:pt>
                <c:pt idx="9073">
                  <c:v>9075</c:v>
                </c:pt>
                <c:pt idx="9074">
                  <c:v>9076</c:v>
                </c:pt>
                <c:pt idx="9075">
                  <c:v>9077</c:v>
                </c:pt>
                <c:pt idx="9076">
                  <c:v>9078</c:v>
                </c:pt>
                <c:pt idx="9077">
                  <c:v>9079</c:v>
                </c:pt>
                <c:pt idx="9078">
                  <c:v>9080</c:v>
                </c:pt>
                <c:pt idx="9079">
                  <c:v>9081</c:v>
                </c:pt>
                <c:pt idx="9080">
                  <c:v>9082</c:v>
                </c:pt>
                <c:pt idx="9081">
                  <c:v>9083</c:v>
                </c:pt>
                <c:pt idx="9082">
                  <c:v>9084</c:v>
                </c:pt>
                <c:pt idx="9083">
                  <c:v>9085</c:v>
                </c:pt>
                <c:pt idx="9084">
                  <c:v>9086</c:v>
                </c:pt>
                <c:pt idx="9085">
                  <c:v>9087</c:v>
                </c:pt>
                <c:pt idx="9086">
                  <c:v>9088</c:v>
                </c:pt>
                <c:pt idx="9087">
                  <c:v>9089</c:v>
                </c:pt>
                <c:pt idx="9088">
                  <c:v>9090</c:v>
                </c:pt>
                <c:pt idx="9089">
                  <c:v>9091</c:v>
                </c:pt>
                <c:pt idx="9090">
                  <c:v>9092</c:v>
                </c:pt>
                <c:pt idx="9091">
                  <c:v>9093</c:v>
                </c:pt>
                <c:pt idx="9092">
                  <c:v>9094</c:v>
                </c:pt>
                <c:pt idx="9093">
                  <c:v>9095</c:v>
                </c:pt>
                <c:pt idx="9094">
                  <c:v>9096</c:v>
                </c:pt>
                <c:pt idx="9095">
                  <c:v>9097</c:v>
                </c:pt>
                <c:pt idx="9096">
                  <c:v>9098</c:v>
                </c:pt>
                <c:pt idx="9097">
                  <c:v>9099</c:v>
                </c:pt>
                <c:pt idx="9098">
                  <c:v>9100</c:v>
                </c:pt>
                <c:pt idx="9099">
                  <c:v>9101</c:v>
                </c:pt>
                <c:pt idx="9100">
                  <c:v>9102</c:v>
                </c:pt>
                <c:pt idx="9101">
                  <c:v>9103</c:v>
                </c:pt>
                <c:pt idx="9102">
                  <c:v>9104</c:v>
                </c:pt>
                <c:pt idx="9103">
                  <c:v>9105</c:v>
                </c:pt>
                <c:pt idx="9104">
                  <c:v>9106</c:v>
                </c:pt>
                <c:pt idx="9105">
                  <c:v>9107</c:v>
                </c:pt>
                <c:pt idx="9106">
                  <c:v>9108</c:v>
                </c:pt>
                <c:pt idx="9107">
                  <c:v>9109</c:v>
                </c:pt>
                <c:pt idx="9108">
                  <c:v>9110</c:v>
                </c:pt>
                <c:pt idx="9109">
                  <c:v>9111</c:v>
                </c:pt>
                <c:pt idx="9110">
                  <c:v>9112</c:v>
                </c:pt>
                <c:pt idx="9111">
                  <c:v>9113</c:v>
                </c:pt>
                <c:pt idx="9112">
                  <c:v>9114</c:v>
                </c:pt>
                <c:pt idx="9113">
                  <c:v>9115</c:v>
                </c:pt>
                <c:pt idx="9114">
                  <c:v>9116</c:v>
                </c:pt>
                <c:pt idx="9115">
                  <c:v>9117</c:v>
                </c:pt>
                <c:pt idx="9116">
                  <c:v>9118</c:v>
                </c:pt>
                <c:pt idx="9117">
                  <c:v>9119</c:v>
                </c:pt>
                <c:pt idx="9118">
                  <c:v>9120</c:v>
                </c:pt>
                <c:pt idx="9119">
                  <c:v>9121</c:v>
                </c:pt>
                <c:pt idx="9120">
                  <c:v>9122</c:v>
                </c:pt>
                <c:pt idx="9121">
                  <c:v>9123</c:v>
                </c:pt>
                <c:pt idx="9122">
                  <c:v>9124</c:v>
                </c:pt>
                <c:pt idx="9123">
                  <c:v>9125</c:v>
                </c:pt>
                <c:pt idx="9124">
                  <c:v>9126</c:v>
                </c:pt>
                <c:pt idx="9125">
                  <c:v>9127</c:v>
                </c:pt>
                <c:pt idx="9126">
                  <c:v>9128</c:v>
                </c:pt>
                <c:pt idx="9127">
                  <c:v>9129</c:v>
                </c:pt>
                <c:pt idx="9128">
                  <c:v>9130</c:v>
                </c:pt>
                <c:pt idx="9129">
                  <c:v>9131</c:v>
                </c:pt>
                <c:pt idx="9130">
                  <c:v>9132</c:v>
                </c:pt>
                <c:pt idx="9131">
                  <c:v>9133</c:v>
                </c:pt>
                <c:pt idx="9132">
                  <c:v>9134</c:v>
                </c:pt>
                <c:pt idx="9133">
                  <c:v>9135</c:v>
                </c:pt>
                <c:pt idx="9134">
                  <c:v>9136</c:v>
                </c:pt>
                <c:pt idx="9135">
                  <c:v>9137</c:v>
                </c:pt>
                <c:pt idx="9136">
                  <c:v>9138</c:v>
                </c:pt>
                <c:pt idx="9137">
                  <c:v>9139</c:v>
                </c:pt>
                <c:pt idx="9138">
                  <c:v>9140</c:v>
                </c:pt>
                <c:pt idx="9139">
                  <c:v>9141</c:v>
                </c:pt>
                <c:pt idx="9140">
                  <c:v>9142</c:v>
                </c:pt>
                <c:pt idx="9141">
                  <c:v>9143</c:v>
                </c:pt>
                <c:pt idx="9142">
                  <c:v>9144</c:v>
                </c:pt>
                <c:pt idx="9143">
                  <c:v>9145</c:v>
                </c:pt>
                <c:pt idx="9144">
                  <c:v>9146</c:v>
                </c:pt>
                <c:pt idx="9145">
                  <c:v>9147</c:v>
                </c:pt>
                <c:pt idx="9146">
                  <c:v>9148</c:v>
                </c:pt>
                <c:pt idx="9147">
                  <c:v>9149</c:v>
                </c:pt>
                <c:pt idx="9148">
                  <c:v>9150</c:v>
                </c:pt>
                <c:pt idx="9149">
                  <c:v>9151</c:v>
                </c:pt>
                <c:pt idx="9150">
                  <c:v>9152</c:v>
                </c:pt>
                <c:pt idx="9151">
                  <c:v>9153</c:v>
                </c:pt>
                <c:pt idx="9152">
                  <c:v>9154</c:v>
                </c:pt>
                <c:pt idx="9153">
                  <c:v>9155</c:v>
                </c:pt>
                <c:pt idx="9154">
                  <c:v>9156</c:v>
                </c:pt>
                <c:pt idx="9155">
                  <c:v>9157</c:v>
                </c:pt>
                <c:pt idx="9156">
                  <c:v>9158</c:v>
                </c:pt>
                <c:pt idx="9157">
                  <c:v>9159</c:v>
                </c:pt>
                <c:pt idx="9158">
                  <c:v>9160</c:v>
                </c:pt>
                <c:pt idx="9159">
                  <c:v>9161</c:v>
                </c:pt>
                <c:pt idx="9160">
                  <c:v>9162</c:v>
                </c:pt>
                <c:pt idx="9161">
                  <c:v>9163</c:v>
                </c:pt>
                <c:pt idx="9162">
                  <c:v>9164</c:v>
                </c:pt>
                <c:pt idx="9163">
                  <c:v>9165</c:v>
                </c:pt>
                <c:pt idx="9164">
                  <c:v>9166</c:v>
                </c:pt>
                <c:pt idx="9165">
                  <c:v>9167</c:v>
                </c:pt>
                <c:pt idx="9166">
                  <c:v>9168</c:v>
                </c:pt>
                <c:pt idx="9167">
                  <c:v>9169</c:v>
                </c:pt>
                <c:pt idx="9168">
                  <c:v>9170</c:v>
                </c:pt>
                <c:pt idx="9169">
                  <c:v>9171</c:v>
                </c:pt>
                <c:pt idx="9170">
                  <c:v>9172</c:v>
                </c:pt>
                <c:pt idx="9171">
                  <c:v>9173</c:v>
                </c:pt>
                <c:pt idx="9172">
                  <c:v>9174</c:v>
                </c:pt>
                <c:pt idx="9173">
                  <c:v>9175</c:v>
                </c:pt>
                <c:pt idx="9174">
                  <c:v>9176</c:v>
                </c:pt>
                <c:pt idx="9175">
                  <c:v>9177</c:v>
                </c:pt>
                <c:pt idx="9176">
                  <c:v>9178</c:v>
                </c:pt>
                <c:pt idx="9177">
                  <c:v>9179</c:v>
                </c:pt>
                <c:pt idx="9178">
                  <c:v>9180</c:v>
                </c:pt>
                <c:pt idx="9179">
                  <c:v>9181</c:v>
                </c:pt>
                <c:pt idx="9180">
                  <c:v>9182</c:v>
                </c:pt>
                <c:pt idx="9181">
                  <c:v>9183</c:v>
                </c:pt>
                <c:pt idx="9182">
                  <c:v>9184</c:v>
                </c:pt>
                <c:pt idx="9183">
                  <c:v>9185</c:v>
                </c:pt>
                <c:pt idx="9184">
                  <c:v>9186</c:v>
                </c:pt>
                <c:pt idx="9185">
                  <c:v>9187</c:v>
                </c:pt>
                <c:pt idx="9186">
                  <c:v>9188</c:v>
                </c:pt>
                <c:pt idx="9187">
                  <c:v>9189</c:v>
                </c:pt>
                <c:pt idx="9188">
                  <c:v>9190</c:v>
                </c:pt>
                <c:pt idx="9189">
                  <c:v>9191</c:v>
                </c:pt>
                <c:pt idx="9190">
                  <c:v>9192</c:v>
                </c:pt>
                <c:pt idx="9191">
                  <c:v>9193</c:v>
                </c:pt>
                <c:pt idx="9192">
                  <c:v>9194</c:v>
                </c:pt>
                <c:pt idx="9193">
                  <c:v>9195</c:v>
                </c:pt>
                <c:pt idx="9194">
                  <c:v>9196</c:v>
                </c:pt>
                <c:pt idx="9195">
                  <c:v>9197</c:v>
                </c:pt>
                <c:pt idx="9196">
                  <c:v>9198</c:v>
                </c:pt>
                <c:pt idx="9197">
                  <c:v>9199</c:v>
                </c:pt>
                <c:pt idx="9198">
                  <c:v>9200</c:v>
                </c:pt>
                <c:pt idx="9199">
                  <c:v>9201</c:v>
                </c:pt>
                <c:pt idx="9200">
                  <c:v>9202</c:v>
                </c:pt>
                <c:pt idx="9201">
                  <c:v>9203</c:v>
                </c:pt>
                <c:pt idx="9202">
                  <c:v>9204</c:v>
                </c:pt>
                <c:pt idx="9203">
                  <c:v>9205</c:v>
                </c:pt>
                <c:pt idx="9204">
                  <c:v>9206</c:v>
                </c:pt>
                <c:pt idx="9205">
                  <c:v>9207</c:v>
                </c:pt>
                <c:pt idx="9206">
                  <c:v>9208</c:v>
                </c:pt>
                <c:pt idx="9207">
                  <c:v>9209</c:v>
                </c:pt>
                <c:pt idx="9208">
                  <c:v>9210</c:v>
                </c:pt>
                <c:pt idx="9209">
                  <c:v>9211</c:v>
                </c:pt>
                <c:pt idx="9210">
                  <c:v>9212</c:v>
                </c:pt>
                <c:pt idx="9211">
                  <c:v>9213</c:v>
                </c:pt>
                <c:pt idx="9212">
                  <c:v>9214</c:v>
                </c:pt>
                <c:pt idx="9213">
                  <c:v>9215</c:v>
                </c:pt>
                <c:pt idx="9214">
                  <c:v>9216</c:v>
                </c:pt>
                <c:pt idx="9215">
                  <c:v>9217</c:v>
                </c:pt>
                <c:pt idx="9216">
                  <c:v>9218</c:v>
                </c:pt>
                <c:pt idx="9217">
                  <c:v>9219</c:v>
                </c:pt>
                <c:pt idx="9218">
                  <c:v>9220</c:v>
                </c:pt>
                <c:pt idx="9219">
                  <c:v>9221</c:v>
                </c:pt>
                <c:pt idx="9220">
                  <c:v>9222</c:v>
                </c:pt>
                <c:pt idx="9221">
                  <c:v>9223</c:v>
                </c:pt>
                <c:pt idx="9222">
                  <c:v>9224</c:v>
                </c:pt>
                <c:pt idx="9223">
                  <c:v>9225</c:v>
                </c:pt>
                <c:pt idx="9224">
                  <c:v>9226</c:v>
                </c:pt>
                <c:pt idx="9225">
                  <c:v>9227</c:v>
                </c:pt>
                <c:pt idx="9226">
                  <c:v>9228</c:v>
                </c:pt>
                <c:pt idx="9227">
                  <c:v>9229</c:v>
                </c:pt>
                <c:pt idx="9228">
                  <c:v>9230</c:v>
                </c:pt>
                <c:pt idx="9229">
                  <c:v>9231</c:v>
                </c:pt>
                <c:pt idx="9230">
                  <c:v>9232</c:v>
                </c:pt>
                <c:pt idx="9231">
                  <c:v>9233</c:v>
                </c:pt>
                <c:pt idx="9232">
                  <c:v>9234</c:v>
                </c:pt>
                <c:pt idx="9233">
                  <c:v>9235</c:v>
                </c:pt>
                <c:pt idx="9234">
                  <c:v>9236</c:v>
                </c:pt>
                <c:pt idx="9235">
                  <c:v>9237</c:v>
                </c:pt>
                <c:pt idx="9236">
                  <c:v>9238</c:v>
                </c:pt>
                <c:pt idx="9237">
                  <c:v>9239</c:v>
                </c:pt>
                <c:pt idx="9238">
                  <c:v>9240</c:v>
                </c:pt>
                <c:pt idx="9239">
                  <c:v>9241</c:v>
                </c:pt>
                <c:pt idx="9240">
                  <c:v>9242</c:v>
                </c:pt>
                <c:pt idx="9241">
                  <c:v>9243</c:v>
                </c:pt>
                <c:pt idx="9242">
                  <c:v>9244</c:v>
                </c:pt>
                <c:pt idx="9243">
                  <c:v>9245</c:v>
                </c:pt>
                <c:pt idx="9244">
                  <c:v>9246</c:v>
                </c:pt>
                <c:pt idx="9245">
                  <c:v>9247</c:v>
                </c:pt>
                <c:pt idx="9246">
                  <c:v>9248</c:v>
                </c:pt>
                <c:pt idx="9247">
                  <c:v>9249</c:v>
                </c:pt>
                <c:pt idx="9248">
                  <c:v>9250</c:v>
                </c:pt>
                <c:pt idx="9249">
                  <c:v>9251</c:v>
                </c:pt>
                <c:pt idx="9250">
                  <c:v>9252</c:v>
                </c:pt>
                <c:pt idx="9251">
                  <c:v>9253</c:v>
                </c:pt>
                <c:pt idx="9252">
                  <c:v>9254</c:v>
                </c:pt>
                <c:pt idx="9253">
                  <c:v>9255</c:v>
                </c:pt>
                <c:pt idx="9254">
                  <c:v>9256</c:v>
                </c:pt>
                <c:pt idx="9255">
                  <c:v>9257</c:v>
                </c:pt>
                <c:pt idx="9256">
                  <c:v>9258</c:v>
                </c:pt>
                <c:pt idx="9257">
                  <c:v>9259</c:v>
                </c:pt>
                <c:pt idx="9258">
                  <c:v>9260</c:v>
                </c:pt>
                <c:pt idx="9259">
                  <c:v>9261</c:v>
                </c:pt>
                <c:pt idx="9260">
                  <c:v>9262</c:v>
                </c:pt>
                <c:pt idx="9261">
                  <c:v>9263</c:v>
                </c:pt>
                <c:pt idx="9262">
                  <c:v>9264</c:v>
                </c:pt>
                <c:pt idx="9263">
                  <c:v>9265</c:v>
                </c:pt>
                <c:pt idx="9264">
                  <c:v>9266</c:v>
                </c:pt>
                <c:pt idx="9265">
                  <c:v>9267</c:v>
                </c:pt>
                <c:pt idx="9266">
                  <c:v>9268</c:v>
                </c:pt>
                <c:pt idx="9267">
                  <c:v>9269</c:v>
                </c:pt>
                <c:pt idx="9268">
                  <c:v>9270</c:v>
                </c:pt>
                <c:pt idx="9269">
                  <c:v>9271</c:v>
                </c:pt>
                <c:pt idx="9270">
                  <c:v>9272</c:v>
                </c:pt>
                <c:pt idx="9271">
                  <c:v>9273</c:v>
                </c:pt>
                <c:pt idx="9272">
                  <c:v>9274</c:v>
                </c:pt>
                <c:pt idx="9273">
                  <c:v>9275</c:v>
                </c:pt>
                <c:pt idx="9274">
                  <c:v>9276</c:v>
                </c:pt>
                <c:pt idx="9275">
                  <c:v>9277</c:v>
                </c:pt>
                <c:pt idx="9276">
                  <c:v>9278</c:v>
                </c:pt>
                <c:pt idx="9277">
                  <c:v>9279</c:v>
                </c:pt>
                <c:pt idx="9278">
                  <c:v>9280</c:v>
                </c:pt>
                <c:pt idx="9279">
                  <c:v>9281</c:v>
                </c:pt>
                <c:pt idx="9280">
                  <c:v>9282</c:v>
                </c:pt>
                <c:pt idx="9281">
                  <c:v>9283</c:v>
                </c:pt>
                <c:pt idx="9282">
                  <c:v>9284</c:v>
                </c:pt>
                <c:pt idx="9283">
                  <c:v>9285</c:v>
                </c:pt>
                <c:pt idx="9284">
                  <c:v>9286</c:v>
                </c:pt>
                <c:pt idx="9285">
                  <c:v>9287</c:v>
                </c:pt>
                <c:pt idx="9286">
                  <c:v>9288</c:v>
                </c:pt>
                <c:pt idx="9287">
                  <c:v>9289</c:v>
                </c:pt>
                <c:pt idx="9288">
                  <c:v>9290</c:v>
                </c:pt>
                <c:pt idx="9289">
                  <c:v>9291</c:v>
                </c:pt>
                <c:pt idx="9290">
                  <c:v>9292</c:v>
                </c:pt>
                <c:pt idx="9291">
                  <c:v>9293</c:v>
                </c:pt>
                <c:pt idx="9292">
                  <c:v>9294</c:v>
                </c:pt>
                <c:pt idx="9293">
                  <c:v>9295</c:v>
                </c:pt>
                <c:pt idx="9294">
                  <c:v>9296</c:v>
                </c:pt>
                <c:pt idx="9295">
                  <c:v>9297</c:v>
                </c:pt>
                <c:pt idx="9296">
                  <c:v>9298</c:v>
                </c:pt>
                <c:pt idx="9297">
                  <c:v>9299</c:v>
                </c:pt>
                <c:pt idx="9298">
                  <c:v>9300</c:v>
                </c:pt>
                <c:pt idx="9299">
                  <c:v>9301</c:v>
                </c:pt>
                <c:pt idx="9300">
                  <c:v>9302</c:v>
                </c:pt>
                <c:pt idx="9301">
                  <c:v>9303</c:v>
                </c:pt>
                <c:pt idx="9302">
                  <c:v>9304</c:v>
                </c:pt>
                <c:pt idx="9303">
                  <c:v>9305</c:v>
                </c:pt>
                <c:pt idx="9304">
                  <c:v>9306</c:v>
                </c:pt>
                <c:pt idx="9305">
                  <c:v>9307</c:v>
                </c:pt>
                <c:pt idx="9306">
                  <c:v>9308</c:v>
                </c:pt>
                <c:pt idx="9307">
                  <c:v>9309</c:v>
                </c:pt>
                <c:pt idx="9308">
                  <c:v>9310</c:v>
                </c:pt>
                <c:pt idx="9309">
                  <c:v>9311</c:v>
                </c:pt>
                <c:pt idx="9310">
                  <c:v>9312</c:v>
                </c:pt>
                <c:pt idx="9311">
                  <c:v>9313</c:v>
                </c:pt>
                <c:pt idx="9312">
                  <c:v>9314</c:v>
                </c:pt>
                <c:pt idx="9313">
                  <c:v>9315</c:v>
                </c:pt>
                <c:pt idx="9314">
                  <c:v>9316</c:v>
                </c:pt>
                <c:pt idx="9315">
                  <c:v>9317</c:v>
                </c:pt>
                <c:pt idx="9316">
                  <c:v>9318</c:v>
                </c:pt>
                <c:pt idx="9317">
                  <c:v>9319</c:v>
                </c:pt>
                <c:pt idx="9318">
                  <c:v>9320</c:v>
                </c:pt>
                <c:pt idx="9319">
                  <c:v>9321</c:v>
                </c:pt>
                <c:pt idx="9320">
                  <c:v>9322</c:v>
                </c:pt>
                <c:pt idx="9321">
                  <c:v>9323</c:v>
                </c:pt>
                <c:pt idx="9322">
                  <c:v>9324</c:v>
                </c:pt>
                <c:pt idx="9323">
                  <c:v>9325</c:v>
                </c:pt>
                <c:pt idx="9324">
                  <c:v>9326</c:v>
                </c:pt>
                <c:pt idx="9325">
                  <c:v>9327</c:v>
                </c:pt>
                <c:pt idx="9326">
                  <c:v>9328</c:v>
                </c:pt>
                <c:pt idx="9327">
                  <c:v>9329</c:v>
                </c:pt>
                <c:pt idx="9328">
                  <c:v>9330</c:v>
                </c:pt>
                <c:pt idx="9329">
                  <c:v>9331</c:v>
                </c:pt>
                <c:pt idx="9330">
                  <c:v>9332</c:v>
                </c:pt>
                <c:pt idx="9331">
                  <c:v>9333</c:v>
                </c:pt>
                <c:pt idx="9332">
                  <c:v>9334</c:v>
                </c:pt>
                <c:pt idx="9333">
                  <c:v>9335</c:v>
                </c:pt>
                <c:pt idx="9334">
                  <c:v>9336</c:v>
                </c:pt>
                <c:pt idx="9335">
                  <c:v>9337</c:v>
                </c:pt>
                <c:pt idx="9336">
                  <c:v>9338</c:v>
                </c:pt>
                <c:pt idx="9337">
                  <c:v>9339</c:v>
                </c:pt>
                <c:pt idx="9338">
                  <c:v>9340</c:v>
                </c:pt>
                <c:pt idx="9339">
                  <c:v>9341</c:v>
                </c:pt>
                <c:pt idx="9340">
                  <c:v>9342</c:v>
                </c:pt>
                <c:pt idx="9341">
                  <c:v>9343</c:v>
                </c:pt>
                <c:pt idx="9342">
                  <c:v>9344</c:v>
                </c:pt>
                <c:pt idx="9343">
                  <c:v>9345</c:v>
                </c:pt>
                <c:pt idx="9344">
                  <c:v>9346</c:v>
                </c:pt>
                <c:pt idx="9345">
                  <c:v>9347</c:v>
                </c:pt>
                <c:pt idx="9346">
                  <c:v>9348</c:v>
                </c:pt>
                <c:pt idx="9347">
                  <c:v>9349</c:v>
                </c:pt>
                <c:pt idx="9348">
                  <c:v>9350</c:v>
                </c:pt>
                <c:pt idx="9349">
                  <c:v>9351</c:v>
                </c:pt>
                <c:pt idx="9350">
                  <c:v>9352</c:v>
                </c:pt>
                <c:pt idx="9351">
                  <c:v>9353</c:v>
                </c:pt>
                <c:pt idx="9352">
                  <c:v>9354</c:v>
                </c:pt>
                <c:pt idx="9353">
                  <c:v>9355</c:v>
                </c:pt>
                <c:pt idx="9354">
                  <c:v>9356</c:v>
                </c:pt>
                <c:pt idx="9355">
                  <c:v>9357</c:v>
                </c:pt>
                <c:pt idx="9356">
                  <c:v>9358</c:v>
                </c:pt>
                <c:pt idx="9357">
                  <c:v>9359</c:v>
                </c:pt>
                <c:pt idx="9358">
                  <c:v>9360</c:v>
                </c:pt>
                <c:pt idx="9359">
                  <c:v>9361</c:v>
                </c:pt>
                <c:pt idx="9360">
                  <c:v>9362</c:v>
                </c:pt>
                <c:pt idx="9361">
                  <c:v>9363</c:v>
                </c:pt>
                <c:pt idx="9362">
                  <c:v>9364</c:v>
                </c:pt>
                <c:pt idx="9363">
                  <c:v>9365</c:v>
                </c:pt>
                <c:pt idx="9364">
                  <c:v>9366</c:v>
                </c:pt>
                <c:pt idx="9365">
                  <c:v>9367</c:v>
                </c:pt>
                <c:pt idx="9366">
                  <c:v>9368</c:v>
                </c:pt>
                <c:pt idx="9367">
                  <c:v>9369</c:v>
                </c:pt>
                <c:pt idx="9368">
                  <c:v>9370</c:v>
                </c:pt>
                <c:pt idx="9369">
                  <c:v>9371</c:v>
                </c:pt>
                <c:pt idx="9370">
                  <c:v>9372</c:v>
                </c:pt>
                <c:pt idx="9371">
                  <c:v>9373</c:v>
                </c:pt>
                <c:pt idx="9372">
                  <c:v>9374</c:v>
                </c:pt>
                <c:pt idx="9373">
                  <c:v>9375</c:v>
                </c:pt>
                <c:pt idx="9374">
                  <c:v>9376</c:v>
                </c:pt>
                <c:pt idx="9375">
                  <c:v>9377</c:v>
                </c:pt>
                <c:pt idx="9376">
                  <c:v>9378</c:v>
                </c:pt>
                <c:pt idx="9377">
                  <c:v>9379</c:v>
                </c:pt>
                <c:pt idx="9378">
                  <c:v>9380</c:v>
                </c:pt>
                <c:pt idx="9379">
                  <c:v>9381</c:v>
                </c:pt>
                <c:pt idx="9380">
                  <c:v>9382</c:v>
                </c:pt>
                <c:pt idx="9381">
                  <c:v>9383</c:v>
                </c:pt>
                <c:pt idx="9382">
                  <c:v>9384</c:v>
                </c:pt>
                <c:pt idx="9383">
                  <c:v>9385</c:v>
                </c:pt>
                <c:pt idx="9384">
                  <c:v>9386</c:v>
                </c:pt>
                <c:pt idx="9385">
                  <c:v>9387</c:v>
                </c:pt>
                <c:pt idx="9386">
                  <c:v>9388</c:v>
                </c:pt>
                <c:pt idx="9387">
                  <c:v>9389</c:v>
                </c:pt>
                <c:pt idx="9388">
                  <c:v>9390</c:v>
                </c:pt>
                <c:pt idx="9389">
                  <c:v>9391</c:v>
                </c:pt>
                <c:pt idx="9390">
                  <c:v>9392</c:v>
                </c:pt>
                <c:pt idx="9391">
                  <c:v>9393</c:v>
                </c:pt>
                <c:pt idx="9392">
                  <c:v>9394</c:v>
                </c:pt>
                <c:pt idx="9393">
                  <c:v>9395</c:v>
                </c:pt>
                <c:pt idx="9394">
                  <c:v>9396</c:v>
                </c:pt>
                <c:pt idx="9395">
                  <c:v>9397</c:v>
                </c:pt>
                <c:pt idx="9396">
                  <c:v>9398</c:v>
                </c:pt>
                <c:pt idx="9397">
                  <c:v>9399</c:v>
                </c:pt>
                <c:pt idx="9398">
                  <c:v>9400</c:v>
                </c:pt>
                <c:pt idx="9399">
                  <c:v>9401</c:v>
                </c:pt>
                <c:pt idx="9400">
                  <c:v>9402</c:v>
                </c:pt>
                <c:pt idx="9401">
                  <c:v>9403</c:v>
                </c:pt>
                <c:pt idx="9402">
                  <c:v>9404</c:v>
                </c:pt>
                <c:pt idx="9403">
                  <c:v>9405</c:v>
                </c:pt>
                <c:pt idx="9404">
                  <c:v>9406</c:v>
                </c:pt>
                <c:pt idx="9405">
                  <c:v>9407</c:v>
                </c:pt>
                <c:pt idx="9406">
                  <c:v>9408</c:v>
                </c:pt>
                <c:pt idx="9407">
                  <c:v>9409</c:v>
                </c:pt>
                <c:pt idx="9408">
                  <c:v>9410</c:v>
                </c:pt>
                <c:pt idx="9409">
                  <c:v>9411</c:v>
                </c:pt>
                <c:pt idx="9410">
                  <c:v>9412</c:v>
                </c:pt>
                <c:pt idx="9411">
                  <c:v>9413</c:v>
                </c:pt>
                <c:pt idx="9412">
                  <c:v>9414</c:v>
                </c:pt>
                <c:pt idx="9413">
                  <c:v>9415</c:v>
                </c:pt>
                <c:pt idx="9414">
                  <c:v>9416</c:v>
                </c:pt>
                <c:pt idx="9415">
                  <c:v>9417</c:v>
                </c:pt>
                <c:pt idx="9416">
                  <c:v>9418</c:v>
                </c:pt>
                <c:pt idx="9417">
                  <c:v>9419</c:v>
                </c:pt>
                <c:pt idx="9418">
                  <c:v>9420</c:v>
                </c:pt>
                <c:pt idx="9419">
                  <c:v>9421</c:v>
                </c:pt>
                <c:pt idx="9420">
                  <c:v>9422</c:v>
                </c:pt>
                <c:pt idx="9421">
                  <c:v>9423</c:v>
                </c:pt>
                <c:pt idx="9422">
                  <c:v>9424</c:v>
                </c:pt>
                <c:pt idx="9423">
                  <c:v>9425</c:v>
                </c:pt>
                <c:pt idx="9424">
                  <c:v>9426</c:v>
                </c:pt>
                <c:pt idx="9425">
                  <c:v>9427</c:v>
                </c:pt>
                <c:pt idx="9426">
                  <c:v>9428</c:v>
                </c:pt>
                <c:pt idx="9427">
                  <c:v>9429</c:v>
                </c:pt>
                <c:pt idx="9428">
                  <c:v>9430</c:v>
                </c:pt>
                <c:pt idx="9429">
                  <c:v>9431</c:v>
                </c:pt>
                <c:pt idx="9430">
                  <c:v>9432</c:v>
                </c:pt>
                <c:pt idx="9431">
                  <c:v>9433</c:v>
                </c:pt>
                <c:pt idx="9432">
                  <c:v>9434</c:v>
                </c:pt>
                <c:pt idx="9433">
                  <c:v>9435</c:v>
                </c:pt>
                <c:pt idx="9434">
                  <c:v>9436</c:v>
                </c:pt>
                <c:pt idx="9435">
                  <c:v>9437</c:v>
                </c:pt>
                <c:pt idx="9436">
                  <c:v>9438</c:v>
                </c:pt>
                <c:pt idx="9437">
                  <c:v>9439</c:v>
                </c:pt>
                <c:pt idx="9438">
                  <c:v>9440</c:v>
                </c:pt>
                <c:pt idx="9439">
                  <c:v>9441</c:v>
                </c:pt>
                <c:pt idx="9440">
                  <c:v>9442</c:v>
                </c:pt>
                <c:pt idx="9441">
                  <c:v>9443</c:v>
                </c:pt>
                <c:pt idx="9442">
                  <c:v>9444</c:v>
                </c:pt>
                <c:pt idx="9443">
                  <c:v>9445</c:v>
                </c:pt>
                <c:pt idx="9444">
                  <c:v>9446</c:v>
                </c:pt>
                <c:pt idx="9445">
                  <c:v>9447</c:v>
                </c:pt>
                <c:pt idx="9446">
                  <c:v>9448</c:v>
                </c:pt>
                <c:pt idx="9447">
                  <c:v>9449</c:v>
                </c:pt>
                <c:pt idx="9448">
                  <c:v>9450</c:v>
                </c:pt>
                <c:pt idx="9449">
                  <c:v>9451</c:v>
                </c:pt>
                <c:pt idx="9450">
                  <c:v>9452</c:v>
                </c:pt>
                <c:pt idx="9451">
                  <c:v>9453</c:v>
                </c:pt>
                <c:pt idx="9452">
                  <c:v>9454</c:v>
                </c:pt>
                <c:pt idx="9453">
                  <c:v>9455</c:v>
                </c:pt>
                <c:pt idx="9454">
                  <c:v>9456</c:v>
                </c:pt>
                <c:pt idx="9455">
                  <c:v>9457</c:v>
                </c:pt>
                <c:pt idx="9456">
                  <c:v>9458</c:v>
                </c:pt>
                <c:pt idx="9457">
                  <c:v>9459</c:v>
                </c:pt>
                <c:pt idx="9458">
                  <c:v>9460</c:v>
                </c:pt>
                <c:pt idx="9459">
                  <c:v>9461</c:v>
                </c:pt>
                <c:pt idx="9460">
                  <c:v>9462</c:v>
                </c:pt>
                <c:pt idx="9461">
                  <c:v>9463</c:v>
                </c:pt>
                <c:pt idx="9462">
                  <c:v>9464</c:v>
                </c:pt>
                <c:pt idx="9463">
                  <c:v>9465</c:v>
                </c:pt>
                <c:pt idx="9464">
                  <c:v>9466</c:v>
                </c:pt>
                <c:pt idx="9465">
                  <c:v>9467</c:v>
                </c:pt>
                <c:pt idx="9466">
                  <c:v>9468</c:v>
                </c:pt>
                <c:pt idx="9467">
                  <c:v>9469</c:v>
                </c:pt>
                <c:pt idx="9468">
                  <c:v>9470</c:v>
                </c:pt>
                <c:pt idx="9469">
                  <c:v>9471</c:v>
                </c:pt>
                <c:pt idx="9470">
                  <c:v>9472</c:v>
                </c:pt>
                <c:pt idx="9471">
                  <c:v>9473</c:v>
                </c:pt>
                <c:pt idx="9472">
                  <c:v>9474</c:v>
                </c:pt>
                <c:pt idx="9473">
                  <c:v>9475</c:v>
                </c:pt>
                <c:pt idx="9474">
                  <c:v>9476</c:v>
                </c:pt>
                <c:pt idx="9475">
                  <c:v>9477</c:v>
                </c:pt>
                <c:pt idx="9476">
                  <c:v>9478</c:v>
                </c:pt>
                <c:pt idx="9477">
                  <c:v>9479</c:v>
                </c:pt>
                <c:pt idx="9478">
                  <c:v>9480</c:v>
                </c:pt>
                <c:pt idx="9479">
                  <c:v>9481</c:v>
                </c:pt>
                <c:pt idx="9480">
                  <c:v>9482</c:v>
                </c:pt>
                <c:pt idx="9481">
                  <c:v>9483</c:v>
                </c:pt>
                <c:pt idx="9482">
                  <c:v>9484</c:v>
                </c:pt>
                <c:pt idx="9483">
                  <c:v>9485</c:v>
                </c:pt>
                <c:pt idx="9484">
                  <c:v>9486</c:v>
                </c:pt>
                <c:pt idx="9485">
                  <c:v>9487</c:v>
                </c:pt>
                <c:pt idx="9486">
                  <c:v>9488</c:v>
                </c:pt>
                <c:pt idx="9487">
                  <c:v>9489</c:v>
                </c:pt>
                <c:pt idx="9488">
                  <c:v>9490</c:v>
                </c:pt>
                <c:pt idx="9489">
                  <c:v>9491</c:v>
                </c:pt>
                <c:pt idx="9490">
                  <c:v>9492</c:v>
                </c:pt>
                <c:pt idx="9491">
                  <c:v>9493</c:v>
                </c:pt>
                <c:pt idx="9492">
                  <c:v>9494</c:v>
                </c:pt>
                <c:pt idx="9493">
                  <c:v>9495</c:v>
                </c:pt>
                <c:pt idx="9494">
                  <c:v>9496</c:v>
                </c:pt>
                <c:pt idx="9495">
                  <c:v>9497</c:v>
                </c:pt>
                <c:pt idx="9496">
                  <c:v>9498</c:v>
                </c:pt>
                <c:pt idx="9497">
                  <c:v>9499</c:v>
                </c:pt>
                <c:pt idx="9498">
                  <c:v>9500</c:v>
                </c:pt>
                <c:pt idx="9499">
                  <c:v>9501</c:v>
                </c:pt>
                <c:pt idx="9500">
                  <c:v>9502</c:v>
                </c:pt>
                <c:pt idx="9501">
                  <c:v>9503</c:v>
                </c:pt>
                <c:pt idx="9502">
                  <c:v>9504</c:v>
                </c:pt>
                <c:pt idx="9503">
                  <c:v>9505</c:v>
                </c:pt>
                <c:pt idx="9504">
                  <c:v>9506</c:v>
                </c:pt>
                <c:pt idx="9505">
                  <c:v>9507</c:v>
                </c:pt>
                <c:pt idx="9506">
                  <c:v>9508</c:v>
                </c:pt>
                <c:pt idx="9507">
                  <c:v>9509</c:v>
                </c:pt>
                <c:pt idx="9508">
                  <c:v>9510</c:v>
                </c:pt>
                <c:pt idx="9509">
                  <c:v>9511</c:v>
                </c:pt>
                <c:pt idx="9510">
                  <c:v>9512</c:v>
                </c:pt>
                <c:pt idx="9511">
                  <c:v>9513</c:v>
                </c:pt>
                <c:pt idx="9512">
                  <c:v>9514</c:v>
                </c:pt>
                <c:pt idx="9513">
                  <c:v>9515</c:v>
                </c:pt>
                <c:pt idx="9514">
                  <c:v>9516</c:v>
                </c:pt>
                <c:pt idx="9515">
                  <c:v>9517</c:v>
                </c:pt>
                <c:pt idx="9516">
                  <c:v>9518</c:v>
                </c:pt>
                <c:pt idx="9517">
                  <c:v>9519</c:v>
                </c:pt>
                <c:pt idx="9518">
                  <c:v>9520</c:v>
                </c:pt>
                <c:pt idx="9519">
                  <c:v>9521</c:v>
                </c:pt>
                <c:pt idx="9520">
                  <c:v>9522</c:v>
                </c:pt>
                <c:pt idx="9521">
                  <c:v>9523</c:v>
                </c:pt>
                <c:pt idx="9522">
                  <c:v>9524</c:v>
                </c:pt>
                <c:pt idx="9523">
                  <c:v>9525</c:v>
                </c:pt>
                <c:pt idx="9524">
                  <c:v>9526</c:v>
                </c:pt>
                <c:pt idx="9525">
                  <c:v>9527</c:v>
                </c:pt>
                <c:pt idx="9526">
                  <c:v>9528</c:v>
                </c:pt>
                <c:pt idx="9527">
                  <c:v>9529</c:v>
                </c:pt>
                <c:pt idx="9528">
                  <c:v>9530</c:v>
                </c:pt>
                <c:pt idx="9529">
                  <c:v>9531</c:v>
                </c:pt>
                <c:pt idx="9530">
                  <c:v>9532</c:v>
                </c:pt>
                <c:pt idx="9531">
                  <c:v>9533</c:v>
                </c:pt>
                <c:pt idx="9532">
                  <c:v>9534</c:v>
                </c:pt>
                <c:pt idx="9533">
                  <c:v>9535</c:v>
                </c:pt>
                <c:pt idx="9534">
                  <c:v>9536</c:v>
                </c:pt>
                <c:pt idx="9535">
                  <c:v>9537</c:v>
                </c:pt>
                <c:pt idx="9536">
                  <c:v>9538</c:v>
                </c:pt>
                <c:pt idx="9537">
                  <c:v>9539</c:v>
                </c:pt>
                <c:pt idx="9538">
                  <c:v>9540</c:v>
                </c:pt>
                <c:pt idx="9539">
                  <c:v>9541</c:v>
                </c:pt>
                <c:pt idx="9540">
                  <c:v>9542</c:v>
                </c:pt>
                <c:pt idx="9541">
                  <c:v>9543</c:v>
                </c:pt>
                <c:pt idx="9542">
                  <c:v>9544</c:v>
                </c:pt>
                <c:pt idx="9543">
                  <c:v>9545</c:v>
                </c:pt>
                <c:pt idx="9544">
                  <c:v>9546</c:v>
                </c:pt>
                <c:pt idx="9545">
                  <c:v>9547</c:v>
                </c:pt>
                <c:pt idx="9546">
                  <c:v>9548</c:v>
                </c:pt>
                <c:pt idx="9547">
                  <c:v>9549</c:v>
                </c:pt>
                <c:pt idx="9548">
                  <c:v>9550</c:v>
                </c:pt>
                <c:pt idx="9549">
                  <c:v>9551</c:v>
                </c:pt>
                <c:pt idx="9550">
                  <c:v>9552</c:v>
                </c:pt>
                <c:pt idx="9551">
                  <c:v>9553</c:v>
                </c:pt>
                <c:pt idx="9552">
                  <c:v>9554</c:v>
                </c:pt>
                <c:pt idx="9553">
                  <c:v>9555</c:v>
                </c:pt>
                <c:pt idx="9554">
                  <c:v>9556</c:v>
                </c:pt>
                <c:pt idx="9555">
                  <c:v>9557</c:v>
                </c:pt>
                <c:pt idx="9556">
                  <c:v>9558</c:v>
                </c:pt>
                <c:pt idx="9557">
                  <c:v>9559</c:v>
                </c:pt>
                <c:pt idx="9558">
                  <c:v>9560</c:v>
                </c:pt>
                <c:pt idx="9559">
                  <c:v>9561</c:v>
                </c:pt>
                <c:pt idx="9560">
                  <c:v>9562</c:v>
                </c:pt>
                <c:pt idx="9561">
                  <c:v>9563</c:v>
                </c:pt>
                <c:pt idx="9562">
                  <c:v>9564</c:v>
                </c:pt>
                <c:pt idx="9563">
                  <c:v>9565</c:v>
                </c:pt>
                <c:pt idx="9564">
                  <c:v>9566</c:v>
                </c:pt>
                <c:pt idx="9565">
                  <c:v>9567</c:v>
                </c:pt>
                <c:pt idx="9566">
                  <c:v>9568</c:v>
                </c:pt>
                <c:pt idx="9567">
                  <c:v>9569</c:v>
                </c:pt>
                <c:pt idx="9568">
                  <c:v>9570</c:v>
                </c:pt>
                <c:pt idx="9569">
                  <c:v>9571</c:v>
                </c:pt>
                <c:pt idx="9570">
                  <c:v>9572</c:v>
                </c:pt>
                <c:pt idx="9571">
                  <c:v>9573</c:v>
                </c:pt>
                <c:pt idx="9572">
                  <c:v>9574</c:v>
                </c:pt>
                <c:pt idx="9573">
                  <c:v>9575</c:v>
                </c:pt>
                <c:pt idx="9574">
                  <c:v>9576</c:v>
                </c:pt>
                <c:pt idx="9575">
                  <c:v>9577</c:v>
                </c:pt>
                <c:pt idx="9576">
                  <c:v>9578</c:v>
                </c:pt>
                <c:pt idx="9577">
                  <c:v>9579</c:v>
                </c:pt>
                <c:pt idx="9578">
                  <c:v>9580</c:v>
                </c:pt>
                <c:pt idx="9579">
                  <c:v>9581</c:v>
                </c:pt>
                <c:pt idx="9580">
                  <c:v>9582</c:v>
                </c:pt>
                <c:pt idx="9581">
                  <c:v>9583</c:v>
                </c:pt>
                <c:pt idx="9582">
                  <c:v>9584</c:v>
                </c:pt>
                <c:pt idx="9583">
                  <c:v>9585</c:v>
                </c:pt>
                <c:pt idx="9584">
                  <c:v>9586</c:v>
                </c:pt>
                <c:pt idx="9585">
                  <c:v>9587</c:v>
                </c:pt>
                <c:pt idx="9586">
                  <c:v>9588</c:v>
                </c:pt>
                <c:pt idx="9587">
                  <c:v>9589</c:v>
                </c:pt>
                <c:pt idx="9588">
                  <c:v>9590</c:v>
                </c:pt>
                <c:pt idx="9589">
                  <c:v>9591</c:v>
                </c:pt>
                <c:pt idx="9590">
                  <c:v>9592</c:v>
                </c:pt>
                <c:pt idx="9591">
                  <c:v>9593</c:v>
                </c:pt>
                <c:pt idx="9592">
                  <c:v>9594</c:v>
                </c:pt>
                <c:pt idx="9593">
                  <c:v>9595</c:v>
                </c:pt>
                <c:pt idx="9594">
                  <c:v>9596</c:v>
                </c:pt>
                <c:pt idx="9595">
                  <c:v>9597</c:v>
                </c:pt>
                <c:pt idx="9596">
                  <c:v>9598</c:v>
                </c:pt>
                <c:pt idx="9597">
                  <c:v>9599</c:v>
                </c:pt>
                <c:pt idx="9598">
                  <c:v>9600</c:v>
                </c:pt>
                <c:pt idx="9599">
                  <c:v>9601</c:v>
                </c:pt>
                <c:pt idx="9600">
                  <c:v>9602</c:v>
                </c:pt>
                <c:pt idx="9601">
                  <c:v>9603</c:v>
                </c:pt>
                <c:pt idx="9602">
                  <c:v>9604</c:v>
                </c:pt>
                <c:pt idx="9603">
                  <c:v>9605</c:v>
                </c:pt>
                <c:pt idx="9604">
                  <c:v>9606</c:v>
                </c:pt>
                <c:pt idx="9605">
                  <c:v>9607</c:v>
                </c:pt>
                <c:pt idx="9606">
                  <c:v>9608</c:v>
                </c:pt>
                <c:pt idx="9607">
                  <c:v>9609</c:v>
                </c:pt>
                <c:pt idx="9608">
                  <c:v>9610</c:v>
                </c:pt>
                <c:pt idx="9609">
                  <c:v>9611</c:v>
                </c:pt>
                <c:pt idx="9610">
                  <c:v>9612</c:v>
                </c:pt>
                <c:pt idx="9611">
                  <c:v>9613</c:v>
                </c:pt>
                <c:pt idx="9612">
                  <c:v>9614</c:v>
                </c:pt>
                <c:pt idx="9613">
                  <c:v>9615</c:v>
                </c:pt>
                <c:pt idx="9614">
                  <c:v>9616</c:v>
                </c:pt>
                <c:pt idx="9615">
                  <c:v>9617</c:v>
                </c:pt>
                <c:pt idx="9616">
                  <c:v>9618</c:v>
                </c:pt>
                <c:pt idx="9617">
                  <c:v>9619</c:v>
                </c:pt>
                <c:pt idx="9618">
                  <c:v>9620</c:v>
                </c:pt>
                <c:pt idx="9619">
                  <c:v>9621</c:v>
                </c:pt>
                <c:pt idx="9620">
                  <c:v>9622</c:v>
                </c:pt>
                <c:pt idx="9621">
                  <c:v>9623</c:v>
                </c:pt>
                <c:pt idx="9622">
                  <c:v>9624</c:v>
                </c:pt>
                <c:pt idx="9623">
                  <c:v>9625</c:v>
                </c:pt>
                <c:pt idx="9624">
                  <c:v>9626</c:v>
                </c:pt>
                <c:pt idx="9625">
                  <c:v>9627</c:v>
                </c:pt>
                <c:pt idx="9626">
                  <c:v>9628</c:v>
                </c:pt>
                <c:pt idx="9627">
                  <c:v>9629</c:v>
                </c:pt>
                <c:pt idx="9628">
                  <c:v>9630</c:v>
                </c:pt>
                <c:pt idx="9629">
                  <c:v>9631</c:v>
                </c:pt>
                <c:pt idx="9630">
                  <c:v>9632</c:v>
                </c:pt>
                <c:pt idx="9631">
                  <c:v>9633</c:v>
                </c:pt>
                <c:pt idx="9632">
                  <c:v>9634</c:v>
                </c:pt>
                <c:pt idx="9633">
                  <c:v>9635</c:v>
                </c:pt>
                <c:pt idx="9634">
                  <c:v>9636</c:v>
                </c:pt>
                <c:pt idx="9635">
                  <c:v>9637</c:v>
                </c:pt>
                <c:pt idx="9636">
                  <c:v>9638</c:v>
                </c:pt>
                <c:pt idx="9637">
                  <c:v>9639</c:v>
                </c:pt>
                <c:pt idx="9638">
                  <c:v>9640</c:v>
                </c:pt>
                <c:pt idx="9639">
                  <c:v>9641</c:v>
                </c:pt>
                <c:pt idx="9640">
                  <c:v>9642</c:v>
                </c:pt>
                <c:pt idx="9641">
                  <c:v>9643</c:v>
                </c:pt>
                <c:pt idx="9642">
                  <c:v>9644</c:v>
                </c:pt>
                <c:pt idx="9643">
                  <c:v>9645</c:v>
                </c:pt>
                <c:pt idx="9644">
                  <c:v>9646</c:v>
                </c:pt>
                <c:pt idx="9645">
                  <c:v>9647</c:v>
                </c:pt>
                <c:pt idx="9646">
                  <c:v>9648</c:v>
                </c:pt>
                <c:pt idx="9647">
                  <c:v>9649</c:v>
                </c:pt>
                <c:pt idx="9648">
                  <c:v>9650</c:v>
                </c:pt>
                <c:pt idx="9649">
                  <c:v>9651</c:v>
                </c:pt>
                <c:pt idx="9650">
                  <c:v>9652</c:v>
                </c:pt>
                <c:pt idx="9651">
                  <c:v>9653</c:v>
                </c:pt>
                <c:pt idx="9652">
                  <c:v>9654</c:v>
                </c:pt>
                <c:pt idx="9653">
                  <c:v>9655</c:v>
                </c:pt>
                <c:pt idx="9654">
                  <c:v>9656</c:v>
                </c:pt>
                <c:pt idx="9655">
                  <c:v>9657</c:v>
                </c:pt>
                <c:pt idx="9656">
                  <c:v>9658</c:v>
                </c:pt>
                <c:pt idx="9657">
                  <c:v>9659</c:v>
                </c:pt>
                <c:pt idx="9658">
                  <c:v>9660</c:v>
                </c:pt>
                <c:pt idx="9659">
                  <c:v>9661</c:v>
                </c:pt>
                <c:pt idx="9660">
                  <c:v>9662</c:v>
                </c:pt>
                <c:pt idx="9661">
                  <c:v>9663</c:v>
                </c:pt>
                <c:pt idx="9662">
                  <c:v>9664</c:v>
                </c:pt>
                <c:pt idx="9663">
                  <c:v>9665</c:v>
                </c:pt>
                <c:pt idx="9664">
                  <c:v>9666</c:v>
                </c:pt>
                <c:pt idx="9665">
                  <c:v>9667</c:v>
                </c:pt>
                <c:pt idx="9666">
                  <c:v>9668</c:v>
                </c:pt>
                <c:pt idx="9667">
                  <c:v>9669</c:v>
                </c:pt>
                <c:pt idx="9668">
                  <c:v>9670</c:v>
                </c:pt>
                <c:pt idx="9669">
                  <c:v>9671</c:v>
                </c:pt>
                <c:pt idx="9670">
                  <c:v>9672</c:v>
                </c:pt>
                <c:pt idx="9671">
                  <c:v>9673</c:v>
                </c:pt>
                <c:pt idx="9672">
                  <c:v>9674</c:v>
                </c:pt>
                <c:pt idx="9673">
                  <c:v>9675</c:v>
                </c:pt>
                <c:pt idx="9674">
                  <c:v>9676</c:v>
                </c:pt>
                <c:pt idx="9675">
                  <c:v>9677</c:v>
                </c:pt>
                <c:pt idx="9676">
                  <c:v>9678</c:v>
                </c:pt>
                <c:pt idx="9677">
                  <c:v>9679</c:v>
                </c:pt>
                <c:pt idx="9678">
                  <c:v>9680</c:v>
                </c:pt>
                <c:pt idx="9679">
                  <c:v>9681</c:v>
                </c:pt>
                <c:pt idx="9680">
                  <c:v>9682</c:v>
                </c:pt>
                <c:pt idx="9681">
                  <c:v>9683</c:v>
                </c:pt>
                <c:pt idx="9682">
                  <c:v>9684</c:v>
                </c:pt>
                <c:pt idx="9683">
                  <c:v>9685</c:v>
                </c:pt>
                <c:pt idx="9684">
                  <c:v>9686</c:v>
                </c:pt>
                <c:pt idx="9685">
                  <c:v>9687</c:v>
                </c:pt>
                <c:pt idx="9686">
                  <c:v>9688</c:v>
                </c:pt>
                <c:pt idx="9687">
                  <c:v>9689</c:v>
                </c:pt>
                <c:pt idx="9688">
                  <c:v>9690</c:v>
                </c:pt>
                <c:pt idx="9689">
                  <c:v>9691</c:v>
                </c:pt>
                <c:pt idx="9690">
                  <c:v>9692</c:v>
                </c:pt>
                <c:pt idx="9691">
                  <c:v>9693</c:v>
                </c:pt>
                <c:pt idx="9692">
                  <c:v>9694</c:v>
                </c:pt>
                <c:pt idx="9693">
                  <c:v>9695</c:v>
                </c:pt>
                <c:pt idx="9694">
                  <c:v>9696</c:v>
                </c:pt>
                <c:pt idx="9695">
                  <c:v>9697</c:v>
                </c:pt>
                <c:pt idx="9696">
                  <c:v>9698</c:v>
                </c:pt>
                <c:pt idx="9697">
                  <c:v>9699</c:v>
                </c:pt>
                <c:pt idx="9698">
                  <c:v>9700</c:v>
                </c:pt>
                <c:pt idx="9699">
                  <c:v>9701</c:v>
                </c:pt>
                <c:pt idx="9700">
                  <c:v>9702</c:v>
                </c:pt>
                <c:pt idx="9701">
                  <c:v>9703</c:v>
                </c:pt>
                <c:pt idx="9702">
                  <c:v>9704</c:v>
                </c:pt>
                <c:pt idx="9703">
                  <c:v>9705</c:v>
                </c:pt>
                <c:pt idx="9704">
                  <c:v>9706</c:v>
                </c:pt>
                <c:pt idx="9705">
                  <c:v>9707</c:v>
                </c:pt>
                <c:pt idx="9706">
                  <c:v>9708</c:v>
                </c:pt>
                <c:pt idx="9707">
                  <c:v>9709</c:v>
                </c:pt>
                <c:pt idx="9708">
                  <c:v>9710</c:v>
                </c:pt>
                <c:pt idx="9709">
                  <c:v>9711</c:v>
                </c:pt>
                <c:pt idx="9710">
                  <c:v>9712</c:v>
                </c:pt>
                <c:pt idx="9711">
                  <c:v>9713</c:v>
                </c:pt>
                <c:pt idx="9712">
                  <c:v>9714</c:v>
                </c:pt>
                <c:pt idx="9713">
                  <c:v>9715</c:v>
                </c:pt>
                <c:pt idx="9714">
                  <c:v>9716</c:v>
                </c:pt>
                <c:pt idx="9715">
                  <c:v>9717</c:v>
                </c:pt>
                <c:pt idx="9716">
                  <c:v>9718</c:v>
                </c:pt>
                <c:pt idx="9717">
                  <c:v>9719</c:v>
                </c:pt>
                <c:pt idx="9718">
                  <c:v>9720</c:v>
                </c:pt>
                <c:pt idx="9719">
                  <c:v>9721</c:v>
                </c:pt>
                <c:pt idx="9720">
                  <c:v>9722</c:v>
                </c:pt>
                <c:pt idx="9721">
                  <c:v>9723</c:v>
                </c:pt>
                <c:pt idx="9722">
                  <c:v>9724</c:v>
                </c:pt>
                <c:pt idx="9723">
                  <c:v>9725</c:v>
                </c:pt>
                <c:pt idx="9724">
                  <c:v>9726</c:v>
                </c:pt>
                <c:pt idx="9725">
                  <c:v>9727</c:v>
                </c:pt>
                <c:pt idx="9726">
                  <c:v>9728</c:v>
                </c:pt>
                <c:pt idx="9727">
                  <c:v>9729</c:v>
                </c:pt>
                <c:pt idx="9728">
                  <c:v>9730</c:v>
                </c:pt>
                <c:pt idx="9729">
                  <c:v>9731</c:v>
                </c:pt>
                <c:pt idx="9730">
                  <c:v>9732</c:v>
                </c:pt>
                <c:pt idx="9731">
                  <c:v>9733</c:v>
                </c:pt>
                <c:pt idx="9732">
                  <c:v>9734</c:v>
                </c:pt>
                <c:pt idx="9733">
                  <c:v>9735</c:v>
                </c:pt>
                <c:pt idx="9734">
                  <c:v>9736</c:v>
                </c:pt>
                <c:pt idx="9735">
                  <c:v>9737</c:v>
                </c:pt>
                <c:pt idx="9736">
                  <c:v>9738</c:v>
                </c:pt>
                <c:pt idx="9737">
                  <c:v>9739</c:v>
                </c:pt>
                <c:pt idx="9738">
                  <c:v>9740</c:v>
                </c:pt>
                <c:pt idx="9739">
                  <c:v>9741</c:v>
                </c:pt>
                <c:pt idx="9740">
                  <c:v>9742</c:v>
                </c:pt>
                <c:pt idx="9741">
                  <c:v>9743</c:v>
                </c:pt>
                <c:pt idx="9742">
                  <c:v>9744</c:v>
                </c:pt>
                <c:pt idx="9743">
                  <c:v>9745</c:v>
                </c:pt>
                <c:pt idx="9744">
                  <c:v>9746</c:v>
                </c:pt>
                <c:pt idx="9745">
                  <c:v>9747</c:v>
                </c:pt>
                <c:pt idx="9746">
                  <c:v>9748</c:v>
                </c:pt>
                <c:pt idx="9747">
                  <c:v>9749</c:v>
                </c:pt>
                <c:pt idx="9748">
                  <c:v>9750</c:v>
                </c:pt>
                <c:pt idx="9749">
                  <c:v>9751</c:v>
                </c:pt>
                <c:pt idx="9750">
                  <c:v>9752</c:v>
                </c:pt>
                <c:pt idx="9751">
                  <c:v>9753</c:v>
                </c:pt>
                <c:pt idx="9752">
                  <c:v>9754</c:v>
                </c:pt>
                <c:pt idx="9753">
                  <c:v>9755</c:v>
                </c:pt>
                <c:pt idx="9754">
                  <c:v>9756</c:v>
                </c:pt>
                <c:pt idx="9755">
                  <c:v>9757</c:v>
                </c:pt>
                <c:pt idx="9756">
                  <c:v>9758</c:v>
                </c:pt>
                <c:pt idx="9757">
                  <c:v>9759</c:v>
                </c:pt>
                <c:pt idx="9758">
                  <c:v>9760</c:v>
                </c:pt>
                <c:pt idx="9759">
                  <c:v>9761</c:v>
                </c:pt>
                <c:pt idx="9760">
                  <c:v>9762</c:v>
                </c:pt>
                <c:pt idx="9761">
                  <c:v>9763</c:v>
                </c:pt>
                <c:pt idx="9762">
                  <c:v>9764</c:v>
                </c:pt>
                <c:pt idx="9763">
                  <c:v>9765</c:v>
                </c:pt>
                <c:pt idx="9764">
                  <c:v>9766</c:v>
                </c:pt>
                <c:pt idx="9765">
                  <c:v>9767</c:v>
                </c:pt>
                <c:pt idx="9766">
                  <c:v>9768</c:v>
                </c:pt>
                <c:pt idx="9767">
                  <c:v>9769</c:v>
                </c:pt>
                <c:pt idx="9768">
                  <c:v>9770</c:v>
                </c:pt>
                <c:pt idx="9769">
                  <c:v>9771</c:v>
                </c:pt>
                <c:pt idx="9770">
                  <c:v>9772</c:v>
                </c:pt>
                <c:pt idx="9771">
                  <c:v>9773</c:v>
                </c:pt>
                <c:pt idx="9772">
                  <c:v>9774</c:v>
                </c:pt>
                <c:pt idx="9773">
                  <c:v>9775</c:v>
                </c:pt>
                <c:pt idx="9774">
                  <c:v>9776</c:v>
                </c:pt>
                <c:pt idx="9775">
                  <c:v>9777</c:v>
                </c:pt>
                <c:pt idx="9776">
                  <c:v>9778</c:v>
                </c:pt>
                <c:pt idx="9777">
                  <c:v>9779</c:v>
                </c:pt>
                <c:pt idx="9778">
                  <c:v>9780</c:v>
                </c:pt>
                <c:pt idx="9779">
                  <c:v>9781</c:v>
                </c:pt>
                <c:pt idx="9780">
                  <c:v>9782</c:v>
                </c:pt>
                <c:pt idx="9781">
                  <c:v>9783</c:v>
                </c:pt>
                <c:pt idx="9782">
                  <c:v>9784</c:v>
                </c:pt>
                <c:pt idx="9783">
                  <c:v>9785</c:v>
                </c:pt>
                <c:pt idx="9784">
                  <c:v>9786</c:v>
                </c:pt>
                <c:pt idx="9785">
                  <c:v>9787</c:v>
                </c:pt>
                <c:pt idx="9786">
                  <c:v>9788</c:v>
                </c:pt>
                <c:pt idx="9787">
                  <c:v>9789</c:v>
                </c:pt>
                <c:pt idx="9788">
                  <c:v>9790</c:v>
                </c:pt>
                <c:pt idx="9789">
                  <c:v>9791</c:v>
                </c:pt>
                <c:pt idx="9790">
                  <c:v>9792</c:v>
                </c:pt>
                <c:pt idx="9791">
                  <c:v>9793</c:v>
                </c:pt>
                <c:pt idx="9792">
                  <c:v>9794</c:v>
                </c:pt>
                <c:pt idx="9793">
                  <c:v>9795</c:v>
                </c:pt>
                <c:pt idx="9794">
                  <c:v>9796</c:v>
                </c:pt>
                <c:pt idx="9795">
                  <c:v>9797</c:v>
                </c:pt>
                <c:pt idx="9796">
                  <c:v>9798</c:v>
                </c:pt>
                <c:pt idx="9797">
                  <c:v>9799</c:v>
                </c:pt>
                <c:pt idx="9798">
                  <c:v>9800</c:v>
                </c:pt>
                <c:pt idx="9799">
                  <c:v>9801</c:v>
                </c:pt>
                <c:pt idx="9800">
                  <c:v>9802</c:v>
                </c:pt>
                <c:pt idx="9801">
                  <c:v>9803</c:v>
                </c:pt>
                <c:pt idx="9802">
                  <c:v>9804</c:v>
                </c:pt>
                <c:pt idx="9803">
                  <c:v>9805</c:v>
                </c:pt>
                <c:pt idx="9804">
                  <c:v>9806</c:v>
                </c:pt>
                <c:pt idx="9805">
                  <c:v>9807</c:v>
                </c:pt>
                <c:pt idx="9806">
                  <c:v>9808</c:v>
                </c:pt>
                <c:pt idx="9807">
                  <c:v>9809</c:v>
                </c:pt>
                <c:pt idx="9808">
                  <c:v>9810</c:v>
                </c:pt>
                <c:pt idx="9809">
                  <c:v>9811</c:v>
                </c:pt>
                <c:pt idx="9810">
                  <c:v>9812</c:v>
                </c:pt>
                <c:pt idx="9811">
                  <c:v>9813</c:v>
                </c:pt>
                <c:pt idx="9812">
                  <c:v>9814</c:v>
                </c:pt>
                <c:pt idx="9813">
                  <c:v>9815</c:v>
                </c:pt>
                <c:pt idx="9814">
                  <c:v>9816</c:v>
                </c:pt>
                <c:pt idx="9815">
                  <c:v>9817</c:v>
                </c:pt>
                <c:pt idx="9816">
                  <c:v>9818</c:v>
                </c:pt>
                <c:pt idx="9817">
                  <c:v>9819</c:v>
                </c:pt>
                <c:pt idx="9818">
                  <c:v>9820</c:v>
                </c:pt>
                <c:pt idx="9819">
                  <c:v>9821</c:v>
                </c:pt>
                <c:pt idx="9820">
                  <c:v>9822</c:v>
                </c:pt>
                <c:pt idx="9821">
                  <c:v>9823</c:v>
                </c:pt>
                <c:pt idx="9822">
                  <c:v>9824</c:v>
                </c:pt>
                <c:pt idx="9823">
                  <c:v>9825</c:v>
                </c:pt>
                <c:pt idx="9824">
                  <c:v>9826</c:v>
                </c:pt>
                <c:pt idx="9825">
                  <c:v>9827</c:v>
                </c:pt>
                <c:pt idx="9826">
                  <c:v>9828</c:v>
                </c:pt>
                <c:pt idx="9827">
                  <c:v>9829</c:v>
                </c:pt>
                <c:pt idx="9828">
                  <c:v>9830</c:v>
                </c:pt>
                <c:pt idx="9829">
                  <c:v>9831</c:v>
                </c:pt>
                <c:pt idx="9830">
                  <c:v>9832</c:v>
                </c:pt>
                <c:pt idx="9831">
                  <c:v>9833</c:v>
                </c:pt>
                <c:pt idx="9832">
                  <c:v>9834</c:v>
                </c:pt>
                <c:pt idx="9833">
                  <c:v>9835</c:v>
                </c:pt>
                <c:pt idx="9834">
                  <c:v>9836</c:v>
                </c:pt>
                <c:pt idx="9835">
                  <c:v>9837</c:v>
                </c:pt>
                <c:pt idx="9836">
                  <c:v>9838</c:v>
                </c:pt>
                <c:pt idx="9837">
                  <c:v>9839</c:v>
                </c:pt>
                <c:pt idx="9838">
                  <c:v>9840</c:v>
                </c:pt>
                <c:pt idx="9839">
                  <c:v>9841</c:v>
                </c:pt>
                <c:pt idx="9840">
                  <c:v>9842</c:v>
                </c:pt>
                <c:pt idx="9841">
                  <c:v>9843</c:v>
                </c:pt>
                <c:pt idx="9842">
                  <c:v>9844</c:v>
                </c:pt>
                <c:pt idx="9843">
                  <c:v>9845</c:v>
                </c:pt>
                <c:pt idx="9844">
                  <c:v>9846</c:v>
                </c:pt>
                <c:pt idx="9845">
                  <c:v>9847</c:v>
                </c:pt>
                <c:pt idx="9846">
                  <c:v>9848</c:v>
                </c:pt>
                <c:pt idx="9847">
                  <c:v>9849</c:v>
                </c:pt>
                <c:pt idx="9848">
                  <c:v>9850</c:v>
                </c:pt>
                <c:pt idx="9849">
                  <c:v>9851</c:v>
                </c:pt>
                <c:pt idx="9850">
                  <c:v>9852</c:v>
                </c:pt>
                <c:pt idx="9851">
                  <c:v>9853</c:v>
                </c:pt>
                <c:pt idx="9852">
                  <c:v>9854</c:v>
                </c:pt>
                <c:pt idx="9853">
                  <c:v>9855</c:v>
                </c:pt>
                <c:pt idx="9854">
                  <c:v>9856</c:v>
                </c:pt>
                <c:pt idx="9855">
                  <c:v>9857</c:v>
                </c:pt>
                <c:pt idx="9856">
                  <c:v>9858</c:v>
                </c:pt>
                <c:pt idx="9857">
                  <c:v>9859</c:v>
                </c:pt>
                <c:pt idx="9858">
                  <c:v>9860</c:v>
                </c:pt>
                <c:pt idx="9859">
                  <c:v>9861</c:v>
                </c:pt>
                <c:pt idx="9860">
                  <c:v>9862</c:v>
                </c:pt>
                <c:pt idx="9861">
                  <c:v>9863</c:v>
                </c:pt>
                <c:pt idx="9862">
                  <c:v>9864</c:v>
                </c:pt>
                <c:pt idx="9863">
                  <c:v>9865</c:v>
                </c:pt>
                <c:pt idx="9864">
                  <c:v>9866</c:v>
                </c:pt>
                <c:pt idx="9865">
                  <c:v>9867</c:v>
                </c:pt>
                <c:pt idx="9866">
                  <c:v>9868</c:v>
                </c:pt>
                <c:pt idx="9867">
                  <c:v>9869</c:v>
                </c:pt>
                <c:pt idx="9868">
                  <c:v>9870</c:v>
                </c:pt>
                <c:pt idx="9869">
                  <c:v>9871</c:v>
                </c:pt>
                <c:pt idx="9870">
                  <c:v>9872</c:v>
                </c:pt>
                <c:pt idx="9871">
                  <c:v>9873</c:v>
                </c:pt>
                <c:pt idx="9872">
                  <c:v>9874</c:v>
                </c:pt>
                <c:pt idx="9873">
                  <c:v>9875</c:v>
                </c:pt>
                <c:pt idx="9874">
                  <c:v>9876</c:v>
                </c:pt>
                <c:pt idx="9875">
                  <c:v>9877</c:v>
                </c:pt>
                <c:pt idx="9876">
                  <c:v>9878</c:v>
                </c:pt>
                <c:pt idx="9877">
                  <c:v>9879</c:v>
                </c:pt>
                <c:pt idx="9878">
                  <c:v>9880</c:v>
                </c:pt>
                <c:pt idx="9879">
                  <c:v>9881</c:v>
                </c:pt>
                <c:pt idx="9880">
                  <c:v>9882</c:v>
                </c:pt>
                <c:pt idx="9881">
                  <c:v>9883</c:v>
                </c:pt>
                <c:pt idx="9882">
                  <c:v>9884</c:v>
                </c:pt>
                <c:pt idx="9883">
                  <c:v>9885</c:v>
                </c:pt>
                <c:pt idx="9884">
                  <c:v>9886</c:v>
                </c:pt>
                <c:pt idx="9885">
                  <c:v>9887</c:v>
                </c:pt>
                <c:pt idx="9886">
                  <c:v>9888</c:v>
                </c:pt>
                <c:pt idx="9887">
                  <c:v>9889</c:v>
                </c:pt>
                <c:pt idx="9888">
                  <c:v>9890</c:v>
                </c:pt>
                <c:pt idx="9889">
                  <c:v>9891</c:v>
                </c:pt>
                <c:pt idx="9890">
                  <c:v>9892</c:v>
                </c:pt>
                <c:pt idx="9891">
                  <c:v>9893</c:v>
                </c:pt>
                <c:pt idx="9892">
                  <c:v>9894</c:v>
                </c:pt>
                <c:pt idx="9893">
                  <c:v>9895</c:v>
                </c:pt>
                <c:pt idx="9894">
                  <c:v>9896</c:v>
                </c:pt>
                <c:pt idx="9895">
                  <c:v>9897</c:v>
                </c:pt>
                <c:pt idx="9896">
                  <c:v>9898</c:v>
                </c:pt>
                <c:pt idx="9897">
                  <c:v>9899</c:v>
                </c:pt>
                <c:pt idx="9898">
                  <c:v>9900</c:v>
                </c:pt>
                <c:pt idx="9899">
                  <c:v>9901</c:v>
                </c:pt>
                <c:pt idx="9900">
                  <c:v>9902</c:v>
                </c:pt>
                <c:pt idx="9901">
                  <c:v>9903</c:v>
                </c:pt>
                <c:pt idx="9902">
                  <c:v>9904</c:v>
                </c:pt>
                <c:pt idx="9903">
                  <c:v>9905</c:v>
                </c:pt>
                <c:pt idx="9904">
                  <c:v>9906</c:v>
                </c:pt>
                <c:pt idx="9905">
                  <c:v>9907</c:v>
                </c:pt>
                <c:pt idx="9906">
                  <c:v>9908</c:v>
                </c:pt>
                <c:pt idx="9907">
                  <c:v>9909</c:v>
                </c:pt>
                <c:pt idx="9908">
                  <c:v>9910</c:v>
                </c:pt>
                <c:pt idx="9909">
                  <c:v>9911</c:v>
                </c:pt>
                <c:pt idx="9910">
                  <c:v>9912</c:v>
                </c:pt>
                <c:pt idx="9911">
                  <c:v>9913</c:v>
                </c:pt>
                <c:pt idx="9912">
                  <c:v>9914</c:v>
                </c:pt>
                <c:pt idx="9913">
                  <c:v>9915</c:v>
                </c:pt>
                <c:pt idx="9914">
                  <c:v>9916</c:v>
                </c:pt>
                <c:pt idx="9915">
                  <c:v>9917</c:v>
                </c:pt>
                <c:pt idx="9916">
                  <c:v>9918</c:v>
                </c:pt>
                <c:pt idx="9917">
                  <c:v>9919</c:v>
                </c:pt>
                <c:pt idx="9918">
                  <c:v>9920</c:v>
                </c:pt>
                <c:pt idx="9919">
                  <c:v>9921</c:v>
                </c:pt>
                <c:pt idx="9920">
                  <c:v>9922</c:v>
                </c:pt>
                <c:pt idx="9921">
                  <c:v>9923</c:v>
                </c:pt>
                <c:pt idx="9922">
                  <c:v>9924</c:v>
                </c:pt>
                <c:pt idx="9923">
                  <c:v>9925</c:v>
                </c:pt>
                <c:pt idx="9924">
                  <c:v>9926</c:v>
                </c:pt>
                <c:pt idx="9925">
                  <c:v>9927</c:v>
                </c:pt>
                <c:pt idx="9926">
                  <c:v>9928</c:v>
                </c:pt>
                <c:pt idx="9927">
                  <c:v>9929</c:v>
                </c:pt>
                <c:pt idx="9928">
                  <c:v>9930</c:v>
                </c:pt>
                <c:pt idx="9929">
                  <c:v>9931</c:v>
                </c:pt>
                <c:pt idx="9930">
                  <c:v>9932</c:v>
                </c:pt>
                <c:pt idx="9931">
                  <c:v>9933</c:v>
                </c:pt>
                <c:pt idx="9932">
                  <c:v>9934</c:v>
                </c:pt>
                <c:pt idx="9933">
                  <c:v>9935</c:v>
                </c:pt>
                <c:pt idx="9934">
                  <c:v>9936</c:v>
                </c:pt>
                <c:pt idx="9935">
                  <c:v>9937</c:v>
                </c:pt>
                <c:pt idx="9936">
                  <c:v>9938</c:v>
                </c:pt>
                <c:pt idx="9937">
                  <c:v>9939</c:v>
                </c:pt>
                <c:pt idx="9938">
                  <c:v>9940</c:v>
                </c:pt>
                <c:pt idx="9939">
                  <c:v>9941</c:v>
                </c:pt>
                <c:pt idx="9940">
                  <c:v>9942</c:v>
                </c:pt>
                <c:pt idx="9941">
                  <c:v>9943</c:v>
                </c:pt>
                <c:pt idx="9942">
                  <c:v>9944</c:v>
                </c:pt>
                <c:pt idx="9943">
                  <c:v>9945</c:v>
                </c:pt>
                <c:pt idx="9944">
                  <c:v>9946</c:v>
                </c:pt>
                <c:pt idx="9945">
                  <c:v>9947</c:v>
                </c:pt>
                <c:pt idx="9946">
                  <c:v>9948</c:v>
                </c:pt>
                <c:pt idx="9947">
                  <c:v>9949</c:v>
                </c:pt>
                <c:pt idx="9948">
                  <c:v>9950</c:v>
                </c:pt>
                <c:pt idx="9949">
                  <c:v>9951</c:v>
                </c:pt>
                <c:pt idx="9950">
                  <c:v>9952</c:v>
                </c:pt>
                <c:pt idx="9951">
                  <c:v>9953</c:v>
                </c:pt>
                <c:pt idx="9952">
                  <c:v>9954</c:v>
                </c:pt>
                <c:pt idx="9953">
                  <c:v>9955</c:v>
                </c:pt>
                <c:pt idx="9954">
                  <c:v>9956</c:v>
                </c:pt>
                <c:pt idx="9955">
                  <c:v>9957</c:v>
                </c:pt>
                <c:pt idx="9956">
                  <c:v>9958</c:v>
                </c:pt>
                <c:pt idx="9957">
                  <c:v>9959</c:v>
                </c:pt>
                <c:pt idx="9958">
                  <c:v>9960</c:v>
                </c:pt>
                <c:pt idx="9959">
                  <c:v>9961</c:v>
                </c:pt>
                <c:pt idx="9960">
                  <c:v>9962</c:v>
                </c:pt>
                <c:pt idx="9961">
                  <c:v>9963</c:v>
                </c:pt>
                <c:pt idx="9962">
                  <c:v>9964</c:v>
                </c:pt>
                <c:pt idx="9963">
                  <c:v>9965</c:v>
                </c:pt>
                <c:pt idx="9964">
                  <c:v>9966</c:v>
                </c:pt>
                <c:pt idx="9965">
                  <c:v>9967</c:v>
                </c:pt>
                <c:pt idx="9966">
                  <c:v>9968</c:v>
                </c:pt>
                <c:pt idx="9967">
                  <c:v>9969</c:v>
                </c:pt>
                <c:pt idx="9968">
                  <c:v>9970</c:v>
                </c:pt>
                <c:pt idx="9969">
                  <c:v>9971</c:v>
                </c:pt>
                <c:pt idx="9970">
                  <c:v>9972</c:v>
                </c:pt>
                <c:pt idx="9971">
                  <c:v>9973</c:v>
                </c:pt>
                <c:pt idx="9972">
                  <c:v>9974</c:v>
                </c:pt>
                <c:pt idx="9973">
                  <c:v>9975</c:v>
                </c:pt>
                <c:pt idx="9974">
                  <c:v>9976</c:v>
                </c:pt>
                <c:pt idx="9975">
                  <c:v>9977</c:v>
                </c:pt>
                <c:pt idx="9976">
                  <c:v>9978</c:v>
                </c:pt>
                <c:pt idx="9977">
                  <c:v>9979</c:v>
                </c:pt>
                <c:pt idx="9978">
                  <c:v>9980</c:v>
                </c:pt>
                <c:pt idx="9979">
                  <c:v>9981</c:v>
                </c:pt>
                <c:pt idx="9980">
                  <c:v>9982</c:v>
                </c:pt>
                <c:pt idx="9981">
                  <c:v>9983</c:v>
                </c:pt>
                <c:pt idx="9982">
                  <c:v>9984</c:v>
                </c:pt>
                <c:pt idx="9983">
                  <c:v>9985</c:v>
                </c:pt>
                <c:pt idx="9984">
                  <c:v>9986</c:v>
                </c:pt>
                <c:pt idx="9985">
                  <c:v>9987</c:v>
                </c:pt>
                <c:pt idx="9986">
                  <c:v>9988</c:v>
                </c:pt>
                <c:pt idx="9987">
                  <c:v>9989</c:v>
                </c:pt>
                <c:pt idx="9988">
                  <c:v>9990</c:v>
                </c:pt>
                <c:pt idx="9989">
                  <c:v>9991</c:v>
                </c:pt>
                <c:pt idx="9990">
                  <c:v>9992</c:v>
                </c:pt>
                <c:pt idx="9991">
                  <c:v>9993</c:v>
                </c:pt>
                <c:pt idx="9992">
                  <c:v>9994</c:v>
                </c:pt>
                <c:pt idx="9993">
                  <c:v>9995</c:v>
                </c:pt>
                <c:pt idx="9994">
                  <c:v>9996</c:v>
                </c:pt>
                <c:pt idx="9995">
                  <c:v>9997</c:v>
                </c:pt>
                <c:pt idx="9996">
                  <c:v>9998</c:v>
                </c:pt>
                <c:pt idx="9997">
                  <c:v>9999</c:v>
                </c:pt>
                <c:pt idx="9998">
                  <c:v>10000</c:v>
                </c:pt>
                <c:pt idx="9999">
                  <c:v>10001</c:v>
                </c:pt>
                <c:pt idx="10000">
                  <c:v>10002</c:v>
                </c:pt>
                <c:pt idx="10001">
                  <c:v>10003</c:v>
                </c:pt>
                <c:pt idx="10002">
                  <c:v>10004</c:v>
                </c:pt>
                <c:pt idx="10003">
                  <c:v>10005</c:v>
                </c:pt>
                <c:pt idx="10004">
                  <c:v>10006</c:v>
                </c:pt>
                <c:pt idx="10005">
                  <c:v>10007</c:v>
                </c:pt>
                <c:pt idx="10006">
                  <c:v>10008</c:v>
                </c:pt>
                <c:pt idx="10007">
                  <c:v>10009</c:v>
                </c:pt>
                <c:pt idx="10008">
                  <c:v>10010</c:v>
                </c:pt>
                <c:pt idx="10009">
                  <c:v>10011</c:v>
                </c:pt>
                <c:pt idx="10010">
                  <c:v>10012</c:v>
                </c:pt>
                <c:pt idx="10011">
                  <c:v>10013</c:v>
                </c:pt>
                <c:pt idx="10012">
                  <c:v>10014</c:v>
                </c:pt>
                <c:pt idx="10013">
                  <c:v>10015</c:v>
                </c:pt>
                <c:pt idx="10014">
                  <c:v>10016</c:v>
                </c:pt>
                <c:pt idx="10015">
                  <c:v>10017</c:v>
                </c:pt>
                <c:pt idx="10016">
                  <c:v>10018</c:v>
                </c:pt>
                <c:pt idx="10017">
                  <c:v>10019</c:v>
                </c:pt>
                <c:pt idx="10018">
                  <c:v>10020</c:v>
                </c:pt>
                <c:pt idx="10019">
                  <c:v>10021</c:v>
                </c:pt>
                <c:pt idx="10020">
                  <c:v>10022</c:v>
                </c:pt>
                <c:pt idx="10021">
                  <c:v>10023</c:v>
                </c:pt>
                <c:pt idx="10022">
                  <c:v>10024</c:v>
                </c:pt>
                <c:pt idx="10023">
                  <c:v>10025</c:v>
                </c:pt>
                <c:pt idx="10024">
                  <c:v>10026</c:v>
                </c:pt>
                <c:pt idx="10025">
                  <c:v>10027</c:v>
                </c:pt>
                <c:pt idx="10026">
                  <c:v>10028</c:v>
                </c:pt>
                <c:pt idx="10027">
                  <c:v>10029</c:v>
                </c:pt>
                <c:pt idx="10028">
                  <c:v>10030</c:v>
                </c:pt>
                <c:pt idx="10029">
                  <c:v>10031</c:v>
                </c:pt>
                <c:pt idx="10030">
                  <c:v>10032</c:v>
                </c:pt>
                <c:pt idx="10031">
                  <c:v>10033</c:v>
                </c:pt>
                <c:pt idx="10032">
                  <c:v>10034</c:v>
                </c:pt>
                <c:pt idx="10033">
                  <c:v>10035</c:v>
                </c:pt>
                <c:pt idx="10034">
                  <c:v>10036</c:v>
                </c:pt>
                <c:pt idx="10035">
                  <c:v>10037</c:v>
                </c:pt>
                <c:pt idx="10036">
                  <c:v>10038</c:v>
                </c:pt>
                <c:pt idx="10037">
                  <c:v>10039</c:v>
                </c:pt>
                <c:pt idx="10038">
                  <c:v>10040</c:v>
                </c:pt>
                <c:pt idx="10039">
                  <c:v>10041</c:v>
                </c:pt>
                <c:pt idx="10040">
                  <c:v>10042</c:v>
                </c:pt>
                <c:pt idx="10041">
                  <c:v>10043</c:v>
                </c:pt>
                <c:pt idx="10042">
                  <c:v>10044</c:v>
                </c:pt>
                <c:pt idx="10043">
                  <c:v>10045</c:v>
                </c:pt>
                <c:pt idx="10044">
                  <c:v>10046</c:v>
                </c:pt>
                <c:pt idx="10045">
                  <c:v>10047</c:v>
                </c:pt>
                <c:pt idx="10046">
                  <c:v>10048</c:v>
                </c:pt>
                <c:pt idx="10047">
                  <c:v>10049</c:v>
                </c:pt>
                <c:pt idx="10048">
                  <c:v>10050</c:v>
                </c:pt>
                <c:pt idx="10049">
                  <c:v>10051</c:v>
                </c:pt>
                <c:pt idx="10050">
                  <c:v>10052</c:v>
                </c:pt>
                <c:pt idx="10051">
                  <c:v>10053</c:v>
                </c:pt>
                <c:pt idx="10052">
                  <c:v>10054</c:v>
                </c:pt>
                <c:pt idx="10053">
                  <c:v>10055</c:v>
                </c:pt>
                <c:pt idx="10054">
                  <c:v>10056</c:v>
                </c:pt>
                <c:pt idx="10055">
                  <c:v>10057</c:v>
                </c:pt>
                <c:pt idx="10056">
                  <c:v>10058</c:v>
                </c:pt>
                <c:pt idx="10057">
                  <c:v>10059</c:v>
                </c:pt>
                <c:pt idx="10058">
                  <c:v>10060</c:v>
                </c:pt>
                <c:pt idx="10059">
                  <c:v>10061</c:v>
                </c:pt>
                <c:pt idx="10060">
                  <c:v>10062</c:v>
                </c:pt>
                <c:pt idx="10061">
                  <c:v>10063</c:v>
                </c:pt>
                <c:pt idx="10062">
                  <c:v>10064</c:v>
                </c:pt>
                <c:pt idx="10063">
                  <c:v>10065</c:v>
                </c:pt>
                <c:pt idx="10064">
                  <c:v>10066</c:v>
                </c:pt>
                <c:pt idx="10065">
                  <c:v>10067</c:v>
                </c:pt>
                <c:pt idx="10066">
                  <c:v>10068</c:v>
                </c:pt>
                <c:pt idx="10067">
                  <c:v>10069</c:v>
                </c:pt>
                <c:pt idx="10068">
                  <c:v>10070</c:v>
                </c:pt>
                <c:pt idx="10069">
                  <c:v>10071</c:v>
                </c:pt>
                <c:pt idx="10070">
                  <c:v>10072</c:v>
                </c:pt>
                <c:pt idx="10071">
                  <c:v>10073</c:v>
                </c:pt>
                <c:pt idx="10072">
                  <c:v>10074</c:v>
                </c:pt>
                <c:pt idx="10073">
                  <c:v>10075</c:v>
                </c:pt>
                <c:pt idx="10074">
                  <c:v>10076</c:v>
                </c:pt>
                <c:pt idx="10075">
                  <c:v>10077</c:v>
                </c:pt>
                <c:pt idx="10076">
                  <c:v>10078</c:v>
                </c:pt>
                <c:pt idx="10077">
                  <c:v>10079</c:v>
                </c:pt>
                <c:pt idx="10078">
                  <c:v>10080</c:v>
                </c:pt>
                <c:pt idx="10079">
                  <c:v>10081</c:v>
                </c:pt>
                <c:pt idx="10080">
                  <c:v>10082</c:v>
                </c:pt>
                <c:pt idx="10081">
                  <c:v>10083</c:v>
                </c:pt>
                <c:pt idx="10082">
                  <c:v>10084</c:v>
                </c:pt>
                <c:pt idx="10083">
                  <c:v>10085</c:v>
                </c:pt>
                <c:pt idx="10084">
                  <c:v>10086</c:v>
                </c:pt>
                <c:pt idx="10085">
                  <c:v>10087</c:v>
                </c:pt>
                <c:pt idx="10086">
                  <c:v>10088</c:v>
                </c:pt>
                <c:pt idx="10087">
                  <c:v>10089</c:v>
                </c:pt>
                <c:pt idx="10088">
                  <c:v>10090</c:v>
                </c:pt>
                <c:pt idx="10089">
                  <c:v>10091</c:v>
                </c:pt>
                <c:pt idx="10090">
                  <c:v>10092</c:v>
                </c:pt>
                <c:pt idx="10091">
                  <c:v>10093</c:v>
                </c:pt>
                <c:pt idx="10092">
                  <c:v>10094</c:v>
                </c:pt>
                <c:pt idx="10093">
                  <c:v>10095</c:v>
                </c:pt>
                <c:pt idx="10094">
                  <c:v>10096</c:v>
                </c:pt>
                <c:pt idx="10095">
                  <c:v>10097</c:v>
                </c:pt>
                <c:pt idx="10096">
                  <c:v>10098</c:v>
                </c:pt>
                <c:pt idx="10097">
                  <c:v>10099</c:v>
                </c:pt>
                <c:pt idx="10098">
                  <c:v>10100</c:v>
                </c:pt>
                <c:pt idx="10099">
                  <c:v>10101</c:v>
                </c:pt>
                <c:pt idx="10100">
                  <c:v>10102</c:v>
                </c:pt>
                <c:pt idx="10101">
                  <c:v>10103</c:v>
                </c:pt>
                <c:pt idx="10102">
                  <c:v>10104</c:v>
                </c:pt>
                <c:pt idx="10103">
                  <c:v>10105</c:v>
                </c:pt>
                <c:pt idx="10104">
                  <c:v>10106</c:v>
                </c:pt>
                <c:pt idx="10105">
                  <c:v>10107</c:v>
                </c:pt>
                <c:pt idx="10106">
                  <c:v>10108</c:v>
                </c:pt>
                <c:pt idx="10107">
                  <c:v>10109</c:v>
                </c:pt>
                <c:pt idx="10108">
                  <c:v>10110</c:v>
                </c:pt>
                <c:pt idx="10109">
                  <c:v>10111</c:v>
                </c:pt>
                <c:pt idx="10110">
                  <c:v>10112</c:v>
                </c:pt>
                <c:pt idx="10111">
                  <c:v>10113</c:v>
                </c:pt>
                <c:pt idx="10112">
                  <c:v>10114</c:v>
                </c:pt>
                <c:pt idx="10113">
                  <c:v>10115</c:v>
                </c:pt>
                <c:pt idx="10114">
                  <c:v>10116</c:v>
                </c:pt>
                <c:pt idx="10115">
                  <c:v>10117</c:v>
                </c:pt>
                <c:pt idx="10116">
                  <c:v>10118</c:v>
                </c:pt>
                <c:pt idx="10117">
                  <c:v>10119</c:v>
                </c:pt>
                <c:pt idx="10118">
                  <c:v>10120</c:v>
                </c:pt>
                <c:pt idx="10119">
                  <c:v>10121</c:v>
                </c:pt>
                <c:pt idx="10120">
                  <c:v>10122</c:v>
                </c:pt>
                <c:pt idx="10121">
                  <c:v>10123</c:v>
                </c:pt>
                <c:pt idx="10122">
                  <c:v>10124</c:v>
                </c:pt>
                <c:pt idx="10123">
                  <c:v>10125</c:v>
                </c:pt>
                <c:pt idx="10124">
                  <c:v>10126</c:v>
                </c:pt>
                <c:pt idx="10125">
                  <c:v>10127</c:v>
                </c:pt>
                <c:pt idx="10126">
                  <c:v>10128</c:v>
                </c:pt>
                <c:pt idx="10127">
                  <c:v>10129</c:v>
                </c:pt>
                <c:pt idx="10128">
                  <c:v>10130</c:v>
                </c:pt>
                <c:pt idx="10129">
                  <c:v>10131</c:v>
                </c:pt>
                <c:pt idx="10130">
                  <c:v>10132</c:v>
                </c:pt>
                <c:pt idx="10131">
                  <c:v>10133</c:v>
                </c:pt>
                <c:pt idx="10132">
                  <c:v>10134</c:v>
                </c:pt>
                <c:pt idx="10133">
                  <c:v>10135</c:v>
                </c:pt>
                <c:pt idx="10134">
                  <c:v>10136</c:v>
                </c:pt>
                <c:pt idx="10135">
                  <c:v>10137</c:v>
                </c:pt>
                <c:pt idx="10136">
                  <c:v>10138</c:v>
                </c:pt>
                <c:pt idx="10137">
                  <c:v>10139</c:v>
                </c:pt>
                <c:pt idx="10138">
                  <c:v>10140</c:v>
                </c:pt>
                <c:pt idx="10139">
                  <c:v>10141</c:v>
                </c:pt>
                <c:pt idx="10140">
                  <c:v>10142</c:v>
                </c:pt>
                <c:pt idx="10141">
                  <c:v>10143</c:v>
                </c:pt>
                <c:pt idx="10142">
                  <c:v>10144</c:v>
                </c:pt>
                <c:pt idx="10143">
                  <c:v>10145</c:v>
                </c:pt>
                <c:pt idx="10144">
                  <c:v>10146</c:v>
                </c:pt>
                <c:pt idx="10145">
                  <c:v>10147</c:v>
                </c:pt>
                <c:pt idx="10146">
                  <c:v>10148</c:v>
                </c:pt>
                <c:pt idx="10147">
                  <c:v>10149</c:v>
                </c:pt>
                <c:pt idx="10148">
                  <c:v>10150</c:v>
                </c:pt>
                <c:pt idx="10149">
                  <c:v>10151</c:v>
                </c:pt>
                <c:pt idx="10150">
                  <c:v>10152</c:v>
                </c:pt>
                <c:pt idx="10151">
                  <c:v>10153</c:v>
                </c:pt>
                <c:pt idx="10152">
                  <c:v>10154</c:v>
                </c:pt>
                <c:pt idx="10153">
                  <c:v>10155</c:v>
                </c:pt>
                <c:pt idx="10154">
                  <c:v>10156</c:v>
                </c:pt>
                <c:pt idx="10155">
                  <c:v>10157</c:v>
                </c:pt>
                <c:pt idx="10156">
                  <c:v>10158</c:v>
                </c:pt>
                <c:pt idx="10157">
                  <c:v>10159</c:v>
                </c:pt>
                <c:pt idx="10158">
                  <c:v>10160</c:v>
                </c:pt>
                <c:pt idx="10159">
                  <c:v>10161</c:v>
                </c:pt>
                <c:pt idx="10160">
                  <c:v>10162</c:v>
                </c:pt>
                <c:pt idx="10161">
                  <c:v>10163</c:v>
                </c:pt>
                <c:pt idx="10162">
                  <c:v>10164</c:v>
                </c:pt>
                <c:pt idx="10163">
                  <c:v>10165</c:v>
                </c:pt>
                <c:pt idx="10164">
                  <c:v>10166</c:v>
                </c:pt>
                <c:pt idx="10165">
                  <c:v>10167</c:v>
                </c:pt>
                <c:pt idx="10166">
                  <c:v>10168</c:v>
                </c:pt>
                <c:pt idx="10167">
                  <c:v>10169</c:v>
                </c:pt>
                <c:pt idx="10168">
                  <c:v>10170</c:v>
                </c:pt>
                <c:pt idx="10169">
                  <c:v>10171</c:v>
                </c:pt>
                <c:pt idx="10170">
                  <c:v>10172</c:v>
                </c:pt>
                <c:pt idx="10171">
                  <c:v>10173</c:v>
                </c:pt>
                <c:pt idx="10172">
                  <c:v>10174</c:v>
                </c:pt>
                <c:pt idx="10173">
                  <c:v>10175</c:v>
                </c:pt>
              </c:numCache>
            </c:numRef>
          </c:xVal>
          <c:yVal>
            <c:numRef>
              <c:f>'[erosion_run2_data.xlsx]erosion test 2_preeroded 1'!$B$2:$B$10175</c:f>
              <c:numCache>
                <c:formatCode>General</c:formatCode>
                <c:ptCount val="10174"/>
                <c:pt idx="0">
                  <c:v>0.83640300000000001</c:v>
                </c:pt>
                <c:pt idx="1">
                  <c:v>0.83638900000000005</c:v>
                </c:pt>
                <c:pt idx="2">
                  <c:v>0.836368</c:v>
                </c:pt>
                <c:pt idx="3">
                  <c:v>0.83636200000000005</c:v>
                </c:pt>
                <c:pt idx="4">
                  <c:v>0.83634200000000003</c:v>
                </c:pt>
                <c:pt idx="5">
                  <c:v>0.83633900000000005</c:v>
                </c:pt>
                <c:pt idx="6">
                  <c:v>0.83632499999999999</c:v>
                </c:pt>
                <c:pt idx="7">
                  <c:v>0.83631900000000003</c:v>
                </c:pt>
                <c:pt idx="8">
                  <c:v>0.83628199999999997</c:v>
                </c:pt>
                <c:pt idx="9">
                  <c:v>0.83628199999999997</c:v>
                </c:pt>
                <c:pt idx="10">
                  <c:v>0.83628000000000002</c:v>
                </c:pt>
                <c:pt idx="11">
                  <c:v>0.83629200000000004</c:v>
                </c:pt>
                <c:pt idx="12">
                  <c:v>0.83627799999999997</c:v>
                </c:pt>
                <c:pt idx="13">
                  <c:v>0.83627899999999999</c:v>
                </c:pt>
                <c:pt idx="14">
                  <c:v>0.83626</c:v>
                </c:pt>
                <c:pt idx="15">
                  <c:v>0.83623999999999998</c:v>
                </c:pt>
                <c:pt idx="16">
                  <c:v>0.83621000000000001</c:v>
                </c:pt>
                <c:pt idx="17">
                  <c:v>0.83619900000000003</c:v>
                </c:pt>
                <c:pt idx="18">
                  <c:v>0.83618599999999998</c:v>
                </c:pt>
                <c:pt idx="19">
                  <c:v>0.83618599999999998</c:v>
                </c:pt>
                <c:pt idx="20">
                  <c:v>0.83618599999999998</c:v>
                </c:pt>
                <c:pt idx="21">
                  <c:v>0.83618300000000001</c:v>
                </c:pt>
                <c:pt idx="22">
                  <c:v>0.83617900000000001</c:v>
                </c:pt>
                <c:pt idx="23">
                  <c:v>0.83617799999999998</c:v>
                </c:pt>
                <c:pt idx="24">
                  <c:v>0.83616599999999996</c:v>
                </c:pt>
                <c:pt idx="25">
                  <c:v>0.83616400000000002</c:v>
                </c:pt>
                <c:pt idx="26">
                  <c:v>0.83615200000000001</c:v>
                </c:pt>
                <c:pt idx="27">
                  <c:v>0.83614100000000002</c:v>
                </c:pt>
                <c:pt idx="28">
                  <c:v>0.83613599999999999</c:v>
                </c:pt>
                <c:pt idx="29">
                  <c:v>0.83613099999999996</c:v>
                </c:pt>
                <c:pt idx="30">
                  <c:v>0.83611800000000003</c:v>
                </c:pt>
                <c:pt idx="31">
                  <c:v>0.83611400000000002</c:v>
                </c:pt>
                <c:pt idx="32">
                  <c:v>0.83609500000000003</c:v>
                </c:pt>
                <c:pt idx="33">
                  <c:v>0.83609900000000004</c:v>
                </c:pt>
                <c:pt idx="34">
                  <c:v>0.83608800000000005</c:v>
                </c:pt>
                <c:pt idx="35">
                  <c:v>0.83606899999999995</c:v>
                </c:pt>
                <c:pt idx="36">
                  <c:v>0.83605700000000005</c:v>
                </c:pt>
                <c:pt idx="37">
                  <c:v>0.83606199999999997</c:v>
                </c:pt>
                <c:pt idx="38">
                  <c:v>0.83608199999999999</c:v>
                </c:pt>
                <c:pt idx="39">
                  <c:v>0.836067</c:v>
                </c:pt>
                <c:pt idx="40">
                  <c:v>0.83606899999999995</c:v>
                </c:pt>
                <c:pt idx="41">
                  <c:v>0.83605799999999997</c:v>
                </c:pt>
                <c:pt idx="42">
                  <c:v>0.83605499999999999</c:v>
                </c:pt>
                <c:pt idx="43">
                  <c:v>0.83604699999999998</c:v>
                </c:pt>
                <c:pt idx="44">
                  <c:v>0.83604299999999998</c:v>
                </c:pt>
                <c:pt idx="45">
                  <c:v>0.83603700000000003</c:v>
                </c:pt>
                <c:pt idx="46">
                  <c:v>0.83602900000000002</c:v>
                </c:pt>
                <c:pt idx="47">
                  <c:v>0.836036</c:v>
                </c:pt>
                <c:pt idx="48">
                  <c:v>0.83602600000000005</c:v>
                </c:pt>
                <c:pt idx="49">
                  <c:v>0.83602299999999996</c:v>
                </c:pt>
                <c:pt idx="50">
                  <c:v>0.83602600000000005</c:v>
                </c:pt>
                <c:pt idx="51">
                  <c:v>0.83601800000000004</c:v>
                </c:pt>
                <c:pt idx="52">
                  <c:v>0.83602100000000001</c:v>
                </c:pt>
                <c:pt idx="53">
                  <c:v>0.83601099999999995</c:v>
                </c:pt>
                <c:pt idx="54">
                  <c:v>0.83601199999999998</c:v>
                </c:pt>
                <c:pt idx="55">
                  <c:v>0.836005</c:v>
                </c:pt>
                <c:pt idx="56">
                  <c:v>0.83600300000000005</c:v>
                </c:pt>
                <c:pt idx="57">
                  <c:v>0.83599699999999999</c:v>
                </c:pt>
                <c:pt idx="58">
                  <c:v>0.83599699999999999</c:v>
                </c:pt>
                <c:pt idx="59">
                  <c:v>0.83598099999999997</c:v>
                </c:pt>
                <c:pt idx="60">
                  <c:v>0.83598700000000004</c:v>
                </c:pt>
                <c:pt idx="61">
                  <c:v>0.83597100000000002</c:v>
                </c:pt>
                <c:pt idx="62">
                  <c:v>0.83596800000000004</c:v>
                </c:pt>
                <c:pt idx="63">
                  <c:v>0.83596800000000004</c:v>
                </c:pt>
                <c:pt idx="64">
                  <c:v>0.83596499999999996</c:v>
                </c:pt>
                <c:pt idx="65">
                  <c:v>0.83595600000000003</c:v>
                </c:pt>
                <c:pt idx="66">
                  <c:v>0.83596199999999998</c:v>
                </c:pt>
                <c:pt idx="67">
                  <c:v>0.83596000000000004</c:v>
                </c:pt>
                <c:pt idx="68">
                  <c:v>0.83595900000000001</c:v>
                </c:pt>
                <c:pt idx="69">
                  <c:v>0.83595600000000003</c:v>
                </c:pt>
                <c:pt idx="70">
                  <c:v>0.83594800000000002</c:v>
                </c:pt>
                <c:pt idx="71">
                  <c:v>0.83594100000000005</c:v>
                </c:pt>
                <c:pt idx="72">
                  <c:v>0.83594400000000002</c:v>
                </c:pt>
                <c:pt idx="73">
                  <c:v>0.83592</c:v>
                </c:pt>
                <c:pt idx="74">
                  <c:v>0.83590900000000001</c:v>
                </c:pt>
                <c:pt idx="75">
                  <c:v>0.83590399999999998</c:v>
                </c:pt>
                <c:pt idx="76">
                  <c:v>0.83590699999999996</c:v>
                </c:pt>
                <c:pt idx="77">
                  <c:v>0.83589899999999995</c:v>
                </c:pt>
                <c:pt idx="78">
                  <c:v>0.83589000000000002</c:v>
                </c:pt>
                <c:pt idx="79">
                  <c:v>0.83589199999999997</c:v>
                </c:pt>
                <c:pt idx="80">
                  <c:v>0.83588700000000005</c:v>
                </c:pt>
                <c:pt idx="81">
                  <c:v>0.83588399999999996</c:v>
                </c:pt>
                <c:pt idx="82">
                  <c:v>0.83588499999999999</c:v>
                </c:pt>
                <c:pt idx="83">
                  <c:v>0.83588399999999996</c:v>
                </c:pt>
                <c:pt idx="84">
                  <c:v>0.83588300000000004</c:v>
                </c:pt>
                <c:pt idx="85">
                  <c:v>0.83587699999999998</c:v>
                </c:pt>
                <c:pt idx="86">
                  <c:v>0.83587699999999998</c:v>
                </c:pt>
                <c:pt idx="87">
                  <c:v>0.83590500000000001</c:v>
                </c:pt>
                <c:pt idx="88">
                  <c:v>0.83590399999999998</c:v>
                </c:pt>
                <c:pt idx="89">
                  <c:v>0.83590299999999995</c:v>
                </c:pt>
                <c:pt idx="90">
                  <c:v>0.83589899999999995</c:v>
                </c:pt>
                <c:pt idx="91">
                  <c:v>0.83588300000000004</c:v>
                </c:pt>
                <c:pt idx="92">
                  <c:v>0.83587</c:v>
                </c:pt>
                <c:pt idx="93">
                  <c:v>0.83588300000000004</c:v>
                </c:pt>
                <c:pt idx="94">
                  <c:v>0.83587100000000003</c:v>
                </c:pt>
                <c:pt idx="95">
                  <c:v>0.83586800000000006</c:v>
                </c:pt>
                <c:pt idx="96">
                  <c:v>0.83586899999999997</c:v>
                </c:pt>
                <c:pt idx="97">
                  <c:v>0.83586700000000003</c:v>
                </c:pt>
                <c:pt idx="98">
                  <c:v>0.83586199999999999</c:v>
                </c:pt>
                <c:pt idx="99">
                  <c:v>0.83586099999999997</c:v>
                </c:pt>
                <c:pt idx="100">
                  <c:v>0.83586000000000005</c:v>
                </c:pt>
                <c:pt idx="101">
                  <c:v>0.83585699999999996</c:v>
                </c:pt>
                <c:pt idx="102">
                  <c:v>0.83586700000000003</c:v>
                </c:pt>
                <c:pt idx="103">
                  <c:v>0.83587100000000003</c:v>
                </c:pt>
                <c:pt idx="104">
                  <c:v>0.83586000000000005</c:v>
                </c:pt>
                <c:pt idx="105">
                  <c:v>0.83586099999999997</c:v>
                </c:pt>
                <c:pt idx="106">
                  <c:v>0.83585399999999999</c:v>
                </c:pt>
                <c:pt idx="107">
                  <c:v>0.83586300000000002</c:v>
                </c:pt>
                <c:pt idx="108">
                  <c:v>0.83586199999999999</c:v>
                </c:pt>
                <c:pt idx="109">
                  <c:v>0.83587299999999998</c:v>
                </c:pt>
                <c:pt idx="110">
                  <c:v>0.83587400000000001</c:v>
                </c:pt>
                <c:pt idx="111">
                  <c:v>0.83587100000000003</c:v>
                </c:pt>
                <c:pt idx="112">
                  <c:v>0.83587900000000004</c:v>
                </c:pt>
                <c:pt idx="113">
                  <c:v>0.83587500000000003</c:v>
                </c:pt>
                <c:pt idx="114">
                  <c:v>0.83586499999999997</c:v>
                </c:pt>
                <c:pt idx="115">
                  <c:v>0.83585900000000002</c:v>
                </c:pt>
                <c:pt idx="116">
                  <c:v>0.83587</c:v>
                </c:pt>
                <c:pt idx="117">
                  <c:v>0.83588099999999999</c:v>
                </c:pt>
                <c:pt idx="118">
                  <c:v>0.835866</c:v>
                </c:pt>
                <c:pt idx="119">
                  <c:v>0.83585500000000001</c:v>
                </c:pt>
                <c:pt idx="120">
                  <c:v>0.83587599999999995</c:v>
                </c:pt>
                <c:pt idx="121">
                  <c:v>0.83588099999999999</c:v>
                </c:pt>
                <c:pt idx="122">
                  <c:v>0.83587299999999998</c:v>
                </c:pt>
                <c:pt idx="123">
                  <c:v>0.83587800000000001</c:v>
                </c:pt>
                <c:pt idx="124">
                  <c:v>0.83587800000000001</c:v>
                </c:pt>
                <c:pt idx="125">
                  <c:v>0.83587699999999998</c:v>
                </c:pt>
                <c:pt idx="126">
                  <c:v>0.83588200000000001</c:v>
                </c:pt>
                <c:pt idx="127">
                  <c:v>0.83587199999999995</c:v>
                </c:pt>
                <c:pt idx="128">
                  <c:v>0.83586899999999997</c:v>
                </c:pt>
                <c:pt idx="129">
                  <c:v>0.83586800000000006</c:v>
                </c:pt>
                <c:pt idx="130">
                  <c:v>0.83586099999999997</c:v>
                </c:pt>
                <c:pt idx="131">
                  <c:v>0.83587900000000004</c:v>
                </c:pt>
                <c:pt idx="132">
                  <c:v>0.83586000000000005</c:v>
                </c:pt>
                <c:pt idx="133">
                  <c:v>0.83586300000000002</c:v>
                </c:pt>
                <c:pt idx="134">
                  <c:v>0.83588300000000004</c:v>
                </c:pt>
                <c:pt idx="135">
                  <c:v>0.835866</c:v>
                </c:pt>
                <c:pt idx="136">
                  <c:v>0.83586300000000002</c:v>
                </c:pt>
                <c:pt idx="137">
                  <c:v>0.83586800000000006</c:v>
                </c:pt>
                <c:pt idx="138">
                  <c:v>0.83587100000000003</c:v>
                </c:pt>
                <c:pt idx="139">
                  <c:v>0.83587</c:v>
                </c:pt>
                <c:pt idx="140">
                  <c:v>0.83587100000000003</c:v>
                </c:pt>
                <c:pt idx="141">
                  <c:v>0.83587199999999995</c:v>
                </c:pt>
                <c:pt idx="142">
                  <c:v>0.83587699999999998</c:v>
                </c:pt>
                <c:pt idx="143">
                  <c:v>0.83586199999999999</c:v>
                </c:pt>
                <c:pt idx="144">
                  <c:v>0.83586899999999997</c:v>
                </c:pt>
                <c:pt idx="145">
                  <c:v>0.83584999999999998</c:v>
                </c:pt>
                <c:pt idx="146">
                  <c:v>0.83584899999999995</c:v>
                </c:pt>
                <c:pt idx="147">
                  <c:v>0.83584499999999995</c:v>
                </c:pt>
                <c:pt idx="148">
                  <c:v>0.83584899999999995</c:v>
                </c:pt>
                <c:pt idx="149">
                  <c:v>0.83584499999999995</c:v>
                </c:pt>
                <c:pt idx="150">
                  <c:v>0.83583099999999999</c:v>
                </c:pt>
                <c:pt idx="151">
                  <c:v>0.83586899999999997</c:v>
                </c:pt>
                <c:pt idx="152">
                  <c:v>0.835866</c:v>
                </c:pt>
                <c:pt idx="153">
                  <c:v>0.83586199999999999</c:v>
                </c:pt>
                <c:pt idx="154">
                  <c:v>0.83585500000000001</c:v>
                </c:pt>
                <c:pt idx="155">
                  <c:v>0.83586000000000005</c:v>
                </c:pt>
                <c:pt idx="156">
                  <c:v>0.835843</c:v>
                </c:pt>
                <c:pt idx="157">
                  <c:v>0.83582900000000004</c:v>
                </c:pt>
                <c:pt idx="158">
                  <c:v>0.83582400000000001</c:v>
                </c:pt>
                <c:pt idx="159">
                  <c:v>0.83581899999999998</c:v>
                </c:pt>
                <c:pt idx="160">
                  <c:v>0.83582199999999995</c:v>
                </c:pt>
                <c:pt idx="161">
                  <c:v>0.83582000000000001</c:v>
                </c:pt>
                <c:pt idx="162">
                  <c:v>0.83581899999999998</c:v>
                </c:pt>
                <c:pt idx="163">
                  <c:v>0.83580900000000002</c:v>
                </c:pt>
                <c:pt idx="164">
                  <c:v>0.83581000000000005</c:v>
                </c:pt>
                <c:pt idx="165">
                  <c:v>0.83580600000000005</c:v>
                </c:pt>
                <c:pt idx="166">
                  <c:v>0.83580699999999997</c:v>
                </c:pt>
                <c:pt idx="167">
                  <c:v>0.83580299999999996</c:v>
                </c:pt>
                <c:pt idx="168">
                  <c:v>0.83580299999999996</c:v>
                </c:pt>
                <c:pt idx="169">
                  <c:v>0.83579899999999996</c:v>
                </c:pt>
                <c:pt idx="170">
                  <c:v>0.83579999999999999</c:v>
                </c:pt>
                <c:pt idx="171">
                  <c:v>0.83581799999999995</c:v>
                </c:pt>
                <c:pt idx="172">
                  <c:v>0.83581300000000003</c:v>
                </c:pt>
                <c:pt idx="173">
                  <c:v>0.83580299999999996</c:v>
                </c:pt>
                <c:pt idx="174">
                  <c:v>0.83579700000000001</c:v>
                </c:pt>
                <c:pt idx="175">
                  <c:v>0.83580500000000002</c:v>
                </c:pt>
                <c:pt idx="176">
                  <c:v>0.83579800000000004</c:v>
                </c:pt>
                <c:pt idx="177">
                  <c:v>0.83579300000000001</c:v>
                </c:pt>
                <c:pt idx="178">
                  <c:v>0.83580399999999999</c:v>
                </c:pt>
                <c:pt idx="179">
                  <c:v>0.83579800000000004</c:v>
                </c:pt>
                <c:pt idx="180">
                  <c:v>0.83579800000000004</c:v>
                </c:pt>
                <c:pt idx="181">
                  <c:v>0.835789</c:v>
                </c:pt>
                <c:pt idx="182">
                  <c:v>0.83578399999999997</c:v>
                </c:pt>
                <c:pt idx="183">
                  <c:v>0.83577999999999997</c:v>
                </c:pt>
                <c:pt idx="184">
                  <c:v>0.83577000000000001</c:v>
                </c:pt>
                <c:pt idx="185">
                  <c:v>0.83577100000000004</c:v>
                </c:pt>
                <c:pt idx="186">
                  <c:v>0.83576300000000003</c:v>
                </c:pt>
                <c:pt idx="187">
                  <c:v>0.835762</c:v>
                </c:pt>
                <c:pt idx="188">
                  <c:v>0.83575699999999997</c:v>
                </c:pt>
                <c:pt idx="189">
                  <c:v>0.83575999999999995</c:v>
                </c:pt>
                <c:pt idx="190">
                  <c:v>0.83575900000000003</c:v>
                </c:pt>
                <c:pt idx="191">
                  <c:v>0.835754</c:v>
                </c:pt>
                <c:pt idx="192">
                  <c:v>0.83575200000000005</c:v>
                </c:pt>
                <c:pt idx="193">
                  <c:v>0.83575299999999997</c:v>
                </c:pt>
                <c:pt idx="194">
                  <c:v>0.83575600000000005</c:v>
                </c:pt>
                <c:pt idx="195">
                  <c:v>0.83577500000000005</c:v>
                </c:pt>
                <c:pt idx="196">
                  <c:v>0.83577299999999999</c:v>
                </c:pt>
                <c:pt idx="197">
                  <c:v>0.83576799999999996</c:v>
                </c:pt>
                <c:pt idx="198">
                  <c:v>0.83577100000000004</c:v>
                </c:pt>
                <c:pt idx="199">
                  <c:v>0.83577000000000001</c:v>
                </c:pt>
                <c:pt idx="200">
                  <c:v>0.83576600000000001</c:v>
                </c:pt>
                <c:pt idx="201">
                  <c:v>0.83576700000000004</c:v>
                </c:pt>
                <c:pt idx="202">
                  <c:v>0.83576399999999995</c:v>
                </c:pt>
                <c:pt idx="203">
                  <c:v>0.835762</c:v>
                </c:pt>
                <c:pt idx="204">
                  <c:v>0.83576600000000001</c:v>
                </c:pt>
                <c:pt idx="205">
                  <c:v>0.83576099999999998</c:v>
                </c:pt>
                <c:pt idx="206">
                  <c:v>0.83576300000000003</c:v>
                </c:pt>
                <c:pt idx="207">
                  <c:v>0.835762</c:v>
                </c:pt>
                <c:pt idx="208">
                  <c:v>0.83576099999999998</c:v>
                </c:pt>
                <c:pt idx="209">
                  <c:v>0.83575999999999995</c:v>
                </c:pt>
                <c:pt idx="210">
                  <c:v>0.83576600000000001</c:v>
                </c:pt>
                <c:pt idx="211">
                  <c:v>0.83576099999999998</c:v>
                </c:pt>
                <c:pt idx="212">
                  <c:v>0.835762</c:v>
                </c:pt>
                <c:pt idx="213">
                  <c:v>0.83575699999999997</c:v>
                </c:pt>
                <c:pt idx="214">
                  <c:v>0.83575900000000003</c:v>
                </c:pt>
                <c:pt idx="215">
                  <c:v>0.83576099999999998</c:v>
                </c:pt>
                <c:pt idx="216">
                  <c:v>0.835758</c:v>
                </c:pt>
                <c:pt idx="217">
                  <c:v>0.83575200000000005</c:v>
                </c:pt>
                <c:pt idx="218">
                  <c:v>0.83575200000000005</c:v>
                </c:pt>
                <c:pt idx="219">
                  <c:v>0.83574899999999996</c:v>
                </c:pt>
                <c:pt idx="220">
                  <c:v>0.83574599999999999</c:v>
                </c:pt>
                <c:pt idx="221">
                  <c:v>0.83574999999999999</c:v>
                </c:pt>
                <c:pt idx="222">
                  <c:v>0.83574700000000002</c:v>
                </c:pt>
                <c:pt idx="223">
                  <c:v>0.83574899999999996</c:v>
                </c:pt>
                <c:pt idx="224">
                  <c:v>0.83574099999999996</c:v>
                </c:pt>
                <c:pt idx="225">
                  <c:v>0.83574300000000001</c:v>
                </c:pt>
                <c:pt idx="226">
                  <c:v>0.83574800000000005</c:v>
                </c:pt>
                <c:pt idx="227">
                  <c:v>0.83574000000000004</c:v>
                </c:pt>
                <c:pt idx="228">
                  <c:v>0.83574599999999999</c:v>
                </c:pt>
                <c:pt idx="229">
                  <c:v>0.83574599999999999</c:v>
                </c:pt>
                <c:pt idx="230">
                  <c:v>0.83575299999999997</c:v>
                </c:pt>
                <c:pt idx="231">
                  <c:v>0.83574800000000005</c:v>
                </c:pt>
                <c:pt idx="232">
                  <c:v>0.83575100000000002</c:v>
                </c:pt>
                <c:pt idx="233">
                  <c:v>0.83575200000000005</c:v>
                </c:pt>
                <c:pt idx="234">
                  <c:v>0.83574999999999999</c:v>
                </c:pt>
                <c:pt idx="235">
                  <c:v>0.83574899999999996</c:v>
                </c:pt>
                <c:pt idx="236">
                  <c:v>0.83575299999999997</c:v>
                </c:pt>
                <c:pt idx="237">
                  <c:v>0.83575999999999995</c:v>
                </c:pt>
                <c:pt idx="238">
                  <c:v>0.83575600000000005</c:v>
                </c:pt>
                <c:pt idx="239">
                  <c:v>0.83575900000000003</c:v>
                </c:pt>
                <c:pt idx="240">
                  <c:v>0.83575999999999995</c:v>
                </c:pt>
                <c:pt idx="241">
                  <c:v>0.835762</c:v>
                </c:pt>
                <c:pt idx="242">
                  <c:v>0.83576600000000001</c:v>
                </c:pt>
                <c:pt idx="243">
                  <c:v>0.83575900000000003</c:v>
                </c:pt>
                <c:pt idx="244">
                  <c:v>0.83575999999999995</c:v>
                </c:pt>
                <c:pt idx="245">
                  <c:v>0.83575900000000003</c:v>
                </c:pt>
                <c:pt idx="246">
                  <c:v>0.83576099999999998</c:v>
                </c:pt>
                <c:pt idx="247">
                  <c:v>0.83576399999999995</c:v>
                </c:pt>
                <c:pt idx="248">
                  <c:v>0.83577699999999999</c:v>
                </c:pt>
                <c:pt idx="249">
                  <c:v>0.83577900000000005</c:v>
                </c:pt>
                <c:pt idx="250">
                  <c:v>0.83577999999999997</c:v>
                </c:pt>
                <c:pt idx="251">
                  <c:v>0.83578399999999997</c:v>
                </c:pt>
                <c:pt idx="252">
                  <c:v>0.83577800000000002</c:v>
                </c:pt>
                <c:pt idx="253">
                  <c:v>0.83577999999999997</c:v>
                </c:pt>
                <c:pt idx="254">
                  <c:v>0.83578200000000002</c:v>
                </c:pt>
                <c:pt idx="255">
                  <c:v>0.83578600000000003</c:v>
                </c:pt>
                <c:pt idx="256">
                  <c:v>0.83578699999999995</c:v>
                </c:pt>
                <c:pt idx="257">
                  <c:v>0.835785</c:v>
                </c:pt>
                <c:pt idx="258">
                  <c:v>0.83577800000000002</c:v>
                </c:pt>
                <c:pt idx="259">
                  <c:v>0.83578300000000005</c:v>
                </c:pt>
                <c:pt idx="260">
                  <c:v>0.83578399999999997</c:v>
                </c:pt>
                <c:pt idx="261">
                  <c:v>0.835785</c:v>
                </c:pt>
                <c:pt idx="262">
                  <c:v>0.83578399999999997</c:v>
                </c:pt>
                <c:pt idx="263">
                  <c:v>0.83578799999999998</c:v>
                </c:pt>
                <c:pt idx="264">
                  <c:v>0.835781</c:v>
                </c:pt>
                <c:pt idx="265">
                  <c:v>0.83577999999999997</c:v>
                </c:pt>
                <c:pt idx="266">
                  <c:v>0.83578399999999997</c:v>
                </c:pt>
                <c:pt idx="267">
                  <c:v>0.835785</c:v>
                </c:pt>
                <c:pt idx="268">
                  <c:v>0.83579300000000001</c:v>
                </c:pt>
                <c:pt idx="269">
                  <c:v>0.83579499999999995</c:v>
                </c:pt>
                <c:pt idx="270">
                  <c:v>0.83579999999999999</c:v>
                </c:pt>
                <c:pt idx="271">
                  <c:v>0.83579599999999998</c:v>
                </c:pt>
                <c:pt idx="272">
                  <c:v>0.83579000000000003</c:v>
                </c:pt>
                <c:pt idx="273">
                  <c:v>0.83579499999999995</c:v>
                </c:pt>
                <c:pt idx="274">
                  <c:v>0.83579199999999998</c:v>
                </c:pt>
                <c:pt idx="275">
                  <c:v>0.83579700000000001</c:v>
                </c:pt>
                <c:pt idx="276">
                  <c:v>0.83579400000000004</c:v>
                </c:pt>
                <c:pt idx="277">
                  <c:v>0.83578799999999998</c:v>
                </c:pt>
                <c:pt idx="278">
                  <c:v>0.83579400000000004</c:v>
                </c:pt>
                <c:pt idx="279">
                  <c:v>0.835789</c:v>
                </c:pt>
                <c:pt idx="280">
                  <c:v>0.83579000000000003</c:v>
                </c:pt>
                <c:pt idx="281">
                  <c:v>0.83578399999999997</c:v>
                </c:pt>
                <c:pt idx="282">
                  <c:v>0.83577500000000005</c:v>
                </c:pt>
                <c:pt idx="283">
                  <c:v>0.83577500000000005</c:v>
                </c:pt>
                <c:pt idx="284">
                  <c:v>0.83578200000000002</c:v>
                </c:pt>
                <c:pt idx="285">
                  <c:v>0.83577699999999999</c:v>
                </c:pt>
                <c:pt idx="286">
                  <c:v>0.83577800000000002</c:v>
                </c:pt>
                <c:pt idx="287">
                  <c:v>0.83577000000000001</c:v>
                </c:pt>
                <c:pt idx="288">
                  <c:v>0.835758</c:v>
                </c:pt>
                <c:pt idx="289">
                  <c:v>0.835754</c:v>
                </c:pt>
                <c:pt idx="290">
                  <c:v>0.83575600000000005</c:v>
                </c:pt>
                <c:pt idx="291">
                  <c:v>0.83574999999999999</c:v>
                </c:pt>
                <c:pt idx="292">
                  <c:v>0.83574599999999999</c:v>
                </c:pt>
                <c:pt idx="293">
                  <c:v>0.83574300000000001</c:v>
                </c:pt>
                <c:pt idx="294">
                  <c:v>0.83574300000000001</c:v>
                </c:pt>
                <c:pt idx="295">
                  <c:v>0.83574099999999996</c:v>
                </c:pt>
                <c:pt idx="296">
                  <c:v>0.83574400000000004</c:v>
                </c:pt>
                <c:pt idx="297">
                  <c:v>0.83573500000000001</c:v>
                </c:pt>
                <c:pt idx="298">
                  <c:v>0.83573399999999998</c:v>
                </c:pt>
                <c:pt idx="299">
                  <c:v>0.83573200000000003</c:v>
                </c:pt>
                <c:pt idx="300">
                  <c:v>0.835727</c:v>
                </c:pt>
                <c:pt idx="301">
                  <c:v>0.83572500000000005</c:v>
                </c:pt>
                <c:pt idx="302">
                  <c:v>0.83571799999999996</c:v>
                </c:pt>
                <c:pt idx="303">
                  <c:v>0.83572000000000002</c:v>
                </c:pt>
                <c:pt idx="304">
                  <c:v>0.83571300000000004</c:v>
                </c:pt>
                <c:pt idx="305">
                  <c:v>0.83571700000000004</c:v>
                </c:pt>
                <c:pt idx="306">
                  <c:v>0.83571099999999998</c:v>
                </c:pt>
                <c:pt idx="307">
                  <c:v>0.83570800000000001</c:v>
                </c:pt>
                <c:pt idx="308">
                  <c:v>0.83570900000000004</c:v>
                </c:pt>
                <c:pt idx="309">
                  <c:v>0.835704</c:v>
                </c:pt>
                <c:pt idx="310">
                  <c:v>0.83569700000000002</c:v>
                </c:pt>
                <c:pt idx="311">
                  <c:v>0.83569300000000002</c:v>
                </c:pt>
                <c:pt idx="312">
                  <c:v>0.83569499999999997</c:v>
                </c:pt>
                <c:pt idx="313">
                  <c:v>0.83569599999999999</c:v>
                </c:pt>
                <c:pt idx="314">
                  <c:v>0.83569300000000002</c:v>
                </c:pt>
                <c:pt idx="315">
                  <c:v>0.83569499999999997</c:v>
                </c:pt>
                <c:pt idx="316">
                  <c:v>0.83569499999999997</c:v>
                </c:pt>
                <c:pt idx="317">
                  <c:v>0.83568900000000002</c:v>
                </c:pt>
                <c:pt idx="318">
                  <c:v>0.83569099999999996</c:v>
                </c:pt>
                <c:pt idx="319">
                  <c:v>0.83569300000000002</c:v>
                </c:pt>
                <c:pt idx="320">
                  <c:v>0.83569199999999999</c:v>
                </c:pt>
                <c:pt idx="321">
                  <c:v>0.83568699999999996</c:v>
                </c:pt>
                <c:pt idx="322">
                  <c:v>0.83568900000000002</c:v>
                </c:pt>
                <c:pt idx="323">
                  <c:v>0.83568399999999998</c:v>
                </c:pt>
                <c:pt idx="324">
                  <c:v>0.83568299999999995</c:v>
                </c:pt>
                <c:pt idx="325">
                  <c:v>0.83567999999999998</c:v>
                </c:pt>
                <c:pt idx="326">
                  <c:v>0.83567999999999998</c:v>
                </c:pt>
                <c:pt idx="327">
                  <c:v>0.83568200000000004</c:v>
                </c:pt>
                <c:pt idx="328">
                  <c:v>0.83567899999999995</c:v>
                </c:pt>
                <c:pt idx="329">
                  <c:v>0.83567999999999998</c:v>
                </c:pt>
                <c:pt idx="330">
                  <c:v>0.83567400000000003</c:v>
                </c:pt>
                <c:pt idx="331">
                  <c:v>0.835673</c:v>
                </c:pt>
                <c:pt idx="332">
                  <c:v>0.835677</c:v>
                </c:pt>
                <c:pt idx="333">
                  <c:v>0.83567499999999995</c:v>
                </c:pt>
                <c:pt idx="334">
                  <c:v>0.83567499999999995</c:v>
                </c:pt>
                <c:pt idx="335">
                  <c:v>0.83567800000000003</c:v>
                </c:pt>
                <c:pt idx="336">
                  <c:v>0.83566700000000005</c:v>
                </c:pt>
                <c:pt idx="337">
                  <c:v>0.83567100000000005</c:v>
                </c:pt>
                <c:pt idx="338">
                  <c:v>0.83567999999999998</c:v>
                </c:pt>
                <c:pt idx="339">
                  <c:v>0.83568200000000004</c:v>
                </c:pt>
                <c:pt idx="340">
                  <c:v>0.83568200000000004</c:v>
                </c:pt>
                <c:pt idx="341">
                  <c:v>0.83567999999999998</c:v>
                </c:pt>
                <c:pt idx="342">
                  <c:v>0.83568299999999995</c:v>
                </c:pt>
                <c:pt idx="343">
                  <c:v>0.83568900000000002</c:v>
                </c:pt>
                <c:pt idx="344">
                  <c:v>0.83569199999999999</c:v>
                </c:pt>
                <c:pt idx="345">
                  <c:v>0.83569300000000002</c:v>
                </c:pt>
                <c:pt idx="346">
                  <c:v>0.83569199999999999</c:v>
                </c:pt>
                <c:pt idx="347">
                  <c:v>0.83569800000000005</c:v>
                </c:pt>
                <c:pt idx="348">
                  <c:v>0.83569899999999997</c:v>
                </c:pt>
                <c:pt idx="349">
                  <c:v>0.83568699999999996</c:v>
                </c:pt>
                <c:pt idx="350">
                  <c:v>0.83569099999999996</c:v>
                </c:pt>
                <c:pt idx="351">
                  <c:v>0.83569000000000004</c:v>
                </c:pt>
                <c:pt idx="352">
                  <c:v>0.83569199999999999</c:v>
                </c:pt>
                <c:pt idx="353">
                  <c:v>0.83569899999999997</c:v>
                </c:pt>
                <c:pt idx="354">
                  <c:v>0.8357</c:v>
                </c:pt>
                <c:pt idx="355">
                  <c:v>0.83570100000000003</c:v>
                </c:pt>
                <c:pt idx="356">
                  <c:v>0.83570299999999997</c:v>
                </c:pt>
                <c:pt idx="357">
                  <c:v>0.83570299999999997</c:v>
                </c:pt>
                <c:pt idx="358">
                  <c:v>0.83570699999999998</c:v>
                </c:pt>
                <c:pt idx="359">
                  <c:v>0.83570599999999995</c:v>
                </c:pt>
                <c:pt idx="360">
                  <c:v>0.83570500000000003</c:v>
                </c:pt>
                <c:pt idx="361">
                  <c:v>0.83569899999999997</c:v>
                </c:pt>
                <c:pt idx="362">
                  <c:v>0.83570999999999995</c:v>
                </c:pt>
                <c:pt idx="363">
                  <c:v>0.835704</c:v>
                </c:pt>
                <c:pt idx="364">
                  <c:v>0.83570500000000003</c:v>
                </c:pt>
                <c:pt idx="365">
                  <c:v>0.83570699999999998</c:v>
                </c:pt>
                <c:pt idx="366">
                  <c:v>0.83570299999999997</c:v>
                </c:pt>
                <c:pt idx="367">
                  <c:v>0.83570100000000003</c:v>
                </c:pt>
                <c:pt idx="368">
                  <c:v>0.83570500000000003</c:v>
                </c:pt>
                <c:pt idx="369">
                  <c:v>0.83570599999999995</c:v>
                </c:pt>
                <c:pt idx="370">
                  <c:v>0.83571300000000004</c:v>
                </c:pt>
                <c:pt idx="371">
                  <c:v>0.83571099999999998</c:v>
                </c:pt>
                <c:pt idx="372">
                  <c:v>0.83571600000000001</c:v>
                </c:pt>
                <c:pt idx="373">
                  <c:v>0.83571799999999996</c:v>
                </c:pt>
                <c:pt idx="374">
                  <c:v>0.83571899999999999</c:v>
                </c:pt>
                <c:pt idx="375">
                  <c:v>0.83571899999999999</c:v>
                </c:pt>
                <c:pt idx="376">
                  <c:v>0.83571799999999996</c:v>
                </c:pt>
                <c:pt idx="377">
                  <c:v>0.83572199999999996</c:v>
                </c:pt>
                <c:pt idx="378">
                  <c:v>0.83571899999999999</c:v>
                </c:pt>
                <c:pt idx="379">
                  <c:v>0.835727</c:v>
                </c:pt>
                <c:pt idx="380">
                  <c:v>0.835727</c:v>
                </c:pt>
                <c:pt idx="381">
                  <c:v>0.83573399999999998</c:v>
                </c:pt>
                <c:pt idx="382">
                  <c:v>0.835731</c:v>
                </c:pt>
                <c:pt idx="383">
                  <c:v>0.83573500000000001</c:v>
                </c:pt>
                <c:pt idx="384">
                  <c:v>0.83573399999999998</c:v>
                </c:pt>
                <c:pt idx="385">
                  <c:v>0.83573900000000001</c:v>
                </c:pt>
                <c:pt idx="386">
                  <c:v>0.83573600000000003</c:v>
                </c:pt>
                <c:pt idx="387">
                  <c:v>0.83573699999999995</c:v>
                </c:pt>
                <c:pt idx="388">
                  <c:v>0.83573299999999995</c:v>
                </c:pt>
                <c:pt idx="389">
                  <c:v>0.83573799999999998</c:v>
                </c:pt>
                <c:pt idx="390">
                  <c:v>0.83573799999999998</c:v>
                </c:pt>
                <c:pt idx="391">
                  <c:v>0.83574400000000004</c:v>
                </c:pt>
                <c:pt idx="392">
                  <c:v>0.83574599999999999</c:v>
                </c:pt>
                <c:pt idx="393">
                  <c:v>0.83574300000000001</c:v>
                </c:pt>
                <c:pt idx="394">
                  <c:v>0.83574599999999999</c:v>
                </c:pt>
                <c:pt idx="395">
                  <c:v>0.83574499999999996</c:v>
                </c:pt>
                <c:pt idx="396">
                  <c:v>0.83574300000000001</c:v>
                </c:pt>
                <c:pt idx="397">
                  <c:v>0.83574000000000004</c:v>
                </c:pt>
                <c:pt idx="398">
                  <c:v>0.83574000000000004</c:v>
                </c:pt>
                <c:pt idx="399">
                  <c:v>0.83574499999999996</c:v>
                </c:pt>
                <c:pt idx="400">
                  <c:v>0.83574199999999998</c:v>
                </c:pt>
                <c:pt idx="401">
                  <c:v>0.83574300000000001</c:v>
                </c:pt>
                <c:pt idx="402">
                  <c:v>0.83574300000000001</c:v>
                </c:pt>
                <c:pt idx="403">
                  <c:v>0.83573900000000001</c:v>
                </c:pt>
                <c:pt idx="404">
                  <c:v>0.83573699999999995</c:v>
                </c:pt>
                <c:pt idx="405">
                  <c:v>0.83573600000000003</c:v>
                </c:pt>
                <c:pt idx="406">
                  <c:v>0.83573900000000001</c:v>
                </c:pt>
                <c:pt idx="407">
                  <c:v>0.83573799999999998</c:v>
                </c:pt>
                <c:pt idx="408">
                  <c:v>0.83573600000000003</c:v>
                </c:pt>
                <c:pt idx="409">
                  <c:v>0.83573799999999998</c:v>
                </c:pt>
                <c:pt idx="410">
                  <c:v>0.83574000000000004</c:v>
                </c:pt>
                <c:pt idx="411">
                  <c:v>0.83573900000000001</c:v>
                </c:pt>
                <c:pt idx="412">
                  <c:v>0.83573500000000001</c:v>
                </c:pt>
                <c:pt idx="413">
                  <c:v>0.83574099999999996</c:v>
                </c:pt>
                <c:pt idx="414">
                  <c:v>0.83573900000000001</c:v>
                </c:pt>
                <c:pt idx="415">
                  <c:v>0.83574099999999996</c:v>
                </c:pt>
                <c:pt idx="416">
                  <c:v>0.83573600000000003</c:v>
                </c:pt>
                <c:pt idx="417">
                  <c:v>0.83573600000000003</c:v>
                </c:pt>
                <c:pt idx="418">
                  <c:v>0.83573900000000001</c:v>
                </c:pt>
                <c:pt idx="419">
                  <c:v>0.83573699999999995</c:v>
                </c:pt>
                <c:pt idx="420">
                  <c:v>0.83573699999999995</c:v>
                </c:pt>
                <c:pt idx="421">
                  <c:v>0.83572500000000005</c:v>
                </c:pt>
                <c:pt idx="422">
                  <c:v>0.83572199999999996</c:v>
                </c:pt>
                <c:pt idx="423">
                  <c:v>0.83572199999999996</c:v>
                </c:pt>
                <c:pt idx="424">
                  <c:v>0.835727</c:v>
                </c:pt>
                <c:pt idx="425">
                  <c:v>0.83572199999999996</c:v>
                </c:pt>
                <c:pt idx="426">
                  <c:v>0.83572299999999999</c:v>
                </c:pt>
                <c:pt idx="427">
                  <c:v>0.83571899999999999</c:v>
                </c:pt>
                <c:pt idx="428">
                  <c:v>0.83571399999999996</c:v>
                </c:pt>
                <c:pt idx="429">
                  <c:v>0.83572000000000002</c:v>
                </c:pt>
                <c:pt idx="430">
                  <c:v>0.83571200000000001</c:v>
                </c:pt>
                <c:pt idx="431">
                  <c:v>0.83571300000000004</c:v>
                </c:pt>
                <c:pt idx="432">
                  <c:v>0.83571200000000001</c:v>
                </c:pt>
                <c:pt idx="433">
                  <c:v>0.83570999999999995</c:v>
                </c:pt>
                <c:pt idx="434">
                  <c:v>0.83570500000000003</c:v>
                </c:pt>
                <c:pt idx="435">
                  <c:v>0.83570800000000001</c:v>
                </c:pt>
                <c:pt idx="436">
                  <c:v>0.83570500000000003</c:v>
                </c:pt>
                <c:pt idx="437">
                  <c:v>0.83570100000000003</c:v>
                </c:pt>
                <c:pt idx="438">
                  <c:v>0.83570599999999995</c:v>
                </c:pt>
                <c:pt idx="439">
                  <c:v>0.83569599999999999</c:v>
                </c:pt>
                <c:pt idx="440">
                  <c:v>0.83569499999999997</c:v>
                </c:pt>
                <c:pt idx="441">
                  <c:v>0.83569199999999999</c:v>
                </c:pt>
                <c:pt idx="442">
                  <c:v>0.83569000000000004</c:v>
                </c:pt>
                <c:pt idx="443">
                  <c:v>0.83568900000000002</c:v>
                </c:pt>
                <c:pt idx="444">
                  <c:v>0.83568699999999996</c:v>
                </c:pt>
                <c:pt idx="445">
                  <c:v>0.83568799999999999</c:v>
                </c:pt>
                <c:pt idx="446">
                  <c:v>0.83568600000000004</c:v>
                </c:pt>
                <c:pt idx="447">
                  <c:v>0.83568100000000001</c:v>
                </c:pt>
                <c:pt idx="448">
                  <c:v>0.83567499999999995</c:v>
                </c:pt>
                <c:pt idx="449">
                  <c:v>0.83567800000000003</c:v>
                </c:pt>
                <c:pt idx="450">
                  <c:v>0.83567499999999995</c:v>
                </c:pt>
                <c:pt idx="451">
                  <c:v>0.83566700000000005</c:v>
                </c:pt>
                <c:pt idx="452">
                  <c:v>0.835673</c:v>
                </c:pt>
                <c:pt idx="453">
                  <c:v>0.83567000000000002</c:v>
                </c:pt>
                <c:pt idx="454">
                  <c:v>0.83566700000000005</c:v>
                </c:pt>
                <c:pt idx="455">
                  <c:v>0.83566799999999997</c:v>
                </c:pt>
                <c:pt idx="456">
                  <c:v>0.83567000000000002</c:v>
                </c:pt>
                <c:pt idx="457">
                  <c:v>0.83566600000000002</c:v>
                </c:pt>
                <c:pt idx="458">
                  <c:v>0.83566600000000002</c:v>
                </c:pt>
                <c:pt idx="459">
                  <c:v>0.83566099999999999</c:v>
                </c:pt>
                <c:pt idx="460">
                  <c:v>0.83566200000000002</c:v>
                </c:pt>
                <c:pt idx="461">
                  <c:v>0.83566499999999999</c:v>
                </c:pt>
                <c:pt idx="462">
                  <c:v>0.83566600000000002</c:v>
                </c:pt>
                <c:pt idx="463">
                  <c:v>0.83565999999999996</c:v>
                </c:pt>
                <c:pt idx="464">
                  <c:v>0.835669</c:v>
                </c:pt>
                <c:pt idx="465">
                  <c:v>0.83567000000000002</c:v>
                </c:pt>
                <c:pt idx="466">
                  <c:v>0.83566099999999999</c:v>
                </c:pt>
                <c:pt idx="467">
                  <c:v>0.83566300000000004</c:v>
                </c:pt>
                <c:pt idx="468">
                  <c:v>0.83565400000000001</c:v>
                </c:pt>
                <c:pt idx="469">
                  <c:v>0.83565100000000003</c:v>
                </c:pt>
                <c:pt idx="470">
                  <c:v>0.83565199999999995</c:v>
                </c:pt>
                <c:pt idx="471">
                  <c:v>0.83565500000000004</c:v>
                </c:pt>
                <c:pt idx="472">
                  <c:v>0.83565599999999995</c:v>
                </c:pt>
                <c:pt idx="473">
                  <c:v>0.83565800000000001</c:v>
                </c:pt>
                <c:pt idx="474">
                  <c:v>0.83565599999999995</c:v>
                </c:pt>
                <c:pt idx="475">
                  <c:v>0.83565800000000001</c:v>
                </c:pt>
                <c:pt idx="476">
                  <c:v>0.83565800000000001</c:v>
                </c:pt>
                <c:pt idx="477">
                  <c:v>0.83565800000000001</c:v>
                </c:pt>
                <c:pt idx="478">
                  <c:v>0.83565199999999995</c:v>
                </c:pt>
                <c:pt idx="479">
                  <c:v>0.83565900000000004</c:v>
                </c:pt>
                <c:pt idx="480">
                  <c:v>0.83565800000000001</c:v>
                </c:pt>
                <c:pt idx="481">
                  <c:v>0.83566300000000004</c:v>
                </c:pt>
                <c:pt idx="482">
                  <c:v>0.83566300000000004</c:v>
                </c:pt>
                <c:pt idx="483">
                  <c:v>0.83566799999999997</c:v>
                </c:pt>
                <c:pt idx="484">
                  <c:v>0.83567400000000003</c:v>
                </c:pt>
                <c:pt idx="485">
                  <c:v>0.83567100000000005</c:v>
                </c:pt>
                <c:pt idx="486">
                  <c:v>0.83567199999999997</c:v>
                </c:pt>
                <c:pt idx="487">
                  <c:v>0.83568100000000001</c:v>
                </c:pt>
                <c:pt idx="488">
                  <c:v>0.83568100000000001</c:v>
                </c:pt>
                <c:pt idx="489">
                  <c:v>0.83567999999999998</c:v>
                </c:pt>
                <c:pt idx="490">
                  <c:v>0.83568299999999995</c:v>
                </c:pt>
                <c:pt idx="491">
                  <c:v>0.83568299999999995</c:v>
                </c:pt>
                <c:pt idx="492">
                  <c:v>0.83568699999999996</c:v>
                </c:pt>
                <c:pt idx="493">
                  <c:v>0.83569499999999997</c:v>
                </c:pt>
                <c:pt idx="494">
                  <c:v>0.83569400000000005</c:v>
                </c:pt>
                <c:pt idx="495">
                  <c:v>0.83569199999999999</c:v>
                </c:pt>
                <c:pt idx="496">
                  <c:v>0.83569499999999997</c:v>
                </c:pt>
                <c:pt idx="497">
                  <c:v>0.83569400000000005</c:v>
                </c:pt>
                <c:pt idx="498">
                  <c:v>0.8357</c:v>
                </c:pt>
                <c:pt idx="499">
                  <c:v>0.83569800000000005</c:v>
                </c:pt>
                <c:pt idx="500">
                  <c:v>0.83569800000000005</c:v>
                </c:pt>
                <c:pt idx="501">
                  <c:v>0.8357</c:v>
                </c:pt>
                <c:pt idx="502">
                  <c:v>0.83570199999999994</c:v>
                </c:pt>
                <c:pt idx="503">
                  <c:v>0.835704</c:v>
                </c:pt>
                <c:pt idx="504">
                  <c:v>0.83570800000000001</c:v>
                </c:pt>
                <c:pt idx="505">
                  <c:v>0.8357</c:v>
                </c:pt>
                <c:pt idx="506">
                  <c:v>0.83570599999999995</c:v>
                </c:pt>
                <c:pt idx="507">
                  <c:v>0.83570500000000003</c:v>
                </c:pt>
                <c:pt idx="508">
                  <c:v>0.83570699999999998</c:v>
                </c:pt>
                <c:pt idx="509">
                  <c:v>0.83570299999999997</c:v>
                </c:pt>
                <c:pt idx="510">
                  <c:v>0.83570599999999995</c:v>
                </c:pt>
                <c:pt idx="511">
                  <c:v>0.83570999999999995</c:v>
                </c:pt>
                <c:pt idx="512">
                  <c:v>0.83571399999999996</c:v>
                </c:pt>
                <c:pt idx="513">
                  <c:v>0.83571799999999996</c:v>
                </c:pt>
                <c:pt idx="514">
                  <c:v>0.83571799999999996</c:v>
                </c:pt>
                <c:pt idx="515">
                  <c:v>0.83571899999999999</c:v>
                </c:pt>
                <c:pt idx="516">
                  <c:v>0.83571799999999996</c:v>
                </c:pt>
                <c:pt idx="517">
                  <c:v>0.83572199999999996</c:v>
                </c:pt>
                <c:pt idx="518">
                  <c:v>0.83572199999999996</c:v>
                </c:pt>
                <c:pt idx="519">
                  <c:v>0.83572500000000005</c:v>
                </c:pt>
                <c:pt idx="520">
                  <c:v>0.83572199999999996</c:v>
                </c:pt>
                <c:pt idx="521">
                  <c:v>0.83572100000000005</c:v>
                </c:pt>
                <c:pt idx="522">
                  <c:v>0.83571700000000004</c:v>
                </c:pt>
                <c:pt idx="523">
                  <c:v>0.83572100000000005</c:v>
                </c:pt>
                <c:pt idx="524">
                  <c:v>0.83572599999999997</c:v>
                </c:pt>
                <c:pt idx="525">
                  <c:v>0.83571600000000001</c:v>
                </c:pt>
                <c:pt idx="526">
                  <c:v>0.83572100000000005</c:v>
                </c:pt>
                <c:pt idx="527">
                  <c:v>0.83572199999999996</c:v>
                </c:pt>
                <c:pt idx="528">
                  <c:v>0.83571799999999996</c:v>
                </c:pt>
                <c:pt idx="529">
                  <c:v>0.83572000000000002</c:v>
                </c:pt>
                <c:pt idx="530">
                  <c:v>0.83571899999999999</c:v>
                </c:pt>
                <c:pt idx="531">
                  <c:v>0.83572000000000002</c:v>
                </c:pt>
                <c:pt idx="532">
                  <c:v>0.83572500000000005</c:v>
                </c:pt>
                <c:pt idx="533">
                  <c:v>0.83572299999999999</c:v>
                </c:pt>
                <c:pt idx="534">
                  <c:v>0.83572599999999997</c:v>
                </c:pt>
                <c:pt idx="535">
                  <c:v>0.83572500000000005</c:v>
                </c:pt>
                <c:pt idx="536">
                  <c:v>0.83572299999999999</c:v>
                </c:pt>
                <c:pt idx="537">
                  <c:v>0.83572100000000005</c:v>
                </c:pt>
                <c:pt idx="538">
                  <c:v>0.83572199999999996</c:v>
                </c:pt>
                <c:pt idx="539">
                  <c:v>0.83572199999999996</c:v>
                </c:pt>
                <c:pt idx="540">
                  <c:v>0.83572500000000005</c:v>
                </c:pt>
                <c:pt idx="541">
                  <c:v>0.83571600000000001</c:v>
                </c:pt>
                <c:pt idx="542">
                  <c:v>0.83571799999999996</c:v>
                </c:pt>
                <c:pt idx="543">
                  <c:v>0.83571899999999999</c:v>
                </c:pt>
                <c:pt idx="544">
                  <c:v>0.83571799999999996</c:v>
                </c:pt>
                <c:pt idx="545">
                  <c:v>0.83571300000000004</c:v>
                </c:pt>
                <c:pt idx="546">
                  <c:v>0.83571399999999996</c:v>
                </c:pt>
                <c:pt idx="547">
                  <c:v>0.83571200000000001</c:v>
                </c:pt>
                <c:pt idx="548">
                  <c:v>0.83571600000000001</c:v>
                </c:pt>
                <c:pt idx="549">
                  <c:v>0.83572199999999996</c:v>
                </c:pt>
                <c:pt idx="550">
                  <c:v>0.83571099999999998</c:v>
                </c:pt>
                <c:pt idx="551">
                  <c:v>0.83571300000000004</c:v>
                </c:pt>
                <c:pt idx="552">
                  <c:v>0.83571799999999996</c:v>
                </c:pt>
                <c:pt idx="553">
                  <c:v>0.83571300000000004</c:v>
                </c:pt>
                <c:pt idx="554">
                  <c:v>0.83571899999999999</c:v>
                </c:pt>
                <c:pt idx="555">
                  <c:v>0.83571499999999999</c:v>
                </c:pt>
                <c:pt idx="556">
                  <c:v>0.83571499999999999</c:v>
                </c:pt>
                <c:pt idx="557">
                  <c:v>0.83571300000000004</c:v>
                </c:pt>
                <c:pt idx="558">
                  <c:v>0.83571700000000004</c:v>
                </c:pt>
                <c:pt idx="559">
                  <c:v>0.83571099999999998</c:v>
                </c:pt>
                <c:pt idx="560">
                  <c:v>0.83570699999999998</c:v>
                </c:pt>
                <c:pt idx="561">
                  <c:v>0.83570900000000004</c:v>
                </c:pt>
                <c:pt idx="562">
                  <c:v>0.83571600000000001</c:v>
                </c:pt>
                <c:pt idx="563">
                  <c:v>0.83571099999999998</c:v>
                </c:pt>
                <c:pt idx="564">
                  <c:v>0.83570599999999995</c:v>
                </c:pt>
                <c:pt idx="565">
                  <c:v>0.83570599999999995</c:v>
                </c:pt>
                <c:pt idx="566">
                  <c:v>0.83570699999999998</c:v>
                </c:pt>
                <c:pt idx="567">
                  <c:v>0.83570800000000001</c:v>
                </c:pt>
                <c:pt idx="568">
                  <c:v>0.83570599999999995</c:v>
                </c:pt>
                <c:pt idx="569">
                  <c:v>0.83570500000000003</c:v>
                </c:pt>
                <c:pt idx="570">
                  <c:v>0.83570299999999997</c:v>
                </c:pt>
                <c:pt idx="571">
                  <c:v>0.83569899999999997</c:v>
                </c:pt>
                <c:pt idx="572">
                  <c:v>0.83570199999999994</c:v>
                </c:pt>
                <c:pt idx="573">
                  <c:v>0.83570199999999994</c:v>
                </c:pt>
                <c:pt idx="574">
                  <c:v>0.83570299999999997</c:v>
                </c:pt>
                <c:pt idx="575">
                  <c:v>0.83569400000000005</c:v>
                </c:pt>
                <c:pt idx="576">
                  <c:v>0.83569800000000005</c:v>
                </c:pt>
                <c:pt idx="577">
                  <c:v>0.83569000000000004</c:v>
                </c:pt>
                <c:pt idx="578">
                  <c:v>0.83569300000000002</c:v>
                </c:pt>
                <c:pt idx="579">
                  <c:v>0.83569499999999997</c:v>
                </c:pt>
                <c:pt idx="580">
                  <c:v>0.83569800000000005</c:v>
                </c:pt>
                <c:pt idx="581">
                  <c:v>0.83570999999999995</c:v>
                </c:pt>
                <c:pt idx="582">
                  <c:v>0.83571300000000004</c:v>
                </c:pt>
                <c:pt idx="583">
                  <c:v>0.83571300000000004</c:v>
                </c:pt>
                <c:pt idx="584">
                  <c:v>0.83571300000000004</c:v>
                </c:pt>
                <c:pt idx="585">
                  <c:v>0.83571099999999998</c:v>
                </c:pt>
                <c:pt idx="586">
                  <c:v>0.83571399999999996</c:v>
                </c:pt>
                <c:pt idx="587">
                  <c:v>0.83571099999999998</c:v>
                </c:pt>
                <c:pt idx="588">
                  <c:v>0.83571099999999998</c:v>
                </c:pt>
                <c:pt idx="589">
                  <c:v>0.83571099999999998</c:v>
                </c:pt>
                <c:pt idx="590">
                  <c:v>0.83570999999999995</c:v>
                </c:pt>
                <c:pt idx="591">
                  <c:v>0.83570900000000004</c:v>
                </c:pt>
                <c:pt idx="592">
                  <c:v>0.83570800000000001</c:v>
                </c:pt>
                <c:pt idx="593">
                  <c:v>0.83570599999999995</c:v>
                </c:pt>
                <c:pt idx="594">
                  <c:v>0.83570800000000001</c:v>
                </c:pt>
                <c:pt idx="595">
                  <c:v>0.83570599999999995</c:v>
                </c:pt>
                <c:pt idx="596">
                  <c:v>0.835704</c:v>
                </c:pt>
                <c:pt idx="597">
                  <c:v>0.83570500000000003</c:v>
                </c:pt>
                <c:pt idx="598">
                  <c:v>0.83570699999999998</c:v>
                </c:pt>
                <c:pt idx="599">
                  <c:v>0.83570599999999995</c:v>
                </c:pt>
                <c:pt idx="600">
                  <c:v>0.835704</c:v>
                </c:pt>
                <c:pt idx="601">
                  <c:v>0.83570199999999994</c:v>
                </c:pt>
                <c:pt idx="602">
                  <c:v>0.835704</c:v>
                </c:pt>
                <c:pt idx="603">
                  <c:v>0.8357</c:v>
                </c:pt>
                <c:pt idx="604">
                  <c:v>0.83569899999999997</c:v>
                </c:pt>
                <c:pt idx="605">
                  <c:v>0.83570199999999994</c:v>
                </c:pt>
                <c:pt idx="606">
                  <c:v>0.83570199999999994</c:v>
                </c:pt>
                <c:pt idx="607">
                  <c:v>0.8357</c:v>
                </c:pt>
                <c:pt idx="608">
                  <c:v>0.83569899999999997</c:v>
                </c:pt>
                <c:pt idx="609">
                  <c:v>0.83570299999999997</c:v>
                </c:pt>
                <c:pt idx="610">
                  <c:v>0.83570100000000003</c:v>
                </c:pt>
                <c:pt idx="611">
                  <c:v>0.83569800000000005</c:v>
                </c:pt>
                <c:pt idx="612">
                  <c:v>0.83570699999999998</c:v>
                </c:pt>
                <c:pt idx="613">
                  <c:v>0.83569300000000002</c:v>
                </c:pt>
                <c:pt idx="614">
                  <c:v>0.83569499999999997</c:v>
                </c:pt>
                <c:pt idx="615">
                  <c:v>0.83570299999999997</c:v>
                </c:pt>
                <c:pt idx="616">
                  <c:v>0.83570299999999997</c:v>
                </c:pt>
                <c:pt idx="617">
                  <c:v>0.83569800000000005</c:v>
                </c:pt>
                <c:pt idx="618">
                  <c:v>0.83570900000000004</c:v>
                </c:pt>
                <c:pt idx="619">
                  <c:v>0.835704</c:v>
                </c:pt>
                <c:pt idx="620">
                  <c:v>0.83570900000000004</c:v>
                </c:pt>
                <c:pt idx="621">
                  <c:v>0.83571099999999998</c:v>
                </c:pt>
                <c:pt idx="622">
                  <c:v>0.83570900000000004</c:v>
                </c:pt>
                <c:pt idx="623">
                  <c:v>0.83571099999999998</c:v>
                </c:pt>
                <c:pt idx="624">
                  <c:v>0.83570699999999998</c:v>
                </c:pt>
                <c:pt idx="625">
                  <c:v>0.83571700000000004</c:v>
                </c:pt>
                <c:pt idx="626">
                  <c:v>0.83572199999999996</c:v>
                </c:pt>
                <c:pt idx="627">
                  <c:v>0.83571700000000004</c:v>
                </c:pt>
                <c:pt idx="628">
                  <c:v>0.83571399999999996</c:v>
                </c:pt>
                <c:pt idx="629">
                  <c:v>0.83571099999999998</c:v>
                </c:pt>
                <c:pt idx="630">
                  <c:v>0.83571799999999996</c:v>
                </c:pt>
                <c:pt idx="631">
                  <c:v>0.83571799999999996</c:v>
                </c:pt>
                <c:pt idx="632">
                  <c:v>0.83571300000000004</c:v>
                </c:pt>
                <c:pt idx="633">
                  <c:v>0.83571300000000004</c:v>
                </c:pt>
                <c:pt idx="634">
                  <c:v>0.83570900000000004</c:v>
                </c:pt>
                <c:pt idx="635">
                  <c:v>0.83570900000000004</c:v>
                </c:pt>
                <c:pt idx="636">
                  <c:v>0.83571600000000001</c:v>
                </c:pt>
                <c:pt idx="637">
                  <c:v>0.83571300000000004</c:v>
                </c:pt>
                <c:pt idx="638">
                  <c:v>0.83571600000000001</c:v>
                </c:pt>
                <c:pt idx="639">
                  <c:v>0.83571099999999998</c:v>
                </c:pt>
                <c:pt idx="640">
                  <c:v>0.83571600000000001</c:v>
                </c:pt>
                <c:pt idx="641">
                  <c:v>0.83571799999999996</c:v>
                </c:pt>
                <c:pt idx="642">
                  <c:v>0.83572299999999999</c:v>
                </c:pt>
                <c:pt idx="643">
                  <c:v>0.83572000000000002</c:v>
                </c:pt>
                <c:pt idx="644">
                  <c:v>0.835731</c:v>
                </c:pt>
                <c:pt idx="645">
                  <c:v>0.83572900000000006</c:v>
                </c:pt>
                <c:pt idx="646">
                  <c:v>0.83572900000000006</c:v>
                </c:pt>
                <c:pt idx="647">
                  <c:v>0.83573200000000003</c:v>
                </c:pt>
                <c:pt idx="648">
                  <c:v>0.83573600000000003</c:v>
                </c:pt>
                <c:pt idx="649">
                  <c:v>0.83573299999999995</c:v>
                </c:pt>
                <c:pt idx="650">
                  <c:v>0.83572900000000006</c:v>
                </c:pt>
                <c:pt idx="651">
                  <c:v>0.83573500000000001</c:v>
                </c:pt>
                <c:pt idx="652">
                  <c:v>0.83572900000000006</c:v>
                </c:pt>
                <c:pt idx="653">
                  <c:v>0.835727</c:v>
                </c:pt>
                <c:pt idx="654">
                  <c:v>0.83572599999999997</c:v>
                </c:pt>
                <c:pt idx="655">
                  <c:v>0.835727</c:v>
                </c:pt>
                <c:pt idx="656">
                  <c:v>0.83572800000000003</c:v>
                </c:pt>
                <c:pt idx="657">
                  <c:v>0.83572999999999997</c:v>
                </c:pt>
                <c:pt idx="658">
                  <c:v>0.83572500000000005</c:v>
                </c:pt>
                <c:pt idx="659">
                  <c:v>0.835727</c:v>
                </c:pt>
                <c:pt idx="660">
                  <c:v>0.83572500000000005</c:v>
                </c:pt>
                <c:pt idx="661">
                  <c:v>0.83572599999999997</c:v>
                </c:pt>
                <c:pt idx="662">
                  <c:v>0.83572400000000002</c:v>
                </c:pt>
                <c:pt idx="663">
                  <c:v>0.835727</c:v>
                </c:pt>
                <c:pt idx="664">
                  <c:v>0.83572500000000005</c:v>
                </c:pt>
                <c:pt idx="665">
                  <c:v>0.83573200000000003</c:v>
                </c:pt>
                <c:pt idx="666">
                  <c:v>0.83572800000000003</c:v>
                </c:pt>
                <c:pt idx="667">
                  <c:v>0.83572800000000003</c:v>
                </c:pt>
                <c:pt idx="668">
                  <c:v>0.83572500000000005</c:v>
                </c:pt>
                <c:pt idx="669">
                  <c:v>0.835731</c:v>
                </c:pt>
                <c:pt idx="670">
                  <c:v>0.835727</c:v>
                </c:pt>
                <c:pt idx="671">
                  <c:v>0.83573299999999995</c:v>
                </c:pt>
                <c:pt idx="672">
                  <c:v>0.83573500000000001</c:v>
                </c:pt>
                <c:pt idx="673">
                  <c:v>0.83573299999999995</c:v>
                </c:pt>
                <c:pt idx="674">
                  <c:v>0.835731</c:v>
                </c:pt>
                <c:pt idx="675">
                  <c:v>0.83573399999999998</c:v>
                </c:pt>
                <c:pt idx="676">
                  <c:v>0.83572800000000003</c:v>
                </c:pt>
                <c:pt idx="677">
                  <c:v>0.83573299999999995</c:v>
                </c:pt>
                <c:pt idx="678">
                  <c:v>0.83573500000000001</c:v>
                </c:pt>
                <c:pt idx="679">
                  <c:v>0.83572999999999997</c:v>
                </c:pt>
                <c:pt idx="680">
                  <c:v>0.83573500000000001</c:v>
                </c:pt>
                <c:pt idx="681">
                  <c:v>0.835727</c:v>
                </c:pt>
                <c:pt idx="682">
                  <c:v>0.83572400000000002</c:v>
                </c:pt>
                <c:pt idx="683">
                  <c:v>0.83572500000000005</c:v>
                </c:pt>
                <c:pt idx="684">
                  <c:v>0.83572599999999997</c:v>
                </c:pt>
                <c:pt idx="685">
                  <c:v>0.83572500000000005</c:v>
                </c:pt>
                <c:pt idx="686">
                  <c:v>0.83572100000000005</c:v>
                </c:pt>
                <c:pt idx="687">
                  <c:v>0.83570900000000004</c:v>
                </c:pt>
                <c:pt idx="688">
                  <c:v>0.83570299999999997</c:v>
                </c:pt>
                <c:pt idx="689">
                  <c:v>0.83571099999999998</c:v>
                </c:pt>
                <c:pt idx="690">
                  <c:v>0.83570199999999994</c:v>
                </c:pt>
                <c:pt idx="691">
                  <c:v>0.83570500000000003</c:v>
                </c:pt>
                <c:pt idx="692">
                  <c:v>0.83570500000000003</c:v>
                </c:pt>
                <c:pt idx="693">
                  <c:v>0.83570599999999995</c:v>
                </c:pt>
                <c:pt idx="694">
                  <c:v>0.83570500000000003</c:v>
                </c:pt>
                <c:pt idx="695">
                  <c:v>0.83570299999999997</c:v>
                </c:pt>
                <c:pt idx="696">
                  <c:v>0.83569899999999997</c:v>
                </c:pt>
                <c:pt idx="697">
                  <c:v>0.83569800000000005</c:v>
                </c:pt>
                <c:pt idx="698">
                  <c:v>0.83569899999999997</c:v>
                </c:pt>
                <c:pt idx="699">
                  <c:v>0.83569599999999999</c:v>
                </c:pt>
                <c:pt idx="700">
                  <c:v>0.83569499999999997</c:v>
                </c:pt>
                <c:pt idx="701">
                  <c:v>0.83569000000000004</c:v>
                </c:pt>
                <c:pt idx="702">
                  <c:v>0.83569499999999997</c:v>
                </c:pt>
                <c:pt idx="703">
                  <c:v>0.83569599999999999</c:v>
                </c:pt>
                <c:pt idx="704">
                  <c:v>0.83569899999999997</c:v>
                </c:pt>
                <c:pt idx="705">
                  <c:v>0.83569400000000005</c:v>
                </c:pt>
                <c:pt idx="706">
                  <c:v>0.83569599999999999</c:v>
                </c:pt>
                <c:pt idx="707">
                  <c:v>0.83569400000000005</c:v>
                </c:pt>
                <c:pt idx="708">
                  <c:v>0.83569300000000002</c:v>
                </c:pt>
                <c:pt idx="709">
                  <c:v>0.83569400000000005</c:v>
                </c:pt>
                <c:pt idx="710">
                  <c:v>0.83569499999999997</c:v>
                </c:pt>
                <c:pt idx="711">
                  <c:v>0.83569599999999999</c:v>
                </c:pt>
                <c:pt idx="712">
                  <c:v>0.83569499999999997</c:v>
                </c:pt>
                <c:pt idx="713">
                  <c:v>0.83569199999999999</c:v>
                </c:pt>
                <c:pt idx="714">
                  <c:v>0.83568600000000004</c:v>
                </c:pt>
                <c:pt idx="715">
                  <c:v>0.83568900000000002</c:v>
                </c:pt>
                <c:pt idx="716">
                  <c:v>0.83568799999999999</c:v>
                </c:pt>
                <c:pt idx="717">
                  <c:v>0.83568799999999999</c:v>
                </c:pt>
                <c:pt idx="718">
                  <c:v>0.83568299999999995</c:v>
                </c:pt>
                <c:pt idx="719">
                  <c:v>0.83568399999999998</c:v>
                </c:pt>
                <c:pt idx="720">
                  <c:v>0.83568299999999995</c:v>
                </c:pt>
                <c:pt idx="721">
                  <c:v>0.83568399999999998</c:v>
                </c:pt>
                <c:pt idx="722">
                  <c:v>0.83568600000000004</c:v>
                </c:pt>
                <c:pt idx="723">
                  <c:v>0.83568399999999998</c:v>
                </c:pt>
                <c:pt idx="724">
                  <c:v>0.83568100000000001</c:v>
                </c:pt>
                <c:pt idx="725">
                  <c:v>0.83567800000000003</c:v>
                </c:pt>
                <c:pt idx="726">
                  <c:v>0.83567999999999998</c:v>
                </c:pt>
                <c:pt idx="727">
                  <c:v>0.83568100000000001</c:v>
                </c:pt>
                <c:pt idx="728">
                  <c:v>0.83567899999999995</c:v>
                </c:pt>
                <c:pt idx="729">
                  <c:v>0.83567800000000003</c:v>
                </c:pt>
                <c:pt idx="730">
                  <c:v>0.83569000000000004</c:v>
                </c:pt>
                <c:pt idx="731">
                  <c:v>0.83568399999999998</c:v>
                </c:pt>
                <c:pt idx="732">
                  <c:v>0.83567499999999995</c:v>
                </c:pt>
                <c:pt idx="733">
                  <c:v>0.83568299999999995</c:v>
                </c:pt>
                <c:pt idx="734">
                  <c:v>0.83568200000000004</c:v>
                </c:pt>
                <c:pt idx="735">
                  <c:v>0.83568600000000004</c:v>
                </c:pt>
                <c:pt idx="736">
                  <c:v>0.83568500000000001</c:v>
                </c:pt>
                <c:pt idx="737">
                  <c:v>0.83568500000000001</c:v>
                </c:pt>
                <c:pt idx="738">
                  <c:v>0.83568100000000001</c:v>
                </c:pt>
                <c:pt idx="739">
                  <c:v>0.83568299999999995</c:v>
                </c:pt>
                <c:pt idx="740">
                  <c:v>0.83568900000000002</c:v>
                </c:pt>
                <c:pt idx="741">
                  <c:v>0.83568900000000002</c:v>
                </c:pt>
                <c:pt idx="742">
                  <c:v>0.83568600000000004</c:v>
                </c:pt>
                <c:pt idx="743">
                  <c:v>0.83568600000000004</c:v>
                </c:pt>
                <c:pt idx="744">
                  <c:v>0.83568399999999998</c:v>
                </c:pt>
                <c:pt idx="745">
                  <c:v>0.83568799999999999</c:v>
                </c:pt>
                <c:pt idx="746">
                  <c:v>0.83569000000000004</c:v>
                </c:pt>
                <c:pt idx="747">
                  <c:v>0.83569199999999999</c:v>
                </c:pt>
                <c:pt idx="748">
                  <c:v>0.83569400000000005</c:v>
                </c:pt>
                <c:pt idx="749">
                  <c:v>0.83569899999999997</c:v>
                </c:pt>
                <c:pt idx="750">
                  <c:v>0.83569499999999997</c:v>
                </c:pt>
                <c:pt idx="751">
                  <c:v>0.83569599999999999</c:v>
                </c:pt>
                <c:pt idx="752">
                  <c:v>0.83569800000000005</c:v>
                </c:pt>
                <c:pt idx="753">
                  <c:v>0.83570199999999994</c:v>
                </c:pt>
                <c:pt idx="754">
                  <c:v>0.8357</c:v>
                </c:pt>
                <c:pt idx="755">
                  <c:v>0.83569599999999999</c:v>
                </c:pt>
                <c:pt idx="756">
                  <c:v>0.8357</c:v>
                </c:pt>
                <c:pt idx="757">
                  <c:v>0.83569899999999997</c:v>
                </c:pt>
                <c:pt idx="758">
                  <c:v>0.83569800000000005</c:v>
                </c:pt>
                <c:pt idx="759">
                  <c:v>0.83569599999999999</c:v>
                </c:pt>
                <c:pt idx="760">
                  <c:v>0.83569599999999999</c:v>
                </c:pt>
                <c:pt idx="761">
                  <c:v>0.83569899999999997</c:v>
                </c:pt>
                <c:pt idx="762">
                  <c:v>0.83570100000000003</c:v>
                </c:pt>
                <c:pt idx="763">
                  <c:v>0.835704</c:v>
                </c:pt>
                <c:pt idx="764">
                  <c:v>0.83570100000000003</c:v>
                </c:pt>
                <c:pt idx="765">
                  <c:v>0.8357</c:v>
                </c:pt>
                <c:pt idx="766">
                  <c:v>0.83570699999999998</c:v>
                </c:pt>
                <c:pt idx="767">
                  <c:v>0.83570599999999995</c:v>
                </c:pt>
                <c:pt idx="768">
                  <c:v>0.83570500000000003</c:v>
                </c:pt>
                <c:pt idx="769">
                  <c:v>0.83570500000000003</c:v>
                </c:pt>
                <c:pt idx="770">
                  <c:v>0.83570800000000001</c:v>
                </c:pt>
                <c:pt idx="771">
                  <c:v>0.83570299999999997</c:v>
                </c:pt>
                <c:pt idx="772">
                  <c:v>0.83570900000000004</c:v>
                </c:pt>
                <c:pt idx="773">
                  <c:v>0.83570900000000004</c:v>
                </c:pt>
                <c:pt idx="774">
                  <c:v>0.83570500000000003</c:v>
                </c:pt>
                <c:pt idx="775">
                  <c:v>0.835704</c:v>
                </c:pt>
                <c:pt idx="776">
                  <c:v>0.835704</c:v>
                </c:pt>
                <c:pt idx="777">
                  <c:v>0.83571300000000004</c:v>
                </c:pt>
                <c:pt idx="778">
                  <c:v>0.83571399999999996</c:v>
                </c:pt>
                <c:pt idx="779">
                  <c:v>0.83571300000000004</c:v>
                </c:pt>
                <c:pt idx="780">
                  <c:v>0.83571499999999999</c:v>
                </c:pt>
                <c:pt idx="781">
                  <c:v>0.83571600000000001</c:v>
                </c:pt>
                <c:pt idx="782">
                  <c:v>0.83571700000000004</c:v>
                </c:pt>
                <c:pt idx="783">
                  <c:v>0.83572100000000005</c:v>
                </c:pt>
                <c:pt idx="784">
                  <c:v>0.83572500000000005</c:v>
                </c:pt>
                <c:pt idx="785">
                  <c:v>0.83572400000000002</c:v>
                </c:pt>
                <c:pt idx="786">
                  <c:v>0.83572199999999996</c:v>
                </c:pt>
                <c:pt idx="787">
                  <c:v>0.83572400000000002</c:v>
                </c:pt>
                <c:pt idx="788">
                  <c:v>0.83572999999999997</c:v>
                </c:pt>
                <c:pt idx="789">
                  <c:v>0.83573200000000003</c:v>
                </c:pt>
                <c:pt idx="790">
                  <c:v>0.83573600000000003</c:v>
                </c:pt>
                <c:pt idx="791">
                  <c:v>0.83573699999999995</c:v>
                </c:pt>
                <c:pt idx="792">
                  <c:v>0.83573200000000003</c:v>
                </c:pt>
                <c:pt idx="793">
                  <c:v>0.83573799999999998</c:v>
                </c:pt>
                <c:pt idx="794">
                  <c:v>0.83574300000000001</c:v>
                </c:pt>
                <c:pt idx="795">
                  <c:v>0.83574400000000004</c:v>
                </c:pt>
                <c:pt idx="796">
                  <c:v>0.83574400000000004</c:v>
                </c:pt>
                <c:pt idx="797">
                  <c:v>0.83574000000000004</c:v>
                </c:pt>
                <c:pt idx="798">
                  <c:v>0.83574999999999999</c:v>
                </c:pt>
                <c:pt idx="799">
                  <c:v>0.83574700000000002</c:v>
                </c:pt>
                <c:pt idx="800">
                  <c:v>0.83574499999999996</c:v>
                </c:pt>
                <c:pt idx="801">
                  <c:v>0.83574899999999996</c:v>
                </c:pt>
                <c:pt idx="802">
                  <c:v>0.83574999999999999</c:v>
                </c:pt>
                <c:pt idx="803">
                  <c:v>0.83575100000000002</c:v>
                </c:pt>
                <c:pt idx="804">
                  <c:v>0.83575200000000005</c:v>
                </c:pt>
                <c:pt idx="805">
                  <c:v>0.83575900000000003</c:v>
                </c:pt>
                <c:pt idx="806">
                  <c:v>0.83575100000000002</c:v>
                </c:pt>
                <c:pt idx="807">
                  <c:v>0.835754</c:v>
                </c:pt>
                <c:pt idx="808">
                  <c:v>0.835754</c:v>
                </c:pt>
                <c:pt idx="809">
                  <c:v>0.83575699999999997</c:v>
                </c:pt>
                <c:pt idx="810">
                  <c:v>0.83576099999999998</c:v>
                </c:pt>
                <c:pt idx="811">
                  <c:v>0.83576099999999998</c:v>
                </c:pt>
                <c:pt idx="812">
                  <c:v>0.83576499999999998</c:v>
                </c:pt>
                <c:pt idx="813">
                  <c:v>0.83576399999999995</c:v>
                </c:pt>
                <c:pt idx="814">
                  <c:v>0.83575699999999997</c:v>
                </c:pt>
                <c:pt idx="815">
                  <c:v>0.83576099999999998</c:v>
                </c:pt>
                <c:pt idx="816">
                  <c:v>0.83575999999999995</c:v>
                </c:pt>
                <c:pt idx="817">
                  <c:v>0.83575500000000003</c:v>
                </c:pt>
                <c:pt idx="818">
                  <c:v>0.83576300000000003</c:v>
                </c:pt>
                <c:pt idx="819">
                  <c:v>0.83576300000000003</c:v>
                </c:pt>
                <c:pt idx="820">
                  <c:v>0.83576700000000004</c:v>
                </c:pt>
                <c:pt idx="821">
                  <c:v>0.83576399999999995</c:v>
                </c:pt>
                <c:pt idx="822">
                  <c:v>0.83576700000000004</c:v>
                </c:pt>
                <c:pt idx="823">
                  <c:v>0.83576300000000003</c:v>
                </c:pt>
                <c:pt idx="824">
                  <c:v>0.835762</c:v>
                </c:pt>
                <c:pt idx="825">
                  <c:v>0.83575999999999995</c:v>
                </c:pt>
                <c:pt idx="826">
                  <c:v>0.83576600000000001</c:v>
                </c:pt>
                <c:pt idx="827">
                  <c:v>0.83576700000000004</c:v>
                </c:pt>
                <c:pt idx="828">
                  <c:v>0.83576499999999998</c:v>
                </c:pt>
                <c:pt idx="829">
                  <c:v>0.83575900000000003</c:v>
                </c:pt>
                <c:pt idx="830">
                  <c:v>0.83575299999999997</c:v>
                </c:pt>
                <c:pt idx="831">
                  <c:v>0.83575600000000005</c:v>
                </c:pt>
                <c:pt idx="832">
                  <c:v>0.83575900000000003</c:v>
                </c:pt>
                <c:pt idx="833">
                  <c:v>0.83575699999999997</c:v>
                </c:pt>
                <c:pt idx="834">
                  <c:v>0.83575999999999995</c:v>
                </c:pt>
                <c:pt idx="835">
                  <c:v>0.83575600000000005</c:v>
                </c:pt>
                <c:pt idx="836">
                  <c:v>0.83575699999999997</c:v>
                </c:pt>
                <c:pt idx="837">
                  <c:v>0.83575500000000003</c:v>
                </c:pt>
                <c:pt idx="838">
                  <c:v>0.83575999999999995</c:v>
                </c:pt>
                <c:pt idx="839">
                  <c:v>0.83575900000000003</c:v>
                </c:pt>
                <c:pt idx="840">
                  <c:v>0.83575699999999997</c:v>
                </c:pt>
                <c:pt idx="841">
                  <c:v>0.83575699999999997</c:v>
                </c:pt>
                <c:pt idx="842">
                  <c:v>0.835762</c:v>
                </c:pt>
                <c:pt idx="843">
                  <c:v>0.835758</c:v>
                </c:pt>
                <c:pt idx="844">
                  <c:v>0.83575600000000005</c:v>
                </c:pt>
                <c:pt idx="845">
                  <c:v>0.83575100000000002</c:v>
                </c:pt>
                <c:pt idx="846">
                  <c:v>0.83575200000000005</c:v>
                </c:pt>
                <c:pt idx="847">
                  <c:v>0.83575699999999997</c:v>
                </c:pt>
                <c:pt idx="848">
                  <c:v>0.835758</c:v>
                </c:pt>
                <c:pt idx="849">
                  <c:v>0.83575699999999997</c:v>
                </c:pt>
                <c:pt idx="850">
                  <c:v>0.83575600000000005</c:v>
                </c:pt>
                <c:pt idx="851">
                  <c:v>0.835754</c:v>
                </c:pt>
                <c:pt idx="852">
                  <c:v>0.83574599999999999</c:v>
                </c:pt>
                <c:pt idx="853">
                  <c:v>0.83574499999999996</c:v>
                </c:pt>
                <c:pt idx="854">
                  <c:v>0.83574199999999998</c:v>
                </c:pt>
                <c:pt idx="855">
                  <c:v>0.83574499999999996</c:v>
                </c:pt>
                <c:pt idx="856">
                  <c:v>0.83574899999999996</c:v>
                </c:pt>
                <c:pt idx="857">
                  <c:v>0.83574400000000004</c:v>
                </c:pt>
                <c:pt idx="858">
                  <c:v>0.83574499999999996</c:v>
                </c:pt>
                <c:pt idx="859">
                  <c:v>0.83574099999999996</c:v>
                </c:pt>
                <c:pt idx="860">
                  <c:v>0.83573799999999998</c:v>
                </c:pt>
                <c:pt idx="861">
                  <c:v>0.83573600000000003</c:v>
                </c:pt>
                <c:pt idx="862">
                  <c:v>0.83573900000000001</c:v>
                </c:pt>
                <c:pt idx="863">
                  <c:v>0.83572999999999997</c:v>
                </c:pt>
                <c:pt idx="864">
                  <c:v>0.835727</c:v>
                </c:pt>
                <c:pt idx="865">
                  <c:v>0.83573399999999998</c:v>
                </c:pt>
                <c:pt idx="866">
                  <c:v>0.83572400000000002</c:v>
                </c:pt>
                <c:pt idx="867">
                  <c:v>0.835727</c:v>
                </c:pt>
                <c:pt idx="868">
                  <c:v>0.83572500000000005</c:v>
                </c:pt>
                <c:pt idx="869">
                  <c:v>0.83572299999999999</c:v>
                </c:pt>
                <c:pt idx="870">
                  <c:v>0.835727</c:v>
                </c:pt>
                <c:pt idx="871">
                  <c:v>0.835727</c:v>
                </c:pt>
                <c:pt idx="872">
                  <c:v>0.83572500000000005</c:v>
                </c:pt>
                <c:pt idx="873">
                  <c:v>0.83572199999999996</c:v>
                </c:pt>
                <c:pt idx="874">
                  <c:v>0.83572999999999997</c:v>
                </c:pt>
                <c:pt idx="875">
                  <c:v>0.83572500000000005</c:v>
                </c:pt>
                <c:pt idx="876">
                  <c:v>0.83572500000000005</c:v>
                </c:pt>
                <c:pt idx="877">
                  <c:v>0.83572299999999999</c:v>
                </c:pt>
                <c:pt idx="878">
                  <c:v>0.83572100000000005</c:v>
                </c:pt>
                <c:pt idx="879">
                  <c:v>0.83572299999999999</c:v>
                </c:pt>
                <c:pt idx="880">
                  <c:v>0.83571899999999999</c:v>
                </c:pt>
                <c:pt idx="881">
                  <c:v>0.83571899999999999</c:v>
                </c:pt>
                <c:pt idx="882">
                  <c:v>0.83571399999999996</c:v>
                </c:pt>
                <c:pt idx="883">
                  <c:v>0.83571200000000001</c:v>
                </c:pt>
                <c:pt idx="884">
                  <c:v>0.8357</c:v>
                </c:pt>
                <c:pt idx="885">
                  <c:v>0.83571200000000001</c:v>
                </c:pt>
                <c:pt idx="886">
                  <c:v>0.83570800000000001</c:v>
                </c:pt>
                <c:pt idx="887">
                  <c:v>0.83569899999999997</c:v>
                </c:pt>
                <c:pt idx="888">
                  <c:v>0.835704</c:v>
                </c:pt>
                <c:pt idx="889">
                  <c:v>0.83570299999999997</c:v>
                </c:pt>
                <c:pt idx="890">
                  <c:v>0.83570100000000003</c:v>
                </c:pt>
                <c:pt idx="891">
                  <c:v>0.83569800000000005</c:v>
                </c:pt>
                <c:pt idx="892">
                  <c:v>0.83569700000000002</c:v>
                </c:pt>
                <c:pt idx="893">
                  <c:v>0.83569599999999999</c:v>
                </c:pt>
                <c:pt idx="894">
                  <c:v>0.83569899999999997</c:v>
                </c:pt>
                <c:pt idx="895">
                  <c:v>0.83569499999999997</c:v>
                </c:pt>
                <c:pt idx="896">
                  <c:v>0.83569400000000005</c:v>
                </c:pt>
                <c:pt idx="897">
                  <c:v>0.83569700000000002</c:v>
                </c:pt>
                <c:pt idx="898">
                  <c:v>0.83569499999999997</c:v>
                </c:pt>
                <c:pt idx="899">
                  <c:v>0.83569700000000002</c:v>
                </c:pt>
                <c:pt idx="900">
                  <c:v>0.83569000000000004</c:v>
                </c:pt>
                <c:pt idx="901">
                  <c:v>0.83569099999999996</c:v>
                </c:pt>
                <c:pt idx="902">
                  <c:v>0.83569499999999997</c:v>
                </c:pt>
                <c:pt idx="903">
                  <c:v>0.83569300000000002</c:v>
                </c:pt>
                <c:pt idx="904">
                  <c:v>0.83568299999999995</c:v>
                </c:pt>
                <c:pt idx="905">
                  <c:v>0.83568699999999996</c:v>
                </c:pt>
                <c:pt idx="906">
                  <c:v>0.83569000000000004</c:v>
                </c:pt>
                <c:pt idx="907">
                  <c:v>0.83568699999999996</c:v>
                </c:pt>
                <c:pt idx="908">
                  <c:v>0.83568399999999998</c:v>
                </c:pt>
                <c:pt idx="909">
                  <c:v>0.83568399999999998</c:v>
                </c:pt>
                <c:pt idx="910">
                  <c:v>0.83568399999999998</c:v>
                </c:pt>
                <c:pt idx="911">
                  <c:v>0.83568100000000001</c:v>
                </c:pt>
                <c:pt idx="912">
                  <c:v>0.83567199999999997</c:v>
                </c:pt>
                <c:pt idx="913">
                  <c:v>0.83567899999999995</c:v>
                </c:pt>
                <c:pt idx="914">
                  <c:v>0.83568399999999998</c:v>
                </c:pt>
                <c:pt idx="915">
                  <c:v>0.83568500000000001</c:v>
                </c:pt>
                <c:pt idx="916">
                  <c:v>0.83567800000000003</c:v>
                </c:pt>
                <c:pt idx="917">
                  <c:v>0.83568100000000001</c:v>
                </c:pt>
                <c:pt idx="918">
                  <c:v>0.83567899999999995</c:v>
                </c:pt>
                <c:pt idx="919">
                  <c:v>0.835677</c:v>
                </c:pt>
                <c:pt idx="920">
                  <c:v>0.83567899999999995</c:v>
                </c:pt>
                <c:pt idx="921">
                  <c:v>0.835677</c:v>
                </c:pt>
                <c:pt idx="922">
                  <c:v>0.835677</c:v>
                </c:pt>
                <c:pt idx="923">
                  <c:v>0.83568100000000001</c:v>
                </c:pt>
                <c:pt idx="924">
                  <c:v>0.83567999999999998</c:v>
                </c:pt>
                <c:pt idx="925">
                  <c:v>0.83567499999999995</c:v>
                </c:pt>
                <c:pt idx="926">
                  <c:v>0.83568200000000004</c:v>
                </c:pt>
                <c:pt idx="927">
                  <c:v>0.83568399999999998</c:v>
                </c:pt>
                <c:pt idx="928">
                  <c:v>0.83568299999999995</c:v>
                </c:pt>
                <c:pt idx="929">
                  <c:v>0.83567999999999998</c:v>
                </c:pt>
                <c:pt idx="930">
                  <c:v>0.83568100000000001</c:v>
                </c:pt>
                <c:pt idx="931">
                  <c:v>0.83568699999999996</c:v>
                </c:pt>
                <c:pt idx="932">
                  <c:v>0.83568399999999998</c:v>
                </c:pt>
                <c:pt idx="933">
                  <c:v>0.83568600000000004</c:v>
                </c:pt>
                <c:pt idx="934">
                  <c:v>0.83568399999999998</c:v>
                </c:pt>
                <c:pt idx="935">
                  <c:v>0.83568399999999998</c:v>
                </c:pt>
                <c:pt idx="936">
                  <c:v>0.83568399999999998</c:v>
                </c:pt>
                <c:pt idx="937">
                  <c:v>0.83568699999999996</c:v>
                </c:pt>
                <c:pt idx="938">
                  <c:v>0.83568399999999998</c:v>
                </c:pt>
                <c:pt idx="939">
                  <c:v>0.83568799999999999</c:v>
                </c:pt>
                <c:pt idx="940">
                  <c:v>0.83568299999999995</c:v>
                </c:pt>
                <c:pt idx="941">
                  <c:v>0.83569199999999999</c:v>
                </c:pt>
                <c:pt idx="942">
                  <c:v>0.83568200000000004</c:v>
                </c:pt>
                <c:pt idx="943">
                  <c:v>0.83569300000000002</c:v>
                </c:pt>
                <c:pt idx="944">
                  <c:v>0.83569000000000004</c:v>
                </c:pt>
                <c:pt idx="945">
                  <c:v>0.83569499999999997</c:v>
                </c:pt>
                <c:pt idx="946">
                  <c:v>0.83569899999999997</c:v>
                </c:pt>
                <c:pt idx="947">
                  <c:v>0.83569400000000005</c:v>
                </c:pt>
                <c:pt idx="948">
                  <c:v>0.83569899999999997</c:v>
                </c:pt>
                <c:pt idx="949">
                  <c:v>0.8357</c:v>
                </c:pt>
                <c:pt idx="950">
                  <c:v>0.83569800000000005</c:v>
                </c:pt>
                <c:pt idx="951">
                  <c:v>0.83570500000000003</c:v>
                </c:pt>
                <c:pt idx="952">
                  <c:v>0.83570599999999995</c:v>
                </c:pt>
                <c:pt idx="953">
                  <c:v>0.8357</c:v>
                </c:pt>
                <c:pt idx="954">
                  <c:v>0.83570999999999995</c:v>
                </c:pt>
                <c:pt idx="955">
                  <c:v>0.83570699999999998</c:v>
                </c:pt>
                <c:pt idx="956">
                  <c:v>0.83571200000000001</c:v>
                </c:pt>
                <c:pt idx="957">
                  <c:v>0.83570699999999998</c:v>
                </c:pt>
                <c:pt idx="958">
                  <c:v>0.83571300000000004</c:v>
                </c:pt>
                <c:pt idx="959">
                  <c:v>0.83571399999999996</c:v>
                </c:pt>
                <c:pt idx="960">
                  <c:v>0.83571700000000004</c:v>
                </c:pt>
                <c:pt idx="961">
                  <c:v>0.83571600000000001</c:v>
                </c:pt>
                <c:pt idx="962">
                  <c:v>0.83572000000000002</c:v>
                </c:pt>
                <c:pt idx="963">
                  <c:v>0.83571600000000001</c:v>
                </c:pt>
                <c:pt idx="964">
                  <c:v>0.83571799999999996</c:v>
                </c:pt>
                <c:pt idx="965">
                  <c:v>0.83572000000000002</c:v>
                </c:pt>
                <c:pt idx="966">
                  <c:v>0.83571799999999996</c:v>
                </c:pt>
                <c:pt idx="967">
                  <c:v>0.83572100000000005</c:v>
                </c:pt>
                <c:pt idx="968">
                  <c:v>0.83572000000000002</c:v>
                </c:pt>
                <c:pt idx="969">
                  <c:v>0.83572100000000005</c:v>
                </c:pt>
                <c:pt idx="970">
                  <c:v>0.83572500000000005</c:v>
                </c:pt>
                <c:pt idx="971">
                  <c:v>0.83572000000000002</c:v>
                </c:pt>
                <c:pt idx="972">
                  <c:v>0.83572000000000002</c:v>
                </c:pt>
                <c:pt idx="973">
                  <c:v>0.83572999999999997</c:v>
                </c:pt>
                <c:pt idx="974">
                  <c:v>0.83572599999999997</c:v>
                </c:pt>
                <c:pt idx="975">
                  <c:v>0.83572800000000003</c:v>
                </c:pt>
                <c:pt idx="976">
                  <c:v>0.83572900000000006</c:v>
                </c:pt>
                <c:pt idx="977">
                  <c:v>0.835731</c:v>
                </c:pt>
                <c:pt idx="978">
                  <c:v>0.835731</c:v>
                </c:pt>
                <c:pt idx="979">
                  <c:v>0.83572900000000006</c:v>
                </c:pt>
                <c:pt idx="980">
                  <c:v>0.83572400000000002</c:v>
                </c:pt>
                <c:pt idx="981">
                  <c:v>0.83572599999999997</c:v>
                </c:pt>
                <c:pt idx="982">
                  <c:v>0.83572599999999997</c:v>
                </c:pt>
                <c:pt idx="983">
                  <c:v>0.83573399999999998</c:v>
                </c:pt>
                <c:pt idx="984">
                  <c:v>0.835727</c:v>
                </c:pt>
                <c:pt idx="985">
                  <c:v>0.83572900000000006</c:v>
                </c:pt>
                <c:pt idx="986">
                  <c:v>0.83572999999999997</c:v>
                </c:pt>
                <c:pt idx="987">
                  <c:v>0.83572800000000003</c:v>
                </c:pt>
                <c:pt idx="988">
                  <c:v>0.83572900000000006</c:v>
                </c:pt>
                <c:pt idx="989">
                  <c:v>0.83572999999999997</c:v>
                </c:pt>
                <c:pt idx="990">
                  <c:v>0.83572999999999997</c:v>
                </c:pt>
                <c:pt idx="991">
                  <c:v>0.83573399999999998</c:v>
                </c:pt>
                <c:pt idx="992">
                  <c:v>0.835731</c:v>
                </c:pt>
                <c:pt idx="993">
                  <c:v>0.835731</c:v>
                </c:pt>
                <c:pt idx="994">
                  <c:v>0.83573200000000003</c:v>
                </c:pt>
                <c:pt idx="995">
                  <c:v>0.83573299999999995</c:v>
                </c:pt>
                <c:pt idx="996">
                  <c:v>0.835727</c:v>
                </c:pt>
                <c:pt idx="997">
                  <c:v>0.83573600000000003</c:v>
                </c:pt>
                <c:pt idx="998">
                  <c:v>0.83572800000000003</c:v>
                </c:pt>
                <c:pt idx="999">
                  <c:v>0.835731</c:v>
                </c:pt>
                <c:pt idx="1000">
                  <c:v>0.83572900000000006</c:v>
                </c:pt>
                <c:pt idx="1001">
                  <c:v>0.835727</c:v>
                </c:pt>
                <c:pt idx="1002">
                  <c:v>0.83572900000000006</c:v>
                </c:pt>
                <c:pt idx="1003">
                  <c:v>0.835731</c:v>
                </c:pt>
                <c:pt idx="1004">
                  <c:v>0.83573399999999998</c:v>
                </c:pt>
                <c:pt idx="1005">
                  <c:v>0.83573200000000003</c:v>
                </c:pt>
                <c:pt idx="1006">
                  <c:v>0.83573600000000003</c:v>
                </c:pt>
                <c:pt idx="1007">
                  <c:v>0.83573299999999995</c:v>
                </c:pt>
                <c:pt idx="1008">
                  <c:v>0.83573299999999995</c:v>
                </c:pt>
                <c:pt idx="1009">
                  <c:v>0.83572999999999997</c:v>
                </c:pt>
                <c:pt idx="1010">
                  <c:v>0.83573399999999998</c:v>
                </c:pt>
                <c:pt idx="1011">
                  <c:v>0.835731</c:v>
                </c:pt>
                <c:pt idx="1012">
                  <c:v>0.83573299999999995</c:v>
                </c:pt>
                <c:pt idx="1013">
                  <c:v>0.83573699999999995</c:v>
                </c:pt>
                <c:pt idx="1014">
                  <c:v>0.83573299999999995</c:v>
                </c:pt>
                <c:pt idx="1015">
                  <c:v>0.835727</c:v>
                </c:pt>
                <c:pt idx="1016">
                  <c:v>0.835731</c:v>
                </c:pt>
                <c:pt idx="1017">
                  <c:v>0.83572199999999996</c:v>
                </c:pt>
                <c:pt idx="1018">
                  <c:v>0.83572000000000002</c:v>
                </c:pt>
                <c:pt idx="1019">
                  <c:v>0.83572800000000003</c:v>
                </c:pt>
                <c:pt idx="1020">
                  <c:v>0.83572400000000002</c:v>
                </c:pt>
                <c:pt idx="1021">
                  <c:v>0.83572500000000005</c:v>
                </c:pt>
                <c:pt idx="1022">
                  <c:v>0.83572100000000005</c:v>
                </c:pt>
                <c:pt idx="1023">
                  <c:v>0.83571600000000001</c:v>
                </c:pt>
                <c:pt idx="1024">
                  <c:v>0.83571399999999996</c:v>
                </c:pt>
                <c:pt idx="1025">
                  <c:v>0.83571600000000001</c:v>
                </c:pt>
                <c:pt idx="1026">
                  <c:v>0.83571399999999996</c:v>
                </c:pt>
                <c:pt idx="1027">
                  <c:v>0.83571499999999999</c:v>
                </c:pt>
                <c:pt idx="1028">
                  <c:v>0.83571200000000001</c:v>
                </c:pt>
                <c:pt idx="1029">
                  <c:v>0.83571499999999999</c:v>
                </c:pt>
                <c:pt idx="1030">
                  <c:v>0.83570999999999995</c:v>
                </c:pt>
                <c:pt idx="1031">
                  <c:v>0.83571300000000004</c:v>
                </c:pt>
                <c:pt idx="1032">
                  <c:v>0.83571499999999999</c:v>
                </c:pt>
                <c:pt idx="1033">
                  <c:v>0.83570699999999998</c:v>
                </c:pt>
                <c:pt idx="1034">
                  <c:v>0.83570800000000001</c:v>
                </c:pt>
                <c:pt idx="1035">
                  <c:v>0.83571099999999998</c:v>
                </c:pt>
                <c:pt idx="1036">
                  <c:v>0.83570500000000003</c:v>
                </c:pt>
                <c:pt idx="1037">
                  <c:v>0.83571300000000004</c:v>
                </c:pt>
                <c:pt idx="1038">
                  <c:v>0.83571499999999999</c:v>
                </c:pt>
                <c:pt idx="1039">
                  <c:v>0.83571499999999999</c:v>
                </c:pt>
                <c:pt idx="1040">
                  <c:v>0.83571399999999996</c:v>
                </c:pt>
                <c:pt idx="1041">
                  <c:v>0.83571300000000004</c:v>
                </c:pt>
                <c:pt idx="1042">
                  <c:v>0.83571499999999999</c:v>
                </c:pt>
                <c:pt idx="1043">
                  <c:v>0.83571300000000004</c:v>
                </c:pt>
                <c:pt idx="1044">
                  <c:v>0.83571300000000004</c:v>
                </c:pt>
                <c:pt idx="1045">
                  <c:v>0.83571099999999998</c:v>
                </c:pt>
                <c:pt idx="1046">
                  <c:v>0.83570900000000004</c:v>
                </c:pt>
                <c:pt idx="1047">
                  <c:v>0.83570800000000001</c:v>
                </c:pt>
                <c:pt idx="1048">
                  <c:v>0.83571399999999996</c:v>
                </c:pt>
                <c:pt idx="1049">
                  <c:v>0.83570800000000001</c:v>
                </c:pt>
                <c:pt idx="1050">
                  <c:v>0.83571300000000004</c:v>
                </c:pt>
                <c:pt idx="1051">
                  <c:v>0.83570599999999995</c:v>
                </c:pt>
                <c:pt idx="1052">
                  <c:v>0.83570500000000003</c:v>
                </c:pt>
                <c:pt idx="1053">
                  <c:v>0.8357</c:v>
                </c:pt>
                <c:pt idx="1054">
                  <c:v>0.835704</c:v>
                </c:pt>
                <c:pt idx="1055">
                  <c:v>0.83570199999999994</c:v>
                </c:pt>
                <c:pt idx="1056">
                  <c:v>0.83569899999999997</c:v>
                </c:pt>
                <c:pt idx="1057">
                  <c:v>0.835704</c:v>
                </c:pt>
                <c:pt idx="1058">
                  <c:v>0.83570500000000003</c:v>
                </c:pt>
                <c:pt idx="1059">
                  <c:v>0.83570299999999997</c:v>
                </c:pt>
                <c:pt idx="1060">
                  <c:v>0.83570199999999994</c:v>
                </c:pt>
                <c:pt idx="1061">
                  <c:v>0.83570299999999997</c:v>
                </c:pt>
                <c:pt idx="1062">
                  <c:v>0.83569899999999997</c:v>
                </c:pt>
                <c:pt idx="1063">
                  <c:v>0.8357</c:v>
                </c:pt>
                <c:pt idx="1064">
                  <c:v>0.83570199999999994</c:v>
                </c:pt>
                <c:pt idx="1065">
                  <c:v>0.83570100000000003</c:v>
                </c:pt>
                <c:pt idx="1066">
                  <c:v>0.83570500000000003</c:v>
                </c:pt>
                <c:pt idx="1067">
                  <c:v>0.83570199999999994</c:v>
                </c:pt>
                <c:pt idx="1068">
                  <c:v>0.83570199999999994</c:v>
                </c:pt>
                <c:pt idx="1069">
                  <c:v>0.83569000000000004</c:v>
                </c:pt>
                <c:pt idx="1070">
                  <c:v>0.83569199999999999</c:v>
                </c:pt>
                <c:pt idx="1071">
                  <c:v>0.83569099999999996</c:v>
                </c:pt>
                <c:pt idx="1072">
                  <c:v>0.83568799999999999</c:v>
                </c:pt>
                <c:pt idx="1073">
                  <c:v>0.83569099999999996</c:v>
                </c:pt>
                <c:pt idx="1074">
                  <c:v>0.83568100000000001</c:v>
                </c:pt>
                <c:pt idx="1075">
                  <c:v>0.83567100000000005</c:v>
                </c:pt>
                <c:pt idx="1076">
                  <c:v>0.83567100000000005</c:v>
                </c:pt>
                <c:pt idx="1077">
                  <c:v>0.83567400000000003</c:v>
                </c:pt>
                <c:pt idx="1078">
                  <c:v>0.83567199999999997</c:v>
                </c:pt>
                <c:pt idx="1079">
                  <c:v>0.83567100000000005</c:v>
                </c:pt>
                <c:pt idx="1080">
                  <c:v>0.83567599999999997</c:v>
                </c:pt>
                <c:pt idx="1081">
                  <c:v>0.83568100000000001</c:v>
                </c:pt>
                <c:pt idx="1082">
                  <c:v>0.83569000000000004</c:v>
                </c:pt>
                <c:pt idx="1083">
                  <c:v>0.83568600000000004</c:v>
                </c:pt>
                <c:pt idx="1084">
                  <c:v>0.83569300000000002</c:v>
                </c:pt>
                <c:pt idx="1085">
                  <c:v>0.83569599999999999</c:v>
                </c:pt>
                <c:pt idx="1086">
                  <c:v>0.83569099999999996</c:v>
                </c:pt>
                <c:pt idx="1087">
                  <c:v>0.83569700000000002</c:v>
                </c:pt>
                <c:pt idx="1088">
                  <c:v>0.8357</c:v>
                </c:pt>
                <c:pt idx="1089">
                  <c:v>0.83569800000000005</c:v>
                </c:pt>
                <c:pt idx="1090">
                  <c:v>0.83570100000000003</c:v>
                </c:pt>
                <c:pt idx="1091">
                  <c:v>0.83570599999999995</c:v>
                </c:pt>
                <c:pt idx="1092">
                  <c:v>0.83571099999999998</c:v>
                </c:pt>
                <c:pt idx="1093">
                  <c:v>0.83570800000000001</c:v>
                </c:pt>
                <c:pt idx="1094">
                  <c:v>0.83571099999999998</c:v>
                </c:pt>
                <c:pt idx="1095">
                  <c:v>0.83571399999999996</c:v>
                </c:pt>
                <c:pt idx="1096">
                  <c:v>0.83571700000000004</c:v>
                </c:pt>
                <c:pt idx="1097">
                  <c:v>0.83571799999999996</c:v>
                </c:pt>
                <c:pt idx="1098">
                  <c:v>0.83571399999999996</c:v>
                </c:pt>
                <c:pt idx="1099">
                  <c:v>0.83571399999999996</c:v>
                </c:pt>
                <c:pt idx="1100">
                  <c:v>0.83571700000000004</c:v>
                </c:pt>
                <c:pt idx="1101">
                  <c:v>0.83571600000000001</c:v>
                </c:pt>
                <c:pt idx="1102">
                  <c:v>0.83571899999999999</c:v>
                </c:pt>
                <c:pt idx="1103">
                  <c:v>0.83572599999999997</c:v>
                </c:pt>
                <c:pt idx="1104">
                  <c:v>0.83572400000000002</c:v>
                </c:pt>
                <c:pt idx="1105">
                  <c:v>0.83572800000000003</c:v>
                </c:pt>
                <c:pt idx="1106">
                  <c:v>0.83572500000000005</c:v>
                </c:pt>
                <c:pt idx="1107">
                  <c:v>0.835731</c:v>
                </c:pt>
                <c:pt idx="1108">
                  <c:v>0.83572900000000006</c:v>
                </c:pt>
                <c:pt idx="1109">
                  <c:v>0.83572800000000003</c:v>
                </c:pt>
                <c:pt idx="1110">
                  <c:v>0.835731</c:v>
                </c:pt>
                <c:pt idx="1111">
                  <c:v>0.83572999999999997</c:v>
                </c:pt>
                <c:pt idx="1112">
                  <c:v>0.83573399999999998</c:v>
                </c:pt>
                <c:pt idx="1113">
                  <c:v>0.835731</c:v>
                </c:pt>
                <c:pt idx="1114">
                  <c:v>0.835731</c:v>
                </c:pt>
                <c:pt idx="1115">
                  <c:v>0.83573299999999995</c:v>
                </c:pt>
                <c:pt idx="1116">
                  <c:v>0.835727</c:v>
                </c:pt>
                <c:pt idx="1117">
                  <c:v>0.83572999999999997</c:v>
                </c:pt>
                <c:pt idx="1118">
                  <c:v>0.83573399999999998</c:v>
                </c:pt>
                <c:pt idx="1119">
                  <c:v>0.83574000000000004</c:v>
                </c:pt>
                <c:pt idx="1120">
                  <c:v>0.83574000000000004</c:v>
                </c:pt>
                <c:pt idx="1121">
                  <c:v>0.83573600000000003</c:v>
                </c:pt>
                <c:pt idx="1122">
                  <c:v>0.83573399999999998</c:v>
                </c:pt>
                <c:pt idx="1123">
                  <c:v>0.83573299999999995</c:v>
                </c:pt>
                <c:pt idx="1124">
                  <c:v>0.83573900000000001</c:v>
                </c:pt>
                <c:pt idx="1125">
                  <c:v>0.83573399999999998</c:v>
                </c:pt>
                <c:pt idx="1126">
                  <c:v>0.83573200000000003</c:v>
                </c:pt>
                <c:pt idx="1127">
                  <c:v>0.835731</c:v>
                </c:pt>
                <c:pt idx="1128">
                  <c:v>0.83573699999999995</c:v>
                </c:pt>
                <c:pt idx="1129">
                  <c:v>0.83573399999999998</c:v>
                </c:pt>
                <c:pt idx="1130">
                  <c:v>0.83573399999999998</c:v>
                </c:pt>
                <c:pt idx="1131">
                  <c:v>0.835731</c:v>
                </c:pt>
                <c:pt idx="1132">
                  <c:v>0.83573399999999998</c:v>
                </c:pt>
                <c:pt idx="1133">
                  <c:v>0.83573299999999995</c:v>
                </c:pt>
                <c:pt idx="1134">
                  <c:v>0.83573399999999998</c:v>
                </c:pt>
                <c:pt idx="1135">
                  <c:v>0.83572999999999997</c:v>
                </c:pt>
                <c:pt idx="1136">
                  <c:v>0.83573799999999998</c:v>
                </c:pt>
                <c:pt idx="1137">
                  <c:v>0.83572900000000006</c:v>
                </c:pt>
                <c:pt idx="1138">
                  <c:v>0.83572800000000003</c:v>
                </c:pt>
                <c:pt idx="1139">
                  <c:v>0.83572900000000006</c:v>
                </c:pt>
                <c:pt idx="1140">
                  <c:v>0.83572999999999997</c:v>
                </c:pt>
                <c:pt idx="1141">
                  <c:v>0.83572199999999996</c:v>
                </c:pt>
                <c:pt idx="1142">
                  <c:v>0.83572199999999996</c:v>
                </c:pt>
                <c:pt idx="1143">
                  <c:v>0.83572199999999996</c:v>
                </c:pt>
                <c:pt idx="1144">
                  <c:v>0.83572199999999996</c:v>
                </c:pt>
                <c:pt idx="1145">
                  <c:v>0.83571799999999996</c:v>
                </c:pt>
                <c:pt idx="1146">
                  <c:v>0.83572100000000005</c:v>
                </c:pt>
                <c:pt idx="1147">
                  <c:v>0.83571499999999999</c:v>
                </c:pt>
                <c:pt idx="1148">
                  <c:v>0.83571300000000004</c:v>
                </c:pt>
                <c:pt idx="1149">
                  <c:v>0.83571499999999999</c:v>
                </c:pt>
                <c:pt idx="1150">
                  <c:v>0.83571399999999996</c:v>
                </c:pt>
                <c:pt idx="1151">
                  <c:v>0.83571300000000004</c:v>
                </c:pt>
                <c:pt idx="1152">
                  <c:v>0.83570999999999995</c:v>
                </c:pt>
                <c:pt idx="1153">
                  <c:v>0.83570699999999998</c:v>
                </c:pt>
                <c:pt idx="1154">
                  <c:v>0.83570500000000003</c:v>
                </c:pt>
                <c:pt idx="1155">
                  <c:v>0.83570699999999998</c:v>
                </c:pt>
                <c:pt idx="1156">
                  <c:v>0.83570500000000003</c:v>
                </c:pt>
                <c:pt idx="1157">
                  <c:v>0.83570500000000003</c:v>
                </c:pt>
                <c:pt idx="1158">
                  <c:v>0.83570599999999995</c:v>
                </c:pt>
                <c:pt idx="1159">
                  <c:v>0.83570100000000003</c:v>
                </c:pt>
                <c:pt idx="1160">
                  <c:v>0.835704</c:v>
                </c:pt>
                <c:pt idx="1161">
                  <c:v>0.83570199999999994</c:v>
                </c:pt>
                <c:pt idx="1162">
                  <c:v>0.83569800000000005</c:v>
                </c:pt>
                <c:pt idx="1163">
                  <c:v>0.83569499999999997</c:v>
                </c:pt>
                <c:pt idx="1164">
                  <c:v>0.83569700000000002</c:v>
                </c:pt>
                <c:pt idx="1165">
                  <c:v>0.83569800000000005</c:v>
                </c:pt>
                <c:pt idx="1166">
                  <c:v>0.83569700000000002</c:v>
                </c:pt>
                <c:pt idx="1167">
                  <c:v>0.83569099999999996</c:v>
                </c:pt>
                <c:pt idx="1168">
                  <c:v>0.83568799999999999</c:v>
                </c:pt>
                <c:pt idx="1169">
                  <c:v>0.83568900000000002</c:v>
                </c:pt>
                <c:pt idx="1170">
                  <c:v>0.83569000000000004</c:v>
                </c:pt>
                <c:pt idx="1171">
                  <c:v>0.83568299999999995</c:v>
                </c:pt>
                <c:pt idx="1172">
                  <c:v>0.83568699999999996</c:v>
                </c:pt>
                <c:pt idx="1173">
                  <c:v>0.83568699999999996</c:v>
                </c:pt>
                <c:pt idx="1174">
                  <c:v>0.83568600000000004</c:v>
                </c:pt>
                <c:pt idx="1175">
                  <c:v>0.83568500000000001</c:v>
                </c:pt>
                <c:pt idx="1176">
                  <c:v>0.83568200000000004</c:v>
                </c:pt>
                <c:pt idx="1177">
                  <c:v>0.83568200000000004</c:v>
                </c:pt>
                <c:pt idx="1178">
                  <c:v>0.83568100000000001</c:v>
                </c:pt>
                <c:pt idx="1179">
                  <c:v>0.83567800000000003</c:v>
                </c:pt>
                <c:pt idx="1180">
                  <c:v>0.83567999999999998</c:v>
                </c:pt>
                <c:pt idx="1181">
                  <c:v>0.83568100000000001</c:v>
                </c:pt>
                <c:pt idx="1182">
                  <c:v>0.83567800000000003</c:v>
                </c:pt>
                <c:pt idx="1183">
                  <c:v>0.83568100000000001</c:v>
                </c:pt>
                <c:pt idx="1184">
                  <c:v>0.83567999999999998</c:v>
                </c:pt>
                <c:pt idx="1185">
                  <c:v>0.83567899999999995</c:v>
                </c:pt>
                <c:pt idx="1186">
                  <c:v>0.83567599999999997</c:v>
                </c:pt>
                <c:pt idx="1187">
                  <c:v>0.83567100000000005</c:v>
                </c:pt>
                <c:pt idx="1188">
                  <c:v>0.83568100000000001</c:v>
                </c:pt>
                <c:pt idx="1189">
                  <c:v>0.83567800000000003</c:v>
                </c:pt>
                <c:pt idx="1190">
                  <c:v>0.83567599999999997</c:v>
                </c:pt>
                <c:pt idx="1191">
                  <c:v>0.83567400000000003</c:v>
                </c:pt>
                <c:pt idx="1192">
                  <c:v>0.83567400000000003</c:v>
                </c:pt>
                <c:pt idx="1193">
                  <c:v>0.83567599999999997</c:v>
                </c:pt>
                <c:pt idx="1194">
                  <c:v>0.835673</c:v>
                </c:pt>
                <c:pt idx="1195">
                  <c:v>0.83566799999999997</c:v>
                </c:pt>
                <c:pt idx="1196">
                  <c:v>0.83567199999999997</c:v>
                </c:pt>
                <c:pt idx="1197">
                  <c:v>0.83567400000000003</c:v>
                </c:pt>
                <c:pt idx="1198">
                  <c:v>0.83566600000000002</c:v>
                </c:pt>
                <c:pt idx="1199">
                  <c:v>0.835669</c:v>
                </c:pt>
                <c:pt idx="1200">
                  <c:v>0.83567499999999995</c:v>
                </c:pt>
                <c:pt idx="1201">
                  <c:v>0.83567599999999997</c:v>
                </c:pt>
                <c:pt idx="1202">
                  <c:v>0.835673</c:v>
                </c:pt>
                <c:pt idx="1203">
                  <c:v>0.83567499999999995</c:v>
                </c:pt>
                <c:pt idx="1204">
                  <c:v>0.83568100000000001</c:v>
                </c:pt>
                <c:pt idx="1205">
                  <c:v>0.83567999999999998</c:v>
                </c:pt>
                <c:pt idx="1206">
                  <c:v>0.83568699999999996</c:v>
                </c:pt>
                <c:pt idx="1207">
                  <c:v>0.83568799999999999</c:v>
                </c:pt>
                <c:pt idx="1208">
                  <c:v>0.83569099999999996</c:v>
                </c:pt>
                <c:pt idx="1209">
                  <c:v>0.83569499999999997</c:v>
                </c:pt>
                <c:pt idx="1210">
                  <c:v>0.83569800000000005</c:v>
                </c:pt>
                <c:pt idx="1211">
                  <c:v>0.83569899999999997</c:v>
                </c:pt>
                <c:pt idx="1212">
                  <c:v>0.83570699999999998</c:v>
                </c:pt>
                <c:pt idx="1213">
                  <c:v>0.83570599999999995</c:v>
                </c:pt>
                <c:pt idx="1214">
                  <c:v>0.83571099999999998</c:v>
                </c:pt>
                <c:pt idx="1215">
                  <c:v>0.83571300000000004</c:v>
                </c:pt>
                <c:pt idx="1216">
                  <c:v>0.83572199999999996</c:v>
                </c:pt>
                <c:pt idx="1217">
                  <c:v>0.83571399999999996</c:v>
                </c:pt>
                <c:pt idx="1218">
                  <c:v>0.83572100000000005</c:v>
                </c:pt>
                <c:pt idx="1219">
                  <c:v>0.83572500000000005</c:v>
                </c:pt>
                <c:pt idx="1220">
                  <c:v>0.83572599999999997</c:v>
                </c:pt>
                <c:pt idx="1221">
                  <c:v>0.83572800000000003</c:v>
                </c:pt>
                <c:pt idx="1222">
                  <c:v>0.83573699999999995</c:v>
                </c:pt>
                <c:pt idx="1223">
                  <c:v>0.83573600000000003</c:v>
                </c:pt>
                <c:pt idx="1224">
                  <c:v>0.83574000000000004</c:v>
                </c:pt>
                <c:pt idx="1225">
                  <c:v>0.83574300000000001</c:v>
                </c:pt>
                <c:pt idx="1226">
                  <c:v>0.83574400000000004</c:v>
                </c:pt>
                <c:pt idx="1227">
                  <c:v>0.83574599999999999</c:v>
                </c:pt>
                <c:pt idx="1228">
                  <c:v>0.83575100000000002</c:v>
                </c:pt>
                <c:pt idx="1229">
                  <c:v>0.83574999999999999</c:v>
                </c:pt>
                <c:pt idx="1230">
                  <c:v>0.83575600000000005</c:v>
                </c:pt>
                <c:pt idx="1231">
                  <c:v>0.83575100000000002</c:v>
                </c:pt>
                <c:pt idx="1232">
                  <c:v>0.835754</c:v>
                </c:pt>
                <c:pt idx="1233">
                  <c:v>0.835754</c:v>
                </c:pt>
                <c:pt idx="1234">
                  <c:v>0.83575200000000005</c:v>
                </c:pt>
                <c:pt idx="1235">
                  <c:v>0.83575600000000005</c:v>
                </c:pt>
                <c:pt idx="1236">
                  <c:v>0.83576099999999998</c:v>
                </c:pt>
                <c:pt idx="1237">
                  <c:v>0.83576799999999996</c:v>
                </c:pt>
                <c:pt idx="1238">
                  <c:v>0.83576799999999996</c:v>
                </c:pt>
                <c:pt idx="1239">
                  <c:v>0.83576099999999998</c:v>
                </c:pt>
                <c:pt idx="1240">
                  <c:v>0.83576300000000003</c:v>
                </c:pt>
                <c:pt idx="1241">
                  <c:v>0.83576399999999995</c:v>
                </c:pt>
                <c:pt idx="1242">
                  <c:v>0.835762</c:v>
                </c:pt>
                <c:pt idx="1243">
                  <c:v>0.83576600000000001</c:v>
                </c:pt>
                <c:pt idx="1244">
                  <c:v>0.83576600000000001</c:v>
                </c:pt>
                <c:pt idx="1245">
                  <c:v>0.83575900000000003</c:v>
                </c:pt>
                <c:pt idx="1246">
                  <c:v>0.835762</c:v>
                </c:pt>
                <c:pt idx="1247">
                  <c:v>0.83576600000000001</c:v>
                </c:pt>
                <c:pt idx="1248">
                  <c:v>0.83576300000000003</c:v>
                </c:pt>
                <c:pt idx="1249">
                  <c:v>0.83577100000000004</c:v>
                </c:pt>
                <c:pt idx="1250">
                  <c:v>0.83576899999999998</c:v>
                </c:pt>
                <c:pt idx="1251">
                  <c:v>0.83576600000000001</c:v>
                </c:pt>
                <c:pt idx="1252">
                  <c:v>0.83576899999999998</c:v>
                </c:pt>
                <c:pt idx="1253">
                  <c:v>0.83576700000000004</c:v>
                </c:pt>
                <c:pt idx="1254">
                  <c:v>0.83576600000000001</c:v>
                </c:pt>
                <c:pt idx="1255">
                  <c:v>0.83575999999999995</c:v>
                </c:pt>
                <c:pt idx="1256">
                  <c:v>0.835762</c:v>
                </c:pt>
                <c:pt idx="1257">
                  <c:v>0.83576600000000001</c:v>
                </c:pt>
                <c:pt idx="1258">
                  <c:v>0.83575500000000003</c:v>
                </c:pt>
                <c:pt idx="1259">
                  <c:v>0.83575999999999995</c:v>
                </c:pt>
                <c:pt idx="1260">
                  <c:v>0.83575500000000003</c:v>
                </c:pt>
                <c:pt idx="1261">
                  <c:v>0.835754</c:v>
                </c:pt>
                <c:pt idx="1262">
                  <c:v>0.83575100000000002</c:v>
                </c:pt>
                <c:pt idx="1263">
                  <c:v>0.83575299999999997</c:v>
                </c:pt>
                <c:pt idx="1264">
                  <c:v>0.83575299999999997</c:v>
                </c:pt>
                <c:pt idx="1265">
                  <c:v>0.83574800000000005</c:v>
                </c:pt>
                <c:pt idx="1266">
                  <c:v>0.83574999999999999</c:v>
                </c:pt>
                <c:pt idx="1267">
                  <c:v>0.83574999999999999</c:v>
                </c:pt>
                <c:pt idx="1268">
                  <c:v>0.83575100000000002</c:v>
                </c:pt>
                <c:pt idx="1269">
                  <c:v>0.83574499999999996</c:v>
                </c:pt>
                <c:pt idx="1270">
                  <c:v>0.83574499999999996</c:v>
                </c:pt>
                <c:pt idx="1271">
                  <c:v>0.83574599999999999</c:v>
                </c:pt>
                <c:pt idx="1272">
                  <c:v>0.83573799999999998</c:v>
                </c:pt>
                <c:pt idx="1273">
                  <c:v>0.83574000000000004</c:v>
                </c:pt>
                <c:pt idx="1274">
                  <c:v>0.83573799999999998</c:v>
                </c:pt>
                <c:pt idx="1275">
                  <c:v>0.835731</c:v>
                </c:pt>
                <c:pt idx="1276">
                  <c:v>0.83573500000000001</c:v>
                </c:pt>
                <c:pt idx="1277">
                  <c:v>0.835727</c:v>
                </c:pt>
                <c:pt idx="1278">
                  <c:v>0.835731</c:v>
                </c:pt>
                <c:pt idx="1279">
                  <c:v>0.83572900000000006</c:v>
                </c:pt>
                <c:pt idx="1280">
                  <c:v>0.835727</c:v>
                </c:pt>
                <c:pt idx="1281">
                  <c:v>0.83572500000000005</c:v>
                </c:pt>
                <c:pt idx="1282">
                  <c:v>0.83572400000000002</c:v>
                </c:pt>
                <c:pt idx="1283">
                  <c:v>0.83572599999999997</c:v>
                </c:pt>
                <c:pt idx="1284">
                  <c:v>0.83572199999999996</c:v>
                </c:pt>
                <c:pt idx="1285">
                  <c:v>0.83572400000000002</c:v>
                </c:pt>
                <c:pt idx="1286">
                  <c:v>0.83571899999999999</c:v>
                </c:pt>
                <c:pt idx="1287">
                  <c:v>0.83571600000000001</c:v>
                </c:pt>
                <c:pt idx="1288">
                  <c:v>0.83572199999999996</c:v>
                </c:pt>
                <c:pt idx="1289">
                  <c:v>0.83571300000000004</c:v>
                </c:pt>
                <c:pt idx="1290">
                  <c:v>0.83571499999999999</c:v>
                </c:pt>
                <c:pt idx="1291">
                  <c:v>0.83571799999999996</c:v>
                </c:pt>
                <c:pt idx="1292">
                  <c:v>0.83571600000000001</c:v>
                </c:pt>
                <c:pt idx="1293">
                  <c:v>0.83571600000000001</c:v>
                </c:pt>
                <c:pt idx="1294">
                  <c:v>0.83571600000000001</c:v>
                </c:pt>
                <c:pt idx="1295">
                  <c:v>0.83570900000000004</c:v>
                </c:pt>
                <c:pt idx="1296">
                  <c:v>0.83571099999999998</c:v>
                </c:pt>
                <c:pt idx="1297">
                  <c:v>0.83571099999999998</c:v>
                </c:pt>
                <c:pt idx="1298">
                  <c:v>0.83571499999999999</c:v>
                </c:pt>
                <c:pt idx="1299">
                  <c:v>0.83570900000000004</c:v>
                </c:pt>
                <c:pt idx="1300">
                  <c:v>0.83571300000000004</c:v>
                </c:pt>
                <c:pt idx="1301">
                  <c:v>0.83571300000000004</c:v>
                </c:pt>
                <c:pt idx="1302">
                  <c:v>0.83570800000000001</c:v>
                </c:pt>
                <c:pt idx="1303">
                  <c:v>0.83570800000000001</c:v>
                </c:pt>
                <c:pt idx="1304">
                  <c:v>0.83570900000000004</c:v>
                </c:pt>
                <c:pt idx="1305">
                  <c:v>0.83570100000000003</c:v>
                </c:pt>
                <c:pt idx="1306">
                  <c:v>0.83570100000000003</c:v>
                </c:pt>
                <c:pt idx="1307">
                  <c:v>0.83570199999999994</c:v>
                </c:pt>
                <c:pt idx="1308">
                  <c:v>0.83570500000000003</c:v>
                </c:pt>
                <c:pt idx="1309">
                  <c:v>0.83570599999999995</c:v>
                </c:pt>
                <c:pt idx="1310">
                  <c:v>0.83570599999999995</c:v>
                </c:pt>
                <c:pt idx="1311">
                  <c:v>0.83570599999999995</c:v>
                </c:pt>
                <c:pt idx="1312">
                  <c:v>0.83570699999999998</c:v>
                </c:pt>
                <c:pt idx="1313">
                  <c:v>0.83570599999999995</c:v>
                </c:pt>
                <c:pt idx="1314">
                  <c:v>0.83570900000000004</c:v>
                </c:pt>
                <c:pt idx="1315">
                  <c:v>0.83570999999999995</c:v>
                </c:pt>
                <c:pt idx="1316">
                  <c:v>0.83570800000000001</c:v>
                </c:pt>
                <c:pt idx="1317">
                  <c:v>0.83571700000000004</c:v>
                </c:pt>
                <c:pt idx="1318">
                  <c:v>0.83572199999999996</c:v>
                </c:pt>
                <c:pt idx="1319">
                  <c:v>0.83571799999999996</c:v>
                </c:pt>
                <c:pt idx="1320">
                  <c:v>0.83572199999999996</c:v>
                </c:pt>
                <c:pt idx="1321">
                  <c:v>0.83572800000000003</c:v>
                </c:pt>
                <c:pt idx="1322">
                  <c:v>0.83572100000000005</c:v>
                </c:pt>
                <c:pt idx="1323">
                  <c:v>0.835727</c:v>
                </c:pt>
                <c:pt idx="1324">
                  <c:v>0.835731</c:v>
                </c:pt>
                <c:pt idx="1325">
                  <c:v>0.83573200000000003</c:v>
                </c:pt>
                <c:pt idx="1326">
                  <c:v>0.835731</c:v>
                </c:pt>
                <c:pt idx="1327">
                  <c:v>0.83573699999999995</c:v>
                </c:pt>
                <c:pt idx="1328">
                  <c:v>0.83573699999999995</c:v>
                </c:pt>
                <c:pt idx="1329">
                  <c:v>0.83573699999999995</c:v>
                </c:pt>
                <c:pt idx="1330">
                  <c:v>0.83574400000000004</c:v>
                </c:pt>
                <c:pt idx="1331">
                  <c:v>0.83574000000000004</c:v>
                </c:pt>
                <c:pt idx="1332">
                  <c:v>0.83574700000000002</c:v>
                </c:pt>
                <c:pt idx="1333">
                  <c:v>0.83575600000000005</c:v>
                </c:pt>
                <c:pt idx="1334">
                  <c:v>0.83575500000000003</c:v>
                </c:pt>
                <c:pt idx="1335">
                  <c:v>0.83574899999999996</c:v>
                </c:pt>
                <c:pt idx="1336">
                  <c:v>0.835754</c:v>
                </c:pt>
                <c:pt idx="1337">
                  <c:v>0.83575600000000005</c:v>
                </c:pt>
                <c:pt idx="1338">
                  <c:v>0.83575699999999997</c:v>
                </c:pt>
                <c:pt idx="1339">
                  <c:v>0.83575999999999995</c:v>
                </c:pt>
                <c:pt idx="1340">
                  <c:v>0.835758</c:v>
                </c:pt>
                <c:pt idx="1341">
                  <c:v>0.83575900000000003</c:v>
                </c:pt>
                <c:pt idx="1342">
                  <c:v>0.83575500000000003</c:v>
                </c:pt>
                <c:pt idx="1343">
                  <c:v>0.83576700000000004</c:v>
                </c:pt>
                <c:pt idx="1344">
                  <c:v>0.83576399999999995</c:v>
                </c:pt>
                <c:pt idx="1345">
                  <c:v>0.83576899999999998</c:v>
                </c:pt>
                <c:pt idx="1346">
                  <c:v>0.83577400000000002</c:v>
                </c:pt>
                <c:pt idx="1347">
                  <c:v>0.83577500000000005</c:v>
                </c:pt>
                <c:pt idx="1348">
                  <c:v>0.83577699999999999</c:v>
                </c:pt>
                <c:pt idx="1349">
                  <c:v>0.83577599999999996</c:v>
                </c:pt>
                <c:pt idx="1350">
                  <c:v>0.83577800000000002</c:v>
                </c:pt>
                <c:pt idx="1351">
                  <c:v>0.83578200000000002</c:v>
                </c:pt>
                <c:pt idx="1352">
                  <c:v>0.83577599999999996</c:v>
                </c:pt>
                <c:pt idx="1353">
                  <c:v>0.83577500000000005</c:v>
                </c:pt>
                <c:pt idx="1354">
                  <c:v>0.83577500000000005</c:v>
                </c:pt>
                <c:pt idx="1355">
                  <c:v>0.83577199999999996</c:v>
                </c:pt>
                <c:pt idx="1356">
                  <c:v>0.83577599999999996</c:v>
                </c:pt>
                <c:pt idx="1357">
                  <c:v>0.83577400000000002</c:v>
                </c:pt>
                <c:pt idx="1358">
                  <c:v>0.83577800000000002</c:v>
                </c:pt>
                <c:pt idx="1359">
                  <c:v>0.83577599999999996</c:v>
                </c:pt>
                <c:pt idx="1360">
                  <c:v>0.83578300000000005</c:v>
                </c:pt>
                <c:pt idx="1361">
                  <c:v>0.83578200000000002</c:v>
                </c:pt>
                <c:pt idx="1362">
                  <c:v>0.83577999999999997</c:v>
                </c:pt>
                <c:pt idx="1363">
                  <c:v>0.83577999999999997</c:v>
                </c:pt>
                <c:pt idx="1364">
                  <c:v>0.835785</c:v>
                </c:pt>
                <c:pt idx="1365">
                  <c:v>0.83577800000000002</c:v>
                </c:pt>
                <c:pt idx="1366">
                  <c:v>0.83577800000000002</c:v>
                </c:pt>
                <c:pt idx="1367">
                  <c:v>0.83577500000000005</c:v>
                </c:pt>
                <c:pt idx="1368">
                  <c:v>0.83577800000000002</c:v>
                </c:pt>
                <c:pt idx="1369">
                  <c:v>0.835781</c:v>
                </c:pt>
                <c:pt idx="1370">
                  <c:v>0.835781</c:v>
                </c:pt>
                <c:pt idx="1371">
                  <c:v>0.835781</c:v>
                </c:pt>
                <c:pt idx="1372">
                  <c:v>0.83578600000000003</c:v>
                </c:pt>
                <c:pt idx="1373">
                  <c:v>0.83577999999999997</c:v>
                </c:pt>
                <c:pt idx="1374">
                  <c:v>0.83577599999999996</c:v>
                </c:pt>
                <c:pt idx="1375">
                  <c:v>0.83577800000000002</c:v>
                </c:pt>
                <c:pt idx="1376">
                  <c:v>0.83577999999999997</c:v>
                </c:pt>
                <c:pt idx="1377">
                  <c:v>0.83577500000000005</c:v>
                </c:pt>
                <c:pt idx="1378">
                  <c:v>0.83577500000000005</c:v>
                </c:pt>
                <c:pt idx="1379">
                  <c:v>0.83577800000000002</c:v>
                </c:pt>
                <c:pt idx="1380">
                  <c:v>0.83577500000000005</c:v>
                </c:pt>
                <c:pt idx="1381">
                  <c:v>0.83577299999999999</c:v>
                </c:pt>
                <c:pt idx="1382">
                  <c:v>0.83577100000000004</c:v>
                </c:pt>
                <c:pt idx="1383">
                  <c:v>0.83576700000000004</c:v>
                </c:pt>
                <c:pt idx="1384">
                  <c:v>0.83577199999999996</c:v>
                </c:pt>
                <c:pt idx="1385">
                  <c:v>0.835762</c:v>
                </c:pt>
                <c:pt idx="1386">
                  <c:v>0.83576499999999998</c:v>
                </c:pt>
                <c:pt idx="1387">
                  <c:v>0.83576499999999998</c:v>
                </c:pt>
                <c:pt idx="1388">
                  <c:v>0.83576600000000001</c:v>
                </c:pt>
                <c:pt idx="1389">
                  <c:v>0.83576600000000001</c:v>
                </c:pt>
                <c:pt idx="1390">
                  <c:v>0.83575999999999995</c:v>
                </c:pt>
                <c:pt idx="1391">
                  <c:v>0.83575100000000002</c:v>
                </c:pt>
                <c:pt idx="1392">
                  <c:v>0.83576099999999998</c:v>
                </c:pt>
                <c:pt idx="1393">
                  <c:v>0.83576300000000003</c:v>
                </c:pt>
                <c:pt idx="1394">
                  <c:v>0.83575500000000003</c:v>
                </c:pt>
                <c:pt idx="1395">
                  <c:v>0.83575699999999997</c:v>
                </c:pt>
                <c:pt idx="1396">
                  <c:v>0.83574999999999999</c:v>
                </c:pt>
                <c:pt idx="1397">
                  <c:v>0.83575100000000002</c:v>
                </c:pt>
                <c:pt idx="1398">
                  <c:v>0.83574899999999996</c:v>
                </c:pt>
                <c:pt idx="1399">
                  <c:v>0.83574599999999999</c:v>
                </c:pt>
                <c:pt idx="1400">
                  <c:v>0.83574400000000004</c:v>
                </c:pt>
                <c:pt idx="1401">
                  <c:v>0.83574800000000005</c:v>
                </c:pt>
                <c:pt idx="1402">
                  <c:v>0.83574700000000002</c:v>
                </c:pt>
                <c:pt idx="1403">
                  <c:v>0.83574899999999996</c:v>
                </c:pt>
                <c:pt idx="1404">
                  <c:v>0.83574599999999999</c:v>
                </c:pt>
                <c:pt idx="1405">
                  <c:v>0.83575200000000005</c:v>
                </c:pt>
                <c:pt idx="1406">
                  <c:v>0.83573900000000001</c:v>
                </c:pt>
                <c:pt idx="1407">
                  <c:v>0.83573799999999998</c:v>
                </c:pt>
                <c:pt idx="1408">
                  <c:v>0.83573600000000003</c:v>
                </c:pt>
                <c:pt idx="1409">
                  <c:v>0.83574099999999996</c:v>
                </c:pt>
                <c:pt idx="1410">
                  <c:v>0.83574199999999998</c:v>
                </c:pt>
                <c:pt idx="1411">
                  <c:v>0.83573900000000001</c:v>
                </c:pt>
                <c:pt idx="1412">
                  <c:v>0.83573699999999995</c:v>
                </c:pt>
                <c:pt idx="1413">
                  <c:v>0.83573900000000001</c:v>
                </c:pt>
                <c:pt idx="1414">
                  <c:v>0.83573699999999995</c:v>
                </c:pt>
                <c:pt idx="1415">
                  <c:v>0.83573699999999995</c:v>
                </c:pt>
                <c:pt idx="1416">
                  <c:v>0.83573200000000003</c:v>
                </c:pt>
                <c:pt idx="1417">
                  <c:v>0.83573500000000001</c:v>
                </c:pt>
                <c:pt idx="1418">
                  <c:v>0.83573399999999998</c:v>
                </c:pt>
                <c:pt idx="1419">
                  <c:v>0.83573600000000003</c:v>
                </c:pt>
                <c:pt idx="1420">
                  <c:v>0.83573699999999995</c:v>
                </c:pt>
                <c:pt idx="1421">
                  <c:v>0.83573399999999998</c:v>
                </c:pt>
                <c:pt idx="1422">
                  <c:v>0.83573200000000003</c:v>
                </c:pt>
                <c:pt idx="1423">
                  <c:v>0.83573600000000003</c:v>
                </c:pt>
                <c:pt idx="1424">
                  <c:v>0.83573699999999995</c:v>
                </c:pt>
                <c:pt idx="1425">
                  <c:v>0.83573600000000003</c:v>
                </c:pt>
                <c:pt idx="1426">
                  <c:v>0.83573500000000001</c:v>
                </c:pt>
                <c:pt idx="1427">
                  <c:v>0.83573200000000003</c:v>
                </c:pt>
                <c:pt idx="1428">
                  <c:v>0.83573200000000003</c:v>
                </c:pt>
                <c:pt idx="1429">
                  <c:v>0.83573200000000003</c:v>
                </c:pt>
                <c:pt idx="1430">
                  <c:v>0.83572999999999997</c:v>
                </c:pt>
                <c:pt idx="1431">
                  <c:v>0.83572999999999997</c:v>
                </c:pt>
                <c:pt idx="1432">
                  <c:v>0.83573399999999998</c:v>
                </c:pt>
                <c:pt idx="1433">
                  <c:v>0.83572999999999997</c:v>
                </c:pt>
                <c:pt idx="1434">
                  <c:v>0.83573200000000003</c:v>
                </c:pt>
                <c:pt idx="1435">
                  <c:v>0.83573200000000003</c:v>
                </c:pt>
                <c:pt idx="1436">
                  <c:v>0.83572999999999997</c:v>
                </c:pt>
                <c:pt idx="1437">
                  <c:v>0.83572299999999999</c:v>
                </c:pt>
                <c:pt idx="1438">
                  <c:v>0.83572599999999997</c:v>
                </c:pt>
                <c:pt idx="1439">
                  <c:v>0.835731</c:v>
                </c:pt>
                <c:pt idx="1440">
                  <c:v>0.83572999999999997</c:v>
                </c:pt>
                <c:pt idx="1441">
                  <c:v>0.83573500000000001</c:v>
                </c:pt>
                <c:pt idx="1442">
                  <c:v>0.83573799999999998</c:v>
                </c:pt>
                <c:pt idx="1443">
                  <c:v>0.83574099999999996</c:v>
                </c:pt>
                <c:pt idx="1444">
                  <c:v>0.83573900000000001</c:v>
                </c:pt>
                <c:pt idx="1445">
                  <c:v>0.83574800000000005</c:v>
                </c:pt>
                <c:pt idx="1446">
                  <c:v>0.83574300000000001</c:v>
                </c:pt>
                <c:pt idx="1447">
                  <c:v>0.83574499999999996</c:v>
                </c:pt>
                <c:pt idx="1448">
                  <c:v>0.83574499999999996</c:v>
                </c:pt>
                <c:pt idx="1449">
                  <c:v>0.83574999999999999</c:v>
                </c:pt>
                <c:pt idx="1450">
                  <c:v>0.83575600000000005</c:v>
                </c:pt>
                <c:pt idx="1451">
                  <c:v>0.83575299999999997</c:v>
                </c:pt>
                <c:pt idx="1452">
                  <c:v>0.83575699999999997</c:v>
                </c:pt>
                <c:pt idx="1453">
                  <c:v>0.835758</c:v>
                </c:pt>
                <c:pt idx="1454">
                  <c:v>0.83576399999999995</c:v>
                </c:pt>
                <c:pt idx="1455">
                  <c:v>0.83576300000000003</c:v>
                </c:pt>
                <c:pt idx="1456">
                  <c:v>0.83577199999999996</c:v>
                </c:pt>
                <c:pt idx="1457">
                  <c:v>0.83576899999999998</c:v>
                </c:pt>
                <c:pt idx="1458">
                  <c:v>0.83576700000000004</c:v>
                </c:pt>
                <c:pt idx="1459">
                  <c:v>0.83577299999999999</c:v>
                </c:pt>
                <c:pt idx="1460">
                  <c:v>0.83577000000000001</c:v>
                </c:pt>
                <c:pt idx="1461">
                  <c:v>0.83577299999999999</c:v>
                </c:pt>
                <c:pt idx="1462">
                  <c:v>0.83577500000000005</c:v>
                </c:pt>
                <c:pt idx="1463">
                  <c:v>0.83577599999999996</c:v>
                </c:pt>
                <c:pt idx="1464">
                  <c:v>0.83578300000000005</c:v>
                </c:pt>
                <c:pt idx="1465">
                  <c:v>0.83578200000000002</c:v>
                </c:pt>
                <c:pt idx="1466">
                  <c:v>0.835789</c:v>
                </c:pt>
                <c:pt idx="1467">
                  <c:v>0.83578200000000002</c:v>
                </c:pt>
                <c:pt idx="1468">
                  <c:v>0.83578699999999995</c:v>
                </c:pt>
                <c:pt idx="1469">
                  <c:v>0.83579199999999998</c:v>
                </c:pt>
                <c:pt idx="1470">
                  <c:v>0.83579599999999998</c:v>
                </c:pt>
                <c:pt idx="1471">
                  <c:v>0.83578799999999998</c:v>
                </c:pt>
                <c:pt idx="1472">
                  <c:v>0.83578699999999995</c:v>
                </c:pt>
                <c:pt idx="1473">
                  <c:v>0.83579099999999995</c:v>
                </c:pt>
                <c:pt idx="1474">
                  <c:v>0.83579199999999998</c:v>
                </c:pt>
                <c:pt idx="1475">
                  <c:v>0.83579099999999995</c:v>
                </c:pt>
                <c:pt idx="1476">
                  <c:v>0.83579599999999998</c:v>
                </c:pt>
                <c:pt idx="1477">
                  <c:v>0.83579800000000004</c:v>
                </c:pt>
                <c:pt idx="1478">
                  <c:v>0.83579599999999998</c:v>
                </c:pt>
                <c:pt idx="1479">
                  <c:v>0.83579800000000004</c:v>
                </c:pt>
                <c:pt idx="1480">
                  <c:v>0.83580100000000002</c:v>
                </c:pt>
                <c:pt idx="1481">
                  <c:v>0.83580200000000004</c:v>
                </c:pt>
                <c:pt idx="1482">
                  <c:v>0.83580600000000005</c:v>
                </c:pt>
                <c:pt idx="1483">
                  <c:v>0.83579899999999996</c:v>
                </c:pt>
                <c:pt idx="1484">
                  <c:v>0.83580699999999997</c:v>
                </c:pt>
                <c:pt idx="1485">
                  <c:v>0.83580100000000002</c:v>
                </c:pt>
                <c:pt idx="1486">
                  <c:v>0.83580200000000004</c:v>
                </c:pt>
                <c:pt idx="1487">
                  <c:v>0.83581300000000003</c:v>
                </c:pt>
                <c:pt idx="1488">
                  <c:v>0.83581700000000003</c:v>
                </c:pt>
                <c:pt idx="1489">
                  <c:v>0.835812</c:v>
                </c:pt>
                <c:pt idx="1490">
                  <c:v>0.83580600000000005</c:v>
                </c:pt>
                <c:pt idx="1491">
                  <c:v>0.83581099999999997</c:v>
                </c:pt>
                <c:pt idx="1492">
                  <c:v>0.83581300000000003</c:v>
                </c:pt>
                <c:pt idx="1493">
                  <c:v>0.835808</c:v>
                </c:pt>
                <c:pt idx="1494">
                  <c:v>0.83580699999999997</c:v>
                </c:pt>
                <c:pt idx="1495">
                  <c:v>0.83580399999999999</c:v>
                </c:pt>
                <c:pt idx="1496">
                  <c:v>0.835808</c:v>
                </c:pt>
                <c:pt idx="1497">
                  <c:v>0.835808</c:v>
                </c:pt>
                <c:pt idx="1498">
                  <c:v>0.83581300000000003</c:v>
                </c:pt>
                <c:pt idx="1499">
                  <c:v>0.835808</c:v>
                </c:pt>
                <c:pt idx="1500">
                  <c:v>0.83580399999999999</c:v>
                </c:pt>
                <c:pt idx="1501">
                  <c:v>0.83580600000000005</c:v>
                </c:pt>
                <c:pt idx="1502">
                  <c:v>0.83580200000000004</c:v>
                </c:pt>
                <c:pt idx="1503">
                  <c:v>0.83579899999999996</c:v>
                </c:pt>
                <c:pt idx="1504">
                  <c:v>0.83580200000000004</c:v>
                </c:pt>
                <c:pt idx="1505">
                  <c:v>0.83580699999999997</c:v>
                </c:pt>
                <c:pt idx="1506">
                  <c:v>0.83579400000000004</c:v>
                </c:pt>
                <c:pt idx="1507">
                  <c:v>0.83579700000000001</c:v>
                </c:pt>
                <c:pt idx="1508">
                  <c:v>0.83579099999999995</c:v>
                </c:pt>
                <c:pt idx="1509">
                  <c:v>0.83579400000000004</c:v>
                </c:pt>
                <c:pt idx="1510">
                  <c:v>0.835789</c:v>
                </c:pt>
                <c:pt idx="1511">
                  <c:v>0.83578399999999997</c:v>
                </c:pt>
                <c:pt idx="1512">
                  <c:v>0.83578399999999997</c:v>
                </c:pt>
                <c:pt idx="1513">
                  <c:v>0.835781</c:v>
                </c:pt>
                <c:pt idx="1514">
                  <c:v>0.83577500000000005</c:v>
                </c:pt>
                <c:pt idx="1515">
                  <c:v>0.83577599999999996</c:v>
                </c:pt>
                <c:pt idx="1516">
                  <c:v>0.83577599999999996</c:v>
                </c:pt>
                <c:pt idx="1517">
                  <c:v>0.83577500000000005</c:v>
                </c:pt>
                <c:pt idx="1518">
                  <c:v>0.83577100000000004</c:v>
                </c:pt>
                <c:pt idx="1519">
                  <c:v>0.83577199999999996</c:v>
                </c:pt>
                <c:pt idx="1520">
                  <c:v>0.83576600000000001</c:v>
                </c:pt>
                <c:pt idx="1521">
                  <c:v>0.83576899999999998</c:v>
                </c:pt>
                <c:pt idx="1522">
                  <c:v>0.83576099999999998</c:v>
                </c:pt>
                <c:pt idx="1523">
                  <c:v>0.835762</c:v>
                </c:pt>
                <c:pt idx="1524">
                  <c:v>0.83576499999999998</c:v>
                </c:pt>
                <c:pt idx="1525">
                  <c:v>0.83576099999999998</c:v>
                </c:pt>
                <c:pt idx="1526">
                  <c:v>0.83575900000000003</c:v>
                </c:pt>
                <c:pt idx="1527">
                  <c:v>0.83576300000000003</c:v>
                </c:pt>
                <c:pt idx="1528">
                  <c:v>0.83576399999999995</c:v>
                </c:pt>
                <c:pt idx="1529">
                  <c:v>0.83575600000000005</c:v>
                </c:pt>
                <c:pt idx="1530">
                  <c:v>0.83575699999999997</c:v>
                </c:pt>
                <c:pt idx="1531">
                  <c:v>0.83575699999999997</c:v>
                </c:pt>
                <c:pt idx="1532">
                  <c:v>0.83575600000000005</c:v>
                </c:pt>
                <c:pt idx="1533">
                  <c:v>0.83575900000000003</c:v>
                </c:pt>
                <c:pt idx="1534">
                  <c:v>0.83575299999999997</c:v>
                </c:pt>
                <c:pt idx="1535">
                  <c:v>0.83575600000000005</c:v>
                </c:pt>
                <c:pt idx="1536">
                  <c:v>0.835758</c:v>
                </c:pt>
                <c:pt idx="1537">
                  <c:v>0.835754</c:v>
                </c:pt>
                <c:pt idx="1538">
                  <c:v>0.83574999999999999</c:v>
                </c:pt>
                <c:pt idx="1539">
                  <c:v>0.83575200000000005</c:v>
                </c:pt>
                <c:pt idx="1540">
                  <c:v>0.83575100000000002</c:v>
                </c:pt>
                <c:pt idx="1541">
                  <c:v>0.83575299999999997</c:v>
                </c:pt>
                <c:pt idx="1542">
                  <c:v>0.83574899999999996</c:v>
                </c:pt>
                <c:pt idx="1543">
                  <c:v>0.83574499999999996</c:v>
                </c:pt>
                <c:pt idx="1544">
                  <c:v>0.83574000000000004</c:v>
                </c:pt>
                <c:pt idx="1545">
                  <c:v>0.83574700000000002</c:v>
                </c:pt>
                <c:pt idx="1546">
                  <c:v>0.83574300000000001</c:v>
                </c:pt>
                <c:pt idx="1547">
                  <c:v>0.83574599999999999</c:v>
                </c:pt>
                <c:pt idx="1548">
                  <c:v>0.83574700000000002</c:v>
                </c:pt>
                <c:pt idx="1549">
                  <c:v>0.83574400000000004</c:v>
                </c:pt>
                <c:pt idx="1550">
                  <c:v>0.83574000000000004</c:v>
                </c:pt>
                <c:pt idx="1551">
                  <c:v>0.83574499999999996</c:v>
                </c:pt>
                <c:pt idx="1552">
                  <c:v>0.83574800000000005</c:v>
                </c:pt>
                <c:pt idx="1553">
                  <c:v>0.83574800000000005</c:v>
                </c:pt>
                <c:pt idx="1554">
                  <c:v>0.83574599999999999</c:v>
                </c:pt>
                <c:pt idx="1555">
                  <c:v>0.83574999999999999</c:v>
                </c:pt>
                <c:pt idx="1556">
                  <c:v>0.83574999999999999</c:v>
                </c:pt>
                <c:pt idx="1557">
                  <c:v>0.83575600000000005</c:v>
                </c:pt>
                <c:pt idx="1558">
                  <c:v>0.83575699999999997</c:v>
                </c:pt>
                <c:pt idx="1559">
                  <c:v>0.83575500000000003</c:v>
                </c:pt>
                <c:pt idx="1560">
                  <c:v>0.835762</c:v>
                </c:pt>
                <c:pt idx="1561">
                  <c:v>0.83575600000000005</c:v>
                </c:pt>
                <c:pt idx="1562">
                  <c:v>0.83576499999999998</c:v>
                </c:pt>
                <c:pt idx="1563">
                  <c:v>0.83576799999999996</c:v>
                </c:pt>
                <c:pt idx="1564">
                  <c:v>0.83577199999999996</c:v>
                </c:pt>
                <c:pt idx="1565">
                  <c:v>0.83577299999999999</c:v>
                </c:pt>
                <c:pt idx="1566">
                  <c:v>0.83577999999999997</c:v>
                </c:pt>
                <c:pt idx="1567">
                  <c:v>0.83577100000000004</c:v>
                </c:pt>
                <c:pt idx="1568">
                  <c:v>0.83577999999999997</c:v>
                </c:pt>
                <c:pt idx="1569">
                  <c:v>0.835781</c:v>
                </c:pt>
                <c:pt idx="1570">
                  <c:v>0.83578200000000002</c:v>
                </c:pt>
                <c:pt idx="1571">
                  <c:v>0.83578399999999997</c:v>
                </c:pt>
                <c:pt idx="1572">
                  <c:v>0.835785</c:v>
                </c:pt>
                <c:pt idx="1573">
                  <c:v>0.83578699999999995</c:v>
                </c:pt>
                <c:pt idx="1574">
                  <c:v>0.83578200000000002</c:v>
                </c:pt>
                <c:pt idx="1575">
                  <c:v>0.835789</c:v>
                </c:pt>
                <c:pt idx="1576">
                  <c:v>0.83578799999999998</c:v>
                </c:pt>
                <c:pt idx="1577">
                  <c:v>0.83579199999999998</c:v>
                </c:pt>
                <c:pt idx="1578">
                  <c:v>0.83579000000000003</c:v>
                </c:pt>
                <c:pt idx="1579">
                  <c:v>0.83579400000000004</c:v>
                </c:pt>
                <c:pt idx="1580">
                  <c:v>0.83579999999999999</c:v>
                </c:pt>
                <c:pt idx="1581">
                  <c:v>0.83579999999999999</c:v>
                </c:pt>
                <c:pt idx="1582">
                  <c:v>0.83579400000000004</c:v>
                </c:pt>
                <c:pt idx="1583">
                  <c:v>0.83580200000000004</c:v>
                </c:pt>
                <c:pt idx="1584">
                  <c:v>0.83579800000000004</c:v>
                </c:pt>
                <c:pt idx="1585">
                  <c:v>0.83580500000000002</c:v>
                </c:pt>
                <c:pt idx="1586">
                  <c:v>0.83581000000000005</c:v>
                </c:pt>
                <c:pt idx="1587">
                  <c:v>0.83580900000000002</c:v>
                </c:pt>
                <c:pt idx="1588">
                  <c:v>0.83580900000000002</c:v>
                </c:pt>
                <c:pt idx="1589">
                  <c:v>0.835808</c:v>
                </c:pt>
                <c:pt idx="1590">
                  <c:v>0.83580600000000005</c:v>
                </c:pt>
                <c:pt idx="1591">
                  <c:v>0.83580699999999997</c:v>
                </c:pt>
                <c:pt idx="1592">
                  <c:v>0.83580399999999999</c:v>
                </c:pt>
                <c:pt idx="1593">
                  <c:v>0.83580900000000002</c:v>
                </c:pt>
                <c:pt idx="1594">
                  <c:v>0.83580399999999999</c:v>
                </c:pt>
                <c:pt idx="1595">
                  <c:v>0.83579800000000004</c:v>
                </c:pt>
                <c:pt idx="1596">
                  <c:v>0.83580600000000005</c:v>
                </c:pt>
                <c:pt idx="1597">
                  <c:v>0.83580299999999996</c:v>
                </c:pt>
                <c:pt idx="1598">
                  <c:v>0.83580500000000002</c:v>
                </c:pt>
                <c:pt idx="1599">
                  <c:v>0.83580399999999999</c:v>
                </c:pt>
                <c:pt idx="1600">
                  <c:v>0.83580500000000002</c:v>
                </c:pt>
                <c:pt idx="1601">
                  <c:v>0.83580100000000002</c:v>
                </c:pt>
                <c:pt idx="1602">
                  <c:v>0.83580399999999999</c:v>
                </c:pt>
                <c:pt idx="1603">
                  <c:v>0.83580699999999997</c:v>
                </c:pt>
                <c:pt idx="1604">
                  <c:v>0.83580699999999997</c:v>
                </c:pt>
                <c:pt idx="1605">
                  <c:v>0.83580900000000002</c:v>
                </c:pt>
                <c:pt idx="1606">
                  <c:v>0.83580100000000002</c:v>
                </c:pt>
                <c:pt idx="1607">
                  <c:v>0.83579999999999999</c:v>
                </c:pt>
                <c:pt idx="1608">
                  <c:v>0.83580500000000002</c:v>
                </c:pt>
                <c:pt idx="1609">
                  <c:v>0.83580200000000004</c:v>
                </c:pt>
                <c:pt idx="1610">
                  <c:v>0.83580100000000002</c:v>
                </c:pt>
                <c:pt idx="1611">
                  <c:v>0.83579700000000001</c:v>
                </c:pt>
                <c:pt idx="1612">
                  <c:v>0.83579999999999999</c:v>
                </c:pt>
                <c:pt idx="1613">
                  <c:v>0.83579400000000004</c:v>
                </c:pt>
                <c:pt idx="1614">
                  <c:v>0.83578799999999998</c:v>
                </c:pt>
                <c:pt idx="1615">
                  <c:v>0.835789</c:v>
                </c:pt>
                <c:pt idx="1616">
                  <c:v>0.83579099999999995</c:v>
                </c:pt>
                <c:pt idx="1617">
                  <c:v>0.83578699999999995</c:v>
                </c:pt>
                <c:pt idx="1618">
                  <c:v>0.835785</c:v>
                </c:pt>
                <c:pt idx="1619">
                  <c:v>0.83578399999999997</c:v>
                </c:pt>
                <c:pt idx="1620">
                  <c:v>0.83577900000000005</c:v>
                </c:pt>
                <c:pt idx="1621">
                  <c:v>0.83577800000000002</c:v>
                </c:pt>
                <c:pt idx="1622">
                  <c:v>0.83577999999999997</c:v>
                </c:pt>
                <c:pt idx="1623">
                  <c:v>0.83577000000000001</c:v>
                </c:pt>
                <c:pt idx="1624">
                  <c:v>0.83577299999999999</c:v>
                </c:pt>
                <c:pt idx="1625">
                  <c:v>0.83577299999999999</c:v>
                </c:pt>
                <c:pt idx="1626">
                  <c:v>0.83577900000000005</c:v>
                </c:pt>
                <c:pt idx="1627">
                  <c:v>0.83577999999999997</c:v>
                </c:pt>
                <c:pt idx="1628">
                  <c:v>0.83577400000000002</c:v>
                </c:pt>
                <c:pt idx="1629">
                  <c:v>0.83577299999999999</c:v>
                </c:pt>
                <c:pt idx="1630">
                  <c:v>0.83577400000000002</c:v>
                </c:pt>
                <c:pt idx="1631">
                  <c:v>0.83577100000000004</c:v>
                </c:pt>
                <c:pt idx="1632">
                  <c:v>0.835762</c:v>
                </c:pt>
                <c:pt idx="1633">
                  <c:v>0.83576899999999998</c:v>
                </c:pt>
                <c:pt idx="1634">
                  <c:v>0.83576799999999996</c:v>
                </c:pt>
                <c:pt idx="1635">
                  <c:v>0.83576600000000001</c:v>
                </c:pt>
                <c:pt idx="1636">
                  <c:v>0.83576600000000001</c:v>
                </c:pt>
                <c:pt idx="1637">
                  <c:v>0.83576700000000004</c:v>
                </c:pt>
                <c:pt idx="1638">
                  <c:v>0.83576499999999998</c:v>
                </c:pt>
                <c:pt idx="1639">
                  <c:v>0.83576600000000001</c:v>
                </c:pt>
                <c:pt idx="1640">
                  <c:v>0.83576600000000001</c:v>
                </c:pt>
                <c:pt idx="1641">
                  <c:v>0.83576300000000003</c:v>
                </c:pt>
                <c:pt idx="1642">
                  <c:v>0.83576799999999996</c:v>
                </c:pt>
                <c:pt idx="1643">
                  <c:v>0.83576099999999998</c:v>
                </c:pt>
                <c:pt idx="1644">
                  <c:v>0.835758</c:v>
                </c:pt>
                <c:pt idx="1645">
                  <c:v>0.835762</c:v>
                </c:pt>
                <c:pt idx="1646">
                  <c:v>0.83575999999999995</c:v>
                </c:pt>
                <c:pt idx="1647">
                  <c:v>0.835762</c:v>
                </c:pt>
                <c:pt idx="1648">
                  <c:v>0.83576300000000003</c:v>
                </c:pt>
                <c:pt idx="1649">
                  <c:v>0.83576300000000003</c:v>
                </c:pt>
                <c:pt idx="1650">
                  <c:v>0.83576399999999995</c:v>
                </c:pt>
                <c:pt idx="1651">
                  <c:v>0.835758</c:v>
                </c:pt>
                <c:pt idx="1652">
                  <c:v>0.83575999999999995</c:v>
                </c:pt>
                <c:pt idx="1653">
                  <c:v>0.83575900000000003</c:v>
                </c:pt>
                <c:pt idx="1654">
                  <c:v>0.83575200000000005</c:v>
                </c:pt>
                <c:pt idx="1655">
                  <c:v>0.83575699999999997</c:v>
                </c:pt>
                <c:pt idx="1656">
                  <c:v>0.835754</c:v>
                </c:pt>
                <c:pt idx="1657">
                  <c:v>0.83574999999999999</c:v>
                </c:pt>
                <c:pt idx="1658">
                  <c:v>0.83575500000000003</c:v>
                </c:pt>
                <c:pt idx="1659">
                  <c:v>0.83575500000000003</c:v>
                </c:pt>
                <c:pt idx="1660">
                  <c:v>0.83579099999999995</c:v>
                </c:pt>
                <c:pt idx="1661">
                  <c:v>0.83580600000000005</c:v>
                </c:pt>
                <c:pt idx="1662">
                  <c:v>0.83579999999999999</c:v>
                </c:pt>
                <c:pt idx="1663">
                  <c:v>0.83580200000000004</c:v>
                </c:pt>
                <c:pt idx="1664">
                  <c:v>0.83580399999999999</c:v>
                </c:pt>
                <c:pt idx="1665">
                  <c:v>0.83580399999999999</c:v>
                </c:pt>
                <c:pt idx="1666">
                  <c:v>0.83580699999999997</c:v>
                </c:pt>
                <c:pt idx="1667">
                  <c:v>0.83580699999999997</c:v>
                </c:pt>
                <c:pt idx="1668">
                  <c:v>0.83580399999999999</c:v>
                </c:pt>
                <c:pt idx="1669">
                  <c:v>0.83581099999999997</c:v>
                </c:pt>
                <c:pt idx="1670">
                  <c:v>0.83581499999999997</c:v>
                </c:pt>
                <c:pt idx="1671">
                  <c:v>0.83581899999999998</c:v>
                </c:pt>
                <c:pt idx="1672">
                  <c:v>0.83582000000000001</c:v>
                </c:pt>
                <c:pt idx="1673">
                  <c:v>0.83581799999999995</c:v>
                </c:pt>
                <c:pt idx="1674">
                  <c:v>0.83582800000000002</c:v>
                </c:pt>
                <c:pt idx="1675">
                  <c:v>0.83581399999999995</c:v>
                </c:pt>
                <c:pt idx="1676">
                  <c:v>0.835816</c:v>
                </c:pt>
                <c:pt idx="1677">
                  <c:v>0.83580699999999997</c:v>
                </c:pt>
                <c:pt idx="1678">
                  <c:v>0.83582199999999995</c:v>
                </c:pt>
                <c:pt idx="1679">
                  <c:v>0.83583499999999999</c:v>
                </c:pt>
                <c:pt idx="1680">
                  <c:v>0.835843</c:v>
                </c:pt>
                <c:pt idx="1681">
                  <c:v>0.83583799999999997</c:v>
                </c:pt>
                <c:pt idx="1682">
                  <c:v>0.83584499999999995</c:v>
                </c:pt>
                <c:pt idx="1683">
                  <c:v>0.83583700000000005</c:v>
                </c:pt>
                <c:pt idx="1684">
                  <c:v>0.83584899999999995</c:v>
                </c:pt>
                <c:pt idx="1685">
                  <c:v>0.83584999999999998</c:v>
                </c:pt>
                <c:pt idx="1686">
                  <c:v>0.83585500000000001</c:v>
                </c:pt>
                <c:pt idx="1687">
                  <c:v>0.83585100000000001</c:v>
                </c:pt>
                <c:pt idx="1688">
                  <c:v>0.83584499999999995</c:v>
                </c:pt>
                <c:pt idx="1689">
                  <c:v>0.83585100000000001</c:v>
                </c:pt>
                <c:pt idx="1690">
                  <c:v>0.83585500000000001</c:v>
                </c:pt>
                <c:pt idx="1691">
                  <c:v>0.83585900000000002</c:v>
                </c:pt>
                <c:pt idx="1692">
                  <c:v>0.83586400000000005</c:v>
                </c:pt>
                <c:pt idx="1693">
                  <c:v>0.83586800000000006</c:v>
                </c:pt>
                <c:pt idx="1694">
                  <c:v>0.83586300000000002</c:v>
                </c:pt>
                <c:pt idx="1695">
                  <c:v>0.83587</c:v>
                </c:pt>
                <c:pt idx="1696">
                  <c:v>0.83586899999999997</c:v>
                </c:pt>
                <c:pt idx="1697">
                  <c:v>0.83586400000000005</c:v>
                </c:pt>
                <c:pt idx="1698">
                  <c:v>0.83586400000000005</c:v>
                </c:pt>
                <c:pt idx="1699">
                  <c:v>0.83585699999999996</c:v>
                </c:pt>
                <c:pt idx="1700">
                  <c:v>0.83586099999999997</c:v>
                </c:pt>
                <c:pt idx="1701">
                  <c:v>0.83585900000000002</c:v>
                </c:pt>
                <c:pt idx="1702">
                  <c:v>0.83586000000000005</c:v>
                </c:pt>
                <c:pt idx="1703">
                  <c:v>0.83586300000000002</c:v>
                </c:pt>
                <c:pt idx="1704">
                  <c:v>0.83586499999999997</c:v>
                </c:pt>
                <c:pt idx="1705">
                  <c:v>0.83586400000000005</c:v>
                </c:pt>
                <c:pt idx="1706">
                  <c:v>0.83586800000000006</c:v>
                </c:pt>
                <c:pt idx="1707">
                  <c:v>0.83587599999999995</c:v>
                </c:pt>
                <c:pt idx="1708">
                  <c:v>0.83587199999999995</c:v>
                </c:pt>
                <c:pt idx="1709">
                  <c:v>0.83587100000000003</c:v>
                </c:pt>
                <c:pt idx="1710">
                  <c:v>0.83587400000000001</c:v>
                </c:pt>
                <c:pt idx="1711">
                  <c:v>0.83587800000000001</c:v>
                </c:pt>
                <c:pt idx="1712">
                  <c:v>0.83588499999999999</c:v>
                </c:pt>
                <c:pt idx="1713">
                  <c:v>0.83587699999999998</c:v>
                </c:pt>
                <c:pt idx="1714">
                  <c:v>0.83587800000000001</c:v>
                </c:pt>
                <c:pt idx="1715">
                  <c:v>0.83587900000000004</c:v>
                </c:pt>
                <c:pt idx="1716">
                  <c:v>0.83588799999999996</c:v>
                </c:pt>
                <c:pt idx="1717">
                  <c:v>0.83588600000000002</c:v>
                </c:pt>
                <c:pt idx="1718">
                  <c:v>0.83587900000000004</c:v>
                </c:pt>
                <c:pt idx="1719">
                  <c:v>0.83588499999999999</c:v>
                </c:pt>
                <c:pt idx="1720">
                  <c:v>0.83588300000000004</c:v>
                </c:pt>
                <c:pt idx="1721">
                  <c:v>0.83588200000000001</c:v>
                </c:pt>
                <c:pt idx="1722">
                  <c:v>0.83588300000000004</c:v>
                </c:pt>
                <c:pt idx="1723">
                  <c:v>0.83587800000000001</c:v>
                </c:pt>
                <c:pt idx="1724">
                  <c:v>0.83588399999999996</c:v>
                </c:pt>
                <c:pt idx="1725">
                  <c:v>0.83587900000000004</c:v>
                </c:pt>
                <c:pt idx="1726">
                  <c:v>0.83587400000000001</c:v>
                </c:pt>
                <c:pt idx="1727">
                  <c:v>0.83587100000000003</c:v>
                </c:pt>
                <c:pt idx="1728">
                  <c:v>0.83586400000000005</c:v>
                </c:pt>
                <c:pt idx="1729">
                  <c:v>0.83587500000000003</c:v>
                </c:pt>
                <c:pt idx="1730">
                  <c:v>0.83587199999999995</c:v>
                </c:pt>
                <c:pt idx="1731">
                  <c:v>0.83586499999999997</c:v>
                </c:pt>
                <c:pt idx="1732">
                  <c:v>0.83587</c:v>
                </c:pt>
                <c:pt idx="1733">
                  <c:v>0.83586700000000003</c:v>
                </c:pt>
                <c:pt idx="1734">
                  <c:v>0.83586300000000002</c:v>
                </c:pt>
                <c:pt idx="1735">
                  <c:v>0.83585900000000002</c:v>
                </c:pt>
                <c:pt idx="1736">
                  <c:v>0.83585399999999999</c:v>
                </c:pt>
                <c:pt idx="1737">
                  <c:v>0.83585600000000004</c:v>
                </c:pt>
                <c:pt idx="1738">
                  <c:v>0.83585699999999996</c:v>
                </c:pt>
                <c:pt idx="1739">
                  <c:v>0.83585299999999996</c:v>
                </c:pt>
                <c:pt idx="1740">
                  <c:v>0.83585200000000004</c:v>
                </c:pt>
                <c:pt idx="1741">
                  <c:v>0.83584800000000004</c:v>
                </c:pt>
                <c:pt idx="1742">
                  <c:v>0.83584899999999995</c:v>
                </c:pt>
                <c:pt idx="1743">
                  <c:v>0.83584999999999998</c:v>
                </c:pt>
                <c:pt idx="1744">
                  <c:v>0.835839</c:v>
                </c:pt>
                <c:pt idx="1745">
                  <c:v>0.83582800000000002</c:v>
                </c:pt>
                <c:pt idx="1746">
                  <c:v>0.83582100000000004</c:v>
                </c:pt>
                <c:pt idx="1747">
                  <c:v>0.83582599999999996</c:v>
                </c:pt>
                <c:pt idx="1748">
                  <c:v>0.83581799999999995</c:v>
                </c:pt>
                <c:pt idx="1749">
                  <c:v>0.83581700000000003</c:v>
                </c:pt>
                <c:pt idx="1750">
                  <c:v>0.83581899999999998</c:v>
                </c:pt>
                <c:pt idx="1751">
                  <c:v>0.83582999999999996</c:v>
                </c:pt>
                <c:pt idx="1752">
                  <c:v>0.83582299999999998</c:v>
                </c:pt>
                <c:pt idx="1753">
                  <c:v>0.83581399999999995</c:v>
                </c:pt>
                <c:pt idx="1754">
                  <c:v>0.83581399999999995</c:v>
                </c:pt>
                <c:pt idx="1755">
                  <c:v>0.835816</c:v>
                </c:pt>
                <c:pt idx="1756">
                  <c:v>0.83580399999999999</c:v>
                </c:pt>
                <c:pt idx="1757">
                  <c:v>0.83579800000000004</c:v>
                </c:pt>
                <c:pt idx="1758">
                  <c:v>0.83580100000000002</c:v>
                </c:pt>
                <c:pt idx="1759">
                  <c:v>0.83579400000000004</c:v>
                </c:pt>
                <c:pt idx="1760">
                  <c:v>0.83580500000000002</c:v>
                </c:pt>
                <c:pt idx="1761">
                  <c:v>0.83579999999999999</c:v>
                </c:pt>
                <c:pt idx="1762">
                  <c:v>0.83580299999999996</c:v>
                </c:pt>
                <c:pt idx="1763">
                  <c:v>0.835789</c:v>
                </c:pt>
                <c:pt idx="1764">
                  <c:v>0.835781</c:v>
                </c:pt>
                <c:pt idx="1765">
                  <c:v>0.83577800000000002</c:v>
                </c:pt>
                <c:pt idx="1766">
                  <c:v>0.83577599999999996</c:v>
                </c:pt>
                <c:pt idx="1767">
                  <c:v>0.83577599999999996</c:v>
                </c:pt>
                <c:pt idx="1768">
                  <c:v>0.83577100000000004</c:v>
                </c:pt>
                <c:pt idx="1769">
                  <c:v>0.83577199999999996</c:v>
                </c:pt>
                <c:pt idx="1770">
                  <c:v>0.83576899999999998</c:v>
                </c:pt>
                <c:pt idx="1771">
                  <c:v>0.83577299999999999</c:v>
                </c:pt>
                <c:pt idx="1772">
                  <c:v>0.83577400000000002</c:v>
                </c:pt>
                <c:pt idx="1773">
                  <c:v>0.83577100000000004</c:v>
                </c:pt>
                <c:pt idx="1774">
                  <c:v>0.83577400000000002</c:v>
                </c:pt>
                <c:pt idx="1775">
                  <c:v>0.83577599999999996</c:v>
                </c:pt>
                <c:pt idx="1776">
                  <c:v>0.83577800000000002</c:v>
                </c:pt>
                <c:pt idx="1777">
                  <c:v>0.83578399999999997</c:v>
                </c:pt>
                <c:pt idx="1778">
                  <c:v>0.835785</c:v>
                </c:pt>
                <c:pt idx="1779">
                  <c:v>0.83579000000000003</c:v>
                </c:pt>
                <c:pt idx="1780">
                  <c:v>0.83578699999999995</c:v>
                </c:pt>
                <c:pt idx="1781">
                  <c:v>0.83578699999999995</c:v>
                </c:pt>
                <c:pt idx="1782">
                  <c:v>0.83579999999999999</c:v>
                </c:pt>
                <c:pt idx="1783">
                  <c:v>0.83580200000000004</c:v>
                </c:pt>
                <c:pt idx="1784">
                  <c:v>0.83580500000000002</c:v>
                </c:pt>
                <c:pt idx="1785">
                  <c:v>0.83580100000000002</c:v>
                </c:pt>
                <c:pt idx="1786">
                  <c:v>0.83580699999999997</c:v>
                </c:pt>
                <c:pt idx="1787">
                  <c:v>0.83581499999999997</c:v>
                </c:pt>
                <c:pt idx="1788">
                  <c:v>0.83581399999999995</c:v>
                </c:pt>
                <c:pt idx="1789">
                  <c:v>0.835816</c:v>
                </c:pt>
                <c:pt idx="1790">
                  <c:v>0.83581700000000003</c:v>
                </c:pt>
                <c:pt idx="1791">
                  <c:v>0.83581300000000003</c:v>
                </c:pt>
                <c:pt idx="1792">
                  <c:v>0.83581899999999998</c:v>
                </c:pt>
                <c:pt idx="1793">
                  <c:v>0.83582999999999996</c:v>
                </c:pt>
                <c:pt idx="1794">
                  <c:v>0.83582999999999996</c:v>
                </c:pt>
                <c:pt idx="1795">
                  <c:v>0.83582599999999996</c:v>
                </c:pt>
                <c:pt idx="1796">
                  <c:v>0.83583099999999999</c:v>
                </c:pt>
                <c:pt idx="1797">
                  <c:v>0.83583399999999997</c:v>
                </c:pt>
                <c:pt idx="1798">
                  <c:v>0.83583099999999999</c:v>
                </c:pt>
                <c:pt idx="1799">
                  <c:v>0.83583099999999999</c:v>
                </c:pt>
                <c:pt idx="1800">
                  <c:v>0.83583600000000002</c:v>
                </c:pt>
                <c:pt idx="1801">
                  <c:v>0.83583099999999999</c:v>
                </c:pt>
                <c:pt idx="1802">
                  <c:v>0.83583799999999997</c:v>
                </c:pt>
                <c:pt idx="1803">
                  <c:v>0.83583499999999999</c:v>
                </c:pt>
                <c:pt idx="1804">
                  <c:v>0.835839</c:v>
                </c:pt>
                <c:pt idx="1805">
                  <c:v>0.835839</c:v>
                </c:pt>
                <c:pt idx="1806">
                  <c:v>0.83584499999999995</c:v>
                </c:pt>
                <c:pt idx="1807">
                  <c:v>0.83584499999999995</c:v>
                </c:pt>
                <c:pt idx="1808">
                  <c:v>0.83584400000000003</c:v>
                </c:pt>
                <c:pt idx="1809">
                  <c:v>0.83584899999999995</c:v>
                </c:pt>
                <c:pt idx="1810">
                  <c:v>0.83584899999999995</c:v>
                </c:pt>
                <c:pt idx="1811">
                  <c:v>0.83584499999999995</c:v>
                </c:pt>
                <c:pt idx="1812">
                  <c:v>0.83584700000000001</c:v>
                </c:pt>
                <c:pt idx="1813">
                  <c:v>0.83584800000000004</c:v>
                </c:pt>
                <c:pt idx="1814">
                  <c:v>0.83585600000000004</c:v>
                </c:pt>
                <c:pt idx="1815">
                  <c:v>0.83585600000000004</c:v>
                </c:pt>
                <c:pt idx="1816">
                  <c:v>0.83585600000000004</c:v>
                </c:pt>
                <c:pt idx="1817">
                  <c:v>0.83585900000000002</c:v>
                </c:pt>
                <c:pt idx="1818">
                  <c:v>0.83585600000000004</c:v>
                </c:pt>
                <c:pt idx="1819">
                  <c:v>0.83585399999999999</c:v>
                </c:pt>
                <c:pt idx="1820">
                  <c:v>0.83586000000000005</c:v>
                </c:pt>
                <c:pt idx="1821">
                  <c:v>0.83585699999999996</c:v>
                </c:pt>
                <c:pt idx="1822">
                  <c:v>0.83585799999999999</c:v>
                </c:pt>
                <c:pt idx="1823">
                  <c:v>0.835866</c:v>
                </c:pt>
                <c:pt idx="1824">
                  <c:v>0.83585299999999996</c:v>
                </c:pt>
                <c:pt idx="1825">
                  <c:v>0.83585399999999999</c:v>
                </c:pt>
                <c:pt idx="1826">
                  <c:v>0.83585500000000001</c:v>
                </c:pt>
                <c:pt idx="1827">
                  <c:v>0.83585600000000004</c:v>
                </c:pt>
                <c:pt idx="1828">
                  <c:v>0.83585299999999996</c:v>
                </c:pt>
                <c:pt idx="1829">
                  <c:v>0.83586000000000005</c:v>
                </c:pt>
                <c:pt idx="1830">
                  <c:v>0.83585500000000001</c:v>
                </c:pt>
                <c:pt idx="1831">
                  <c:v>0.83585600000000004</c:v>
                </c:pt>
                <c:pt idx="1832">
                  <c:v>0.83584499999999995</c:v>
                </c:pt>
                <c:pt idx="1833">
                  <c:v>0.83584800000000004</c:v>
                </c:pt>
                <c:pt idx="1834">
                  <c:v>0.83584899999999995</c:v>
                </c:pt>
                <c:pt idx="1835">
                  <c:v>0.835843</c:v>
                </c:pt>
                <c:pt idx="1836">
                  <c:v>0.835839</c:v>
                </c:pt>
                <c:pt idx="1837">
                  <c:v>0.835839</c:v>
                </c:pt>
                <c:pt idx="1838">
                  <c:v>0.83584499999999995</c:v>
                </c:pt>
                <c:pt idx="1839">
                  <c:v>0.835839</c:v>
                </c:pt>
                <c:pt idx="1840">
                  <c:v>0.835839</c:v>
                </c:pt>
                <c:pt idx="1841">
                  <c:v>0.83582999999999996</c:v>
                </c:pt>
                <c:pt idx="1842">
                  <c:v>0.83582800000000002</c:v>
                </c:pt>
                <c:pt idx="1843">
                  <c:v>0.83582999999999996</c:v>
                </c:pt>
                <c:pt idx="1844">
                  <c:v>0.83582999999999996</c:v>
                </c:pt>
                <c:pt idx="1845">
                  <c:v>0.83582900000000004</c:v>
                </c:pt>
                <c:pt idx="1846">
                  <c:v>0.83582900000000004</c:v>
                </c:pt>
                <c:pt idx="1847">
                  <c:v>0.83582699999999999</c:v>
                </c:pt>
                <c:pt idx="1848">
                  <c:v>0.83582100000000004</c:v>
                </c:pt>
                <c:pt idx="1849">
                  <c:v>0.83581700000000003</c:v>
                </c:pt>
                <c:pt idx="1850">
                  <c:v>0.83581300000000003</c:v>
                </c:pt>
                <c:pt idx="1851">
                  <c:v>0.83581899999999998</c:v>
                </c:pt>
                <c:pt idx="1852">
                  <c:v>0.835816</c:v>
                </c:pt>
                <c:pt idx="1853">
                  <c:v>0.83581799999999995</c:v>
                </c:pt>
                <c:pt idx="1854">
                  <c:v>0.835812</c:v>
                </c:pt>
                <c:pt idx="1855">
                  <c:v>0.83580900000000002</c:v>
                </c:pt>
                <c:pt idx="1856">
                  <c:v>0.835816</c:v>
                </c:pt>
                <c:pt idx="1857">
                  <c:v>0.83581799999999995</c:v>
                </c:pt>
                <c:pt idx="1858">
                  <c:v>0.83580600000000005</c:v>
                </c:pt>
                <c:pt idx="1859">
                  <c:v>0.83580500000000002</c:v>
                </c:pt>
                <c:pt idx="1860">
                  <c:v>0.83580299999999996</c:v>
                </c:pt>
                <c:pt idx="1861">
                  <c:v>0.83579999999999999</c:v>
                </c:pt>
                <c:pt idx="1862">
                  <c:v>0.83580299999999996</c:v>
                </c:pt>
                <c:pt idx="1863">
                  <c:v>0.83579999999999999</c:v>
                </c:pt>
                <c:pt idx="1864">
                  <c:v>0.83579800000000004</c:v>
                </c:pt>
                <c:pt idx="1865">
                  <c:v>0.83579800000000004</c:v>
                </c:pt>
                <c:pt idx="1866">
                  <c:v>0.83579099999999995</c:v>
                </c:pt>
                <c:pt idx="1867">
                  <c:v>0.83579499999999995</c:v>
                </c:pt>
                <c:pt idx="1868">
                  <c:v>0.83578799999999998</c:v>
                </c:pt>
                <c:pt idx="1869">
                  <c:v>0.83579499999999995</c:v>
                </c:pt>
                <c:pt idx="1870">
                  <c:v>0.83579499999999995</c:v>
                </c:pt>
                <c:pt idx="1871">
                  <c:v>0.83579099999999995</c:v>
                </c:pt>
                <c:pt idx="1872">
                  <c:v>0.83579400000000004</c:v>
                </c:pt>
                <c:pt idx="1873">
                  <c:v>0.83579199999999998</c:v>
                </c:pt>
                <c:pt idx="1874">
                  <c:v>0.83579700000000001</c:v>
                </c:pt>
                <c:pt idx="1875">
                  <c:v>0.83579300000000001</c:v>
                </c:pt>
                <c:pt idx="1876">
                  <c:v>0.83578600000000003</c:v>
                </c:pt>
                <c:pt idx="1877">
                  <c:v>0.83578699999999995</c:v>
                </c:pt>
                <c:pt idx="1878">
                  <c:v>0.83578799999999998</c:v>
                </c:pt>
                <c:pt idx="1879">
                  <c:v>0.83578300000000005</c:v>
                </c:pt>
                <c:pt idx="1880">
                  <c:v>0.83578799999999998</c:v>
                </c:pt>
                <c:pt idx="1881">
                  <c:v>0.835789</c:v>
                </c:pt>
                <c:pt idx="1882">
                  <c:v>0.83577999999999997</c:v>
                </c:pt>
                <c:pt idx="1883">
                  <c:v>0.83578399999999997</c:v>
                </c:pt>
                <c:pt idx="1884">
                  <c:v>0.83578200000000002</c:v>
                </c:pt>
                <c:pt idx="1885">
                  <c:v>0.83578399999999997</c:v>
                </c:pt>
                <c:pt idx="1886">
                  <c:v>0.835785</c:v>
                </c:pt>
                <c:pt idx="1887">
                  <c:v>0.835781</c:v>
                </c:pt>
                <c:pt idx="1888">
                  <c:v>0.83578399999999997</c:v>
                </c:pt>
                <c:pt idx="1889">
                  <c:v>0.83577800000000002</c:v>
                </c:pt>
                <c:pt idx="1890">
                  <c:v>0.83578399999999997</c:v>
                </c:pt>
                <c:pt idx="1891">
                  <c:v>0.835785</c:v>
                </c:pt>
                <c:pt idx="1892">
                  <c:v>0.83579000000000003</c:v>
                </c:pt>
                <c:pt idx="1893">
                  <c:v>0.83578399999999997</c:v>
                </c:pt>
                <c:pt idx="1894">
                  <c:v>0.83578699999999995</c:v>
                </c:pt>
                <c:pt idx="1895">
                  <c:v>0.83578399999999997</c:v>
                </c:pt>
                <c:pt idx="1896">
                  <c:v>0.83579000000000003</c:v>
                </c:pt>
                <c:pt idx="1897">
                  <c:v>0.83579199999999998</c:v>
                </c:pt>
                <c:pt idx="1898">
                  <c:v>0.83579000000000003</c:v>
                </c:pt>
                <c:pt idx="1899">
                  <c:v>0.83579400000000004</c:v>
                </c:pt>
                <c:pt idx="1900">
                  <c:v>0.83580100000000002</c:v>
                </c:pt>
                <c:pt idx="1901">
                  <c:v>0.83580299999999996</c:v>
                </c:pt>
                <c:pt idx="1902">
                  <c:v>0.83580500000000002</c:v>
                </c:pt>
                <c:pt idx="1903">
                  <c:v>0.83580600000000005</c:v>
                </c:pt>
                <c:pt idx="1904">
                  <c:v>0.83581099999999997</c:v>
                </c:pt>
                <c:pt idx="1905">
                  <c:v>0.83580699999999997</c:v>
                </c:pt>
                <c:pt idx="1906">
                  <c:v>0.83580900000000002</c:v>
                </c:pt>
                <c:pt idx="1907">
                  <c:v>0.83581300000000003</c:v>
                </c:pt>
                <c:pt idx="1908">
                  <c:v>0.835812</c:v>
                </c:pt>
                <c:pt idx="1909">
                  <c:v>0.83581700000000003</c:v>
                </c:pt>
                <c:pt idx="1910">
                  <c:v>0.83582100000000004</c:v>
                </c:pt>
                <c:pt idx="1911">
                  <c:v>0.83582599999999996</c:v>
                </c:pt>
                <c:pt idx="1912">
                  <c:v>0.83582000000000001</c:v>
                </c:pt>
                <c:pt idx="1913">
                  <c:v>0.83582299999999998</c:v>
                </c:pt>
                <c:pt idx="1914">
                  <c:v>0.83582800000000002</c:v>
                </c:pt>
                <c:pt idx="1915">
                  <c:v>0.83583499999999999</c:v>
                </c:pt>
                <c:pt idx="1916">
                  <c:v>0.83583600000000002</c:v>
                </c:pt>
                <c:pt idx="1917">
                  <c:v>0.83583399999999997</c:v>
                </c:pt>
                <c:pt idx="1918">
                  <c:v>0.83584099999999995</c:v>
                </c:pt>
                <c:pt idx="1919">
                  <c:v>0.83584899999999995</c:v>
                </c:pt>
                <c:pt idx="1920">
                  <c:v>0.83584700000000001</c:v>
                </c:pt>
                <c:pt idx="1921">
                  <c:v>0.83584800000000004</c:v>
                </c:pt>
                <c:pt idx="1922">
                  <c:v>0.83584999999999998</c:v>
                </c:pt>
                <c:pt idx="1923">
                  <c:v>0.83584499999999995</c:v>
                </c:pt>
                <c:pt idx="1924">
                  <c:v>0.83584899999999995</c:v>
                </c:pt>
                <c:pt idx="1925">
                  <c:v>0.83584899999999995</c:v>
                </c:pt>
                <c:pt idx="1926">
                  <c:v>0.83584599999999998</c:v>
                </c:pt>
                <c:pt idx="1927">
                  <c:v>0.83585600000000004</c:v>
                </c:pt>
                <c:pt idx="1928">
                  <c:v>0.83586099999999997</c:v>
                </c:pt>
                <c:pt idx="1929">
                  <c:v>0.83586099999999997</c:v>
                </c:pt>
                <c:pt idx="1930">
                  <c:v>0.83585799999999999</c:v>
                </c:pt>
                <c:pt idx="1931">
                  <c:v>0.83586199999999999</c:v>
                </c:pt>
                <c:pt idx="1932">
                  <c:v>0.835866</c:v>
                </c:pt>
                <c:pt idx="1933">
                  <c:v>0.83587</c:v>
                </c:pt>
                <c:pt idx="1934">
                  <c:v>0.83586800000000006</c:v>
                </c:pt>
                <c:pt idx="1935">
                  <c:v>0.83586899999999997</c:v>
                </c:pt>
                <c:pt idx="1936">
                  <c:v>0.83586300000000002</c:v>
                </c:pt>
                <c:pt idx="1937">
                  <c:v>0.835866</c:v>
                </c:pt>
                <c:pt idx="1938">
                  <c:v>0.83586199999999999</c:v>
                </c:pt>
                <c:pt idx="1939">
                  <c:v>0.83586700000000003</c:v>
                </c:pt>
                <c:pt idx="1940">
                  <c:v>0.83586400000000005</c:v>
                </c:pt>
                <c:pt idx="1941">
                  <c:v>0.83587</c:v>
                </c:pt>
                <c:pt idx="1942">
                  <c:v>0.83587299999999998</c:v>
                </c:pt>
                <c:pt idx="1943">
                  <c:v>0.83587400000000001</c:v>
                </c:pt>
                <c:pt idx="1944">
                  <c:v>0.83586800000000006</c:v>
                </c:pt>
                <c:pt idx="1945">
                  <c:v>0.83586899999999997</c:v>
                </c:pt>
                <c:pt idx="1946">
                  <c:v>0.83586300000000002</c:v>
                </c:pt>
                <c:pt idx="1947">
                  <c:v>0.83586899999999997</c:v>
                </c:pt>
                <c:pt idx="1948">
                  <c:v>0.83587299999999998</c:v>
                </c:pt>
                <c:pt idx="1949">
                  <c:v>0.83587100000000003</c:v>
                </c:pt>
                <c:pt idx="1950">
                  <c:v>0.83586700000000003</c:v>
                </c:pt>
                <c:pt idx="1951">
                  <c:v>0.83587</c:v>
                </c:pt>
                <c:pt idx="1952">
                  <c:v>0.83586899999999997</c:v>
                </c:pt>
                <c:pt idx="1953">
                  <c:v>0.83587199999999995</c:v>
                </c:pt>
                <c:pt idx="1954">
                  <c:v>0.83586899999999997</c:v>
                </c:pt>
                <c:pt idx="1955">
                  <c:v>0.83586700000000003</c:v>
                </c:pt>
                <c:pt idx="1956">
                  <c:v>0.83586300000000002</c:v>
                </c:pt>
                <c:pt idx="1957">
                  <c:v>0.83586300000000002</c:v>
                </c:pt>
                <c:pt idx="1958">
                  <c:v>0.83585699999999996</c:v>
                </c:pt>
                <c:pt idx="1959">
                  <c:v>0.83585699999999996</c:v>
                </c:pt>
                <c:pt idx="1960">
                  <c:v>0.83585399999999999</c:v>
                </c:pt>
                <c:pt idx="1961">
                  <c:v>0.83585399999999999</c:v>
                </c:pt>
                <c:pt idx="1962">
                  <c:v>0.83585299999999996</c:v>
                </c:pt>
                <c:pt idx="1963">
                  <c:v>0.83584899999999995</c:v>
                </c:pt>
                <c:pt idx="1964">
                  <c:v>0.83585100000000001</c:v>
                </c:pt>
                <c:pt idx="1965">
                  <c:v>0.83584599999999998</c:v>
                </c:pt>
                <c:pt idx="1966">
                  <c:v>0.835839</c:v>
                </c:pt>
                <c:pt idx="1967">
                  <c:v>0.83584099999999995</c:v>
                </c:pt>
                <c:pt idx="1968">
                  <c:v>0.83583700000000005</c:v>
                </c:pt>
                <c:pt idx="1969">
                  <c:v>0.83583399999999997</c:v>
                </c:pt>
                <c:pt idx="1970">
                  <c:v>0.83583700000000005</c:v>
                </c:pt>
                <c:pt idx="1971">
                  <c:v>0.83583799999999997</c:v>
                </c:pt>
                <c:pt idx="1972">
                  <c:v>0.83583499999999999</c:v>
                </c:pt>
                <c:pt idx="1973">
                  <c:v>0.83583499999999999</c:v>
                </c:pt>
                <c:pt idx="1974">
                  <c:v>0.83583300000000005</c:v>
                </c:pt>
                <c:pt idx="1975">
                  <c:v>0.83583700000000005</c:v>
                </c:pt>
                <c:pt idx="1976">
                  <c:v>0.83582800000000002</c:v>
                </c:pt>
                <c:pt idx="1977">
                  <c:v>0.83582999999999996</c:v>
                </c:pt>
                <c:pt idx="1978">
                  <c:v>0.83582900000000004</c:v>
                </c:pt>
                <c:pt idx="1979">
                  <c:v>0.83582800000000002</c:v>
                </c:pt>
                <c:pt idx="1980">
                  <c:v>0.83582800000000002</c:v>
                </c:pt>
                <c:pt idx="1981">
                  <c:v>0.83581899999999998</c:v>
                </c:pt>
                <c:pt idx="1982">
                  <c:v>0.83581399999999995</c:v>
                </c:pt>
                <c:pt idx="1983">
                  <c:v>0.83582000000000001</c:v>
                </c:pt>
                <c:pt idx="1984">
                  <c:v>0.83581899999999998</c:v>
                </c:pt>
                <c:pt idx="1985">
                  <c:v>0.83581899999999998</c:v>
                </c:pt>
                <c:pt idx="1986">
                  <c:v>0.835812</c:v>
                </c:pt>
                <c:pt idx="1987">
                  <c:v>0.83581399999999995</c:v>
                </c:pt>
                <c:pt idx="1988">
                  <c:v>0.835812</c:v>
                </c:pt>
                <c:pt idx="1989">
                  <c:v>0.83581000000000005</c:v>
                </c:pt>
                <c:pt idx="1990">
                  <c:v>0.83581300000000003</c:v>
                </c:pt>
                <c:pt idx="1991">
                  <c:v>0.83581000000000005</c:v>
                </c:pt>
                <c:pt idx="1992">
                  <c:v>0.83581000000000005</c:v>
                </c:pt>
                <c:pt idx="1993">
                  <c:v>0.835812</c:v>
                </c:pt>
                <c:pt idx="1994">
                  <c:v>0.835808</c:v>
                </c:pt>
                <c:pt idx="1995">
                  <c:v>0.835808</c:v>
                </c:pt>
                <c:pt idx="1996">
                  <c:v>0.83580699999999997</c:v>
                </c:pt>
                <c:pt idx="1997">
                  <c:v>0.83580299999999996</c:v>
                </c:pt>
                <c:pt idx="1998">
                  <c:v>0.83580299999999996</c:v>
                </c:pt>
                <c:pt idx="1999">
                  <c:v>0.83580699999999997</c:v>
                </c:pt>
                <c:pt idx="2000">
                  <c:v>0.83580500000000002</c:v>
                </c:pt>
                <c:pt idx="2001">
                  <c:v>0.83581000000000005</c:v>
                </c:pt>
                <c:pt idx="2002">
                  <c:v>0.83580399999999999</c:v>
                </c:pt>
                <c:pt idx="2003">
                  <c:v>0.83581000000000005</c:v>
                </c:pt>
                <c:pt idx="2004">
                  <c:v>0.83580500000000002</c:v>
                </c:pt>
                <c:pt idx="2005">
                  <c:v>0.83581300000000003</c:v>
                </c:pt>
                <c:pt idx="2006">
                  <c:v>0.835816</c:v>
                </c:pt>
                <c:pt idx="2007">
                  <c:v>0.83581700000000003</c:v>
                </c:pt>
                <c:pt idx="2008">
                  <c:v>0.835816</c:v>
                </c:pt>
                <c:pt idx="2009">
                  <c:v>0.83581899999999998</c:v>
                </c:pt>
                <c:pt idx="2010">
                  <c:v>0.83581700000000003</c:v>
                </c:pt>
                <c:pt idx="2011">
                  <c:v>0.83582599999999996</c:v>
                </c:pt>
                <c:pt idx="2012">
                  <c:v>0.83582999999999996</c:v>
                </c:pt>
                <c:pt idx="2013">
                  <c:v>0.83582999999999996</c:v>
                </c:pt>
                <c:pt idx="2014">
                  <c:v>0.83582999999999996</c:v>
                </c:pt>
                <c:pt idx="2015">
                  <c:v>0.83583099999999999</c:v>
                </c:pt>
                <c:pt idx="2016">
                  <c:v>0.83583600000000002</c:v>
                </c:pt>
                <c:pt idx="2017">
                  <c:v>0.83583799999999997</c:v>
                </c:pt>
                <c:pt idx="2018">
                  <c:v>0.835839</c:v>
                </c:pt>
                <c:pt idx="2019">
                  <c:v>0.83584199999999997</c:v>
                </c:pt>
                <c:pt idx="2020">
                  <c:v>0.83584499999999995</c:v>
                </c:pt>
                <c:pt idx="2021">
                  <c:v>0.83584599999999998</c:v>
                </c:pt>
                <c:pt idx="2022">
                  <c:v>0.83585799999999999</c:v>
                </c:pt>
                <c:pt idx="2023">
                  <c:v>0.83585399999999999</c:v>
                </c:pt>
                <c:pt idx="2024">
                  <c:v>0.83585100000000001</c:v>
                </c:pt>
                <c:pt idx="2025">
                  <c:v>0.83585299999999996</c:v>
                </c:pt>
                <c:pt idx="2026">
                  <c:v>0.83584800000000004</c:v>
                </c:pt>
                <c:pt idx="2027">
                  <c:v>0.83585500000000001</c:v>
                </c:pt>
                <c:pt idx="2028">
                  <c:v>0.83585900000000002</c:v>
                </c:pt>
                <c:pt idx="2029">
                  <c:v>0.83585500000000001</c:v>
                </c:pt>
                <c:pt idx="2030">
                  <c:v>0.83586099999999997</c:v>
                </c:pt>
                <c:pt idx="2031">
                  <c:v>0.83585900000000002</c:v>
                </c:pt>
                <c:pt idx="2032">
                  <c:v>0.83586400000000005</c:v>
                </c:pt>
                <c:pt idx="2033">
                  <c:v>0.83587100000000003</c:v>
                </c:pt>
                <c:pt idx="2034">
                  <c:v>0.83587100000000003</c:v>
                </c:pt>
                <c:pt idx="2035">
                  <c:v>0.83587500000000003</c:v>
                </c:pt>
                <c:pt idx="2036">
                  <c:v>0.83586499999999997</c:v>
                </c:pt>
                <c:pt idx="2037">
                  <c:v>0.83587400000000001</c:v>
                </c:pt>
                <c:pt idx="2038">
                  <c:v>0.83587900000000004</c:v>
                </c:pt>
                <c:pt idx="2039">
                  <c:v>0.83587100000000003</c:v>
                </c:pt>
                <c:pt idx="2040">
                  <c:v>0.83587599999999995</c:v>
                </c:pt>
                <c:pt idx="2041">
                  <c:v>0.83587699999999998</c:v>
                </c:pt>
                <c:pt idx="2042">
                  <c:v>0.83587800000000001</c:v>
                </c:pt>
                <c:pt idx="2043">
                  <c:v>0.83588099999999999</c:v>
                </c:pt>
                <c:pt idx="2044">
                  <c:v>0.83588600000000002</c:v>
                </c:pt>
                <c:pt idx="2045">
                  <c:v>0.83588099999999999</c:v>
                </c:pt>
                <c:pt idx="2046">
                  <c:v>0.83588300000000004</c:v>
                </c:pt>
                <c:pt idx="2047">
                  <c:v>0.83587400000000001</c:v>
                </c:pt>
                <c:pt idx="2048">
                  <c:v>0.83587400000000001</c:v>
                </c:pt>
                <c:pt idx="2049">
                  <c:v>0.83587699999999998</c:v>
                </c:pt>
                <c:pt idx="2050">
                  <c:v>0.83587900000000004</c:v>
                </c:pt>
                <c:pt idx="2051">
                  <c:v>0.83588499999999999</c:v>
                </c:pt>
                <c:pt idx="2052">
                  <c:v>0.83587699999999998</c:v>
                </c:pt>
                <c:pt idx="2053">
                  <c:v>0.83587999999999996</c:v>
                </c:pt>
                <c:pt idx="2054">
                  <c:v>0.83588300000000004</c:v>
                </c:pt>
                <c:pt idx="2055">
                  <c:v>0.83587299999999998</c:v>
                </c:pt>
                <c:pt idx="2056">
                  <c:v>0.83587800000000001</c:v>
                </c:pt>
                <c:pt idx="2057">
                  <c:v>0.83588399999999996</c:v>
                </c:pt>
                <c:pt idx="2058">
                  <c:v>0.83587999999999996</c:v>
                </c:pt>
                <c:pt idx="2059">
                  <c:v>0.83587699999999998</c:v>
                </c:pt>
                <c:pt idx="2060">
                  <c:v>0.83587900000000004</c:v>
                </c:pt>
                <c:pt idx="2061">
                  <c:v>0.83588399999999996</c:v>
                </c:pt>
                <c:pt idx="2062">
                  <c:v>0.83587800000000001</c:v>
                </c:pt>
                <c:pt idx="2063">
                  <c:v>0.83587199999999995</c:v>
                </c:pt>
                <c:pt idx="2064">
                  <c:v>0.83587299999999998</c:v>
                </c:pt>
                <c:pt idx="2065">
                  <c:v>0.83587599999999995</c:v>
                </c:pt>
                <c:pt idx="2066">
                  <c:v>0.83587100000000003</c:v>
                </c:pt>
                <c:pt idx="2067">
                  <c:v>0.83587</c:v>
                </c:pt>
                <c:pt idx="2068">
                  <c:v>0.83586499999999997</c:v>
                </c:pt>
                <c:pt idx="2069">
                  <c:v>0.83586400000000005</c:v>
                </c:pt>
                <c:pt idx="2070">
                  <c:v>0.83586899999999997</c:v>
                </c:pt>
                <c:pt idx="2071">
                  <c:v>0.83586000000000005</c:v>
                </c:pt>
                <c:pt idx="2072">
                  <c:v>0.83586400000000005</c:v>
                </c:pt>
                <c:pt idx="2073">
                  <c:v>0.83585900000000002</c:v>
                </c:pt>
                <c:pt idx="2074">
                  <c:v>0.83585500000000001</c:v>
                </c:pt>
                <c:pt idx="2075">
                  <c:v>0.83585600000000004</c:v>
                </c:pt>
                <c:pt idx="2076">
                  <c:v>0.83584999999999998</c:v>
                </c:pt>
                <c:pt idx="2077">
                  <c:v>0.83585200000000004</c:v>
                </c:pt>
                <c:pt idx="2078">
                  <c:v>0.83585200000000004</c:v>
                </c:pt>
                <c:pt idx="2079">
                  <c:v>0.83584800000000004</c:v>
                </c:pt>
                <c:pt idx="2080">
                  <c:v>0.83584599999999998</c:v>
                </c:pt>
                <c:pt idx="2081">
                  <c:v>0.83584899999999995</c:v>
                </c:pt>
                <c:pt idx="2082">
                  <c:v>0.83584099999999995</c:v>
                </c:pt>
                <c:pt idx="2083">
                  <c:v>0.83583600000000002</c:v>
                </c:pt>
                <c:pt idx="2084">
                  <c:v>0.83584000000000003</c:v>
                </c:pt>
                <c:pt idx="2085">
                  <c:v>0.83583600000000002</c:v>
                </c:pt>
                <c:pt idx="2086">
                  <c:v>0.83583600000000002</c:v>
                </c:pt>
                <c:pt idx="2087">
                  <c:v>0.83583499999999999</c:v>
                </c:pt>
                <c:pt idx="2088">
                  <c:v>0.83582800000000002</c:v>
                </c:pt>
                <c:pt idx="2089">
                  <c:v>0.83582900000000004</c:v>
                </c:pt>
                <c:pt idx="2090">
                  <c:v>0.83582800000000002</c:v>
                </c:pt>
                <c:pt idx="2091">
                  <c:v>0.83582599999999996</c:v>
                </c:pt>
                <c:pt idx="2092">
                  <c:v>0.83582800000000002</c:v>
                </c:pt>
                <c:pt idx="2093">
                  <c:v>0.83582599999999996</c:v>
                </c:pt>
                <c:pt idx="2094">
                  <c:v>0.83582699999999999</c:v>
                </c:pt>
                <c:pt idx="2095">
                  <c:v>0.83582299999999998</c:v>
                </c:pt>
                <c:pt idx="2096">
                  <c:v>0.83581399999999995</c:v>
                </c:pt>
                <c:pt idx="2097">
                  <c:v>0.83581899999999998</c:v>
                </c:pt>
                <c:pt idx="2098">
                  <c:v>0.83581799999999995</c:v>
                </c:pt>
                <c:pt idx="2099">
                  <c:v>0.83582000000000001</c:v>
                </c:pt>
                <c:pt idx="2100">
                  <c:v>0.83581499999999997</c:v>
                </c:pt>
                <c:pt idx="2101">
                  <c:v>0.83580900000000002</c:v>
                </c:pt>
                <c:pt idx="2102">
                  <c:v>0.83581399999999995</c:v>
                </c:pt>
                <c:pt idx="2103">
                  <c:v>0.83580200000000004</c:v>
                </c:pt>
                <c:pt idx="2104">
                  <c:v>0.83580399999999999</c:v>
                </c:pt>
                <c:pt idx="2105">
                  <c:v>0.83580600000000005</c:v>
                </c:pt>
                <c:pt idx="2106">
                  <c:v>0.83580399999999999</c:v>
                </c:pt>
                <c:pt idx="2107">
                  <c:v>0.83580299999999996</c:v>
                </c:pt>
                <c:pt idx="2108">
                  <c:v>0.83580699999999997</c:v>
                </c:pt>
                <c:pt idx="2109">
                  <c:v>0.83580500000000002</c:v>
                </c:pt>
                <c:pt idx="2110">
                  <c:v>0.83580399999999999</c:v>
                </c:pt>
                <c:pt idx="2111">
                  <c:v>0.83579800000000004</c:v>
                </c:pt>
                <c:pt idx="2112">
                  <c:v>0.835812</c:v>
                </c:pt>
                <c:pt idx="2113">
                  <c:v>0.83581300000000003</c:v>
                </c:pt>
                <c:pt idx="2114">
                  <c:v>0.83581000000000005</c:v>
                </c:pt>
                <c:pt idx="2115">
                  <c:v>0.83581000000000005</c:v>
                </c:pt>
                <c:pt idx="2116">
                  <c:v>0.83581399999999995</c:v>
                </c:pt>
                <c:pt idx="2117">
                  <c:v>0.83581899999999998</c:v>
                </c:pt>
                <c:pt idx="2118">
                  <c:v>0.83582000000000001</c:v>
                </c:pt>
                <c:pt idx="2119">
                  <c:v>0.83582000000000001</c:v>
                </c:pt>
                <c:pt idx="2120">
                  <c:v>0.835812</c:v>
                </c:pt>
                <c:pt idx="2121">
                  <c:v>0.83582299999999998</c:v>
                </c:pt>
                <c:pt idx="2122">
                  <c:v>0.83582699999999999</c:v>
                </c:pt>
                <c:pt idx="2123">
                  <c:v>0.83582900000000004</c:v>
                </c:pt>
                <c:pt idx="2124">
                  <c:v>0.835839</c:v>
                </c:pt>
                <c:pt idx="2125">
                  <c:v>0.83583499999999999</c:v>
                </c:pt>
                <c:pt idx="2126">
                  <c:v>0.83583600000000002</c:v>
                </c:pt>
                <c:pt idx="2127">
                  <c:v>0.83584000000000003</c:v>
                </c:pt>
                <c:pt idx="2128">
                  <c:v>0.835839</c:v>
                </c:pt>
                <c:pt idx="2129">
                  <c:v>0.83583799999999997</c:v>
                </c:pt>
                <c:pt idx="2130">
                  <c:v>0.83584400000000003</c:v>
                </c:pt>
                <c:pt idx="2131">
                  <c:v>0.83584000000000003</c:v>
                </c:pt>
                <c:pt idx="2132">
                  <c:v>0.83584800000000004</c:v>
                </c:pt>
                <c:pt idx="2133">
                  <c:v>0.83584499999999995</c:v>
                </c:pt>
                <c:pt idx="2134">
                  <c:v>0.83585299999999996</c:v>
                </c:pt>
                <c:pt idx="2135">
                  <c:v>0.83585399999999999</c:v>
                </c:pt>
                <c:pt idx="2136">
                  <c:v>0.83585900000000002</c:v>
                </c:pt>
                <c:pt idx="2137">
                  <c:v>0.83585900000000002</c:v>
                </c:pt>
                <c:pt idx="2138">
                  <c:v>0.83586199999999999</c:v>
                </c:pt>
                <c:pt idx="2139">
                  <c:v>0.83586199999999999</c:v>
                </c:pt>
                <c:pt idx="2140">
                  <c:v>0.83586899999999997</c:v>
                </c:pt>
                <c:pt idx="2141">
                  <c:v>0.83586800000000006</c:v>
                </c:pt>
                <c:pt idx="2142">
                  <c:v>0.83586499999999997</c:v>
                </c:pt>
                <c:pt idx="2143">
                  <c:v>0.835866</c:v>
                </c:pt>
                <c:pt idx="2144">
                  <c:v>0.835866</c:v>
                </c:pt>
                <c:pt idx="2145">
                  <c:v>0.83586899999999997</c:v>
                </c:pt>
                <c:pt idx="2146">
                  <c:v>0.83587699999999998</c:v>
                </c:pt>
                <c:pt idx="2147">
                  <c:v>0.83587500000000003</c:v>
                </c:pt>
                <c:pt idx="2148">
                  <c:v>0.83587900000000004</c:v>
                </c:pt>
                <c:pt idx="2149">
                  <c:v>0.83587199999999995</c:v>
                </c:pt>
                <c:pt idx="2150">
                  <c:v>0.83587500000000003</c:v>
                </c:pt>
                <c:pt idx="2151">
                  <c:v>0.83588099999999999</c:v>
                </c:pt>
                <c:pt idx="2152">
                  <c:v>0.83587699999999998</c:v>
                </c:pt>
                <c:pt idx="2153">
                  <c:v>0.83587999999999996</c:v>
                </c:pt>
                <c:pt idx="2154">
                  <c:v>0.83588300000000004</c:v>
                </c:pt>
                <c:pt idx="2155">
                  <c:v>0.83588300000000004</c:v>
                </c:pt>
                <c:pt idx="2156">
                  <c:v>0.83588799999999996</c:v>
                </c:pt>
                <c:pt idx="2157">
                  <c:v>0.83589000000000002</c:v>
                </c:pt>
                <c:pt idx="2158">
                  <c:v>0.83588300000000004</c:v>
                </c:pt>
                <c:pt idx="2159">
                  <c:v>0.83588200000000001</c:v>
                </c:pt>
                <c:pt idx="2160">
                  <c:v>0.83588099999999999</c:v>
                </c:pt>
                <c:pt idx="2161">
                  <c:v>0.83588399999999996</c:v>
                </c:pt>
                <c:pt idx="2162">
                  <c:v>0.83588300000000004</c:v>
                </c:pt>
                <c:pt idx="2163">
                  <c:v>0.83588300000000004</c:v>
                </c:pt>
                <c:pt idx="2164">
                  <c:v>0.83587100000000003</c:v>
                </c:pt>
                <c:pt idx="2165">
                  <c:v>0.83587900000000004</c:v>
                </c:pt>
                <c:pt idx="2166">
                  <c:v>0.83587100000000003</c:v>
                </c:pt>
                <c:pt idx="2167">
                  <c:v>0.83587599999999995</c:v>
                </c:pt>
                <c:pt idx="2168">
                  <c:v>0.83587299999999998</c:v>
                </c:pt>
                <c:pt idx="2169">
                  <c:v>0.83587400000000001</c:v>
                </c:pt>
                <c:pt idx="2170">
                  <c:v>0.83587500000000003</c:v>
                </c:pt>
                <c:pt idx="2171">
                  <c:v>0.83587</c:v>
                </c:pt>
                <c:pt idx="2172">
                  <c:v>0.83587100000000003</c:v>
                </c:pt>
                <c:pt idx="2173">
                  <c:v>0.83587299999999998</c:v>
                </c:pt>
                <c:pt idx="2174">
                  <c:v>0.83586800000000006</c:v>
                </c:pt>
                <c:pt idx="2175">
                  <c:v>0.83586800000000006</c:v>
                </c:pt>
                <c:pt idx="2176">
                  <c:v>0.83586499999999997</c:v>
                </c:pt>
                <c:pt idx="2177">
                  <c:v>0.83586300000000002</c:v>
                </c:pt>
                <c:pt idx="2178">
                  <c:v>0.835866</c:v>
                </c:pt>
                <c:pt idx="2179">
                  <c:v>0.83586199999999999</c:v>
                </c:pt>
                <c:pt idx="2180">
                  <c:v>0.83586499999999997</c:v>
                </c:pt>
                <c:pt idx="2181">
                  <c:v>0.83586400000000005</c:v>
                </c:pt>
                <c:pt idx="2182">
                  <c:v>0.83586400000000005</c:v>
                </c:pt>
                <c:pt idx="2183">
                  <c:v>0.83586300000000002</c:v>
                </c:pt>
                <c:pt idx="2184">
                  <c:v>0.83586400000000005</c:v>
                </c:pt>
                <c:pt idx="2185">
                  <c:v>0.83585699999999996</c:v>
                </c:pt>
                <c:pt idx="2186">
                  <c:v>0.83585399999999999</c:v>
                </c:pt>
                <c:pt idx="2187">
                  <c:v>0.83585500000000001</c:v>
                </c:pt>
                <c:pt idx="2188">
                  <c:v>0.83585100000000001</c:v>
                </c:pt>
                <c:pt idx="2189">
                  <c:v>0.83585200000000004</c:v>
                </c:pt>
                <c:pt idx="2190">
                  <c:v>0.83584800000000004</c:v>
                </c:pt>
                <c:pt idx="2191">
                  <c:v>0.83584700000000001</c:v>
                </c:pt>
                <c:pt idx="2192">
                  <c:v>0.83584800000000004</c:v>
                </c:pt>
                <c:pt idx="2193">
                  <c:v>0.83584400000000003</c:v>
                </c:pt>
                <c:pt idx="2194">
                  <c:v>0.83584499999999995</c:v>
                </c:pt>
                <c:pt idx="2195">
                  <c:v>0.83584099999999995</c:v>
                </c:pt>
                <c:pt idx="2196">
                  <c:v>0.83584499999999995</c:v>
                </c:pt>
                <c:pt idx="2197">
                  <c:v>0.83582999999999996</c:v>
                </c:pt>
                <c:pt idx="2198">
                  <c:v>0.83583700000000005</c:v>
                </c:pt>
                <c:pt idx="2199">
                  <c:v>0.835839</c:v>
                </c:pt>
                <c:pt idx="2200">
                  <c:v>0.83584099999999995</c:v>
                </c:pt>
                <c:pt idx="2201">
                  <c:v>0.83583700000000005</c:v>
                </c:pt>
                <c:pt idx="2202">
                  <c:v>0.83582999999999996</c:v>
                </c:pt>
                <c:pt idx="2203">
                  <c:v>0.83582999999999996</c:v>
                </c:pt>
                <c:pt idx="2204">
                  <c:v>0.83582500000000004</c:v>
                </c:pt>
                <c:pt idx="2205">
                  <c:v>0.83582599999999996</c:v>
                </c:pt>
                <c:pt idx="2206">
                  <c:v>0.83582400000000001</c:v>
                </c:pt>
                <c:pt idx="2207">
                  <c:v>0.83582000000000001</c:v>
                </c:pt>
                <c:pt idx="2208">
                  <c:v>0.83582500000000004</c:v>
                </c:pt>
                <c:pt idx="2209">
                  <c:v>0.83582900000000004</c:v>
                </c:pt>
                <c:pt idx="2210">
                  <c:v>0.83582900000000004</c:v>
                </c:pt>
                <c:pt idx="2211">
                  <c:v>0.83582299999999998</c:v>
                </c:pt>
                <c:pt idx="2212">
                  <c:v>0.83583099999999999</c:v>
                </c:pt>
                <c:pt idx="2213">
                  <c:v>0.83582299999999998</c:v>
                </c:pt>
                <c:pt idx="2214">
                  <c:v>0.83582299999999998</c:v>
                </c:pt>
                <c:pt idx="2215">
                  <c:v>0.83582500000000004</c:v>
                </c:pt>
                <c:pt idx="2216">
                  <c:v>0.83582400000000001</c:v>
                </c:pt>
                <c:pt idx="2217">
                  <c:v>0.83582100000000004</c:v>
                </c:pt>
                <c:pt idx="2218">
                  <c:v>0.83582400000000001</c:v>
                </c:pt>
                <c:pt idx="2219">
                  <c:v>0.83582299999999998</c:v>
                </c:pt>
                <c:pt idx="2220">
                  <c:v>0.83582500000000004</c:v>
                </c:pt>
                <c:pt idx="2221">
                  <c:v>0.83582299999999998</c:v>
                </c:pt>
                <c:pt idx="2222">
                  <c:v>0.83582100000000004</c:v>
                </c:pt>
                <c:pt idx="2223">
                  <c:v>0.83582500000000004</c:v>
                </c:pt>
                <c:pt idx="2224">
                  <c:v>0.83582500000000004</c:v>
                </c:pt>
                <c:pt idx="2225">
                  <c:v>0.83582999999999996</c:v>
                </c:pt>
                <c:pt idx="2226">
                  <c:v>0.83582999999999996</c:v>
                </c:pt>
                <c:pt idx="2227">
                  <c:v>0.83584099999999995</c:v>
                </c:pt>
                <c:pt idx="2228">
                  <c:v>0.835843</c:v>
                </c:pt>
                <c:pt idx="2229">
                  <c:v>0.83584199999999997</c:v>
                </c:pt>
                <c:pt idx="2230">
                  <c:v>0.83584199999999997</c:v>
                </c:pt>
                <c:pt idx="2231">
                  <c:v>0.83584800000000004</c:v>
                </c:pt>
                <c:pt idx="2232">
                  <c:v>0.83584800000000004</c:v>
                </c:pt>
                <c:pt idx="2233">
                  <c:v>0.83584899999999995</c:v>
                </c:pt>
                <c:pt idx="2234">
                  <c:v>0.83585200000000004</c:v>
                </c:pt>
                <c:pt idx="2235">
                  <c:v>0.83585100000000001</c:v>
                </c:pt>
                <c:pt idx="2236">
                  <c:v>0.83586199999999999</c:v>
                </c:pt>
                <c:pt idx="2237">
                  <c:v>0.83585900000000002</c:v>
                </c:pt>
                <c:pt idx="2238">
                  <c:v>0.83585799999999999</c:v>
                </c:pt>
                <c:pt idx="2239">
                  <c:v>0.83586000000000005</c:v>
                </c:pt>
                <c:pt idx="2240">
                  <c:v>0.83586400000000005</c:v>
                </c:pt>
                <c:pt idx="2241">
                  <c:v>0.835866</c:v>
                </c:pt>
                <c:pt idx="2242">
                  <c:v>0.83587</c:v>
                </c:pt>
                <c:pt idx="2243">
                  <c:v>0.83587100000000003</c:v>
                </c:pt>
                <c:pt idx="2244">
                  <c:v>0.83587</c:v>
                </c:pt>
                <c:pt idx="2245">
                  <c:v>0.83586800000000006</c:v>
                </c:pt>
                <c:pt idx="2246">
                  <c:v>0.83586899999999997</c:v>
                </c:pt>
                <c:pt idx="2247">
                  <c:v>0.83587500000000003</c:v>
                </c:pt>
                <c:pt idx="2248">
                  <c:v>0.83587699999999998</c:v>
                </c:pt>
                <c:pt idx="2249">
                  <c:v>0.83587500000000003</c:v>
                </c:pt>
                <c:pt idx="2250">
                  <c:v>0.83587500000000003</c:v>
                </c:pt>
                <c:pt idx="2251">
                  <c:v>0.83588200000000001</c:v>
                </c:pt>
                <c:pt idx="2252">
                  <c:v>0.83588099999999999</c:v>
                </c:pt>
                <c:pt idx="2253">
                  <c:v>0.83587999999999996</c:v>
                </c:pt>
                <c:pt idx="2254">
                  <c:v>0.83588899999999999</c:v>
                </c:pt>
                <c:pt idx="2255">
                  <c:v>0.83588300000000004</c:v>
                </c:pt>
                <c:pt idx="2256">
                  <c:v>0.83588899999999999</c:v>
                </c:pt>
                <c:pt idx="2257">
                  <c:v>0.83589000000000002</c:v>
                </c:pt>
                <c:pt idx="2258">
                  <c:v>0.83589400000000003</c:v>
                </c:pt>
                <c:pt idx="2259">
                  <c:v>0.83589100000000005</c:v>
                </c:pt>
                <c:pt idx="2260">
                  <c:v>0.83589199999999997</c:v>
                </c:pt>
                <c:pt idx="2261">
                  <c:v>0.83589899999999995</c:v>
                </c:pt>
                <c:pt idx="2262">
                  <c:v>0.83589899999999995</c:v>
                </c:pt>
                <c:pt idx="2263">
                  <c:v>0.83589500000000005</c:v>
                </c:pt>
                <c:pt idx="2264">
                  <c:v>0.83589899999999995</c:v>
                </c:pt>
                <c:pt idx="2265">
                  <c:v>0.83589500000000005</c:v>
                </c:pt>
                <c:pt idx="2266">
                  <c:v>0.835897</c:v>
                </c:pt>
                <c:pt idx="2267">
                  <c:v>0.83590299999999995</c:v>
                </c:pt>
                <c:pt idx="2268">
                  <c:v>0.83589800000000003</c:v>
                </c:pt>
                <c:pt idx="2269">
                  <c:v>0.83590100000000001</c:v>
                </c:pt>
                <c:pt idx="2270">
                  <c:v>0.83589599999999997</c:v>
                </c:pt>
                <c:pt idx="2271">
                  <c:v>0.835897</c:v>
                </c:pt>
                <c:pt idx="2272">
                  <c:v>0.83590600000000004</c:v>
                </c:pt>
                <c:pt idx="2273">
                  <c:v>0.83589999999999998</c:v>
                </c:pt>
                <c:pt idx="2274">
                  <c:v>0.835897</c:v>
                </c:pt>
                <c:pt idx="2275">
                  <c:v>0.83589599999999997</c:v>
                </c:pt>
                <c:pt idx="2276">
                  <c:v>0.83590500000000001</c:v>
                </c:pt>
                <c:pt idx="2277">
                  <c:v>0.83590600000000004</c:v>
                </c:pt>
                <c:pt idx="2278">
                  <c:v>0.83590500000000001</c:v>
                </c:pt>
                <c:pt idx="2279">
                  <c:v>0.83590600000000004</c:v>
                </c:pt>
                <c:pt idx="2280">
                  <c:v>0.83590299999999995</c:v>
                </c:pt>
                <c:pt idx="2281">
                  <c:v>0.83590699999999996</c:v>
                </c:pt>
                <c:pt idx="2282">
                  <c:v>0.83589899999999995</c:v>
                </c:pt>
                <c:pt idx="2283">
                  <c:v>0.83590600000000004</c:v>
                </c:pt>
                <c:pt idx="2284">
                  <c:v>0.835897</c:v>
                </c:pt>
                <c:pt idx="2285">
                  <c:v>0.83590299999999995</c:v>
                </c:pt>
                <c:pt idx="2286">
                  <c:v>0.835897</c:v>
                </c:pt>
                <c:pt idx="2287">
                  <c:v>0.83590200000000003</c:v>
                </c:pt>
                <c:pt idx="2288">
                  <c:v>0.83590100000000001</c:v>
                </c:pt>
                <c:pt idx="2289">
                  <c:v>0.83590100000000001</c:v>
                </c:pt>
                <c:pt idx="2290">
                  <c:v>0.83589599999999997</c:v>
                </c:pt>
                <c:pt idx="2291">
                  <c:v>0.83589400000000003</c:v>
                </c:pt>
                <c:pt idx="2292">
                  <c:v>0.83589500000000005</c:v>
                </c:pt>
                <c:pt idx="2293">
                  <c:v>0.835893</c:v>
                </c:pt>
                <c:pt idx="2294">
                  <c:v>0.83589000000000002</c:v>
                </c:pt>
                <c:pt idx="2295">
                  <c:v>0.83588499999999999</c:v>
                </c:pt>
                <c:pt idx="2296">
                  <c:v>0.83588700000000005</c:v>
                </c:pt>
                <c:pt idx="2297">
                  <c:v>0.83588700000000005</c:v>
                </c:pt>
                <c:pt idx="2298">
                  <c:v>0.83588499999999999</c:v>
                </c:pt>
                <c:pt idx="2299">
                  <c:v>0.83588399999999996</c:v>
                </c:pt>
                <c:pt idx="2300">
                  <c:v>0.83587599999999995</c:v>
                </c:pt>
                <c:pt idx="2301">
                  <c:v>0.83587999999999996</c:v>
                </c:pt>
                <c:pt idx="2302">
                  <c:v>0.83587100000000003</c:v>
                </c:pt>
                <c:pt idx="2303">
                  <c:v>0.83587199999999995</c:v>
                </c:pt>
                <c:pt idx="2304">
                  <c:v>0.83586800000000006</c:v>
                </c:pt>
                <c:pt idx="2305">
                  <c:v>0.835866</c:v>
                </c:pt>
                <c:pt idx="2306">
                  <c:v>0.835866</c:v>
                </c:pt>
                <c:pt idx="2307">
                  <c:v>0.83586400000000005</c:v>
                </c:pt>
                <c:pt idx="2308">
                  <c:v>0.83585600000000004</c:v>
                </c:pt>
                <c:pt idx="2309">
                  <c:v>0.83585699999999996</c:v>
                </c:pt>
                <c:pt idx="2310">
                  <c:v>0.83586300000000002</c:v>
                </c:pt>
                <c:pt idx="2311">
                  <c:v>0.83586099999999997</c:v>
                </c:pt>
                <c:pt idx="2312">
                  <c:v>0.83585699999999996</c:v>
                </c:pt>
                <c:pt idx="2313">
                  <c:v>0.83585799999999999</c:v>
                </c:pt>
                <c:pt idx="2314">
                  <c:v>0.83585299999999996</c:v>
                </c:pt>
                <c:pt idx="2315">
                  <c:v>0.83585299999999996</c:v>
                </c:pt>
                <c:pt idx="2316">
                  <c:v>0.83586000000000005</c:v>
                </c:pt>
                <c:pt idx="2317">
                  <c:v>0.83585799999999999</c:v>
                </c:pt>
                <c:pt idx="2318">
                  <c:v>0.83586000000000005</c:v>
                </c:pt>
                <c:pt idx="2319">
                  <c:v>0.83585799999999999</c:v>
                </c:pt>
                <c:pt idx="2320">
                  <c:v>0.83585900000000002</c:v>
                </c:pt>
                <c:pt idx="2321">
                  <c:v>0.83585600000000004</c:v>
                </c:pt>
                <c:pt idx="2322">
                  <c:v>0.83585200000000004</c:v>
                </c:pt>
                <c:pt idx="2323">
                  <c:v>0.83585100000000001</c:v>
                </c:pt>
                <c:pt idx="2324">
                  <c:v>0.83585200000000004</c:v>
                </c:pt>
                <c:pt idx="2325">
                  <c:v>0.83585699999999996</c:v>
                </c:pt>
                <c:pt idx="2326">
                  <c:v>0.83586199999999999</c:v>
                </c:pt>
                <c:pt idx="2327">
                  <c:v>0.83585900000000002</c:v>
                </c:pt>
                <c:pt idx="2328">
                  <c:v>0.83585900000000002</c:v>
                </c:pt>
                <c:pt idx="2329">
                  <c:v>0.83585600000000004</c:v>
                </c:pt>
                <c:pt idx="2330">
                  <c:v>0.83585699999999996</c:v>
                </c:pt>
                <c:pt idx="2331">
                  <c:v>0.83586099999999997</c:v>
                </c:pt>
                <c:pt idx="2332">
                  <c:v>0.83585600000000004</c:v>
                </c:pt>
                <c:pt idx="2333">
                  <c:v>0.83586499999999997</c:v>
                </c:pt>
                <c:pt idx="2334">
                  <c:v>0.83587500000000003</c:v>
                </c:pt>
                <c:pt idx="2335">
                  <c:v>0.83587</c:v>
                </c:pt>
                <c:pt idx="2336">
                  <c:v>0.835866</c:v>
                </c:pt>
                <c:pt idx="2337">
                  <c:v>0.83587299999999998</c:v>
                </c:pt>
                <c:pt idx="2338">
                  <c:v>0.83587400000000001</c:v>
                </c:pt>
                <c:pt idx="2339">
                  <c:v>0.83587</c:v>
                </c:pt>
                <c:pt idx="2340">
                  <c:v>0.83588200000000001</c:v>
                </c:pt>
                <c:pt idx="2341">
                  <c:v>0.83588499999999999</c:v>
                </c:pt>
                <c:pt idx="2342">
                  <c:v>0.83589500000000005</c:v>
                </c:pt>
                <c:pt idx="2343">
                  <c:v>0.83588799999999996</c:v>
                </c:pt>
                <c:pt idx="2344">
                  <c:v>0.835893</c:v>
                </c:pt>
                <c:pt idx="2345">
                  <c:v>0.83589500000000005</c:v>
                </c:pt>
                <c:pt idx="2346">
                  <c:v>0.83589800000000003</c:v>
                </c:pt>
                <c:pt idx="2347">
                  <c:v>0.835893</c:v>
                </c:pt>
                <c:pt idx="2348">
                  <c:v>0.835897</c:v>
                </c:pt>
                <c:pt idx="2349">
                  <c:v>0.83589599999999997</c:v>
                </c:pt>
                <c:pt idx="2350">
                  <c:v>0.83590299999999995</c:v>
                </c:pt>
                <c:pt idx="2351">
                  <c:v>0.83590600000000004</c:v>
                </c:pt>
                <c:pt idx="2352">
                  <c:v>0.83591300000000002</c:v>
                </c:pt>
                <c:pt idx="2353">
                  <c:v>0.83590699999999996</c:v>
                </c:pt>
                <c:pt idx="2354">
                  <c:v>0.83591000000000004</c:v>
                </c:pt>
                <c:pt idx="2355">
                  <c:v>0.83590900000000001</c:v>
                </c:pt>
                <c:pt idx="2356">
                  <c:v>0.83590900000000001</c:v>
                </c:pt>
                <c:pt idx="2357">
                  <c:v>0.83591400000000005</c:v>
                </c:pt>
                <c:pt idx="2358">
                  <c:v>0.83591499999999996</c:v>
                </c:pt>
                <c:pt idx="2359">
                  <c:v>0.83591599999999999</c:v>
                </c:pt>
                <c:pt idx="2360">
                  <c:v>0.83592</c:v>
                </c:pt>
                <c:pt idx="2361">
                  <c:v>0.83591800000000005</c:v>
                </c:pt>
                <c:pt idx="2362">
                  <c:v>0.83592</c:v>
                </c:pt>
                <c:pt idx="2363">
                  <c:v>0.83591899999999997</c:v>
                </c:pt>
                <c:pt idx="2364">
                  <c:v>0.83592</c:v>
                </c:pt>
                <c:pt idx="2365">
                  <c:v>0.83591499999999996</c:v>
                </c:pt>
                <c:pt idx="2366">
                  <c:v>0.83592299999999997</c:v>
                </c:pt>
                <c:pt idx="2367">
                  <c:v>0.83592100000000003</c:v>
                </c:pt>
                <c:pt idx="2368">
                  <c:v>0.835924</c:v>
                </c:pt>
                <c:pt idx="2369">
                  <c:v>0.83592500000000003</c:v>
                </c:pt>
                <c:pt idx="2370">
                  <c:v>0.83592599999999995</c:v>
                </c:pt>
                <c:pt idx="2371">
                  <c:v>0.83592999999999995</c:v>
                </c:pt>
                <c:pt idx="2372">
                  <c:v>0.835928</c:v>
                </c:pt>
                <c:pt idx="2373">
                  <c:v>0.83592599999999995</c:v>
                </c:pt>
                <c:pt idx="2374">
                  <c:v>0.83593600000000001</c:v>
                </c:pt>
                <c:pt idx="2375">
                  <c:v>0.83592999999999995</c:v>
                </c:pt>
                <c:pt idx="2376">
                  <c:v>0.83593300000000004</c:v>
                </c:pt>
                <c:pt idx="2377">
                  <c:v>0.83593200000000001</c:v>
                </c:pt>
                <c:pt idx="2378">
                  <c:v>0.83593399999999995</c:v>
                </c:pt>
                <c:pt idx="2379">
                  <c:v>0.835928</c:v>
                </c:pt>
                <c:pt idx="2380">
                  <c:v>0.83592900000000003</c:v>
                </c:pt>
                <c:pt idx="2381">
                  <c:v>0.83592200000000005</c:v>
                </c:pt>
                <c:pt idx="2382">
                  <c:v>0.83592900000000003</c:v>
                </c:pt>
                <c:pt idx="2383">
                  <c:v>0.83592500000000003</c:v>
                </c:pt>
                <c:pt idx="2384">
                  <c:v>0.83592100000000003</c:v>
                </c:pt>
                <c:pt idx="2385">
                  <c:v>0.83592100000000003</c:v>
                </c:pt>
                <c:pt idx="2386">
                  <c:v>0.83592299999999997</c:v>
                </c:pt>
                <c:pt idx="2387">
                  <c:v>0.83592200000000005</c:v>
                </c:pt>
                <c:pt idx="2388">
                  <c:v>0.83592500000000003</c:v>
                </c:pt>
                <c:pt idx="2389">
                  <c:v>0.83591599999999999</c:v>
                </c:pt>
                <c:pt idx="2390">
                  <c:v>0.83592200000000005</c:v>
                </c:pt>
                <c:pt idx="2391">
                  <c:v>0.83591899999999997</c:v>
                </c:pt>
                <c:pt idx="2392">
                  <c:v>0.83591700000000002</c:v>
                </c:pt>
                <c:pt idx="2393">
                  <c:v>0.83591899999999997</c:v>
                </c:pt>
                <c:pt idx="2394">
                  <c:v>0.83591599999999999</c:v>
                </c:pt>
                <c:pt idx="2395">
                  <c:v>0.83591499999999996</c:v>
                </c:pt>
                <c:pt idx="2396">
                  <c:v>0.83592299999999997</c:v>
                </c:pt>
                <c:pt idx="2397">
                  <c:v>0.83592299999999997</c:v>
                </c:pt>
                <c:pt idx="2398">
                  <c:v>0.83591899999999997</c:v>
                </c:pt>
                <c:pt idx="2399">
                  <c:v>0.83591700000000002</c:v>
                </c:pt>
                <c:pt idx="2400">
                  <c:v>0.83591300000000002</c:v>
                </c:pt>
                <c:pt idx="2401">
                  <c:v>0.83591499999999996</c:v>
                </c:pt>
                <c:pt idx="2402">
                  <c:v>0.83590799999999998</c:v>
                </c:pt>
                <c:pt idx="2403">
                  <c:v>0.83591400000000005</c:v>
                </c:pt>
                <c:pt idx="2404">
                  <c:v>0.83590699999999996</c:v>
                </c:pt>
                <c:pt idx="2405">
                  <c:v>0.83590600000000004</c:v>
                </c:pt>
                <c:pt idx="2406">
                  <c:v>0.83590100000000001</c:v>
                </c:pt>
                <c:pt idx="2407">
                  <c:v>0.83589800000000003</c:v>
                </c:pt>
                <c:pt idx="2408">
                  <c:v>0.83590100000000001</c:v>
                </c:pt>
                <c:pt idx="2409">
                  <c:v>0.83589899999999995</c:v>
                </c:pt>
                <c:pt idx="2410">
                  <c:v>0.83589199999999997</c:v>
                </c:pt>
                <c:pt idx="2411">
                  <c:v>0.83589599999999997</c:v>
                </c:pt>
                <c:pt idx="2412">
                  <c:v>0.835893</c:v>
                </c:pt>
                <c:pt idx="2413">
                  <c:v>0.83589199999999997</c:v>
                </c:pt>
                <c:pt idx="2414">
                  <c:v>0.83588799999999996</c:v>
                </c:pt>
                <c:pt idx="2415">
                  <c:v>0.83588899999999999</c:v>
                </c:pt>
                <c:pt idx="2416">
                  <c:v>0.83588200000000001</c:v>
                </c:pt>
                <c:pt idx="2417">
                  <c:v>0.83587999999999996</c:v>
                </c:pt>
                <c:pt idx="2418">
                  <c:v>0.83588899999999999</c:v>
                </c:pt>
                <c:pt idx="2419">
                  <c:v>0.83588499999999999</c:v>
                </c:pt>
                <c:pt idx="2420">
                  <c:v>0.83588399999999996</c:v>
                </c:pt>
                <c:pt idx="2421">
                  <c:v>0.83588899999999999</c:v>
                </c:pt>
                <c:pt idx="2422">
                  <c:v>0.83588499999999999</c:v>
                </c:pt>
                <c:pt idx="2423">
                  <c:v>0.83588399999999996</c:v>
                </c:pt>
                <c:pt idx="2424">
                  <c:v>0.83588300000000004</c:v>
                </c:pt>
                <c:pt idx="2425">
                  <c:v>0.83588300000000004</c:v>
                </c:pt>
                <c:pt idx="2426">
                  <c:v>0.83587500000000003</c:v>
                </c:pt>
                <c:pt idx="2427">
                  <c:v>0.83587999999999996</c:v>
                </c:pt>
                <c:pt idx="2428">
                  <c:v>0.83587400000000001</c:v>
                </c:pt>
                <c:pt idx="2429">
                  <c:v>0.83586800000000006</c:v>
                </c:pt>
                <c:pt idx="2430">
                  <c:v>0.83586800000000006</c:v>
                </c:pt>
                <c:pt idx="2431">
                  <c:v>0.83587299999999998</c:v>
                </c:pt>
                <c:pt idx="2432">
                  <c:v>0.83586800000000006</c:v>
                </c:pt>
                <c:pt idx="2433">
                  <c:v>0.83586899999999997</c:v>
                </c:pt>
                <c:pt idx="2434">
                  <c:v>0.83587199999999995</c:v>
                </c:pt>
                <c:pt idx="2435">
                  <c:v>0.83587100000000003</c:v>
                </c:pt>
                <c:pt idx="2436">
                  <c:v>0.83587199999999995</c:v>
                </c:pt>
                <c:pt idx="2437">
                  <c:v>0.83586800000000006</c:v>
                </c:pt>
                <c:pt idx="2438">
                  <c:v>0.83586700000000003</c:v>
                </c:pt>
                <c:pt idx="2439">
                  <c:v>0.83586499999999997</c:v>
                </c:pt>
                <c:pt idx="2440">
                  <c:v>0.83586800000000006</c:v>
                </c:pt>
                <c:pt idx="2441">
                  <c:v>0.83586800000000006</c:v>
                </c:pt>
                <c:pt idx="2442">
                  <c:v>0.83587400000000001</c:v>
                </c:pt>
                <c:pt idx="2443">
                  <c:v>0.83587500000000003</c:v>
                </c:pt>
                <c:pt idx="2444">
                  <c:v>0.83587599999999995</c:v>
                </c:pt>
                <c:pt idx="2445">
                  <c:v>0.83587</c:v>
                </c:pt>
                <c:pt idx="2446">
                  <c:v>0.83588200000000001</c:v>
                </c:pt>
                <c:pt idx="2447">
                  <c:v>0.83588600000000002</c:v>
                </c:pt>
                <c:pt idx="2448">
                  <c:v>0.83589000000000002</c:v>
                </c:pt>
                <c:pt idx="2449">
                  <c:v>0.83588899999999999</c:v>
                </c:pt>
                <c:pt idx="2450">
                  <c:v>0.83588899999999999</c:v>
                </c:pt>
                <c:pt idx="2451">
                  <c:v>0.83589000000000002</c:v>
                </c:pt>
                <c:pt idx="2452">
                  <c:v>0.83589599999999997</c:v>
                </c:pt>
                <c:pt idx="2453">
                  <c:v>0.835893</c:v>
                </c:pt>
                <c:pt idx="2454">
                  <c:v>0.835893</c:v>
                </c:pt>
                <c:pt idx="2455">
                  <c:v>0.83589199999999997</c:v>
                </c:pt>
                <c:pt idx="2456">
                  <c:v>0.83589500000000005</c:v>
                </c:pt>
                <c:pt idx="2457">
                  <c:v>0.835893</c:v>
                </c:pt>
                <c:pt idx="2458">
                  <c:v>0.83589899999999995</c:v>
                </c:pt>
                <c:pt idx="2459">
                  <c:v>0.83590500000000001</c:v>
                </c:pt>
                <c:pt idx="2460">
                  <c:v>0.83591099999999996</c:v>
                </c:pt>
                <c:pt idx="2461">
                  <c:v>0.83591300000000002</c:v>
                </c:pt>
                <c:pt idx="2462">
                  <c:v>0.83590900000000001</c:v>
                </c:pt>
                <c:pt idx="2463">
                  <c:v>0.83591800000000005</c:v>
                </c:pt>
                <c:pt idx="2464">
                  <c:v>0.83591400000000005</c:v>
                </c:pt>
                <c:pt idx="2465">
                  <c:v>0.83592299999999997</c:v>
                </c:pt>
                <c:pt idx="2466">
                  <c:v>0.83592</c:v>
                </c:pt>
                <c:pt idx="2467">
                  <c:v>0.83592</c:v>
                </c:pt>
                <c:pt idx="2468">
                  <c:v>0.83592</c:v>
                </c:pt>
                <c:pt idx="2469">
                  <c:v>0.83592100000000003</c:v>
                </c:pt>
                <c:pt idx="2470">
                  <c:v>0.835928</c:v>
                </c:pt>
                <c:pt idx="2471">
                  <c:v>0.835924</c:v>
                </c:pt>
                <c:pt idx="2472">
                  <c:v>0.83593200000000001</c:v>
                </c:pt>
                <c:pt idx="2473">
                  <c:v>0.83592599999999995</c:v>
                </c:pt>
                <c:pt idx="2474">
                  <c:v>0.83592900000000003</c:v>
                </c:pt>
                <c:pt idx="2475">
                  <c:v>0.83593700000000004</c:v>
                </c:pt>
                <c:pt idx="2476">
                  <c:v>0.83594100000000005</c:v>
                </c:pt>
                <c:pt idx="2477">
                  <c:v>0.83594100000000005</c:v>
                </c:pt>
                <c:pt idx="2478">
                  <c:v>0.83594500000000005</c:v>
                </c:pt>
                <c:pt idx="2479">
                  <c:v>0.83594299999999999</c:v>
                </c:pt>
                <c:pt idx="2480">
                  <c:v>0.83594000000000002</c:v>
                </c:pt>
                <c:pt idx="2481">
                  <c:v>0.83594800000000002</c:v>
                </c:pt>
                <c:pt idx="2482">
                  <c:v>0.83593899999999999</c:v>
                </c:pt>
                <c:pt idx="2483">
                  <c:v>0.83594299999999999</c:v>
                </c:pt>
                <c:pt idx="2484">
                  <c:v>0.835947</c:v>
                </c:pt>
                <c:pt idx="2485">
                  <c:v>0.83594500000000005</c:v>
                </c:pt>
                <c:pt idx="2486">
                  <c:v>0.835951</c:v>
                </c:pt>
                <c:pt idx="2487">
                  <c:v>0.835951</c:v>
                </c:pt>
                <c:pt idx="2488">
                  <c:v>0.83595399999999997</c:v>
                </c:pt>
                <c:pt idx="2489">
                  <c:v>0.83595200000000003</c:v>
                </c:pt>
                <c:pt idx="2490">
                  <c:v>0.83594800000000002</c:v>
                </c:pt>
                <c:pt idx="2491">
                  <c:v>0.83594999999999997</c:v>
                </c:pt>
                <c:pt idx="2492">
                  <c:v>0.83594500000000005</c:v>
                </c:pt>
                <c:pt idx="2493">
                  <c:v>0.83595699999999995</c:v>
                </c:pt>
                <c:pt idx="2494">
                  <c:v>0.83595900000000001</c:v>
                </c:pt>
                <c:pt idx="2495">
                  <c:v>0.83595600000000003</c:v>
                </c:pt>
                <c:pt idx="2496">
                  <c:v>0.83595699999999995</c:v>
                </c:pt>
                <c:pt idx="2497">
                  <c:v>0.83596000000000004</c:v>
                </c:pt>
                <c:pt idx="2498">
                  <c:v>0.83596300000000001</c:v>
                </c:pt>
                <c:pt idx="2499">
                  <c:v>0.83596199999999998</c:v>
                </c:pt>
                <c:pt idx="2500">
                  <c:v>0.83596099999999995</c:v>
                </c:pt>
                <c:pt idx="2501">
                  <c:v>0.83595299999999995</c:v>
                </c:pt>
                <c:pt idx="2502">
                  <c:v>0.83595200000000003</c:v>
                </c:pt>
                <c:pt idx="2503">
                  <c:v>0.835955</c:v>
                </c:pt>
                <c:pt idx="2504">
                  <c:v>0.83595600000000003</c:v>
                </c:pt>
                <c:pt idx="2505">
                  <c:v>0.83595299999999995</c:v>
                </c:pt>
                <c:pt idx="2506">
                  <c:v>0.835951</c:v>
                </c:pt>
                <c:pt idx="2507">
                  <c:v>0.83595299999999995</c:v>
                </c:pt>
                <c:pt idx="2508">
                  <c:v>0.83595399999999997</c:v>
                </c:pt>
                <c:pt idx="2509">
                  <c:v>0.83595299999999995</c:v>
                </c:pt>
                <c:pt idx="2510">
                  <c:v>0.83595799999999998</c:v>
                </c:pt>
                <c:pt idx="2511">
                  <c:v>0.83595600000000003</c:v>
                </c:pt>
                <c:pt idx="2512">
                  <c:v>0.83595900000000001</c:v>
                </c:pt>
                <c:pt idx="2513">
                  <c:v>0.83595299999999995</c:v>
                </c:pt>
                <c:pt idx="2514">
                  <c:v>0.835951</c:v>
                </c:pt>
                <c:pt idx="2515">
                  <c:v>0.83594500000000005</c:v>
                </c:pt>
                <c:pt idx="2516">
                  <c:v>0.83594500000000005</c:v>
                </c:pt>
                <c:pt idx="2517">
                  <c:v>0.83594400000000002</c:v>
                </c:pt>
                <c:pt idx="2518">
                  <c:v>0.83594400000000002</c:v>
                </c:pt>
                <c:pt idx="2519">
                  <c:v>0.83594599999999997</c:v>
                </c:pt>
                <c:pt idx="2520">
                  <c:v>0.83593399999999995</c:v>
                </c:pt>
                <c:pt idx="2521">
                  <c:v>0.83592999999999995</c:v>
                </c:pt>
                <c:pt idx="2522">
                  <c:v>0.83593300000000004</c:v>
                </c:pt>
                <c:pt idx="2523">
                  <c:v>0.83593099999999998</c:v>
                </c:pt>
                <c:pt idx="2524">
                  <c:v>0.83593099999999998</c:v>
                </c:pt>
                <c:pt idx="2525">
                  <c:v>0.83593200000000001</c:v>
                </c:pt>
                <c:pt idx="2526">
                  <c:v>0.83593200000000001</c:v>
                </c:pt>
                <c:pt idx="2527">
                  <c:v>0.83592699999999998</c:v>
                </c:pt>
                <c:pt idx="2528">
                  <c:v>0.83592500000000003</c:v>
                </c:pt>
                <c:pt idx="2529">
                  <c:v>0.83591899999999997</c:v>
                </c:pt>
                <c:pt idx="2530">
                  <c:v>0.83592100000000003</c:v>
                </c:pt>
                <c:pt idx="2531">
                  <c:v>0.83591199999999999</c:v>
                </c:pt>
                <c:pt idx="2532">
                  <c:v>0.83591400000000005</c:v>
                </c:pt>
                <c:pt idx="2533">
                  <c:v>0.83591000000000004</c:v>
                </c:pt>
                <c:pt idx="2534">
                  <c:v>0.83591300000000002</c:v>
                </c:pt>
                <c:pt idx="2535">
                  <c:v>0.83591300000000002</c:v>
                </c:pt>
                <c:pt idx="2536">
                  <c:v>0.83590900000000001</c:v>
                </c:pt>
                <c:pt idx="2537">
                  <c:v>0.83590799999999998</c:v>
                </c:pt>
                <c:pt idx="2538">
                  <c:v>0.83590900000000001</c:v>
                </c:pt>
                <c:pt idx="2539">
                  <c:v>0.83590299999999995</c:v>
                </c:pt>
                <c:pt idx="2540">
                  <c:v>0.83590500000000001</c:v>
                </c:pt>
                <c:pt idx="2541">
                  <c:v>0.83590600000000004</c:v>
                </c:pt>
                <c:pt idx="2542">
                  <c:v>0.83591000000000004</c:v>
                </c:pt>
                <c:pt idx="2543">
                  <c:v>0.83590500000000001</c:v>
                </c:pt>
                <c:pt idx="2544">
                  <c:v>0.83590600000000004</c:v>
                </c:pt>
                <c:pt idx="2545">
                  <c:v>0.83591099999999996</c:v>
                </c:pt>
                <c:pt idx="2546">
                  <c:v>0.83590699999999996</c:v>
                </c:pt>
                <c:pt idx="2547">
                  <c:v>0.83590500000000001</c:v>
                </c:pt>
                <c:pt idx="2548">
                  <c:v>0.83589899999999995</c:v>
                </c:pt>
                <c:pt idx="2549">
                  <c:v>0.835897</c:v>
                </c:pt>
                <c:pt idx="2550">
                  <c:v>0.83589800000000003</c:v>
                </c:pt>
                <c:pt idx="2551">
                  <c:v>0.83589899999999995</c:v>
                </c:pt>
                <c:pt idx="2552">
                  <c:v>0.83589800000000003</c:v>
                </c:pt>
                <c:pt idx="2553">
                  <c:v>0.83589999999999998</c:v>
                </c:pt>
                <c:pt idx="2554">
                  <c:v>0.83591000000000004</c:v>
                </c:pt>
                <c:pt idx="2555">
                  <c:v>0.83590600000000004</c:v>
                </c:pt>
                <c:pt idx="2556">
                  <c:v>0.83590299999999995</c:v>
                </c:pt>
                <c:pt idx="2557">
                  <c:v>0.83590500000000001</c:v>
                </c:pt>
                <c:pt idx="2558">
                  <c:v>0.83589899999999995</c:v>
                </c:pt>
                <c:pt idx="2559">
                  <c:v>0.83590100000000001</c:v>
                </c:pt>
                <c:pt idx="2560">
                  <c:v>0.83590299999999995</c:v>
                </c:pt>
                <c:pt idx="2561">
                  <c:v>0.83590399999999998</c:v>
                </c:pt>
                <c:pt idx="2562">
                  <c:v>0.83590699999999996</c:v>
                </c:pt>
                <c:pt idx="2563">
                  <c:v>0.83590900000000001</c:v>
                </c:pt>
                <c:pt idx="2564">
                  <c:v>0.83591099999999996</c:v>
                </c:pt>
                <c:pt idx="2565">
                  <c:v>0.83591599999999999</c:v>
                </c:pt>
                <c:pt idx="2566">
                  <c:v>0.83591700000000002</c:v>
                </c:pt>
                <c:pt idx="2567">
                  <c:v>0.835924</c:v>
                </c:pt>
                <c:pt idx="2568">
                  <c:v>0.83592100000000003</c:v>
                </c:pt>
                <c:pt idx="2569">
                  <c:v>0.835928</c:v>
                </c:pt>
                <c:pt idx="2570">
                  <c:v>0.835928</c:v>
                </c:pt>
                <c:pt idx="2571">
                  <c:v>0.83592999999999995</c:v>
                </c:pt>
                <c:pt idx="2572">
                  <c:v>0.835928</c:v>
                </c:pt>
                <c:pt idx="2573">
                  <c:v>0.83593799999999996</c:v>
                </c:pt>
                <c:pt idx="2574">
                  <c:v>0.83593799999999996</c:v>
                </c:pt>
                <c:pt idx="2575">
                  <c:v>0.83593799999999996</c:v>
                </c:pt>
                <c:pt idx="2576">
                  <c:v>0.83594299999999999</c:v>
                </c:pt>
                <c:pt idx="2577">
                  <c:v>0.83594000000000002</c:v>
                </c:pt>
                <c:pt idx="2578">
                  <c:v>0.83594599999999997</c:v>
                </c:pt>
                <c:pt idx="2579">
                  <c:v>0.83594800000000002</c:v>
                </c:pt>
                <c:pt idx="2580">
                  <c:v>0.83594500000000005</c:v>
                </c:pt>
                <c:pt idx="2581">
                  <c:v>0.83594999999999997</c:v>
                </c:pt>
                <c:pt idx="2582">
                  <c:v>0.83595200000000003</c:v>
                </c:pt>
                <c:pt idx="2583">
                  <c:v>0.83595200000000003</c:v>
                </c:pt>
                <c:pt idx="2584">
                  <c:v>0.83595799999999998</c:v>
                </c:pt>
                <c:pt idx="2585">
                  <c:v>0.83595699999999995</c:v>
                </c:pt>
                <c:pt idx="2586">
                  <c:v>0.83595600000000003</c:v>
                </c:pt>
                <c:pt idx="2587">
                  <c:v>0.83595299999999995</c:v>
                </c:pt>
                <c:pt idx="2588">
                  <c:v>0.83595600000000003</c:v>
                </c:pt>
                <c:pt idx="2589">
                  <c:v>0.83595699999999995</c:v>
                </c:pt>
                <c:pt idx="2590">
                  <c:v>0.83596099999999995</c:v>
                </c:pt>
                <c:pt idx="2591">
                  <c:v>0.83596099999999995</c:v>
                </c:pt>
                <c:pt idx="2592">
                  <c:v>0.83598799999999995</c:v>
                </c:pt>
                <c:pt idx="2593">
                  <c:v>0.83599400000000001</c:v>
                </c:pt>
                <c:pt idx="2594">
                  <c:v>0.83599400000000001</c:v>
                </c:pt>
                <c:pt idx="2595">
                  <c:v>0.83599100000000004</c:v>
                </c:pt>
                <c:pt idx="2596">
                  <c:v>0.83599400000000001</c:v>
                </c:pt>
                <c:pt idx="2597">
                  <c:v>0.83599400000000001</c:v>
                </c:pt>
                <c:pt idx="2598">
                  <c:v>0.83599400000000001</c:v>
                </c:pt>
                <c:pt idx="2599">
                  <c:v>0.83599699999999999</c:v>
                </c:pt>
                <c:pt idx="2600">
                  <c:v>0.83599299999999999</c:v>
                </c:pt>
                <c:pt idx="2601">
                  <c:v>0.83599599999999996</c:v>
                </c:pt>
                <c:pt idx="2602">
                  <c:v>0.83599199999999996</c:v>
                </c:pt>
                <c:pt idx="2603">
                  <c:v>0.83597900000000003</c:v>
                </c:pt>
                <c:pt idx="2604">
                  <c:v>0.83596800000000004</c:v>
                </c:pt>
                <c:pt idx="2605">
                  <c:v>0.83596899999999996</c:v>
                </c:pt>
                <c:pt idx="2606">
                  <c:v>0.83597299999999997</c:v>
                </c:pt>
                <c:pt idx="2607">
                  <c:v>0.83596700000000002</c:v>
                </c:pt>
                <c:pt idx="2608">
                  <c:v>0.83596999999999999</c:v>
                </c:pt>
                <c:pt idx="2609">
                  <c:v>0.83597100000000002</c:v>
                </c:pt>
                <c:pt idx="2610">
                  <c:v>0.83597100000000002</c:v>
                </c:pt>
                <c:pt idx="2611">
                  <c:v>0.83597100000000002</c:v>
                </c:pt>
                <c:pt idx="2612">
                  <c:v>0.83596700000000002</c:v>
                </c:pt>
                <c:pt idx="2613">
                  <c:v>0.83597100000000002</c:v>
                </c:pt>
                <c:pt idx="2614">
                  <c:v>0.83596800000000004</c:v>
                </c:pt>
                <c:pt idx="2615">
                  <c:v>0.83597500000000002</c:v>
                </c:pt>
                <c:pt idx="2616">
                  <c:v>0.83597699999999997</c:v>
                </c:pt>
                <c:pt idx="2617">
                  <c:v>0.83597100000000002</c:v>
                </c:pt>
                <c:pt idx="2618">
                  <c:v>0.83596599999999999</c:v>
                </c:pt>
                <c:pt idx="2619">
                  <c:v>0.83597399999999999</c:v>
                </c:pt>
                <c:pt idx="2620">
                  <c:v>0.83596999999999999</c:v>
                </c:pt>
                <c:pt idx="2621">
                  <c:v>0.83596999999999999</c:v>
                </c:pt>
                <c:pt idx="2622">
                  <c:v>0.83596800000000004</c:v>
                </c:pt>
                <c:pt idx="2623">
                  <c:v>0.83596499999999996</c:v>
                </c:pt>
                <c:pt idx="2624">
                  <c:v>0.83596300000000001</c:v>
                </c:pt>
                <c:pt idx="2625">
                  <c:v>0.83595900000000001</c:v>
                </c:pt>
                <c:pt idx="2626">
                  <c:v>0.83596099999999995</c:v>
                </c:pt>
                <c:pt idx="2627">
                  <c:v>0.83595699999999995</c:v>
                </c:pt>
                <c:pt idx="2628">
                  <c:v>0.83595299999999995</c:v>
                </c:pt>
                <c:pt idx="2629">
                  <c:v>0.83594999999999997</c:v>
                </c:pt>
                <c:pt idx="2630">
                  <c:v>0.835947</c:v>
                </c:pt>
                <c:pt idx="2631">
                  <c:v>0.83594299999999999</c:v>
                </c:pt>
                <c:pt idx="2632">
                  <c:v>0.83593799999999996</c:v>
                </c:pt>
                <c:pt idx="2633">
                  <c:v>0.83593300000000004</c:v>
                </c:pt>
                <c:pt idx="2634">
                  <c:v>0.83593099999999998</c:v>
                </c:pt>
                <c:pt idx="2635">
                  <c:v>0.83593399999999995</c:v>
                </c:pt>
                <c:pt idx="2636">
                  <c:v>0.83592900000000003</c:v>
                </c:pt>
                <c:pt idx="2637">
                  <c:v>0.83593300000000004</c:v>
                </c:pt>
                <c:pt idx="2638">
                  <c:v>0.835928</c:v>
                </c:pt>
                <c:pt idx="2639">
                  <c:v>0.83592500000000003</c:v>
                </c:pt>
                <c:pt idx="2640">
                  <c:v>0.83593099999999998</c:v>
                </c:pt>
                <c:pt idx="2641">
                  <c:v>0.835928</c:v>
                </c:pt>
                <c:pt idx="2642">
                  <c:v>0.83592200000000005</c:v>
                </c:pt>
                <c:pt idx="2643">
                  <c:v>0.83592</c:v>
                </c:pt>
                <c:pt idx="2644">
                  <c:v>0.83592599999999995</c:v>
                </c:pt>
                <c:pt idx="2645">
                  <c:v>0.83591800000000005</c:v>
                </c:pt>
                <c:pt idx="2646">
                  <c:v>0.83593899999999999</c:v>
                </c:pt>
                <c:pt idx="2647">
                  <c:v>0.83593600000000001</c:v>
                </c:pt>
                <c:pt idx="2648">
                  <c:v>0.83593600000000001</c:v>
                </c:pt>
                <c:pt idx="2649">
                  <c:v>0.83594100000000005</c:v>
                </c:pt>
                <c:pt idx="2650">
                  <c:v>0.83594400000000002</c:v>
                </c:pt>
                <c:pt idx="2651">
                  <c:v>0.83594299999999999</c:v>
                </c:pt>
                <c:pt idx="2652">
                  <c:v>0.83593399999999995</c:v>
                </c:pt>
                <c:pt idx="2653">
                  <c:v>0.83593700000000004</c:v>
                </c:pt>
                <c:pt idx="2654">
                  <c:v>0.83593700000000004</c:v>
                </c:pt>
                <c:pt idx="2655">
                  <c:v>0.83594000000000002</c:v>
                </c:pt>
                <c:pt idx="2656">
                  <c:v>0.83593600000000001</c:v>
                </c:pt>
                <c:pt idx="2657">
                  <c:v>0.83594100000000005</c:v>
                </c:pt>
                <c:pt idx="2658">
                  <c:v>0.83593499999999998</c:v>
                </c:pt>
                <c:pt idx="2659">
                  <c:v>0.83594199999999996</c:v>
                </c:pt>
                <c:pt idx="2660">
                  <c:v>0.83594199999999996</c:v>
                </c:pt>
                <c:pt idx="2661">
                  <c:v>0.83593600000000001</c:v>
                </c:pt>
                <c:pt idx="2662">
                  <c:v>0.83593399999999995</c:v>
                </c:pt>
                <c:pt idx="2663">
                  <c:v>0.83593600000000001</c:v>
                </c:pt>
                <c:pt idx="2664">
                  <c:v>0.83593899999999999</c:v>
                </c:pt>
                <c:pt idx="2665">
                  <c:v>0.83593600000000001</c:v>
                </c:pt>
                <c:pt idx="2666">
                  <c:v>0.83593899999999999</c:v>
                </c:pt>
                <c:pt idx="2667">
                  <c:v>0.83594100000000005</c:v>
                </c:pt>
                <c:pt idx="2668">
                  <c:v>0.83594400000000002</c:v>
                </c:pt>
                <c:pt idx="2669">
                  <c:v>0.83593600000000001</c:v>
                </c:pt>
                <c:pt idx="2670">
                  <c:v>0.83594599999999997</c:v>
                </c:pt>
                <c:pt idx="2671">
                  <c:v>0.83594599999999997</c:v>
                </c:pt>
                <c:pt idx="2672">
                  <c:v>0.83594800000000002</c:v>
                </c:pt>
                <c:pt idx="2673">
                  <c:v>0.83594900000000005</c:v>
                </c:pt>
                <c:pt idx="2674">
                  <c:v>0.83595200000000003</c:v>
                </c:pt>
                <c:pt idx="2675">
                  <c:v>0.83594999999999997</c:v>
                </c:pt>
                <c:pt idx="2676">
                  <c:v>0.83595600000000003</c:v>
                </c:pt>
                <c:pt idx="2677">
                  <c:v>0.83595799999999998</c:v>
                </c:pt>
                <c:pt idx="2678">
                  <c:v>0.83596199999999998</c:v>
                </c:pt>
                <c:pt idx="2679">
                  <c:v>0.83596599999999999</c:v>
                </c:pt>
                <c:pt idx="2680">
                  <c:v>0.83596400000000004</c:v>
                </c:pt>
                <c:pt idx="2681">
                  <c:v>0.83596999999999999</c:v>
                </c:pt>
                <c:pt idx="2682">
                  <c:v>0.83597600000000005</c:v>
                </c:pt>
                <c:pt idx="2683">
                  <c:v>0.835982</c:v>
                </c:pt>
                <c:pt idx="2684">
                  <c:v>0.83597699999999997</c:v>
                </c:pt>
                <c:pt idx="2685">
                  <c:v>0.83598300000000003</c:v>
                </c:pt>
                <c:pt idx="2686">
                  <c:v>0.83598099999999997</c:v>
                </c:pt>
                <c:pt idx="2687">
                  <c:v>0.83598399999999995</c:v>
                </c:pt>
                <c:pt idx="2688">
                  <c:v>0.83598499999999998</c:v>
                </c:pt>
                <c:pt idx="2689">
                  <c:v>0.83598899999999998</c:v>
                </c:pt>
                <c:pt idx="2690">
                  <c:v>0.83598899999999998</c:v>
                </c:pt>
                <c:pt idx="2691">
                  <c:v>0.83598700000000004</c:v>
                </c:pt>
                <c:pt idx="2692">
                  <c:v>0.83599800000000002</c:v>
                </c:pt>
                <c:pt idx="2693">
                  <c:v>0.83599199999999996</c:v>
                </c:pt>
                <c:pt idx="2694">
                  <c:v>0.83599800000000002</c:v>
                </c:pt>
                <c:pt idx="2695">
                  <c:v>0.83599900000000005</c:v>
                </c:pt>
                <c:pt idx="2696">
                  <c:v>0.83599500000000004</c:v>
                </c:pt>
                <c:pt idx="2697">
                  <c:v>0.83600200000000002</c:v>
                </c:pt>
                <c:pt idx="2698">
                  <c:v>0.83599699999999999</c:v>
                </c:pt>
                <c:pt idx="2699">
                  <c:v>0.83599699999999999</c:v>
                </c:pt>
                <c:pt idx="2700">
                  <c:v>0.83599500000000004</c:v>
                </c:pt>
                <c:pt idx="2701">
                  <c:v>0.83600099999999999</c:v>
                </c:pt>
                <c:pt idx="2702">
                  <c:v>0.83600099999999999</c:v>
                </c:pt>
                <c:pt idx="2703">
                  <c:v>0.83600300000000005</c:v>
                </c:pt>
                <c:pt idx="2704">
                  <c:v>0.836009</c:v>
                </c:pt>
                <c:pt idx="2705">
                  <c:v>0.836009</c:v>
                </c:pt>
                <c:pt idx="2706">
                  <c:v>0.83600799999999997</c:v>
                </c:pt>
                <c:pt idx="2707">
                  <c:v>0.83600600000000003</c:v>
                </c:pt>
                <c:pt idx="2708">
                  <c:v>0.83601300000000001</c:v>
                </c:pt>
                <c:pt idx="2709">
                  <c:v>0.836009</c:v>
                </c:pt>
                <c:pt idx="2710">
                  <c:v>0.83601000000000003</c:v>
                </c:pt>
                <c:pt idx="2711">
                  <c:v>0.83600699999999994</c:v>
                </c:pt>
                <c:pt idx="2712">
                  <c:v>0.836009</c:v>
                </c:pt>
                <c:pt idx="2713">
                  <c:v>0.83601400000000003</c:v>
                </c:pt>
                <c:pt idx="2714">
                  <c:v>0.83601199999999998</c:v>
                </c:pt>
                <c:pt idx="2715">
                  <c:v>0.83600699999999994</c:v>
                </c:pt>
                <c:pt idx="2716">
                  <c:v>0.83601099999999995</c:v>
                </c:pt>
                <c:pt idx="2717">
                  <c:v>0.83601000000000003</c:v>
                </c:pt>
                <c:pt idx="2718">
                  <c:v>0.83601099999999995</c:v>
                </c:pt>
                <c:pt idx="2719">
                  <c:v>0.83601300000000001</c:v>
                </c:pt>
                <c:pt idx="2720">
                  <c:v>0.83601999999999999</c:v>
                </c:pt>
                <c:pt idx="2721">
                  <c:v>0.83601199999999998</c:v>
                </c:pt>
                <c:pt idx="2722">
                  <c:v>0.83601199999999998</c:v>
                </c:pt>
                <c:pt idx="2723">
                  <c:v>0.83601599999999998</c:v>
                </c:pt>
                <c:pt idx="2724">
                  <c:v>0.83601800000000004</c:v>
                </c:pt>
                <c:pt idx="2725">
                  <c:v>0.83601000000000003</c:v>
                </c:pt>
                <c:pt idx="2726">
                  <c:v>0.83601700000000001</c:v>
                </c:pt>
                <c:pt idx="2727">
                  <c:v>0.83601700000000001</c:v>
                </c:pt>
                <c:pt idx="2728">
                  <c:v>0.83601999999999999</c:v>
                </c:pt>
                <c:pt idx="2729">
                  <c:v>0.83602100000000001</c:v>
                </c:pt>
                <c:pt idx="2730">
                  <c:v>0.83601899999999996</c:v>
                </c:pt>
                <c:pt idx="2731">
                  <c:v>0.83601800000000004</c:v>
                </c:pt>
                <c:pt idx="2732">
                  <c:v>0.83602299999999996</c:v>
                </c:pt>
                <c:pt idx="2733">
                  <c:v>0.83602200000000004</c:v>
                </c:pt>
                <c:pt idx="2734">
                  <c:v>0.83602200000000004</c:v>
                </c:pt>
                <c:pt idx="2735">
                  <c:v>0.83602299999999996</c:v>
                </c:pt>
                <c:pt idx="2736">
                  <c:v>0.83601700000000001</c:v>
                </c:pt>
                <c:pt idx="2737">
                  <c:v>0.83601000000000003</c:v>
                </c:pt>
                <c:pt idx="2738">
                  <c:v>0.83602100000000001</c:v>
                </c:pt>
                <c:pt idx="2739">
                  <c:v>0.83601700000000001</c:v>
                </c:pt>
                <c:pt idx="2740">
                  <c:v>0.836009</c:v>
                </c:pt>
                <c:pt idx="2741">
                  <c:v>0.83601400000000003</c:v>
                </c:pt>
                <c:pt idx="2742">
                  <c:v>0.83601499999999995</c:v>
                </c:pt>
                <c:pt idx="2743">
                  <c:v>0.836009</c:v>
                </c:pt>
                <c:pt idx="2744">
                  <c:v>0.83600600000000003</c:v>
                </c:pt>
                <c:pt idx="2745">
                  <c:v>0.83600099999999999</c:v>
                </c:pt>
                <c:pt idx="2746">
                  <c:v>0.83600300000000005</c:v>
                </c:pt>
                <c:pt idx="2747">
                  <c:v>0.83600200000000002</c:v>
                </c:pt>
                <c:pt idx="2748">
                  <c:v>0.83599500000000004</c:v>
                </c:pt>
                <c:pt idx="2749">
                  <c:v>0.83599400000000001</c:v>
                </c:pt>
                <c:pt idx="2750">
                  <c:v>0.83599100000000004</c:v>
                </c:pt>
                <c:pt idx="2751">
                  <c:v>0.83599500000000004</c:v>
                </c:pt>
                <c:pt idx="2752">
                  <c:v>0.83599299999999999</c:v>
                </c:pt>
                <c:pt idx="2753">
                  <c:v>0.83598899999999998</c:v>
                </c:pt>
                <c:pt idx="2754">
                  <c:v>0.83599100000000004</c:v>
                </c:pt>
                <c:pt idx="2755">
                  <c:v>0.83598799999999995</c:v>
                </c:pt>
                <c:pt idx="2756">
                  <c:v>0.835982</c:v>
                </c:pt>
                <c:pt idx="2757">
                  <c:v>0.83597600000000005</c:v>
                </c:pt>
                <c:pt idx="2758">
                  <c:v>0.835982</c:v>
                </c:pt>
                <c:pt idx="2759">
                  <c:v>0.835982</c:v>
                </c:pt>
                <c:pt idx="2760">
                  <c:v>0.83597999999999995</c:v>
                </c:pt>
                <c:pt idx="2761">
                  <c:v>0.83597699999999997</c:v>
                </c:pt>
                <c:pt idx="2762">
                  <c:v>0.83596899999999996</c:v>
                </c:pt>
                <c:pt idx="2763">
                  <c:v>0.83596599999999999</c:v>
                </c:pt>
                <c:pt idx="2764">
                  <c:v>0.83596700000000002</c:v>
                </c:pt>
                <c:pt idx="2765">
                  <c:v>0.83596099999999995</c:v>
                </c:pt>
                <c:pt idx="2766">
                  <c:v>0.83596700000000002</c:v>
                </c:pt>
                <c:pt idx="2767">
                  <c:v>0.83596700000000002</c:v>
                </c:pt>
                <c:pt idx="2768">
                  <c:v>0.83595699999999995</c:v>
                </c:pt>
                <c:pt idx="2769">
                  <c:v>0.83596099999999995</c:v>
                </c:pt>
                <c:pt idx="2770">
                  <c:v>0.83595900000000001</c:v>
                </c:pt>
                <c:pt idx="2771">
                  <c:v>0.835955</c:v>
                </c:pt>
                <c:pt idx="2772">
                  <c:v>0.83595299999999995</c:v>
                </c:pt>
                <c:pt idx="2773">
                  <c:v>0.83595600000000003</c:v>
                </c:pt>
                <c:pt idx="2774">
                  <c:v>0.835951</c:v>
                </c:pt>
                <c:pt idx="2775">
                  <c:v>0.835955</c:v>
                </c:pt>
                <c:pt idx="2776">
                  <c:v>0.83595799999999998</c:v>
                </c:pt>
                <c:pt idx="2777">
                  <c:v>0.835955</c:v>
                </c:pt>
                <c:pt idx="2778">
                  <c:v>0.83594900000000005</c:v>
                </c:pt>
                <c:pt idx="2779">
                  <c:v>0.83594999999999997</c:v>
                </c:pt>
                <c:pt idx="2780">
                  <c:v>0.83595600000000003</c:v>
                </c:pt>
                <c:pt idx="2781">
                  <c:v>0.835955</c:v>
                </c:pt>
                <c:pt idx="2782">
                  <c:v>0.83595200000000003</c:v>
                </c:pt>
                <c:pt idx="2783">
                  <c:v>0.83595399999999997</c:v>
                </c:pt>
                <c:pt idx="2784">
                  <c:v>0.83593799999999996</c:v>
                </c:pt>
                <c:pt idx="2785">
                  <c:v>0.83594199999999996</c:v>
                </c:pt>
                <c:pt idx="2786">
                  <c:v>0.83594500000000005</c:v>
                </c:pt>
                <c:pt idx="2787">
                  <c:v>0.83593899999999999</c:v>
                </c:pt>
                <c:pt idx="2788">
                  <c:v>0.835947</c:v>
                </c:pt>
                <c:pt idx="2789">
                  <c:v>0.83594800000000002</c:v>
                </c:pt>
                <c:pt idx="2790">
                  <c:v>0.835947</c:v>
                </c:pt>
                <c:pt idx="2791">
                  <c:v>0.83595399999999997</c:v>
                </c:pt>
                <c:pt idx="2792">
                  <c:v>0.83595399999999997</c:v>
                </c:pt>
                <c:pt idx="2793">
                  <c:v>0.83595399999999997</c:v>
                </c:pt>
                <c:pt idx="2794">
                  <c:v>0.835955</c:v>
                </c:pt>
                <c:pt idx="2795">
                  <c:v>0.83595699999999995</c:v>
                </c:pt>
                <c:pt idx="2796">
                  <c:v>0.83595600000000003</c:v>
                </c:pt>
                <c:pt idx="2797">
                  <c:v>0.83596199999999998</c:v>
                </c:pt>
                <c:pt idx="2798">
                  <c:v>0.83596800000000004</c:v>
                </c:pt>
                <c:pt idx="2799">
                  <c:v>0.83596899999999996</c:v>
                </c:pt>
                <c:pt idx="2800">
                  <c:v>0.83596999999999999</c:v>
                </c:pt>
                <c:pt idx="2801">
                  <c:v>0.83597399999999999</c:v>
                </c:pt>
                <c:pt idx="2802">
                  <c:v>0.835978</c:v>
                </c:pt>
                <c:pt idx="2803">
                  <c:v>0.83597500000000002</c:v>
                </c:pt>
                <c:pt idx="2804">
                  <c:v>0.83597399999999999</c:v>
                </c:pt>
                <c:pt idx="2805">
                  <c:v>0.83597500000000002</c:v>
                </c:pt>
                <c:pt idx="2806">
                  <c:v>0.83597600000000005</c:v>
                </c:pt>
                <c:pt idx="2807">
                  <c:v>0.83597600000000005</c:v>
                </c:pt>
                <c:pt idx="2808">
                  <c:v>0.83597500000000002</c:v>
                </c:pt>
                <c:pt idx="2809">
                  <c:v>0.83597900000000003</c:v>
                </c:pt>
                <c:pt idx="2810">
                  <c:v>0.83597699999999997</c:v>
                </c:pt>
                <c:pt idx="2811">
                  <c:v>0.835978</c:v>
                </c:pt>
                <c:pt idx="2812">
                  <c:v>0.83600399999999997</c:v>
                </c:pt>
                <c:pt idx="2813">
                  <c:v>0.83599999999999997</c:v>
                </c:pt>
                <c:pt idx="2814">
                  <c:v>0.83600300000000005</c:v>
                </c:pt>
                <c:pt idx="2815">
                  <c:v>0.83600799999999997</c:v>
                </c:pt>
                <c:pt idx="2816">
                  <c:v>0.836005</c:v>
                </c:pt>
                <c:pt idx="2817">
                  <c:v>0.83601000000000003</c:v>
                </c:pt>
                <c:pt idx="2818">
                  <c:v>0.83601000000000003</c:v>
                </c:pt>
                <c:pt idx="2819">
                  <c:v>0.836009</c:v>
                </c:pt>
                <c:pt idx="2820">
                  <c:v>0.83601000000000003</c:v>
                </c:pt>
                <c:pt idx="2821">
                  <c:v>0.83600799999999997</c:v>
                </c:pt>
                <c:pt idx="2822">
                  <c:v>0.83600699999999994</c:v>
                </c:pt>
                <c:pt idx="2823">
                  <c:v>0.83601099999999995</c:v>
                </c:pt>
                <c:pt idx="2824">
                  <c:v>0.83601499999999995</c:v>
                </c:pt>
                <c:pt idx="2825">
                  <c:v>0.83601099999999995</c:v>
                </c:pt>
                <c:pt idx="2826">
                  <c:v>0.836009</c:v>
                </c:pt>
                <c:pt idx="2827">
                  <c:v>0.836009</c:v>
                </c:pt>
                <c:pt idx="2828">
                  <c:v>0.83600799999999997</c:v>
                </c:pt>
                <c:pt idx="2829">
                  <c:v>0.83601099999999995</c:v>
                </c:pt>
                <c:pt idx="2830">
                  <c:v>0.83601000000000003</c:v>
                </c:pt>
                <c:pt idx="2831">
                  <c:v>0.83599999999999997</c:v>
                </c:pt>
                <c:pt idx="2832">
                  <c:v>0.83601000000000003</c:v>
                </c:pt>
                <c:pt idx="2833">
                  <c:v>0.83600699999999994</c:v>
                </c:pt>
                <c:pt idx="2834">
                  <c:v>0.83600200000000002</c:v>
                </c:pt>
                <c:pt idx="2835">
                  <c:v>0.83600699999999994</c:v>
                </c:pt>
                <c:pt idx="2836">
                  <c:v>0.836005</c:v>
                </c:pt>
                <c:pt idx="2837">
                  <c:v>0.836009</c:v>
                </c:pt>
                <c:pt idx="2838">
                  <c:v>0.83600600000000003</c:v>
                </c:pt>
                <c:pt idx="2839">
                  <c:v>0.83600099999999999</c:v>
                </c:pt>
                <c:pt idx="2840">
                  <c:v>0.83600300000000005</c:v>
                </c:pt>
                <c:pt idx="2841">
                  <c:v>0.83600600000000003</c:v>
                </c:pt>
                <c:pt idx="2842">
                  <c:v>0.83600699999999994</c:v>
                </c:pt>
                <c:pt idx="2843">
                  <c:v>0.83601000000000003</c:v>
                </c:pt>
                <c:pt idx="2844">
                  <c:v>0.83600099999999999</c:v>
                </c:pt>
                <c:pt idx="2845">
                  <c:v>0.83600699999999994</c:v>
                </c:pt>
                <c:pt idx="2846">
                  <c:v>0.83599999999999997</c:v>
                </c:pt>
                <c:pt idx="2847">
                  <c:v>0.83599999999999997</c:v>
                </c:pt>
                <c:pt idx="2848">
                  <c:v>0.83599999999999997</c:v>
                </c:pt>
                <c:pt idx="2849">
                  <c:v>0.83597900000000003</c:v>
                </c:pt>
                <c:pt idx="2850">
                  <c:v>0.83598600000000001</c:v>
                </c:pt>
                <c:pt idx="2851">
                  <c:v>0.83599699999999999</c:v>
                </c:pt>
                <c:pt idx="2852">
                  <c:v>0.83601199999999998</c:v>
                </c:pt>
                <c:pt idx="2853">
                  <c:v>0.83601199999999998</c:v>
                </c:pt>
                <c:pt idx="2854">
                  <c:v>0.83601199999999998</c:v>
                </c:pt>
                <c:pt idx="2855">
                  <c:v>0.836009</c:v>
                </c:pt>
                <c:pt idx="2856">
                  <c:v>0.83600200000000002</c:v>
                </c:pt>
                <c:pt idx="2857">
                  <c:v>0.83598099999999997</c:v>
                </c:pt>
                <c:pt idx="2858">
                  <c:v>0.83598799999999995</c:v>
                </c:pt>
                <c:pt idx="2859">
                  <c:v>0.83598700000000004</c:v>
                </c:pt>
                <c:pt idx="2860">
                  <c:v>0.83598700000000004</c:v>
                </c:pt>
                <c:pt idx="2861">
                  <c:v>0.83598600000000001</c:v>
                </c:pt>
                <c:pt idx="2862">
                  <c:v>0.835978</c:v>
                </c:pt>
                <c:pt idx="2863">
                  <c:v>0.83598600000000001</c:v>
                </c:pt>
                <c:pt idx="2864">
                  <c:v>0.83597699999999997</c:v>
                </c:pt>
                <c:pt idx="2865">
                  <c:v>0.83597999999999995</c:v>
                </c:pt>
                <c:pt idx="2866">
                  <c:v>0.83596700000000002</c:v>
                </c:pt>
                <c:pt idx="2867">
                  <c:v>0.83596199999999998</c:v>
                </c:pt>
                <c:pt idx="2868">
                  <c:v>0.83595900000000001</c:v>
                </c:pt>
                <c:pt idx="2869">
                  <c:v>0.83595699999999995</c:v>
                </c:pt>
                <c:pt idx="2870">
                  <c:v>0.83595600000000003</c:v>
                </c:pt>
                <c:pt idx="2871">
                  <c:v>0.83595699999999995</c:v>
                </c:pt>
                <c:pt idx="2872">
                  <c:v>0.83595600000000003</c:v>
                </c:pt>
                <c:pt idx="2873">
                  <c:v>0.83596099999999995</c:v>
                </c:pt>
                <c:pt idx="2874">
                  <c:v>0.83595799999999998</c:v>
                </c:pt>
                <c:pt idx="2875">
                  <c:v>0.83596000000000004</c:v>
                </c:pt>
                <c:pt idx="2876">
                  <c:v>0.83595799999999998</c:v>
                </c:pt>
                <c:pt idx="2877">
                  <c:v>0.83594999999999997</c:v>
                </c:pt>
                <c:pt idx="2878">
                  <c:v>0.83594599999999997</c:v>
                </c:pt>
                <c:pt idx="2879">
                  <c:v>0.83595200000000003</c:v>
                </c:pt>
                <c:pt idx="2880">
                  <c:v>0.83594800000000002</c:v>
                </c:pt>
                <c:pt idx="2881">
                  <c:v>0.83593899999999999</c:v>
                </c:pt>
                <c:pt idx="2882">
                  <c:v>0.83594599999999997</c:v>
                </c:pt>
                <c:pt idx="2883">
                  <c:v>0.83594199999999996</c:v>
                </c:pt>
                <c:pt idx="2884">
                  <c:v>0.83593600000000001</c:v>
                </c:pt>
                <c:pt idx="2885">
                  <c:v>0.83593600000000001</c:v>
                </c:pt>
                <c:pt idx="2886">
                  <c:v>0.83593399999999995</c:v>
                </c:pt>
                <c:pt idx="2887">
                  <c:v>0.83593600000000001</c:v>
                </c:pt>
                <c:pt idx="2888">
                  <c:v>0.83593499999999998</c:v>
                </c:pt>
                <c:pt idx="2889">
                  <c:v>0.83592999999999995</c:v>
                </c:pt>
                <c:pt idx="2890">
                  <c:v>0.83592</c:v>
                </c:pt>
                <c:pt idx="2891">
                  <c:v>0.835928</c:v>
                </c:pt>
                <c:pt idx="2892">
                  <c:v>0.83592</c:v>
                </c:pt>
                <c:pt idx="2893">
                  <c:v>0.835924</c:v>
                </c:pt>
                <c:pt idx="2894">
                  <c:v>0.83592200000000005</c:v>
                </c:pt>
                <c:pt idx="2895">
                  <c:v>0.83592900000000003</c:v>
                </c:pt>
                <c:pt idx="2896">
                  <c:v>0.835924</c:v>
                </c:pt>
                <c:pt idx="2897">
                  <c:v>0.83592100000000003</c:v>
                </c:pt>
                <c:pt idx="2898">
                  <c:v>0.83592200000000005</c:v>
                </c:pt>
                <c:pt idx="2899">
                  <c:v>0.83592</c:v>
                </c:pt>
                <c:pt idx="2900">
                  <c:v>0.83592</c:v>
                </c:pt>
                <c:pt idx="2901">
                  <c:v>0.83591899999999997</c:v>
                </c:pt>
                <c:pt idx="2902">
                  <c:v>0.83591800000000005</c:v>
                </c:pt>
                <c:pt idx="2903">
                  <c:v>0.83590900000000001</c:v>
                </c:pt>
                <c:pt idx="2904">
                  <c:v>0.83591199999999999</c:v>
                </c:pt>
                <c:pt idx="2905">
                  <c:v>0.83591300000000002</c:v>
                </c:pt>
                <c:pt idx="2906">
                  <c:v>0.83591300000000002</c:v>
                </c:pt>
                <c:pt idx="2907">
                  <c:v>0.83591599999999999</c:v>
                </c:pt>
                <c:pt idx="2908">
                  <c:v>0.83591400000000005</c:v>
                </c:pt>
                <c:pt idx="2909">
                  <c:v>0.83591599999999999</c:v>
                </c:pt>
                <c:pt idx="2910">
                  <c:v>0.83591599999999999</c:v>
                </c:pt>
                <c:pt idx="2911">
                  <c:v>0.83591800000000005</c:v>
                </c:pt>
                <c:pt idx="2912">
                  <c:v>0.83592299999999997</c:v>
                </c:pt>
                <c:pt idx="2913">
                  <c:v>0.83592599999999995</c:v>
                </c:pt>
                <c:pt idx="2914">
                  <c:v>0.83592299999999997</c:v>
                </c:pt>
                <c:pt idx="2915">
                  <c:v>0.83592699999999998</c:v>
                </c:pt>
                <c:pt idx="2916">
                  <c:v>0.83592299999999997</c:v>
                </c:pt>
                <c:pt idx="2917">
                  <c:v>0.83592999999999995</c:v>
                </c:pt>
                <c:pt idx="2918">
                  <c:v>0.83592699999999998</c:v>
                </c:pt>
                <c:pt idx="2919">
                  <c:v>0.83592900000000003</c:v>
                </c:pt>
                <c:pt idx="2920">
                  <c:v>0.83593399999999995</c:v>
                </c:pt>
                <c:pt idx="2921">
                  <c:v>0.83594000000000002</c:v>
                </c:pt>
                <c:pt idx="2922">
                  <c:v>0.83593799999999996</c:v>
                </c:pt>
                <c:pt idx="2923">
                  <c:v>0.83594599999999997</c:v>
                </c:pt>
                <c:pt idx="2924">
                  <c:v>0.83594500000000005</c:v>
                </c:pt>
                <c:pt idx="2925">
                  <c:v>0.83594199999999996</c:v>
                </c:pt>
                <c:pt idx="2926">
                  <c:v>0.83594100000000005</c:v>
                </c:pt>
                <c:pt idx="2927">
                  <c:v>0.83594999999999997</c:v>
                </c:pt>
                <c:pt idx="2928">
                  <c:v>0.835947</c:v>
                </c:pt>
                <c:pt idx="2929">
                  <c:v>0.83594999999999997</c:v>
                </c:pt>
                <c:pt idx="2930">
                  <c:v>0.835951</c:v>
                </c:pt>
                <c:pt idx="2931">
                  <c:v>0.83595200000000003</c:v>
                </c:pt>
                <c:pt idx="2932">
                  <c:v>0.83596199999999998</c:v>
                </c:pt>
                <c:pt idx="2933">
                  <c:v>0.83596400000000004</c:v>
                </c:pt>
                <c:pt idx="2934">
                  <c:v>0.83595900000000001</c:v>
                </c:pt>
                <c:pt idx="2935">
                  <c:v>0.83596199999999998</c:v>
                </c:pt>
                <c:pt idx="2936">
                  <c:v>0.83596599999999999</c:v>
                </c:pt>
                <c:pt idx="2937">
                  <c:v>0.83596499999999996</c:v>
                </c:pt>
                <c:pt idx="2938">
                  <c:v>0.83597299999999997</c:v>
                </c:pt>
                <c:pt idx="2939">
                  <c:v>0.83597200000000005</c:v>
                </c:pt>
                <c:pt idx="2940">
                  <c:v>0.83597699999999997</c:v>
                </c:pt>
                <c:pt idx="2941">
                  <c:v>0.83596999999999999</c:v>
                </c:pt>
                <c:pt idx="2942">
                  <c:v>0.83597600000000005</c:v>
                </c:pt>
                <c:pt idx="2943">
                  <c:v>0.835982</c:v>
                </c:pt>
                <c:pt idx="2944">
                  <c:v>0.83597900000000003</c:v>
                </c:pt>
                <c:pt idx="2945">
                  <c:v>0.83597999999999995</c:v>
                </c:pt>
                <c:pt idx="2946">
                  <c:v>0.83598600000000001</c:v>
                </c:pt>
                <c:pt idx="2947">
                  <c:v>0.83598899999999998</c:v>
                </c:pt>
                <c:pt idx="2948">
                  <c:v>0.83599400000000001</c:v>
                </c:pt>
                <c:pt idx="2949">
                  <c:v>0.83598700000000004</c:v>
                </c:pt>
                <c:pt idx="2950">
                  <c:v>0.83599000000000001</c:v>
                </c:pt>
                <c:pt idx="2951">
                  <c:v>0.83598799999999995</c:v>
                </c:pt>
                <c:pt idx="2952">
                  <c:v>0.83599000000000001</c:v>
                </c:pt>
                <c:pt idx="2953">
                  <c:v>0.83598799999999995</c:v>
                </c:pt>
                <c:pt idx="2954">
                  <c:v>0.83599299999999999</c:v>
                </c:pt>
                <c:pt idx="2955">
                  <c:v>0.83599100000000004</c:v>
                </c:pt>
                <c:pt idx="2956">
                  <c:v>0.83599199999999996</c:v>
                </c:pt>
                <c:pt idx="2957">
                  <c:v>0.83599699999999999</c:v>
                </c:pt>
                <c:pt idx="2958">
                  <c:v>0.83598700000000004</c:v>
                </c:pt>
                <c:pt idx="2959">
                  <c:v>0.83599500000000004</c:v>
                </c:pt>
                <c:pt idx="2960">
                  <c:v>0.83599699999999999</c:v>
                </c:pt>
                <c:pt idx="2961">
                  <c:v>0.83599100000000004</c:v>
                </c:pt>
                <c:pt idx="2962">
                  <c:v>0.83599999999999997</c:v>
                </c:pt>
                <c:pt idx="2963">
                  <c:v>0.83599900000000005</c:v>
                </c:pt>
                <c:pt idx="2964">
                  <c:v>0.83599699999999999</c:v>
                </c:pt>
                <c:pt idx="2965">
                  <c:v>0.83599199999999996</c:v>
                </c:pt>
                <c:pt idx="2966">
                  <c:v>0.83599299999999999</c:v>
                </c:pt>
                <c:pt idx="2967">
                  <c:v>0.83599400000000001</c:v>
                </c:pt>
                <c:pt idx="2968">
                  <c:v>0.83599800000000002</c:v>
                </c:pt>
                <c:pt idx="2969">
                  <c:v>0.83599299999999999</c:v>
                </c:pt>
                <c:pt idx="2970">
                  <c:v>0.83599400000000001</c:v>
                </c:pt>
                <c:pt idx="2971">
                  <c:v>0.83599299999999999</c:v>
                </c:pt>
                <c:pt idx="2972">
                  <c:v>0.83598499999999998</c:v>
                </c:pt>
                <c:pt idx="2973">
                  <c:v>0.83599000000000001</c:v>
                </c:pt>
                <c:pt idx="2974">
                  <c:v>0.835978</c:v>
                </c:pt>
                <c:pt idx="2975">
                  <c:v>0.83597999999999995</c:v>
                </c:pt>
                <c:pt idx="2976">
                  <c:v>0.83597299999999997</c:v>
                </c:pt>
                <c:pt idx="2977">
                  <c:v>0.83597900000000003</c:v>
                </c:pt>
                <c:pt idx="2978">
                  <c:v>0.83597600000000005</c:v>
                </c:pt>
                <c:pt idx="2979">
                  <c:v>0.83596899999999996</c:v>
                </c:pt>
                <c:pt idx="2980">
                  <c:v>0.83596599999999999</c:v>
                </c:pt>
                <c:pt idx="2981">
                  <c:v>0.83596999999999999</c:v>
                </c:pt>
                <c:pt idx="2982">
                  <c:v>0.83597399999999999</c:v>
                </c:pt>
                <c:pt idx="2983">
                  <c:v>0.83596400000000004</c:v>
                </c:pt>
                <c:pt idx="2984">
                  <c:v>0.83596099999999995</c:v>
                </c:pt>
                <c:pt idx="2985">
                  <c:v>0.83596800000000004</c:v>
                </c:pt>
                <c:pt idx="2986">
                  <c:v>0.83597299999999997</c:v>
                </c:pt>
                <c:pt idx="2987">
                  <c:v>0.83596599999999999</c:v>
                </c:pt>
                <c:pt idx="2988">
                  <c:v>0.83596199999999998</c:v>
                </c:pt>
                <c:pt idx="2989">
                  <c:v>0.83596300000000001</c:v>
                </c:pt>
                <c:pt idx="2990">
                  <c:v>0.83596499999999996</c:v>
                </c:pt>
                <c:pt idx="2991">
                  <c:v>0.83595900000000001</c:v>
                </c:pt>
                <c:pt idx="2992">
                  <c:v>0.83596199999999998</c:v>
                </c:pt>
                <c:pt idx="2993">
                  <c:v>0.83595399999999997</c:v>
                </c:pt>
                <c:pt idx="2994">
                  <c:v>0.83595799999999998</c:v>
                </c:pt>
                <c:pt idx="2995">
                  <c:v>0.83594800000000002</c:v>
                </c:pt>
                <c:pt idx="2996">
                  <c:v>0.83595200000000003</c:v>
                </c:pt>
                <c:pt idx="2997">
                  <c:v>0.83595900000000001</c:v>
                </c:pt>
                <c:pt idx="2998">
                  <c:v>0.83596000000000004</c:v>
                </c:pt>
                <c:pt idx="2999">
                  <c:v>0.83594599999999997</c:v>
                </c:pt>
                <c:pt idx="3000">
                  <c:v>0.83594999999999997</c:v>
                </c:pt>
                <c:pt idx="3001">
                  <c:v>0.83595299999999995</c:v>
                </c:pt>
                <c:pt idx="3002">
                  <c:v>0.83594999999999997</c:v>
                </c:pt>
                <c:pt idx="3003">
                  <c:v>0.83594800000000002</c:v>
                </c:pt>
                <c:pt idx="3004">
                  <c:v>0.83594500000000005</c:v>
                </c:pt>
                <c:pt idx="3005">
                  <c:v>0.83594500000000005</c:v>
                </c:pt>
                <c:pt idx="3006">
                  <c:v>0.83594900000000005</c:v>
                </c:pt>
                <c:pt idx="3007">
                  <c:v>0.83595200000000003</c:v>
                </c:pt>
                <c:pt idx="3008">
                  <c:v>0.835951</c:v>
                </c:pt>
                <c:pt idx="3009">
                  <c:v>0.83594900000000005</c:v>
                </c:pt>
                <c:pt idx="3010">
                  <c:v>0.83594100000000005</c:v>
                </c:pt>
                <c:pt idx="3011">
                  <c:v>0.83594500000000005</c:v>
                </c:pt>
                <c:pt idx="3012">
                  <c:v>0.83594299999999999</c:v>
                </c:pt>
                <c:pt idx="3013">
                  <c:v>0.83594100000000005</c:v>
                </c:pt>
                <c:pt idx="3014">
                  <c:v>0.83594599999999997</c:v>
                </c:pt>
                <c:pt idx="3015">
                  <c:v>0.83594900000000005</c:v>
                </c:pt>
                <c:pt idx="3016">
                  <c:v>0.83594599999999997</c:v>
                </c:pt>
                <c:pt idx="3017">
                  <c:v>0.835951</c:v>
                </c:pt>
                <c:pt idx="3018">
                  <c:v>0.83594400000000002</c:v>
                </c:pt>
                <c:pt idx="3019">
                  <c:v>0.83594199999999996</c:v>
                </c:pt>
                <c:pt idx="3020">
                  <c:v>0.835951</c:v>
                </c:pt>
                <c:pt idx="3021">
                  <c:v>0.83594900000000005</c:v>
                </c:pt>
                <c:pt idx="3022">
                  <c:v>0.83594800000000002</c:v>
                </c:pt>
                <c:pt idx="3023">
                  <c:v>0.83594999999999997</c:v>
                </c:pt>
                <c:pt idx="3024">
                  <c:v>0.83594500000000005</c:v>
                </c:pt>
                <c:pt idx="3025">
                  <c:v>0.83594800000000002</c:v>
                </c:pt>
                <c:pt idx="3026">
                  <c:v>0.83595699999999995</c:v>
                </c:pt>
                <c:pt idx="3027">
                  <c:v>0.835955</c:v>
                </c:pt>
                <c:pt idx="3028">
                  <c:v>0.835951</c:v>
                </c:pt>
                <c:pt idx="3029">
                  <c:v>0.83594500000000005</c:v>
                </c:pt>
                <c:pt idx="3030">
                  <c:v>0.83594800000000002</c:v>
                </c:pt>
                <c:pt idx="3031">
                  <c:v>0.83594900000000005</c:v>
                </c:pt>
                <c:pt idx="3032">
                  <c:v>0.835947</c:v>
                </c:pt>
                <c:pt idx="3033">
                  <c:v>0.83594999999999997</c:v>
                </c:pt>
                <c:pt idx="3034">
                  <c:v>0.83594900000000005</c:v>
                </c:pt>
                <c:pt idx="3035">
                  <c:v>0.835947</c:v>
                </c:pt>
                <c:pt idx="3036">
                  <c:v>0.83594800000000002</c:v>
                </c:pt>
                <c:pt idx="3037">
                  <c:v>0.83594599999999997</c:v>
                </c:pt>
                <c:pt idx="3038">
                  <c:v>0.83594500000000005</c:v>
                </c:pt>
                <c:pt idx="3039">
                  <c:v>0.83594500000000005</c:v>
                </c:pt>
                <c:pt idx="3040">
                  <c:v>0.83594599999999997</c:v>
                </c:pt>
                <c:pt idx="3041">
                  <c:v>0.83594500000000005</c:v>
                </c:pt>
                <c:pt idx="3042">
                  <c:v>0.835951</c:v>
                </c:pt>
                <c:pt idx="3043">
                  <c:v>0.83594500000000005</c:v>
                </c:pt>
                <c:pt idx="3044">
                  <c:v>0.83594900000000005</c:v>
                </c:pt>
                <c:pt idx="3045">
                  <c:v>0.83594800000000002</c:v>
                </c:pt>
                <c:pt idx="3046">
                  <c:v>0.83595699999999995</c:v>
                </c:pt>
                <c:pt idx="3047">
                  <c:v>0.83595799999999998</c:v>
                </c:pt>
                <c:pt idx="3048">
                  <c:v>0.83596199999999998</c:v>
                </c:pt>
                <c:pt idx="3049">
                  <c:v>0.83595600000000003</c:v>
                </c:pt>
                <c:pt idx="3050">
                  <c:v>0.83596099999999995</c:v>
                </c:pt>
                <c:pt idx="3051">
                  <c:v>0.83596199999999998</c:v>
                </c:pt>
                <c:pt idx="3052">
                  <c:v>0.83595600000000003</c:v>
                </c:pt>
                <c:pt idx="3053">
                  <c:v>0.83596300000000001</c:v>
                </c:pt>
                <c:pt idx="3054">
                  <c:v>0.83595900000000001</c:v>
                </c:pt>
                <c:pt idx="3055">
                  <c:v>0.83597200000000005</c:v>
                </c:pt>
                <c:pt idx="3056">
                  <c:v>0.83596999999999999</c:v>
                </c:pt>
                <c:pt idx="3057">
                  <c:v>0.83596400000000004</c:v>
                </c:pt>
                <c:pt idx="3058">
                  <c:v>0.83596400000000004</c:v>
                </c:pt>
                <c:pt idx="3059">
                  <c:v>0.835978</c:v>
                </c:pt>
                <c:pt idx="3060">
                  <c:v>0.83597100000000002</c:v>
                </c:pt>
                <c:pt idx="3061">
                  <c:v>0.83596499999999996</c:v>
                </c:pt>
                <c:pt idx="3062">
                  <c:v>0.83596899999999996</c:v>
                </c:pt>
                <c:pt idx="3063">
                  <c:v>0.83597699999999997</c:v>
                </c:pt>
                <c:pt idx="3064">
                  <c:v>0.83597399999999999</c:v>
                </c:pt>
                <c:pt idx="3065">
                  <c:v>0.83597600000000005</c:v>
                </c:pt>
                <c:pt idx="3066">
                  <c:v>0.83597999999999995</c:v>
                </c:pt>
                <c:pt idx="3067">
                  <c:v>0.83597999999999995</c:v>
                </c:pt>
                <c:pt idx="3068">
                  <c:v>0.83598399999999995</c:v>
                </c:pt>
                <c:pt idx="3069">
                  <c:v>0.83598700000000004</c:v>
                </c:pt>
                <c:pt idx="3070">
                  <c:v>0.83598499999999998</c:v>
                </c:pt>
                <c:pt idx="3071">
                  <c:v>0.83598099999999997</c:v>
                </c:pt>
                <c:pt idx="3072">
                  <c:v>0.83598600000000001</c:v>
                </c:pt>
                <c:pt idx="3073">
                  <c:v>0.83598300000000003</c:v>
                </c:pt>
                <c:pt idx="3074">
                  <c:v>0.83599299999999999</c:v>
                </c:pt>
                <c:pt idx="3075">
                  <c:v>0.83599500000000004</c:v>
                </c:pt>
                <c:pt idx="3076">
                  <c:v>0.83600099999999999</c:v>
                </c:pt>
                <c:pt idx="3077">
                  <c:v>0.83600600000000003</c:v>
                </c:pt>
                <c:pt idx="3078">
                  <c:v>0.83600600000000003</c:v>
                </c:pt>
                <c:pt idx="3079">
                  <c:v>0.83600600000000003</c:v>
                </c:pt>
                <c:pt idx="3080">
                  <c:v>0.83600300000000005</c:v>
                </c:pt>
                <c:pt idx="3081">
                  <c:v>0.83599999999999997</c:v>
                </c:pt>
                <c:pt idx="3082">
                  <c:v>0.83600600000000003</c:v>
                </c:pt>
                <c:pt idx="3083">
                  <c:v>0.836005</c:v>
                </c:pt>
                <c:pt idx="3084">
                  <c:v>0.836009</c:v>
                </c:pt>
                <c:pt idx="3085">
                  <c:v>0.836009</c:v>
                </c:pt>
                <c:pt idx="3086">
                  <c:v>0.83601000000000003</c:v>
                </c:pt>
                <c:pt idx="3087">
                  <c:v>0.836009</c:v>
                </c:pt>
                <c:pt idx="3088">
                  <c:v>0.83601300000000001</c:v>
                </c:pt>
                <c:pt idx="3089">
                  <c:v>0.83600600000000003</c:v>
                </c:pt>
                <c:pt idx="3090">
                  <c:v>0.83600300000000005</c:v>
                </c:pt>
                <c:pt idx="3091">
                  <c:v>0.83601000000000003</c:v>
                </c:pt>
                <c:pt idx="3092">
                  <c:v>0.836009</c:v>
                </c:pt>
                <c:pt idx="3093">
                  <c:v>0.83601400000000003</c:v>
                </c:pt>
                <c:pt idx="3094">
                  <c:v>0.83601199999999998</c:v>
                </c:pt>
                <c:pt idx="3095">
                  <c:v>0.83601400000000003</c:v>
                </c:pt>
                <c:pt idx="3096">
                  <c:v>0.83601899999999996</c:v>
                </c:pt>
                <c:pt idx="3097">
                  <c:v>0.83601800000000004</c:v>
                </c:pt>
                <c:pt idx="3098">
                  <c:v>0.83601800000000004</c:v>
                </c:pt>
                <c:pt idx="3099">
                  <c:v>0.83601099999999995</c:v>
                </c:pt>
                <c:pt idx="3100">
                  <c:v>0.836009</c:v>
                </c:pt>
                <c:pt idx="3101">
                  <c:v>0.83600399999999997</c:v>
                </c:pt>
                <c:pt idx="3102">
                  <c:v>0.836005</c:v>
                </c:pt>
                <c:pt idx="3103">
                  <c:v>0.83601000000000003</c:v>
                </c:pt>
                <c:pt idx="3104">
                  <c:v>0.83601099999999995</c:v>
                </c:pt>
                <c:pt idx="3105">
                  <c:v>0.836009</c:v>
                </c:pt>
                <c:pt idx="3106">
                  <c:v>0.83600699999999994</c:v>
                </c:pt>
                <c:pt idx="3107">
                  <c:v>0.83601199999999998</c:v>
                </c:pt>
                <c:pt idx="3108">
                  <c:v>0.836009</c:v>
                </c:pt>
                <c:pt idx="3109">
                  <c:v>0.83601199999999998</c:v>
                </c:pt>
                <c:pt idx="3110">
                  <c:v>0.83600699999999994</c:v>
                </c:pt>
                <c:pt idx="3111">
                  <c:v>0.83600799999999997</c:v>
                </c:pt>
                <c:pt idx="3112">
                  <c:v>0.83600600000000003</c:v>
                </c:pt>
                <c:pt idx="3113">
                  <c:v>0.83600300000000005</c:v>
                </c:pt>
                <c:pt idx="3114">
                  <c:v>0.83599599999999996</c:v>
                </c:pt>
                <c:pt idx="3115">
                  <c:v>0.83599500000000004</c:v>
                </c:pt>
                <c:pt idx="3116">
                  <c:v>0.83598899999999998</c:v>
                </c:pt>
                <c:pt idx="3117">
                  <c:v>0.83599100000000004</c:v>
                </c:pt>
                <c:pt idx="3118">
                  <c:v>0.83599299999999999</c:v>
                </c:pt>
                <c:pt idx="3119">
                  <c:v>0.83599400000000001</c:v>
                </c:pt>
                <c:pt idx="3120">
                  <c:v>0.83598700000000004</c:v>
                </c:pt>
                <c:pt idx="3121">
                  <c:v>0.83598899999999998</c:v>
                </c:pt>
                <c:pt idx="3122">
                  <c:v>0.83598899999999998</c:v>
                </c:pt>
                <c:pt idx="3123">
                  <c:v>0.83598099999999997</c:v>
                </c:pt>
                <c:pt idx="3124">
                  <c:v>0.835978</c:v>
                </c:pt>
                <c:pt idx="3125">
                  <c:v>0.83598399999999995</c:v>
                </c:pt>
                <c:pt idx="3126">
                  <c:v>0.83599000000000001</c:v>
                </c:pt>
                <c:pt idx="3127">
                  <c:v>0.83599500000000004</c:v>
                </c:pt>
                <c:pt idx="3128">
                  <c:v>0.83599000000000001</c:v>
                </c:pt>
                <c:pt idx="3129">
                  <c:v>0.83599100000000004</c:v>
                </c:pt>
                <c:pt idx="3130">
                  <c:v>0.83598600000000001</c:v>
                </c:pt>
                <c:pt idx="3131">
                  <c:v>0.83599100000000004</c:v>
                </c:pt>
                <c:pt idx="3132">
                  <c:v>0.83598899999999998</c:v>
                </c:pt>
                <c:pt idx="3133">
                  <c:v>0.83598700000000004</c:v>
                </c:pt>
                <c:pt idx="3134">
                  <c:v>0.83599199999999996</c:v>
                </c:pt>
                <c:pt idx="3135">
                  <c:v>0.83598700000000004</c:v>
                </c:pt>
                <c:pt idx="3136">
                  <c:v>0.83598700000000004</c:v>
                </c:pt>
                <c:pt idx="3137">
                  <c:v>0.83598899999999998</c:v>
                </c:pt>
                <c:pt idx="3138">
                  <c:v>0.83598600000000001</c:v>
                </c:pt>
                <c:pt idx="3139">
                  <c:v>0.83598300000000003</c:v>
                </c:pt>
                <c:pt idx="3140">
                  <c:v>0.835982</c:v>
                </c:pt>
                <c:pt idx="3141">
                  <c:v>0.83597999999999995</c:v>
                </c:pt>
                <c:pt idx="3142">
                  <c:v>0.835978</c:v>
                </c:pt>
                <c:pt idx="3143">
                  <c:v>0.83597100000000002</c:v>
                </c:pt>
                <c:pt idx="3144">
                  <c:v>0.83597200000000005</c:v>
                </c:pt>
                <c:pt idx="3145">
                  <c:v>0.83597399999999999</c:v>
                </c:pt>
                <c:pt idx="3146">
                  <c:v>0.83597200000000005</c:v>
                </c:pt>
                <c:pt idx="3147">
                  <c:v>0.83597399999999999</c:v>
                </c:pt>
                <c:pt idx="3148">
                  <c:v>0.83596700000000002</c:v>
                </c:pt>
                <c:pt idx="3149">
                  <c:v>0.83596899999999996</c:v>
                </c:pt>
                <c:pt idx="3150">
                  <c:v>0.83596400000000004</c:v>
                </c:pt>
                <c:pt idx="3151">
                  <c:v>0.83596199999999998</c:v>
                </c:pt>
                <c:pt idx="3152">
                  <c:v>0.83596599999999999</c:v>
                </c:pt>
                <c:pt idx="3153">
                  <c:v>0.83597299999999997</c:v>
                </c:pt>
                <c:pt idx="3154">
                  <c:v>0.83597299999999997</c:v>
                </c:pt>
                <c:pt idx="3155">
                  <c:v>0.83597500000000002</c:v>
                </c:pt>
                <c:pt idx="3156">
                  <c:v>0.83597399999999999</c:v>
                </c:pt>
                <c:pt idx="3157">
                  <c:v>0.83597600000000005</c:v>
                </c:pt>
                <c:pt idx="3158">
                  <c:v>0.83597900000000003</c:v>
                </c:pt>
                <c:pt idx="3159">
                  <c:v>0.83597200000000005</c:v>
                </c:pt>
                <c:pt idx="3160">
                  <c:v>0.83596700000000002</c:v>
                </c:pt>
                <c:pt idx="3161">
                  <c:v>0.83596499999999996</c:v>
                </c:pt>
                <c:pt idx="3162">
                  <c:v>0.83596800000000004</c:v>
                </c:pt>
                <c:pt idx="3163">
                  <c:v>0.83597200000000005</c:v>
                </c:pt>
                <c:pt idx="3164">
                  <c:v>0.83598300000000003</c:v>
                </c:pt>
                <c:pt idx="3165">
                  <c:v>0.83597399999999999</c:v>
                </c:pt>
                <c:pt idx="3166">
                  <c:v>0.83598099999999997</c:v>
                </c:pt>
                <c:pt idx="3167">
                  <c:v>0.83596899999999996</c:v>
                </c:pt>
                <c:pt idx="3168">
                  <c:v>0.83598099999999997</c:v>
                </c:pt>
                <c:pt idx="3169">
                  <c:v>0.83597299999999997</c:v>
                </c:pt>
                <c:pt idx="3170">
                  <c:v>0.83597500000000002</c:v>
                </c:pt>
                <c:pt idx="3171">
                  <c:v>0.835978</c:v>
                </c:pt>
                <c:pt idx="3172">
                  <c:v>0.83597399999999999</c:v>
                </c:pt>
                <c:pt idx="3173">
                  <c:v>0.83597399999999999</c:v>
                </c:pt>
                <c:pt idx="3174">
                  <c:v>0.83596700000000002</c:v>
                </c:pt>
                <c:pt idx="3175">
                  <c:v>0.83597900000000003</c:v>
                </c:pt>
                <c:pt idx="3176">
                  <c:v>0.83596899999999996</c:v>
                </c:pt>
                <c:pt idx="3177">
                  <c:v>0.83596800000000004</c:v>
                </c:pt>
                <c:pt idx="3178">
                  <c:v>0.835978</c:v>
                </c:pt>
                <c:pt idx="3179">
                  <c:v>0.83597699999999997</c:v>
                </c:pt>
                <c:pt idx="3180">
                  <c:v>0.83598499999999998</c:v>
                </c:pt>
                <c:pt idx="3181">
                  <c:v>0.83599500000000004</c:v>
                </c:pt>
                <c:pt idx="3182">
                  <c:v>0.83599199999999996</c:v>
                </c:pt>
                <c:pt idx="3183">
                  <c:v>0.83599100000000004</c:v>
                </c:pt>
                <c:pt idx="3184">
                  <c:v>0.83599400000000001</c:v>
                </c:pt>
                <c:pt idx="3185">
                  <c:v>0.83599100000000004</c:v>
                </c:pt>
                <c:pt idx="3186">
                  <c:v>0.83600099999999999</c:v>
                </c:pt>
                <c:pt idx="3187">
                  <c:v>0.83600399999999997</c:v>
                </c:pt>
                <c:pt idx="3188">
                  <c:v>0.836009</c:v>
                </c:pt>
                <c:pt idx="3189">
                  <c:v>0.83601099999999995</c:v>
                </c:pt>
                <c:pt idx="3190">
                  <c:v>0.83600399999999997</c:v>
                </c:pt>
                <c:pt idx="3191">
                  <c:v>0.836009</c:v>
                </c:pt>
                <c:pt idx="3192">
                  <c:v>0.83600300000000005</c:v>
                </c:pt>
                <c:pt idx="3193">
                  <c:v>0.836009</c:v>
                </c:pt>
                <c:pt idx="3194">
                  <c:v>0.83601000000000003</c:v>
                </c:pt>
                <c:pt idx="3195">
                  <c:v>0.83600699999999994</c:v>
                </c:pt>
                <c:pt idx="3196">
                  <c:v>0.836009</c:v>
                </c:pt>
                <c:pt idx="3197">
                  <c:v>0.83601099999999995</c:v>
                </c:pt>
                <c:pt idx="3198">
                  <c:v>0.83601700000000001</c:v>
                </c:pt>
                <c:pt idx="3199">
                  <c:v>0.83601400000000003</c:v>
                </c:pt>
                <c:pt idx="3200">
                  <c:v>0.83600699999999994</c:v>
                </c:pt>
                <c:pt idx="3201">
                  <c:v>0.83601899999999996</c:v>
                </c:pt>
                <c:pt idx="3202">
                  <c:v>0.83601499999999995</c:v>
                </c:pt>
                <c:pt idx="3203">
                  <c:v>0.83601800000000004</c:v>
                </c:pt>
                <c:pt idx="3204">
                  <c:v>0.83601700000000001</c:v>
                </c:pt>
                <c:pt idx="3205">
                  <c:v>0.83601400000000003</c:v>
                </c:pt>
                <c:pt idx="3206">
                  <c:v>0.83602200000000004</c:v>
                </c:pt>
                <c:pt idx="3207">
                  <c:v>0.83602600000000005</c:v>
                </c:pt>
                <c:pt idx="3208">
                  <c:v>0.83602200000000004</c:v>
                </c:pt>
                <c:pt idx="3209">
                  <c:v>0.83602399999999999</c:v>
                </c:pt>
                <c:pt idx="3210">
                  <c:v>0.83602600000000005</c:v>
                </c:pt>
                <c:pt idx="3211">
                  <c:v>0.83602500000000002</c:v>
                </c:pt>
                <c:pt idx="3212">
                  <c:v>0.83602399999999999</c:v>
                </c:pt>
                <c:pt idx="3213">
                  <c:v>0.83602600000000005</c:v>
                </c:pt>
                <c:pt idx="3214">
                  <c:v>0.83603000000000005</c:v>
                </c:pt>
                <c:pt idx="3215">
                  <c:v>0.83602799999999999</c:v>
                </c:pt>
                <c:pt idx="3216">
                  <c:v>0.83602699999999996</c:v>
                </c:pt>
                <c:pt idx="3217">
                  <c:v>0.83602900000000002</c:v>
                </c:pt>
                <c:pt idx="3218">
                  <c:v>0.836032</c:v>
                </c:pt>
                <c:pt idx="3219">
                  <c:v>0.836032</c:v>
                </c:pt>
                <c:pt idx="3220">
                  <c:v>0.83603000000000005</c:v>
                </c:pt>
                <c:pt idx="3221">
                  <c:v>0.83602699999999996</c:v>
                </c:pt>
                <c:pt idx="3222">
                  <c:v>0.83602900000000002</c:v>
                </c:pt>
                <c:pt idx="3223">
                  <c:v>0.83602900000000002</c:v>
                </c:pt>
                <c:pt idx="3224">
                  <c:v>0.836032</c:v>
                </c:pt>
                <c:pt idx="3225">
                  <c:v>0.83602699999999996</c:v>
                </c:pt>
                <c:pt idx="3226">
                  <c:v>0.83602900000000002</c:v>
                </c:pt>
                <c:pt idx="3227">
                  <c:v>0.83602500000000002</c:v>
                </c:pt>
                <c:pt idx="3228">
                  <c:v>0.83602299999999996</c:v>
                </c:pt>
                <c:pt idx="3229">
                  <c:v>0.83601599999999998</c:v>
                </c:pt>
                <c:pt idx="3230">
                  <c:v>0.83602200000000004</c:v>
                </c:pt>
                <c:pt idx="3231">
                  <c:v>0.83602799999999999</c:v>
                </c:pt>
                <c:pt idx="3232">
                  <c:v>0.83602399999999999</c:v>
                </c:pt>
                <c:pt idx="3233">
                  <c:v>0.83602500000000002</c:v>
                </c:pt>
                <c:pt idx="3234">
                  <c:v>0.83602900000000002</c:v>
                </c:pt>
                <c:pt idx="3235">
                  <c:v>0.83602399999999999</c:v>
                </c:pt>
                <c:pt idx="3236">
                  <c:v>0.83602600000000005</c:v>
                </c:pt>
                <c:pt idx="3237">
                  <c:v>0.83603400000000005</c:v>
                </c:pt>
                <c:pt idx="3238">
                  <c:v>0.83603400000000005</c:v>
                </c:pt>
                <c:pt idx="3239">
                  <c:v>0.836032</c:v>
                </c:pt>
                <c:pt idx="3240">
                  <c:v>0.836032</c:v>
                </c:pt>
                <c:pt idx="3241">
                  <c:v>0.836032</c:v>
                </c:pt>
                <c:pt idx="3242">
                  <c:v>0.83602600000000005</c:v>
                </c:pt>
                <c:pt idx="3243">
                  <c:v>0.83603499999999997</c:v>
                </c:pt>
                <c:pt idx="3244">
                  <c:v>0.83602399999999999</c:v>
                </c:pt>
                <c:pt idx="3245">
                  <c:v>0.83602699999999996</c:v>
                </c:pt>
                <c:pt idx="3246">
                  <c:v>0.83602699999999996</c:v>
                </c:pt>
                <c:pt idx="3247">
                  <c:v>0.83603099999999997</c:v>
                </c:pt>
                <c:pt idx="3248">
                  <c:v>0.83603099999999997</c:v>
                </c:pt>
                <c:pt idx="3249">
                  <c:v>0.83603300000000003</c:v>
                </c:pt>
                <c:pt idx="3250">
                  <c:v>0.83602399999999999</c:v>
                </c:pt>
                <c:pt idx="3251">
                  <c:v>0.83602299999999996</c:v>
                </c:pt>
                <c:pt idx="3252">
                  <c:v>0.83602799999999999</c:v>
                </c:pt>
                <c:pt idx="3253">
                  <c:v>0.83602200000000004</c:v>
                </c:pt>
                <c:pt idx="3254">
                  <c:v>0.83602100000000001</c:v>
                </c:pt>
                <c:pt idx="3255">
                  <c:v>0.83601800000000004</c:v>
                </c:pt>
                <c:pt idx="3256">
                  <c:v>0.83602100000000001</c:v>
                </c:pt>
                <c:pt idx="3257">
                  <c:v>0.83601300000000001</c:v>
                </c:pt>
                <c:pt idx="3258">
                  <c:v>0.83601300000000001</c:v>
                </c:pt>
                <c:pt idx="3259">
                  <c:v>0.83601499999999995</c:v>
                </c:pt>
                <c:pt idx="3260">
                  <c:v>0.83601099999999995</c:v>
                </c:pt>
                <c:pt idx="3261">
                  <c:v>0.83601599999999998</c:v>
                </c:pt>
                <c:pt idx="3262">
                  <c:v>0.83601999999999999</c:v>
                </c:pt>
                <c:pt idx="3263">
                  <c:v>0.83601599999999998</c:v>
                </c:pt>
                <c:pt idx="3264">
                  <c:v>0.83601199999999998</c:v>
                </c:pt>
                <c:pt idx="3265">
                  <c:v>0.83601599999999998</c:v>
                </c:pt>
                <c:pt idx="3266">
                  <c:v>0.83602200000000004</c:v>
                </c:pt>
                <c:pt idx="3267">
                  <c:v>0.83601300000000001</c:v>
                </c:pt>
                <c:pt idx="3268">
                  <c:v>0.83601300000000001</c:v>
                </c:pt>
                <c:pt idx="3269">
                  <c:v>0.83601499999999995</c:v>
                </c:pt>
                <c:pt idx="3270">
                  <c:v>0.83601400000000003</c:v>
                </c:pt>
                <c:pt idx="3271">
                  <c:v>0.83601599999999998</c:v>
                </c:pt>
                <c:pt idx="3272">
                  <c:v>0.83601899999999996</c:v>
                </c:pt>
                <c:pt idx="3273">
                  <c:v>0.83601800000000004</c:v>
                </c:pt>
                <c:pt idx="3274">
                  <c:v>0.83601700000000001</c:v>
                </c:pt>
                <c:pt idx="3275">
                  <c:v>0.83601800000000004</c:v>
                </c:pt>
                <c:pt idx="3276">
                  <c:v>0.83601599999999998</c:v>
                </c:pt>
                <c:pt idx="3277">
                  <c:v>0.83601999999999999</c:v>
                </c:pt>
                <c:pt idx="3278">
                  <c:v>0.83601300000000001</c:v>
                </c:pt>
                <c:pt idx="3279">
                  <c:v>0.83602500000000002</c:v>
                </c:pt>
                <c:pt idx="3280">
                  <c:v>0.83600799999999997</c:v>
                </c:pt>
                <c:pt idx="3281">
                  <c:v>0.83601599999999998</c:v>
                </c:pt>
                <c:pt idx="3282">
                  <c:v>0.83600300000000005</c:v>
                </c:pt>
                <c:pt idx="3283">
                  <c:v>0.83599900000000005</c:v>
                </c:pt>
                <c:pt idx="3284">
                  <c:v>0.83600300000000005</c:v>
                </c:pt>
                <c:pt idx="3285">
                  <c:v>0.83600600000000003</c:v>
                </c:pt>
                <c:pt idx="3286">
                  <c:v>0.83600600000000003</c:v>
                </c:pt>
                <c:pt idx="3287">
                  <c:v>0.83601099999999995</c:v>
                </c:pt>
                <c:pt idx="3288">
                  <c:v>0.83601199999999998</c:v>
                </c:pt>
                <c:pt idx="3289">
                  <c:v>0.83600200000000002</c:v>
                </c:pt>
                <c:pt idx="3290">
                  <c:v>0.836009</c:v>
                </c:pt>
                <c:pt idx="3291">
                  <c:v>0.83599999999999997</c:v>
                </c:pt>
                <c:pt idx="3292">
                  <c:v>0.83600600000000003</c:v>
                </c:pt>
                <c:pt idx="3293">
                  <c:v>0.836009</c:v>
                </c:pt>
                <c:pt idx="3294">
                  <c:v>0.83600799999999997</c:v>
                </c:pt>
                <c:pt idx="3295">
                  <c:v>0.83600799999999997</c:v>
                </c:pt>
                <c:pt idx="3296">
                  <c:v>0.83601000000000003</c:v>
                </c:pt>
                <c:pt idx="3297">
                  <c:v>0.83600399999999997</c:v>
                </c:pt>
                <c:pt idx="3298">
                  <c:v>0.83599800000000002</c:v>
                </c:pt>
                <c:pt idx="3299">
                  <c:v>0.836009</c:v>
                </c:pt>
                <c:pt idx="3300">
                  <c:v>0.83600600000000003</c:v>
                </c:pt>
                <c:pt idx="3301">
                  <c:v>0.83600600000000003</c:v>
                </c:pt>
                <c:pt idx="3302">
                  <c:v>0.83600799999999997</c:v>
                </c:pt>
                <c:pt idx="3303">
                  <c:v>0.83601000000000003</c:v>
                </c:pt>
                <c:pt idx="3304">
                  <c:v>0.83601099999999995</c:v>
                </c:pt>
                <c:pt idx="3305">
                  <c:v>0.83600399999999997</c:v>
                </c:pt>
                <c:pt idx="3306">
                  <c:v>0.836009</c:v>
                </c:pt>
                <c:pt idx="3307">
                  <c:v>0.83601000000000003</c:v>
                </c:pt>
                <c:pt idx="3308">
                  <c:v>0.83600799999999997</c:v>
                </c:pt>
                <c:pt idx="3309">
                  <c:v>0.83601099999999995</c:v>
                </c:pt>
                <c:pt idx="3310">
                  <c:v>0.83601499999999995</c:v>
                </c:pt>
                <c:pt idx="3311">
                  <c:v>0.83601499999999995</c:v>
                </c:pt>
                <c:pt idx="3312">
                  <c:v>0.83601300000000001</c:v>
                </c:pt>
                <c:pt idx="3313">
                  <c:v>0.83601700000000001</c:v>
                </c:pt>
                <c:pt idx="3314">
                  <c:v>0.83601999999999999</c:v>
                </c:pt>
                <c:pt idx="3315">
                  <c:v>0.83601499999999995</c:v>
                </c:pt>
                <c:pt idx="3316">
                  <c:v>0.83601800000000004</c:v>
                </c:pt>
                <c:pt idx="3317">
                  <c:v>0.83602200000000004</c:v>
                </c:pt>
                <c:pt idx="3318">
                  <c:v>0.83601999999999999</c:v>
                </c:pt>
                <c:pt idx="3319">
                  <c:v>0.83602500000000002</c:v>
                </c:pt>
                <c:pt idx="3320">
                  <c:v>0.83602200000000004</c:v>
                </c:pt>
                <c:pt idx="3321">
                  <c:v>0.83602299999999996</c:v>
                </c:pt>
                <c:pt idx="3322">
                  <c:v>0.83602100000000001</c:v>
                </c:pt>
                <c:pt idx="3323">
                  <c:v>0.83602100000000001</c:v>
                </c:pt>
                <c:pt idx="3324">
                  <c:v>0.83601499999999995</c:v>
                </c:pt>
                <c:pt idx="3325">
                  <c:v>0.83601899999999996</c:v>
                </c:pt>
                <c:pt idx="3326">
                  <c:v>0.83602600000000005</c:v>
                </c:pt>
                <c:pt idx="3327">
                  <c:v>0.83603000000000005</c:v>
                </c:pt>
                <c:pt idx="3328">
                  <c:v>0.83603099999999997</c:v>
                </c:pt>
                <c:pt idx="3329">
                  <c:v>0.836036</c:v>
                </c:pt>
                <c:pt idx="3330">
                  <c:v>0.83603799999999995</c:v>
                </c:pt>
                <c:pt idx="3331">
                  <c:v>0.83603000000000005</c:v>
                </c:pt>
                <c:pt idx="3332">
                  <c:v>0.83603400000000005</c:v>
                </c:pt>
                <c:pt idx="3333">
                  <c:v>0.83603899999999998</c:v>
                </c:pt>
                <c:pt idx="3334">
                  <c:v>0.83604299999999998</c:v>
                </c:pt>
                <c:pt idx="3335">
                  <c:v>0.83603700000000003</c:v>
                </c:pt>
                <c:pt idx="3336">
                  <c:v>0.83604199999999995</c:v>
                </c:pt>
                <c:pt idx="3337">
                  <c:v>0.83604800000000001</c:v>
                </c:pt>
                <c:pt idx="3338">
                  <c:v>0.83604900000000004</c:v>
                </c:pt>
                <c:pt idx="3339">
                  <c:v>0.83605399999999996</c:v>
                </c:pt>
                <c:pt idx="3340">
                  <c:v>0.83605700000000005</c:v>
                </c:pt>
                <c:pt idx="3341">
                  <c:v>0.83605200000000002</c:v>
                </c:pt>
                <c:pt idx="3342">
                  <c:v>0.83605399999999996</c:v>
                </c:pt>
                <c:pt idx="3343">
                  <c:v>0.83605600000000002</c:v>
                </c:pt>
                <c:pt idx="3344">
                  <c:v>0.83604999999999996</c:v>
                </c:pt>
                <c:pt idx="3345">
                  <c:v>0.83605300000000005</c:v>
                </c:pt>
                <c:pt idx="3346">
                  <c:v>0.83605200000000002</c:v>
                </c:pt>
                <c:pt idx="3347">
                  <c:v>0.836059</c:v>
                </c:pt>
                <c:pt idx="3348">
                  <c:v>0.83605799999999997</c:v>
                </c:pt>
                <c:pt idx="3349">
                  <c:v>0.83606000000000003</c:v>
                </c:pt>
                <c:pt idx="3350">
                  <c:v>0.83605700000000005</c:v>
                </c:pt>
                <c:pt idx="3351">
                  <c:v>0.83605300000000005</c:v>
                </c:pt>
                <c:pt idx="3352">
                  <c:v>0.83605499999999999</c:v>
                </c:pt>
                <c:pt idx="3353">
                  <c:v>0.83604599999999996</c:v>
                </c:pt>
                <c:pt idx="3354">
                  <c:v>0.83604999999999996</c:v>
                </c:pt>
                <c:pt idx="3355">
                  <c:v>0.83605099999999999</c:v>
                </c:pt>
                <c:pt idx="3356">
                  <c:v>0.83604999999999996</c:v>
                </c:pt>
                <c:pt idx="3357">
                  <c:v>0.83605600000000002</c:v>
                </c:pt>
                <c:pt idx="3358">
                  <c:v>0.83605300000000005</c:v>
                </c:pt>
                <c:pt idx="3359">
                  <c:v>0.83605200000000002</c:v>
                </c:pt>
                <c:pt idx="3360">
                  <c:v>0.83605600000000002</c:v>
                </c:pt>
                <c:pt idx="3361">
                  <c:v>0.83604999999999996</c:v>
                </c:pt>
                <c:pt idx="3362">
                  <c:v>0.83604900000000004</c:v>
                </c:pt>
                <c:pt idx="3363">
                  <c:v>0.83604400000000001</c:v>
                </c:pt>
                <c:pt idx="3364">
                  <c:v>0.83604900000000004</c:v>
                </c:pt>
                <c:pt idx="3365">
                  <c:v>0.83604999999999996</c:v>
                </c:pt>
                <c:pt idx="3366">
                  <c:v>0.83603700000000003</c:v>
                </c:pt>
                <c:pt idx="3367">
                  <c:v>0.83603499999999997</c:v>
                </c:pt>
                <c:pt idx="3368">
                  <c:v>0.83603799999999995</c:v>
                </c:pt>
                <c:pt idx="3369">
                  <c:v>0.83603300000000003</c:v>
                </c:pt>
                <c:pt idx="3370">
                  <c:v>0.83603499999999997</c:v>
                </c:pt>
                <c:pt idx="3371">
                  <c:v>0.836036</c:v>
                </c:pt>
                <c:pt idx="3372">
                  <c:v>0.83604199999999995</c:v>
                </c:pt>
                <c:pt idx="3373">
                  <c:v>0.83603300000000003</c:v>
                </c:pt>
                <c:pt idx="3374">
                  <c:v>0.83603700000000003</c:v>
                </c:pt>
                <c:pt idx="3375">
                  <c:v>0.836036</c:v>
                </c:pt>
                <c:pt idx="3376">
                  <c:v>0.83603899999999998</c:v>
                </c:pt>
                <c:pt idx="3377">
                  <c:v>0.83603499999999997</c:v>
                </c:pt>
                <c:pt idx="3378">
                  <c:v>0.836036</c:v>
                </c:pt>
                <c:pt idx="3379">
                  <c:v>0.836032</c:v>
                </c:pt>
                <c:pt idx="3380">
                  <c:v>0.83603499999999997</c:v>
                </c:pt>
                <c:pt idx="3381">
                  <c:v>0.83603499999999997</c:v>
                </c:pt>
                <c:pt idx="3382">
                  <c:v>0.83603899999999998</c:v>
                </c:pt>
                <c:pt idx="3383">
                  <c:v>0.83603099999999997</c:v>
                </c:pt>
                <c:pt idx="3384">
                  <c:v>0.83603300000000003</c:v>
                </c:pt>
                <c:pt idx="3385">
                  <c:v>0.83603499999999997</c:v>
                </c:pt>
                <c:pt idx="3386">
                  <c:v>0.836032</c:v>
                </c:pt>
                <c:pt idx="3387">
                  <c:v>0.83603300000000003</c:v>
                </c:pt>
                <c:pt idx="3388">
                  <c:v>0.83603000000000005</c:v>
                </c:pt>
                <c:pt idx="3389">
                  <c:v>0.83603700000000003</c:v>
                </c:pt>
                <c:pt idx="3390">
                  <c:v>0.83603700000000003</c:v>
                </c:pt>
                <c:pt idx="3391">
                  <c:v>0.83602699999999996</c:v>
                </c:pt>
                <c:pt idx="3392">
                  <c:v>0.83603099999999997</c:v>
                </c:pt>
                <c:pt idx="3393">
                  <c:v>0.83602900000000002</c:v>
                </c:pt>
                <c:pt idx="3394">
                  <c:v>0.83602699999999996</c:v>
                </c:pt>
                <c:pt idx="3395">
                  <c:v>0.836032</c:v>
                </c:pt>
                <c:pt idx="3396">
                  <c:v>0.83602799999999999</c:v>
                </c:pt>
                <c:pt idx="3397">
                  <c:v>0.83603000000000005</c:v>
                </c:pt>
                <c:pt idx="3398">
                  <c:v>0.83602500000000002</c:v>
                </c:pt>
                <c:pt idx="3399">
                  <c:v>0.83602200000000004</c:v>
                </c:pt>
                <c:pt idx="3400">
                  <c:v>0.83602500000000002</c:v>
                </c:pt>
                <c:pt idx="3401">
                  <c:v>0.83602799999999999</c:v>
                </c:pt>
                <c:pt idx="3402">
                  <c:v>0.83602699999999996</c:v>
                </c:pt>
                <c:pt idx="3403">
                  <c:v>0.83602299999999996</c:v>
                </c:pt>
                <c:pt idx="3404">
                  <c:v>0.83602100000000001</c:v>
                </c:pt>
                <c:pt idx="3405">
                  <c:v>0.83602500000000002</c:v>
                </c:pt>
                <c:pt idx="3406">
                  <c:v>0.83602500000000002</c:v>
                </c:pt>
                <c:pt idx="3407">
                  <c:v>0.83602100000000001</c:v>
                </c:pt>
                <c:pt idx="3408">
                  <c:v>0.83602299999999996</c:v>
                </c:pt>
                <c:pt idx="3409">
                  <c:v>0.83602200000000004</c:v>
                </c:pt>
                <c:pt idx="3410">
                  <c:v>0.83602299999999996</c:v>
                </c:pt>
                <c:pt idx="3411">
                  <c:v>0.83602299999999996</c:v>
                </c:pt>
                <c:pt idx="3412">
                  <c:v>0.83602600000000005</c:v>
                </c:pt>
                <c:pt idx="3413">
                  <c:v>0.83602299999999996</c:v>
                </c:pt>
                <c:pt idx="3414">
                  <c:v>0.83602500000000002</c:v>
                </c:pt>
                <c:pt idx="3415">
                  <c:v>0.83602799999999999</c:v>
                </c:pt>
                <c:pt idx="3416">
                  <c:v>0.83602299999999996</c:v>
                </c:pt>
                <c:pt idx="3417">
                  <c:v>0.83602100000000001</c:v>
                </c:pt>
                <c:pt idx="3418">
                  <c:v>0.83602500000000002</c:v>
                </c:pt>
                <c:pt idx="3419">
                  <c:v>0.83602200000000004</c:v>
                </c:pt>
                <c:pt idx="3420">
                  <c:v>0.83602100000000001</c:v>
                </c:pt>
                <c:pt idx="3421">
                  <c:v>0.83601800000000004</c:v>
                </c:pt>
                <c:pt idx="3422">
                  <c:v>0.83602299999999996</c:v>
                </c:pt>
                <c:pt idx="3423">
                  <c:v>0.83602200000000004</c:v>
                </c:pt>
                <c:pt idx="3424">
                  <c:v>0.83601800000000004</c:v>
                </c:pt>
                <c:pt idx="3425">
                  <c:v>0.83601999999999999</c:v>
                </c:pt>
                <c:pt idx="3426">
                  <c:v>0.83601999999999999</c:v>
                </c:pt>
                <c:pt idx="3427">
                  <c:v>0.83602200000000004</c:v>
                </c:pt>
                <c:pt idx="3428">
                  <c:v>0.83601899999999996</c:v>
                </c:pt>
                <c:pt idx="3429">
                  <c:v>0.83602299999999996</c:v>
                </c:pt>
                <c:pt idx="3430">
                  <c:v>0.83602600000000005</c:v>
                </c:pt>
                <c:pt idx="3431">
                  <c:v>0.83602600000000005</c:v>
                </c:pt>
                <c:pt idx="3432">
                  <c:v>0.83602500000000002</c:v>
                </c:pt>
                <c:pt idx="3433">
                  <c:v>0.83601800000000004</c:v>
                </c:pt>
                <c:pt idx="3434">
                  <c:v>0.83602200000000004</c:v>
                </c:pt>
                <c:pt idx="3435">
                  <c:v>0.83601700000000001</c:v>
                </c:pt>
                <c:pt idx="3436">
                  <c:v>0.83601599999999998</c:v>
                </c:pt>
                <c:pt idx="3437">
                  <c:v>0.83601700000000001</c:v>
                </c:pt>
                <c:pt idx="3438">
                  <c:v>0.83601800000000004</c:v>
                </c:pt>
                <c:pt idx="3439">
                  <c:v>0.83602500000000002</c:v>
                </c:pt>
                <c:pt idx="3440">
                  <c:v>0.83602299999999996</c:v>
                </c:pt>
                <c:pt idx="3441">
                  <c:v>0.83602699999999996</c:v>
                </c:pt>
                <c:pt idx="3442">
                  <c:v>0.83602100000000001</c:v>
                </c:pt>
                <c:pt idx="3443">
                  <c:v>0.83602600000000005</c:v>
                </c:pt>
                <c:pt idx="3444">
                  <c:v>0.83603000000000005</c:v>
                </c:pt>
                <c:pt idx="3445">
                  <c:v>0.83602900000000002</c:v>
                </c:pt>
                <c:pt idx="3446">
                  <c:v>0.83603099999999997</c:v>
                </c:pt>
                <c:pt idx="3447">
                  <c:v>0.83603099999999997</c:v>
                </c:pt>
                <c:pt idx="3448">
                  <c:v>0.83603099999999997</c:v>
                </c:pt>
                <c:pt idx="3449">
                  <c:v>0.83603799999999995</c:v>
                </c:pt>
                <c:pt idx="3450">
                  <c:v>0.83604199999999995</c:v>
                </c:pt>
                <c:pt idx="3451">
                  <c:v>0.83603899999999998</c:v>
                </c:pt>
                <c:pt idx="3452">
                  <c:v>0.83603799999999995</c:v>
                </c:pt>
                <c:pt idx="3453">
                  <c:v>0.83604100000000003</c:v>
                </c:pt>
                <c:pt idx="3454">
                  <c:v>0.83605200000000002</c:v>
                </c:pt>
                <c:pt idx="3455">
                  <c:v>0.83604999999999996</c:v>
                </c:pt>
                <c:pt idx="3456">
                  <c:v>0.83605600000000002</c:v>
                </c:pt>
                <c:pt idx="3457">
                  <c:v>0.836059</c:v>
                </c:pt>
                <c:pt idx="3458">
                  <c:v>0.83605799999999997</c:v>
                </c:pt>
                <c:pt idx="3459">
                  <c:v>0.83605099999999999</c:v>
                </c:pt>
                <c:pt idx="3460">
                  <c:v>0.83605499999999999</c:v>
                </c:pt>
                <c:pt idx="3461">
                  <c:v>0.83606100000000005</c:v>
                </c:pt>
                <c:pt idx="3462">
                  <c:v>0.83605600000000002</c:v>
                </c:pt>
                <c:pt idx="3463">
                  <c:v>0.83606199999999997</c:v>
                </c:pt>
                <c:pt idx="3464">
                  <c:v>0.83606400000000003</c:v>
                </c:pt>
                <c:pt idx="3465">
                  <c:v>0.83607399999999998</c:v>
                </c:pt>
                <c:pt idx="3466">
                  <c:v>0.83607299999999996</c:v>
                </c:pt>
                <c:pt idx="3467">
                  <c:v>0.83606800000000003</c:v>
                </c:pt>
                <c:pt idx="3468">
                  <c:v>0.83606800000000003</c:v>
                </c:pt>
                <c:pt idx="3469">
                  <c:v>0.83606800000000003</c:v>
                </c:pt>
                <c:pt idx="3470">
                  <c:v>0.83606899999999995</c:v>
                </c:pt>
                <c:pt idx="3471">
                  <c:v>0.83606899999999995</c:v>
                </c:pt>
                <c:pt idx="3472">
                  <c:v>0.83607100000000001</c:v>
                </c:pt>
                <c:pt idx="3473">
                  <c:v>0.83606499999999995</c:v>
                </c:pt>
                <c:pt idx="3474">
                  <c:v>0.83606599999999998</c:v>
                </c:pt>
                <c:pt idx="3475">
                  <c:v>0.83606800000000003</c:v>
                </c:pt>
                <c:pt idx="3476">
                  <c:v>0.83606800000000003</c:v>
                </c:pt>
                <c:pt idx="3477">
                  <c:v>0.83606999999999998</c:v>
                </c:pt>
                <c:pt idx="3478">
                  <c:v>0.83607200000000004</c:v>
                </c:pt>
                <c:pt idx="3479">
                  <c:v>0.83606800000000003</c:v>
                </c:pt>
                <c:pt idx="3480">
                  <c:v>0.83607100000000001</c:v>
                </c:pt>
                <c:pt idx="3481">
                  <c:v>0.83607100000000001</c:v>
                </c:pt>
                <c:pt idx="3482">
                  <c:v>0.83606999999999998</c:v>
                </c:pt>
                <c:pt idx="3483">
                  <c:v>0.83606800000000003</c:v>
                </c:pt>
                <c:pt idx="3484">
                  <c:v>0.83607399999999998</c:v>
                </c:pt>
                <c:pt idx="3485">
                  <c:v>0.83607100000000001</c:v>
                </c:pt>
                <c:pt idx="3486">
                  <c:v>0.83606999999999998</c:v>
                </c:pt>
                <c:pt idx="3487">
                  <c:v>0.83607299999999996</c:v>
                </c:pt>
                <c:pt idx="3488">
                  <c:v>0.83607299999999996</c:v>
                </c:pt>
                <c:pt idx="3489">
                  <c:v>0.83606899999999995</c:v>
                </c:pt>
                <c:pt idx="3490">
                  <c:v>0.83606899999999995</c:v>
                </c:pt>
                <c:pt idx="3491">
                  <c:v>0.83607200000000004</c:v>
                </c:pt>
                <c:pt idx="3492">
                  <c:v>0.83606999999999998</c:v>
                </c:pt>
                <c:pt idx="3493">
                  <c:v>0.836067</c:v>
                </c:pt>
                <c:pt idx="3494">
                  <c:v>0.83606400000000003</c:v>
                </c:pt>
                <c:pt idx="3495">
                  <c:v>0.836063</c:v>
                </c:pt>
                <c:pt idx="3496">
                  <c:v>0.83606499999999995</c:v>
                </c:pt>
                <c:pt idx="3497">
                  <c:v>0.83605600000000002</c:v>
                </c:pt>
                <c:pt idx="3498">
                  <c:v>0.83606100000000005</c:v>
                </c:pt>
                <c:pt idx="3499">
                  <c:v>0.83605499999999999</c:v>
                </c:pt>
                <c:pt idx="3500">
                  <c:v>0.83606000000000003</c:v>
                </c:pt>
                <c:pt idx="3501">
                  <c:v>0.83605499999999999</c:v>
                </c:pt>
                <c:pt idx="3502">
                  <c:v>0.83605200000000002</c:v>
                </c:pt>
                <c:pt idx="3503">
                  <c:v>0.83605200000000002</c:v>
                </c:pt>
                <c:pt idx="3504">
                  <c:v>0.83605700000000005</c:v>
                </c:pt>
                <c:pt idx="3505">
                  <c:v>0.83605799999999997</c:v>
                </c:pt>
                <c:pt idx="3506">
                  <c:v>0.83605399999999996</c:v>
                </c:pt>
                <c:pt idx="3507">
                  <c:v>0.83605399999999996</c:v>
                </c:pt>
                <c:pt idx="3508">
                  <c:v>0.83605099999999999</c:v>
                </c:pt>
                <c:pt idx="3509">
                  <c:v>0.83604900000000004</c:v>
                </c:pt>
                <c:pt idx="3510">
                  <c:v>0.83605399999999996</c:v>
                </c:pt>
                <c:pt idx="3511">
                  <c:v>0.83605300000000005</c:v>
                </c:pt>
                <c:pt idx="3512">
                  <c:v>0.83605300000000005</c:v>
                </c:pt>
                <c:pt idx="3513">
                  <c:v>0.83604900000000004</c:v>
                </c:pt>
                <c:pt idx="3514">
                  <c:v>0.83604500000000004</c:v>
                </c:pt>
                <c:pt idx="3515">
                  <c:v>0.83605099999999999</c:v>
                </c:pt>
                <c:pt idx="3516">
                  <c:v>0.83604999999999996</c:v>
                </c:pt>
                <c:pt idx="3517">
                  <c:v>0.83604800000000001</c:v>
                </c:pt>
                <c:pt idx="3518">
                  <c:v>0.83604800000000001</c:v>
                </c:pt>
                <c:pt idx="3519">
                  <c:v>0.83604100000000003</c:v>
                </c:pt>
                <c:pt idx="3520">
                  <c:v>0.83604199999999995</c:v>
                </c:pt>
                <c:pt idx="3521">
                  <c:v>0.83603499999999997</c:v>
                </c:pt>
                <c:pt idx="3522">
                  <c:v>0.83604199999999995</c:v>
                </c:pt>
                <c:pt idx="3523">
                  <c:v>0.83603700000000003</c:v>
                </c:pt>
                <c:pt idx="3524">
                  <c:v>0.83603899999999998</c:v>
                </c:pt>
                <c:pt idx="3525">
                  <c:v>0.83603799999999995</c:v>
                </c:pt>
                <c:pt idx="3526">
                  <c:v>0.836036</c:v>
                </c:pt>
                <c:pt idx="3527">
                  <c:v>0.83603799999999995</c:v>
                </c:pt>
                <c:pt idx="3528">
                  <c:v>0.83603700000000003</c:v>
                </c:pt>
                <c:pt idx="3529">
                  <c:v>0.83603499999999997</c:v>
                </c:pt>
                <c:pt idx="3530">
                  <c:v>0.83603499999999997</c:v>
                </c:pt>
                <c:pt idx="3531">
                  <c:v>0.83602900000000002</c:v>
                </c:pt>
                <c:pt idx="3532">
                  <c:v>0.83603000000000005</c:v>
                </c:pt>
                <c:pt idx="3533">
                  <c:v>0.83603300000000003</c:v>
                </c:pt>
                <c:pt idx="3534">
                  <c:v>0.836032</c:v>
                </c:pt>
                <c:pt idx="3535">
                  <c:v>0.836032</c:v>
                </c:pt>
                <c:pt idx="3536">
                  <c:v>0.83603400000000005</c:v>
                </c:pt>
                <c:pt idx="3537">
                  <c:v>0.836036</c:v>
                </c:pt>
                <c:pt idx="3538">
                  <c:v>0.83603400000000005</c:v>
                </c:pt>
                <c:pt idx="3539">
                  <c:v>0.83603099999999997</c:v>
                </c:pt>
                <c:pt idx="3540">
                  <c:v>0.836032</c:v>
                </c:pt>
                <c:pt idx="3541">
                  <c:v>0.83603400000000005</c:v>
                </c:pt>
                <c:pt idx="3542">
                  <c:v>0.83602399999999999</c:v>
                </c:pt>
                <c:pt idx="3543">
                  <c:v>0.83602399999999999</c:v>
                </c:pt>
                <c:pt idx="3544">
                  <c:v>0.83602699999999996</c:v>
                </c:pt>
                <c:pt idx="3545">
                  <c:v>0.836032</c:v>
                </c:pt>
                <c:pt idx="3546">
                  <c:v>0.83603400000000005</c:v>
                </c:pt>
                <c:pt idx="3547">
                  <c:v>0.83603000000000005</c:v>
                </c:pt>
                <c:pt idx="3548">
                  <c:v>0.83603499999999997</c:v>
                </c:pt>
                <c:pt idx="3549">
                  <c:v>0.83603799999999995</c:v>
                </c:pt>
                <c:pt idx="3550">
                  <c:v>0.83604100000000003</c:v>
                </c:pt>
                <c:pt idx="3551">
                  <c:v>0.83604500000000004</c:v>
                </c:pt>
                <c:pt idx="3552">
                  <c:v>0.83604699999999998</c:v>
                </c:pt>
                <c:pt idx="3553">
                  <c:v>0.83604100000000003</c:v>
                </c:pt>
                <c:pt idx="3554">
                  <c:v>0.83604800000000001</c:v>
                </c:pt>
                <c:pt idx="3555">
                  <c:v>0.83605200000000002</c:v>
                </c:pt>
                <c:pt idx="3556">
                  <c:v>0.83604999999999996</c:v>
                </c:pt>
                <c:pt idx="3557">
                  <c:v>0.83605399999999996</c:v>
                </c:pt>
                <c:pt idx="3558">
                  <c:v>0.83605099999999999</c:v>
                </c:pt>
                <c:pt idx="3559">
                  <c:v>0.836059</c:v>
                </c:pt>
                <c:pt idx="3560">
                  <c:v>0.83606599999999998</c:v>
                </c:pt>
                <c:pt idx="3561">
                  <c:v>0.83606000000000003</c:v>
                </c:pt>
                <c:pt idx="3562">
                  <c:v>0.83606100000000005</c:v>
                </c:pt>
                <c:pt idx="3563">
                  <c:v>0.83606599999999998</c:v>
                </c:pt>
                <c:pt idx="3564">
                  <c:v>0.83605799999999997</c:v>
                </c:pt>
                <c:pt idx="3565">
                  <c:v>0.83606800000000003</c:v>
                </c:pt>
                <c:pt idx="3566">
                  <c:v>0.836067</c:v>
                </c:pt>
                <c:pt idx="3567">
                  <c:v>0.83607600000000004</c:v>
                </c:pt>
                <c:pt idx="3568">
                  <c:v>0.83607399999999998</c:v>
                </c:pt>
                <c:pt idx="3569">
                  <c:v>0.83607600000000004</c:v>
                </c:pt>
                <c:pt idx="3570">
                  <c:v>0.83607299999999996</c:v>
                </c:pt>
                <c:pt idx="3571">
                  <c:v>0.83607699999999996</c:v>
                </c:pt>
                <c:pt idx="3572">
                  <c:v>0.83607500000000001</c:v>
                </c:pt>
                <c:pt idx="3573">
                  <c:v>0.83607600000000004</c:v>
                </c:pt>
                <c:pt idx="3574">
                  <c:v>0.83607799999999999</c:v>
                </c:pt>
                <c:pt idx="3575">
                  <c:v>0.83607900000000002</c:v>
                </c:pt>
                <c:pt idx="3576">
                  <c:v>0.836086</c:v>
                </c:pt>
                <c:pt idx="3577">
                  <c:v>0.83608199999999999</c:v>
                </c:pt>
                <c:pt idx="3578">
                  <c:v>0.83608400000000005</c:v>
                </c:pt>
                <c:pt idx="3579">
                  <c:v>0.83608800000000005</c:v>
                </c:pt>
                <c:pt idx="3580">
                  <c:v>0.83609</c:v>
                </c:pt>
                <c:pt idx="3581">
                  <c:v>0.83608700000000002</c:v>
                </c:pt>
                <c:pt idx="3582">
                  <c:v>0.83608899999999997</c:v>
                </c:pt>
                <c:pt idx="3583">
                  <c:v>0.83608499999999997</c:v>
                </c:pt>
                <c:pt idx="3584">
                  <c:v>0.83608700000000002</c:v>
                </c:pt>
                <c:pt idx="3585">
                  <c:v>0.836086</c:v>
                </c:pt>
                <c:pt idx="3586">
                  <c:v>0.83608199999999999</c:v>
                </c:pt>
                <c:pt idx="3587">
                  <c:v>0.83608000000000005</c:v>
                </c:pt>
                <c:pt idx="3588">
                  <c:v>0.83607600000000004</c:v>
                </c:pt>
                <c:pt idx="3589">
                  <c:v>0.83608000000000005</c:v>
                </c:pt>
                <c:pt idx="3590">
                  <c:v>0.83607600000000004</c:v>
                </c:pt>
                <c:pt idx="3591">
                  <c:v>0.83607600000000004</c:v>
                </c:pt>
                <c:pt idx="3592">
                  <c:v>0.83607500000000001</c:v>
                </c:pt>
                <c:pt idx="3593">
                  <c:v>0.83607799999999999</c:v>
                </c:pt>
                <c:pt idx="3594">
                  <c:v>0.83607799999999999</c:v>
                </c:pt>
                <c:pt idx="3595">
                  <c:v>0.83607600000000004</c:v>
                </c:pt>
                <c:pt idx="3596">
                  <c:v>0.83607299999999996</c:v>
                </c:pt>
                <c:pt idx="3597">
                  <c:v>0.83607500000000001</c:v>
                </c:pt>
                <c:pt idx="3598">
                  <c:v>0.83607500000000001</c:v>
                </c:pt>
                <c:pt idx="3599">
                  <c:v>0.83607699999999996</c:v>
                </c:pt>
                <c:pt idx="3600">
                  <c:v>0.83607799999999999</c:v>
                </c:pt>
                <c:pt idx="3601">
                  <c:v>0.83607299999999996</c:v>
                </c:pt>
                <c:pt idx="3602">
                  <c:v>0.83607299999999996</c:v>
                </c:pt>
                <c:pt idx="3603">
                  <c:v>0.83607600000000004</c:v>
                </c:pt>
                <c:pt idx="3604">
                  <c:v>0.83607299999999996</c:v>
                </c:pt>
                <c:pt idx="3605">
                  <c:v>0.83607200000000004</c:v>
                </c:pt>
                <c:pt idx="3606">
                  <c:v>0.83607699999999996</c:v>
                </c:pt>
                <c:pt idx="3607">
                  <c:v>0.83607299999999996</c:v>
                </c:pt>
                <c:pt idx="3608">
                  <c:v>0.83606999999999998</c:v>
                </c:pt>
                <c:pt idx="3609">
                  <c:v>0.836067</c:v>
                </c:pt>
                <c:pt idx="3610">
                  <c:v>0.83606599999999998</c:v>
                </c:pt>
                <c:pt idx="3611">
                  <c:v>0.836067</c:v>
                </c:pt>
                <c:pt idx="3612">
                  <c:v>0.83606599999999998</c:v>
                </c:pt>
                <c:pt idx="3613">
                  <c:v>0.83606100000000005</c:v>
                </c:pt>
                <c:pt idx="3614">
                  <c:v>0.83606199999999997</c:v>
                </c:pt>
                <c:pt idx="3615">
                  <c:v>0.836059</c:v>
                </c:pt>
                <c:pt idx="3616">
                  <c:v>0.836059</c:v>
                </c:pt>
                <c:pt idx="3617">
                  <c:v>0.836059</c:v>
                </c:pt>
                <c:pt idx="3618">
                  <c:v>0.83605700000000005</c:v>
                </c:pt>
                <c:pt idx="3619">
                  <c:v>0.83605399999999996</c:v>
                </c:pt>
                <c:pt idx="3620">
                  <c:v>0.83605700000000005</c:v>
                </c:pt>
                <c:pt idx="3621">
                  <c:v>0.83605799999999997</c:v>
                </c:pt>
                <c:pt idx="3622">
                  <c:v>0.83605499999999999</c:v>
                </c:pt>
                <c:pt idx="3623">
                  <c:v>0.836059</c:v>
                </c:pt>
                <c:pt idx="3624">
                  <c:v>0.83605700000000005</c:v>
                </c:pt>
                <c:pt idx="3625">
                  <c:v>0.83605499999999999</c:v>
                </c:pt>
                <c:pt idx="3626">
                  <c:v>0.83604699999999998</c:v>
                </c:pt>
                <c:pt idx="3627">
                  <c:v>0.83604800000000001</c:v>
                </c:pt>
                <c:pt idx="3628">
                  <c:v>0.83604699999999998</c:v>
                </c:pt>
                <c:pt idx="3629">
                  <c:v>0.83605099999999999</c:v>
                </c:pt>
                <c:pt idx="3630">
                  <c:v>0.83605099999999999</c:v>
                </c:pt>
                <c:pt idx="3631">
                  <c:v>0.83604999999999996</c:v>
                </c:pt>
                <c:pt idx="3632">
                  <c:v>0.83604900000000004</c:v>
                </c:pt>
                <c:pt idx="3633">
                  <c:v>0.83604999999999996</c:v>
                </c:pt>
                <c:pt idx="3634">
                  <c:v>0.83604699999999998</c:v>
                </c:pt>
                <c:pt idx="3635">
                  <c:v>0.83604800000000001</c:v>
                </c:pt>
                <c:pt idx="3636">
                  <c:v>0.83604400000000001</c:v>
                </c:pt>
                <c:pt idx="3637">
                  <c:v>0.83604999999999996</c:v>
                </c:pt>
                <c:pt idx="3638">
                  <c:v>0.83605399999999996</c:v>
                </c:pt>
                <c:pt idx="3639">
                  <c:v>0.83604800000000001</c:v>
                </c:pt>
                <c:pt idx="3640">
                  <c:v>0.83604400000000001</c:v>
                </c:pt>
                <c:pt idx="3641">
                  <c:v>0.83604500000000004</c:v>
                </c:pt>
                <c:pt idx="3642">
                  <c:v>0.83604500000000004</c:v>
                </c:pt>
                <c:pt idx="3643">
                  <c:v>0.83604400000000001</c:v>
                </c:pt>
                <c:pt idx="3644">
                  <c:v>0.83603799999999995</c:v>
                </c:pt>
                <c:pt idx="3645">
                  <c:v>0.83603799999999995</c:v>
                </c:pt>
                <c:pt idx="3646">
                  <c:v>0.83604100000000003</c:v>
                </c:pt>
                <c:pt idx="3647">
                  <c:v>0.83604100000000003</c:v>
                </c:pt>
                <c:pt idx="3648">
                  <c:v>0.83604100000000003</c:v>
                </c:pt>
                <c:pt idx="3649">
                  <c:v>0.83604100000000003</c:v>
                </c:pt>
                <c:pt idx="3650">
                  <c:v>0.83603799999999995</c:v>
                </c:pt>
                <c:pt idx="3651">
                  <c:v>0.83603899999999998</c:v>
                </c:pt>
                <c:pt idx="3652">
                  <c:v>0.83603799999999995</c:v>
                </c:pt>
                <c:pt idx="3653">
                  <c:v>0.83603400000000005</c:v>
                </c:pt>
                <c:pt idx="3654">
                  <c:v>0.836032</c:v>
                </c:pt>
                <c:pt idx="3655">
                  <c:v>0.836032</c:v>
                </c:pt>
                <c:pt idx="3656">
                  <c:v>0.83603000000000005</c:v>
                </c:pt>
                <c:pt idx="3657">
                  <c:v>0.83603400000000005</c:v>
                </c:pt>
                <c:pt idx="3658">
                  <c:v>0.83603400000000005</c:v>
                </c:pt>
                <c:pt idx="3659">
                  <c:v>0.836036</c:v>
                </c:pt>
                <c:pt idx="3660">
                  <c:v>0.83603099999999997</c:v>
                </c:pt>
                <c:pt idx="3661">
                  <c:v>0.836036</c:v>
                </c:pt>
                <c:pt idx="3662">
                  <c:v>0.83603499999999997</c:v>
                </c:pt>
                <c:pt idx="3663">
                  <c:v>0.83604000000000001</c:v>
                </c:pt>
                <c:pt idx="3664">
                  <c:v>0.83603400000000005</c:v>
                </c:pt>
                <c:pt idx="3665">
                  <c:v>0.83603400000000005</c:v>
                </c:pt>
                <c:pt idx="3666">
                  <c:v>0.83603400000000005</c:v>
                </c:pt>
                <c:pt idx="3667">
                  <c:v>0.83603799999999995</c:v>
                </c:pt>
                <c:pt idx="3668">
                  <c:v>0.83603700000000003</c:v>
                </c:pt>
                <c:pt idx="3669">
                  <c:v>0.83603799999999995</c:v>
                </c:pt>
                <c:pt idx="3670">
                  <c:v>0.83603799999999995</c:v>
                </c:pt>
                <c:pt idx="3671">
                  <c:v>0.83604100000000003</c:v>
                </c:pt>
                <c:pt idx="3672">
                  <c:v>0.83604699999999998</c:v>
                </c:pt>
                <c:pt idx="3673">
                  <c:v>0.83604599999999996</c:v>
                </c:pt>
                <c:pt idx="3674">
                  <c:v>0.83604999999999996</c:v>
                </c:pt>
                <c:pt idx="3675">
                  <c:v>0.83604999999999996</c:v>
                </c:pt>
                <c:pt idx="3676">
                  <c:v>0.83605099999999999</c:v>
                </c:pt>
                <c:pt idx="3677">
                  <c:v>0.83605700000000005</c:v>
                </c:pt>
                <c:pt idx="3678">
                  <c:v>0.83605600000000002</c:v>
                </c:pt>
                <c:pt idx="3679">
                  <c:v>0.83605700000000005</c:v>
                </c:pt>
                <c:pt idx="3680">
                  <c:v>0.83606000000000003</c:v>
                </c:pt>
                <c:pt idx="3681">
                  <c:v>0.83605799999999997</c:v>
                </c:pt>
                <c:pt idx="3682">
                  <c:v>0.83606400000000003</c:v>
                </c:pt>
                <c:pt idx="3683">
                  <c:v>0.83606800000000003</c:v>
                </c:pt>
                <c:pt idx="3684">
                  <c:v>0.83606800000000003</c:v>
                </c:pt>
                <c:pt idx="3685">
                  <c:v>0.83607299999999996</c:v>
                </c:pt>
                <c:pt idx="3686">
                  <c:v>0.83608000000000005</c:v>
                </c:pt>
                <c:pt idx="3687">
                  <c:v>0.83607699999999996</c:v>
                </c:pt>
                <c:pt idx="3688">
                  <c:v>0.83607799999999999</c:v>
                </c:pt>
                <c:pt idx="3689">
                  <c:v>0.83607600000000004</c:v>
                </c:pt>
                <c:pt idx="3690">
                  <c:v>0.83608199999999999</c:v>
                </c:pt>
                <c:pt idx="3691">
                  <c:v>0.83608199999999999</c:v>
                </c:pt>
                <c:pt idx="3692">
                  <c:v>0.83608499999999997</c:v>
                </c:pt>
                <c:pt idx="3693">
                  <c:v>0.83608499999999997</c:v>
                </c:pt>
                <c:pt idx="3694">
                  <c:v>0.83609</c:v>
                </c:pt>
                <c:pt idx="3695">
                  <c:v>0.83608899999999997</c:v>
                </c:pt>
                <c:pt idx="3696">
                  <c:v>0.83609100000000003</c:v>
                </c:pt>
                <c:pt idx="3697">
                  <c:v>0.83609699999999998</c:v>
                </c:pt>
                <c:pt idx="3698">
                  <c:v>0.836094</c:v>
                </c:pt>
                <c:pt idx="3699">
                  <c:v>0.836094</c:v>
                </c:pt>
                <c:pt idx="3700">
                  <c:v>0.83610099999999998</c:v>
                </c:pt>
                <c:pt idx="3701">
                  <c:v>0.83609699999999998</c:v>
                </c:pt>
                <c:pt idx="3702">
                  <c:v>0.83609599999999995</c:v>
                </c:pt>
                <c:pt idx="3703">
                  <c:v>0.83610099999999998</c:v>
                </c:pt>
                <c:pt idx="3704">
                  <c:v>0.83610099999999998</c:v>
                </c:pt>
                <c:pt idx="3705">
                  <c:v>0.83609900000000004</c:v>
                </c:pt>
                <c:pt idx="3706">
                  <c:v>0.83609699999999998</c:v>
                </c:pt>
                <c:pt idx="3707">
                  <c:v>0.83609100000000003</c:v>
                </c:pt>
                <c:pt idx="3708">
                  <c:v>0.83609500000000003</c:v>
                </c:pt>
                <c:pt idx="3709">
                  <c:v>0.83609999999999995</c:v>
                </c:pt>
                <c:pt idx="3710">
                  <c:v>0.83609100000000003</c:v>
                </c:pt>
                <c:pt idx="3711">
                  <c:v>0.836094</c:v>
                </c:pt>
                <c:pt idx="3712">
                  <c:v>0.83609</c:v>
                </c:pt>
                <c:pt idx="3713">
                  <c:v>0.836094</c:v>
                </c:pt>
                <c:pt idx="3714">
                  <c:v>0.83609299999999998</c:v>
                </c:pt>
                <c:pt idx="3715">
                  <c:v>0.83609699999999998</c:v>
                </c:pt>
                <c:pt idx="3716">
                  <c:v>0.83609299999999998</c:v>
                </c:pt>
                <c:pt idx="3717">
                  <c:v>0.83609100000000003</c:v>
                </c:pt>
                <c:pt idx="3718">
                  <c:v>0.83609299999999998</c:v>
                </c:pt>
                <c:pt idx="3719">
                  <c:v>0.83609299999999998</c:v>
                </c:pt>
                <c:pt idx="3720">
                  <c:v>0.83608899999999997</c:v>
                </c:pt>
                <c:pt idx="3721">
                  <c:v>0.83609100000000003</c:v>
                </c:pt>
                <c:pt idx="3722">
                  <c:v>0.83608899999999997</c:v>
                </c:pt>
                <c:pt idx="3723">
                  <c:v>0.83609199999999995</c:v>
                </c:pt>
                <c:pt idx="3724">
                  <c:v>0.83608700000000002</c:v>
                </c:pt>
                <c:pt idx="3725">
                  <c:v>0.83609199999999995</c:v>
                </c:pt>
                <c:pt idx="3726">
                  <c:v>0.83609</c:v>
                </c:pt>
                <c:pt idx="3727">
                  <c:v>0.83608700000000002</c:v>
                </c:pt>
                <c:pt idx="3728">
                  <c:v>0.83608700000000002</c:v>
                </c:pt>
                <c:pt idx="3729">
                  <c:v>0.83608199999999999</c:v>
                </c:pt>
                <c:pt idx="3730">
                  <c:v>0.83608300000000002</c:v>
                </c:pt>
                <c:pt idx="3731">
                  <c:v>0.836086</c:v>
                </c:pt>
                <c:pt idx="3732">
                  <c:v>0.83607799999999999</c:v>
                </c:pt>
                <c:pt idx="3733">
                  <c:v>0.83608400000000005</c:v>
                </c:pt>
                <c:pt idx="3734">
                  <c:v>0.83608199999999999</c:v>
                </c:pt>
                <c:pt idx="3735">
                  <c:v>0.83608099999999996</c:v>
                </c:pt>
                <c:pt idx="3736">
                  <c:v>0.83608000000000005</c:v>
                </c:pt>
                <c:pt idx="3737">
                  <c:v>0.83607900000000002</c:v>
                </c:pt>
                <c:pt idx="3738">
                  <c:v>0.83608099999999996</c:v>
                </c:pt>
                <c:pt idx="3739">
                  <c:v>0.83607900000000002</c:v>
                </c:pt>
                <c:pt idx="3740">
                  <c:v>0.83607500000000001</c:v>
                </c:pt>
                <c:pt idx="3741">
                  <c:v>0.83606800000000003</c:v>
                </c:pt>
                <c:pt idx="3742">
                  <c:v>0.83606499999999995</c:v>
                </c:pt>
                <c:pt idx="3743">
                  <c:v>0.836067</c:v>
                </c:pt>
                <c:pt idx="3744">
                  <c:v>0.836063</c:v>
                </c:pt>
                <c:pt idx="3745">
                  <c:v>0.83606400000000003</c:v>
                </c:pt>
                <c:pt idx="3746">
                  <c:v>0.836067</c:v>
                </c:pt>
                <c:pt idx="3747">
                  <c:v>0.83606599999999998</c:v>
                </c:pt>
                <c:pt idx="3748">
                  <c:v>0.83606899999999995</c:v>
                </c:pt>
                <c:pt idx="3749">
                  <c:v>0.836063</c:v>
                </c:pt>
                <c:pt idx="3750">
                  <c:v>0.83606400000000003</c:v>
                </c:pt>
                <c:pt idx="3751">
                  <c:v>0.836063</c:v>
                </c:pt>
                <c:pt idx="3752">
                  <c:v>0.83606599999999998</c:v>
                </c:pt>
                <c:pt idx="3753">
                  <c:v>0.83606599999999998</c:v>
                </c:pt>
                <c:pt idx="3754">
                  <c:v>0.83605799999999997</c:v>
                </c:pt>
                <c:pt idx="3755">
                  <c:v>0.83606000000000003</c:v>
                </c:pt>
                <c:pt idx="3756">
                  <c:v>0.83606400000000003</c:v>
                </c:pt>
                <c:pt idx="3757">
                  <c:v>0.83606199999999997</c:v>
                </c:pt>
                <c:pt idx="3758">
                  <c:v>0.83606000000000003</c:v>
                </c:pt>
                <c:pt idx="3759">
                  <c:v>0.83605799999999997</c:v>
                </c:pt>
                <c:pt idx="3760">
                  <c:v>0.83606400000000003</c:v>
                </c:pt>
                <c:pt idx="3761">
                  <c:v>0.83606800000000003</c:v>
                </c:pt>
                <c:pt idx="3762">
                  <c:v>0.83606499999999995</c:v>
                </c:pt>
                <c:pt idx="3763">
                  <c:v>0.836063</c:v>
                </c:pt>
                <c:pt idx="3764">
                  <c:v>0.83606100000000005</c:v>
                </c:pt>
                <c:pt idx="3765">
                  <c:v>0.83606400000000003</c:v>
                </c:pt>
                <c:pt idx="3766">
                  <c:v>0.83606000000000003</c:v>
                </c:pt>
                <c:pt idx="3767">
                  <c:v>0.83605600000000002</c:v>
                </c:pt>
                <c:pt idx="3768">
                  <c:v>0.836059</c:v>
                </c:pt>
                <c:pt idx="3769">
                  <c:v>0.83605799999999997</c:v>
                </c:pt>
                <c:pt idx="3770">
                  <c:v>0.83605700000000005</c:v>
                </c:pt>
                <c:pt idx="3771">
                  <c:v>0.83605499999999999</c:v>
                </c:pt>
                <c:pt idx="3772">
                  <c:v>0.83606000000000003</c:v>
                </c:pt>
                <c:pt idx="3773">
                  <c:v>0.83606000000000003</c:v>
                </c:pt>
                <c:pt idx="3774">
                  <c:v>0.83605499999999999</c:v>
                </c:pt>
                <c:pt idx="3775">
                  <c:v>0.83605799999999997</c:v>
                </c:pt>
                <c:pt idx="3776">
                  <c:v>0.83605200000000002</c:v>
                </c:pt>
                <c:pt idx="3777">
                  <c:v>0.83605399999999996</c:v>
                </c:pt>
                <c:pt idx="3778">
                  <c:v>0.83605499999999999</c:v>
                </c:pt>
                <c:pt idx="3779">
                  <c:v>0.83605700000000005</c:v>
                </c:pt>
                <c:pt idx="3780">
                  <c:v>0.83605600000000002</c:v>
                </c:pt>
                <c:pt idx="3781">
                  <c:v>0.836063</c:v>
                </c:pt>
                <c:pt idx="3782">
                  <c:v>0.83606000000000003</c:v>
                </c:pt>
                <c:pt idx="3783">
                  <c:v>0.836063</c:v>
                </c:pt>
                <c:pt idx="3784">
                  <c:v>0.836063</c:v>
                </c:pt>
                <c:pt idx="3785">
                  <c:v>0.836067</c:v>
                </c:pt>
                <c:pt idx="3786">
                  <c:v>0.836067</c:v>
                </c:pt>
                <c:pt idx="3787">
                  <c:v>0.83607100000000001</c:v>
                </c:pt>
                <c:pt idx="3788">
                  <c:v>0.83607299999999996</c:v>
                </c:pt>
                <c:pt idx="3789">
                  <c:v>0.83607399999999998</c:v>
                </c:pt>
                <c:pt idx="3790">
                  <c:v>0.83607600000000004</c:v>
                </c:pt>
                <c:pt idx="3791">
                  <c:v>0.83608300000000002</c:v>
                </c:pt>
                <c:pt idx="3792">
                  <c:v>0.83609</c:v>
                </c:pt>
                <c:pt idx="3793">
                  <c:v>0.83609100000000003</c:v>
                </c:pt>
                <c:pt idx="3794">
                  <c:v>0.83608899999999997</c:v>
                </c:pt>
                <c:pt idx="3795">
                  <c:v>0.83608700000000002</c:v>
                </c:pt>
                <c:pt idx="3796">
                  <c:v>0.83609500000000003</c:v>
                </c:pt>
                <c:pt idx="3797">
                  <c:v>0.83608800000000005</c:v>
                </c:pt>
                <c:pt idx="3798">
                  <c:v>0.83609199999999995</c:v>
                </c:pt>
                <c:pt idx="3799">
                  <c:v>0.83609800000000001</c:v>
                </c:pt>
                <c:pt idx="3800">
                  <c:v>0.83609800000000001</c:v>
                </c:pt>
                <c:pt idx="3801">
                  <c:v>0.83610099999999998</c:v>
                </c:pt>
                <c:pt idx="3802">
                  <c:v>0.83609999999999995</c:v>
                </c:pt>
                <c:pt idx="3803">
                  <c:v>0.83609999999999995</c:v>
                </c:pt>
                <c:pt idx="3804">
                  <c:v>0.83610700000000004</c:v>
                </c:pt>
                <c:pt idx="3805">
                  <c:v>0.83609999999999995</c:v>
                </c:pt>
                <c:pt idx="3806">
                  <c:v>0.83610700000000004</c:v>
                </c:pt>
                <c:pt idx="3807">
                  <c:v>0.83610700000000004</c:v>
                </c:pt>
                <c:pt idx="3808">
                  <c:v>0.836113</c:v>
                </c:pt>
                <c:pt idx="3809">
                  <c:v>0.83610899999999999</c:v>
                </c:pt>
                <c:pt idx="3810">
                  <c:v>0.836113</c:v>
                </c:pt>
                <c:pt idx="3811">
                  <c:v>0.83611400000000002</c:v>
                </c:pt>
                <c:pt idx="3812">
                  <c:v>0.83611000000000002</c:v>
                </c:pt>
                <c:pt idx="3813">
                  <c:v>0.83610899999999999</c:v>
                </c:pt>
                <c:pt idx="3814">
                  <c:v>0.83611000000000002</c:v>
                </c:pt>
                <c:pt idx="3815">
                  <c:v>0.83610499999999999</c:v>
                </c:pt>
                <c:pt idx="3816">
                  <c:v>0.83610899999999999</c:v>
                </c:pt>
                <c:pt idx="3817">
                  <c:v>0.83610899999999999</c:v>
                </c:pt>
                <c:pt idx="3818">
                  <c:v>0.83610399999999996</c:v>
                </c:pt>
                <c:pt idx="3819">
                  <c:v>0.83610499999999999</c:v>
                </c:pt>
                <c:pt idx="3820">
                  <c:v>0.83610499999999999</c:v>
                </c:pt>
                <c:pt idx="3821">
                  <c:v>0.83610700000000004</c:v>
                </c:pt>
                <c:pt idx="3822">
                  <c:v>0.83611000000000002</c:v>
                </c:pt>
                <c:pt idx="3823">
                  <c:v>0.83610600000000002</c:v>
                </c:pt>
                <c:pt idx="3824">
                  <c:v>0.83610499999999999</c:v>
                </c:pt>
                <c:pt idx="3825">
                  <c:v>0.83610600000000002</c:v>
                </c:pt>
                <c:pt idx="3826">
                  <c:v>0.83610600000000002</c:v>
                </c:pt>
                <c:pt idx="3827">
                  <c:v>0.83611000000000002</c:v>
                </c:pt>
                <c:pt idx="3828">
                  <c:v>0.83610899999999999</c:v>
                </c:pt>
                <c:pt idx="3829">
                  <c:v>0.83610799999999996</c:v>
                </c:pt>
                <c:pt idx="3830">
                  <c:v>0.83610499999999999</c:v>
                </c:pt>
                <c:pt idx="3831">
                  <c:v>0.83611199999999997</c:v>
                </c:pt>
                <c:pt idx="3832">
                  <c:v>0.83611000000000002</c:v>
                </c:pt>
                <c:pt idx="3833">
                  <c:v>0.83610799999999996</c:v>
                </c:pt>
                <c:pt idx="3834">
                  <c:v>0.83611100000000005</c:v>
                </c:pt>
                <c:pt idx="3835">
                  <c:v>0.83610799999999996</c:v>
                </c:pt>
                <c:pt idx="3836">
                  <c:v>0.83611000000000002</c:v>
                </c:pt>
                <c:pt idx="3837">
                  <c:v>0.83611000000000002</c:v>
                </c:pt>
                <c:pt idx="3838">
                  <c:v>0.83611500000000005</c:v>
                </c:pt>
                <c:pt idx="3839">
                  <c:v>0.836113</c:v>
                </c:pt>
                <c:pt idx="3840">
                  <c:v>0.83611000000000002</c:v>
                </c:pt>
                <c:pt idx="3841">
                  <c:v>0.83611199999999997</c:v>
                </c:pt>
                <c:pt idx="3842">
                  <c:v>0.83611199999999997</c:v>
                </c:pt>
                <c:pt idx="3843">
                  <c:v>0.836113</c:v>
                </c:pt>
                <c:pt idx="3844">
                  <c:v>0.83611199999999997</c:v>
                </c:pt>
                <c:pt idx="3845">
                  <c:v>0.83611500000000005</c:v>
                </c:pt>
                <c:pt idx="3846">
                  <c:v>0.83611899999999995</c:v>
                </c:pt>
                <c:pt idx="3847">
                  <c:v>0.836117</c:v>
                </c:pt>
                <c:pt idx="3848">
                  <c:v>0.83611800000000003</c:v>
                </c:pt>
                <c:pt idx="3849">
                  <c:v>0.83611899999999995</c:v>
                </c:pt>
                <c:pt idx="3850">
                  <c:v>0.83611800000000003</c:v>
                </c:pt>
                <c:pt idx="3851">
                  <c:v>0.83611599999999997</c:v>
                </c:pt>
                <c:pt idx="3852">
                  <c:v>0.83611800000000003</c:v>
                </c:pt>
                <c:pt idx="3853">
                  <c:v>0.83611899999999995</c:v>
                </c:pt>
                <c:pt idx="3854">
                  <c:v>0.836117</c:v>
                </c:pt>
                <c:pt idx="3855">
                  <c:v>0.83611400000000002</c:v>
                </c:pt>
                <c:pt idx="3856">
                  <c:v>0.83611000000000002</c:v>
                </c:pt>
                <c:pt idx="3857">
                  <c:v>0.83611199999999997</c:v>
                </c:pt>
                <c:pt idx="3858">
                  <c:v>0.836117</c:v>
                </c:pt>
                <c:pt idx="3859">
                  <c:v>0.83611899999999995</c:v>
                </c:pt>
                <c:pt idx="3860">
                  <c:v>0.83611800000000003</c:v>
                </c:pt>
                <c:pt idx="3861">
                  <c:v>0.836117</c:v>
                </c:pt>
                <c:pt idx="3862">
                  <c:v>0.83611400000000002</c:v>
                </c:pt>
                <c:pt idx="3863">
                  <c:v>0.83611100000000005</c:v>
                </c:pt>
                <c:pt idx="3864">
                  <c:v>0.83611199999999997</c:v>
                </c:pt>
                <c:pt idx="3865">
                  <c:v>0.83611199999999997</c:v>
                </c:pt>
                <c:pt idx="3866">
                  <c:v>0.836113</c:v>
                </c:pt>
                <c:pt idx="3867">
                  <c:v>0.83610700000000004</c:v>
                </c:pt>
                <c:pt idx="3868">
                  <c:v>0.83610600000000002</c:v>
                </c:pt>
                <c:pt idx="3869">
                  <c:v>0.83609999999999995</c:v>
                </c:pt>
                <c:pt idx="3870">
                  <c:v>0.83610600000000002</c:v>
                </c:pt>
                <c:pt idx="3871">
                  <c:v>0.83610300000000004</c:v>
                </c:pt>
                <c:pt idx="3872">
                  <c:v>0.83610099999999998</c:v>
                </c:pt>
                <c:pt idx="3873">
                  <c:v>0.83609999999999995</c:v>
                </c:pt>
                <c:pt idx="3874">
                  <c:v>0.83610200000000001</c:v>
                </c:pt>
                <c:pt idx="3875">
                  <c:v>0.83610200000000001</c:v>
                </c:pt>
                <c:pt idx="3876">
                  <c:v>0.83610600000000002</c:v>
                </c:pt>
                <c:pt idx="3877">
                  <c:v>0.836094</c:v>
                </c:pt>
                <c:pt idx="3878">
                  <c:v>0.83609699999999998</c:v>
                </c:pt>
                <c:pt idx="3879">
                  <c:v>0.83609900000000004</c:v>
                </c:pt>
                <c:pt idx="3880">
                  <c:v>0.83609599999999995</c:v>
                </c:pt>
                <c:pt idx="3881">
                  <c:v>0.83609900000000004</c:v>
                </c:pt>
                <c:pt idx="3882">
                  <c:v>0.83609900000000004</c:v>
                </c:pt>
                <c:pt idx="3883">
                  <c:v>0.83609199999999995</c:v>
                </c:pt>
                <c:pt idx="3884">
                  <c:v>0.83609999999999995</c:v>
                </c:pt>
                <c:pt idx="3885">
                  <c:v>0.83610200000000001</c:v>
                </c:pt>
                <c:pt idx="3886">
                  <c:v>0.83610200000000001</c:v>
                </c:pt>
                <c:pt idx="3887">
                  <c:v>0.83609599999999995</c:v>
                </c:pt>
                <c:pt idx="3888">
                  <c:v>0.83609299999999998</c:v>
                </c:pt>
                <c:pt idx="3889">
                  <c:v>0.83609500000000003</c:v>
                </c:pt>
                <c:pt idx="3890">
                  <c:v>0.83609</c:v>
                </c:pt>
                <c:pt idx="3891">
                  <c:v>0.83608800000000005</c:v>
                </c:pt>
                <c:pt idx="3892">
                  <c:v>0.83608800000000005</c:v>
                </c:pt>
                <c:pt idx="3893">
                  <c:v>0.83608800000000005</c:v>
                </c:pt>
                <c:pt idx="3894">
                  <c:v>0.83609</c:v>
                </c:pt>
                <c:pt idx="3895">
                  <c:v>0.83608499999999997</c:v>
                </c:pt>
                <c:pt idx="3896">
                  <c:v>0.836086</c:v>
                </c:pt>
                <c:pt idx="3897">
                  <c:v>0.83608899999999997</c:v>
                </c:pt>
                <c:pt idx="3898">
                  <c:v>0.83608800000000005</c:v>
                </c:pt>
                <c:pt idx="3899">
                  <c:v>0.83608499999999997</c:v>
                </c:pt>
                <c:pt idx="3900">
                  <c:v>0.83608499999999997</c:v>
                </c:pt>
                <c:pt idx="3901">
                  <c:v>0.83608700000000002</c:v>
                </c:pt>
                <c:pt idx="3902">
                  <c:v>0.83609100000000003</c:v>
                </c:pt>
                <c:pt idx="3903">
                  <c:v>0.83609</c:v>
                </c:pt>
                <c:pt idx="3904">
                  <c:v>0.83608800000000005</c:v>
                </c:pt>
                <c:pt idx="3905">
                  <c:v>0.83608700000000002</c:v>
                </c:pt>
                <c:pt idx="3906">
                  <c:v>0.83608899999999997</c:v>
                </c:pt>
                <c:pt idx="3907">
                  <c:v>0.83609100000000003</c:v>
                </c:pt>
                <c:pt idx="3908">
                  <c:v>0.83609199999999995</c:v>
                </c:pt>
                <c:pt idx="3909">
                  <c:v>0.836086</c:v>
                </c:pt>
                <c:pt idx="3910">
                  <c:v>0.83609</c:v>
                </c:pt>
                <c:pt idx="3911">
                  <c:v>0.83609</c:v>
                </c:pt>
                <c:pt idx="3912">
                  <c:v>0.83609800000000001</c:v>
                </c:pt>
                <c:pt idx="3913">
                  <c:v>0.836094</c:v>
                </c:pt>
                <c:pt idx="3914">
                  <c:v>0.83609800000000001</c:v>
                </c:pt>
                <c:pt idx="3915">
                  <c:v>0.836094</c:v>
                </c:pt>
                <c:pt idx="3916">
                  <c:v>0.83609299999999998</c:v>
                </c:pt>
                <c:pt idx="3917">
                  <c:v>0.836094</c:v>
                </c:pt>
                <c:pt idx="3918">
                  <c:v>0.83608899999999997</c:v>
                </c:pt>
                <c:pt idx="3919">
                  <c:v>0.83608899999999997</c:v>
                </c:pt>
                <c:pt idx="3920">
                  <c:v>0.83609</c:v>
                </c:pt>
                <c:pt idx="3921">
                  <c:v>0.83608899999999997</c:v>
                </c:pt>
                <c:pt idx="3922">
                  <c:v>0.83609100000000003</c:v>
                </c:pt>
                <c:pt idx="3923">
                  <c:v>0.83608499999999997</c:v>
                </c:pt>
                <c:pt idx="3924">
                  <c:v>0.836086</c:v>
                </c:pt>
                <c:pt idx="3925">
                  <c:v>0.836086</c:v>
                </c:pt>
                <c:pt idx="3926">
                  <c:v>0.83608199999999999</c:v>
                </c:pt>
                <c:pt idx="3927">
                  <c:v>0.83608700000000002</c:v>
                </c:pt>
                <c:pt idx="3928">
                  <c:v>0.83608300000000002</c:v>
                </c:pt>
                <c:pt idx="3929">
                  <c:v>0.83608400000000005</c:v>
                </c:pt>
                <c:pt idx="3930">
                  <c:v>0.83608499999999997</c:v>
                </c:pt>
                <c:pt idx="3931">
                  <c:v>0.83608099999999996</c:v>
                </c:pt>
                <c:pt idx="3932">
                  <c:v>0.83608499999999997</c:v>
                </c:pt>
                <c:pt idx="3933">
                  <c:v>0.83608800000000005</c:v>
                </c:pt>
                <c:pt idx="3934">
                  <c:v>0.83608899999999997</c:v>
                </c:pt>
                <c:pt idx="3935">
                  <c:v>0.83608899999999997</c:v>
                </c:pt>
                <c:pt idx="3936">
                  <c:v>0.83609100000000003</c:v>
                </c:pt>
                <c:pt idx="3937">
                  <c:v>0.83609100000000003</c:v>
                </c:pt>
                <c:pt idx="3938">
                  <c:v>0.83609</c:v>
                </c:pt>
                <c:pt idx="3939">
                  <c:v>0.83609599999999995</c:v>
                </c:pt>
                <c:pt idx="3940">
                  <c:v>0.83610099999999998</c:v>
                </c:pt>
                <c:pt idx="3941">
                  <c:v>0.83610200000000001</c:v>
                </c:pt>
                <c:pt idx="3942">
                  <c:v>0.83610399999999996</c:v>
                </c:pt>
                <c:pt idx="3943">
                  <c:v>0.83610600000000002</c:v>
                </c:pt>
                <c:pt idx="3944">
                  <c:v>0.83610499999999999</c:v>
                </c:pt>
                <c:pt idx="3945">
                  <c:v>0.83610399999999996</c:v>
                </c:pt>
                <c:pt idx="3946">
                  <c:v>0.83610899999999999</c:v>
                </c:pt>
                <c:pt idx="3947">
                  <c:v>0.83611100000000005</c:v>
                </c:pt>
                <c:pt idx="3948">
                  <c:v>0.836113</c:v>
                </c:pt>
                <c:pt idx="3949">
                  <c:v>0.83611199999999997</c:v>
                </c:pt>
                <c:pt idx="3950">
                  <c:v>0.83611500000000005</c:v>
                </c:pt>
                <c:pt idx="3951">
                  <c:v>0.83611199999999997</c:v>
                </c:pt>
                <c:pt idx="3952">
                  <c:v>0.836113</c:v>
                </c:pt>
                <c:pt idx="3953">
                  <c:v>0.83611500000000005</c:v>
                </c:pt>
                <c:pt idx="3954">
                  <c:v>0.836121</c:v>
                </c:pt>
                <c:pt idx="3955">
                  <c:v>0.83611899999999995</c:v>
                </c:pt>
                <c:pt idx="3956">
                  <c:v>0.83611999999999997</c:v>
                </c:pt>
                <c:pt idx="3957">
                  <c:v>0.83612299999999995</c:v>
                </c:pt>
                <c:pt idx="3958">
                  <c:v>0.83612699999999995</c:v>
                </c:pt>
                <c:pt idx="3959">
                  <c:v>0.83612799999999998</c:v>
                </c:pt>
                <c:pt idx="3960">
                  <c:v>0.83612600000000004</c:v>
                </c:pt>
                <c:pt idx="3961">
                  <c:v>0.83613000000000004</c:v>
                </c:pt>
                <c:pt idx="3962">
                  <c:v>0.83613000000000004</c:v>
                </c:pt>
                <c:pt idx="3963">
                  <c:v>0.83613499999999996</c:v>
                </c:pt>
                <c:pt idx="3964">
                  <c:v>0.83613000000000004</c:v>
                </c:pt>
                <c:pt idx="3965">
                  <c:v>0.83612900000000001</c:v>
                </c:pt>
                <c:pt idx="3966">
                  <c:v>0.83613099999999996</c:v>
                </c:pt>
                <c:pt idx="3967">
                  <c:v>0.83612799999999998</c:v>
                </c:pt>
                <c:pt idx="3968">
                  <c:v>0.83612900000000001</c:v>
                </c:pt>
                <c:pt idx="3969">
                  <c:v>0.83612600000000004</c:v>
                </c:pt>
                <c:pt idx="3970">
                  <c:v>0.83612600000000004</c:v>
                </c:pt>
                <c:pt idx="3971">
                  <c:v>0.83613300000000002</c:v>
                </c:pt>
                <c:pt idx="3972">
                  <c:v>0.83613000000000004</c:v>
                </c:pt>
                <c:pt idx="3973">
                  <c:v>0.83612900000000001</c:v>
                </c:pt>
                <c:pt idx="3974">
                  <c:v>0.83612799999999998</c:v>
                </c:pt>
                <c:pt idx="3975">
                  <c:v>0.83612500000000001</c:v>
                </c:pt>
                <c:pt idx="3976">
                  <c:v>0.83612399999999998</c:v>
                </c:pt>
                <c:pt idx="3977">
                  <c:v>0.83612900000000001</c:v>
                </c:pt>
                <c:pt idx="3978">
                  <c:v>0.83612399999999998</c:v>
                </c:pt>
                <c:pt idx="3979">
                  <c:v>0.83612299999999995</c:v>
                </c:pt>
                <c:pt idx="3980">
                  <c:v>0.83612299999999995</c:v>
                </c:pt>
                <c:pt idx="3981">
                  <c:v>0.83612299999999995</c:v>
                </c:pt>
                <c:pt idx="3982">
                  <c:v>0.83612200000000003</c:v>
                </c:pt>
                <c:pt idx="3983">
                  <c:v>0.83612200000000003</c:v>
                </c:pt>
                <c:pt idx="3984">
                  <c:v>0.836117</c:v>
                </c:pt>
                <c:pt idx="3985">
                  <c:v>0.83611899999999995</c:v>
                </c:pt>
                <c:pt idx="3986">
                  <c:v>0.836117</c:v>
                </c:pt>
                <c:pt idx="3987">
                  <c:v>0.83611899999999995</c:v>
                </c:pt>
                <c:pt idx="3988">
                  <c:v>0.83611500000000005</c:v>
                </c:pt>
                <c:pt idx="3989">
                  <c:v>0.83611800000000003</c:v>
                </c:pt>
                <c:pt idx="3990">
                  <c:v>0.83611500000000005</c:v>
                </c:pt>
                <c:pt idx="3991">
                  <c:v>0.83611800000000003</c:v>
                </c:pt>
                <c:pt idx="3992">
                  <c:v>0.836113</c:v>
                </c:pt>
                <c:pt idx="3993">
                  <c:v>0.83611199999999997</c:v>
                </c:pt>
                <c:pt idx="3994">
                  <c:v>0.83610899999999999</c:v>
                </c:pt>
                <c:pt idx="3995">
                  <c:v>0.83611199999999997</c:v>
                </c:pt>
                <c:pt idx="3996">
                  <c:v>0.836113</c:v>
                </c:pt>
                <c:pt idx="3997">
                  <c:v>0.83611199999999997</c:v>
                </c:pt>
                <c:pt idx="3998">
                  <c:v>0.83611199999999997</c:v>
                </c:pt>
                <c:pt idx="3999">
                  <c:v>0.83611599999999997</c:v>
                </c:pt>
                <c:pt idx="4000">
                  <c:v>0.83610399999999996</c:v>
                </c:pt>
                <c:pt idx="4001">
                  <c:v>0.83610799999999996</c:v>
                </c:pt>
                <c:pt idx="4002">
                  <c:v>0.83610499999999999</c:v>
                </c:pt>
                <c:pt idx="4003">
                  <c:v>0.83610200000000001</c:v>
                </c:pt>
                <c:pt idx="4004">
                  <c:v>0.83610499999999999</c:v>
                </c:pt>
                <c:pt idx="4005">
                  <c:v>0.83610499999999999</c:v>
                </c:pt>
                <c:pt idx="4006">
                  <c:v>0.83610200000000001</c:v>
                </c:pt>
                <c:pt idx="4007">
                  <c:v>0.83610399999999996</c:v>
                </c:pt>
                <c:pt idx="4008">
                  <c:v>0.83609299999999998</c:v>
                </c:pt>
                <c:pt idx="4009">
                  <c:v>0.83609599999999995</c:v>
                </c:pt>
                <c:pt idx="4010">
                  <c:v>0.83609699999999998</c:v>
                </c:pt>
                <c:pt idx="4011">
                  <c:v>0.83609699999999998</c:v>
                </c:pt>
                <c:pt idx="4012">
                  <c:v>0.83609800000000001</c:v>
                </c:pt>
                <c:pt idx="4013">
                  <c:v>0.83609500000000003</c:v>
                </c:pt>
                <c:pt idx="4014">
                  <c:v>0.83609500000000003</c:v>
                </c:pt>
                <c:pt idx="4015">
                  <c:v>0.83609500000000003</c:v>
                </c:pt>
                <c:pt idx="4016">
                  <c:v>0.83609500000000003</c:v>
                </c:pt>
                <c:pt idx="4017">
                  <c:v>0.83609199999999995</c:v>
                </c:pt>
                <c:pt idx="4018">
                  <c:v>0.83608800000000005</c:v>
                </c:pt>
                <c:pt idx="4019">
                  <c:v>0.83609199999999995</c:v>
                </c:pt>
                <c:pt idx="4020">
                  <c:v>0.83608499999999997</c:v>
                </c:pt>
                <c:pt idx="4021">
                  <c:v>0.83608400000000005</c:v>
                </c:pt>
                <c:pt idx="4022">
                  <c:v>0.83608700000000002</c:v>
                </c:pt>
                <c:pt idx="4023">
                  <c:v>0.83608199999999999</c:v>
                </c:pt>
                <c:pt idx="4024">
                  <c:v>0.83607799999999999</c:v>
                </c:pt>
                <c:pt idx="4025">
                  <c:v>0.83607900000000002</c:v>
                </c:pt>
                <c:pt idx="4026">
                  <c:v>0.83608199999999999</c:v>
                </c:pt>
                <c:pt idx="4027">
                  <c:v>0.83608400000000005</c:v>
                </c:pt>
                <c:pt idx="4028">
                  <c:v>0.83608000000000005</c:v>
                </c:pt>
                <c:pt idx="4029">
                  <c:v>0.83608300000000002</c:v>
                </c:pt>
                <c:pt idx="4030">
                  <c:v>0.83608400000000005</c:v>
                </c:pt>
                <c:pt idx="4031">
                  <c:v>0.83608400000000005</c:v>
                </c:pt>
                <c:pt idx="4032">
                  <c:v>0.83608199999999999</c:v>
                </c:pt>
                <c:pt idx="4033">
                  <c:v>0.83608300000000002</c:v>
                </c:pt>
                <c:pt idx="4034">
                  <c:v>0.83608700000000002</c:v>
                </c:pt>
                <c:pt idx="4035">
                  <c:v>0.83609100000000003</c:v>
                </c:pt>
                <c:pt idx="4036">
                  <c:v>0.83608899999999997</c:v>
                </c:pt>
                <c:pt idx="4037">
                  <c:v>0.83608499999999997</c:v>
                </c:pt>
                <c:pt idx="4038">
                  <c:v>0.83607799999999999</c:v>
                </c:pt>
                <c:pt idx="4039">
                  <c:v>0.83607900000000002</c:v>
                </c:pt>
                <c:pt idx="4040">
                  <c:v>0.83607799999999999</c:v>
                </c:pt>
                <c:pt idx="4041">
                  <c:v>0.83607900000000002</c:v>
                </c:pt>
                <c:pt idx="4042">
                  <c:v>0.83607900000000002</c:v>
                </c:pt>
                <c:pt idx="4043">
                  <c:v>0.83607900000000002</c:v>
                </c:pt>
                <c:pt idx="4044">
                  <c:v>0.83608199999999999</c:v>
                </c:pt>
                <c:pt idx="4045">
                  <c:v>0.83607500000000001</c:v>
                </c:pt>
                <c:pt idx="4046">
                  <c:v>0.83607799999999999</c:v>
                </c:pt>
                <c:pt idx="4047">
                  <c:v>0.83607900000000002</c:v>
                </c:pt>
                <c:pt idx="4048">
                  <c:v>0.83607799999999999</c:v>
                </c:pt>
                <c:pt idx="4049">
                  <c:v>0.836086</c:v>
                </c:pt>
                <c:pt idx="4050">
                  <c:v>0.83608800000000005</c:v>
                </c:pt>
                <c:pt idx="4051">
                  <c:v>0.836094</c:v>
                </c:pt>
                <c:pt idx="4052">
                  <c:v>0.83609199999999995</c:v>
                </c:pt>
                <c:pt idx="4053">
                  <c:v>0.83609699999999998</c:v>
                </c:pt>
                <c:pt idx="4054">
                  <c:v>0.83609599999999995</c:v>
                </c:pt>
                <c:pt idx="4055">
                  <c:v>0.83610099999999998</c:v>
                </c:pt>
                <c:pt idx="4056">
                  <c:v>0.83610399999999996</c:v>
                </c:pt>
                <c:pt idx="4057">
                  <c:v>0.83610600000000002</c:v>
                </c:pt>
                <c:pt idx="4058">
                  <c:v>0.83610600000000002</c:v>
                </c:pt>
                <c:pt idx="4059">
                  <c:v>0.83611199999999997</c:v>
                </c:pt>
                <c:pt idx="4060">
                  <c:v>0.83611999999999997</c:v>
                </c:pt>
                <c:pt idx="4061">
                  <c:v>0.83611800000000003</c:v>
                </c:pt>
                <c:pt idx="4062">
                  <c:v>0.83611899999999995</c:v>
                </c:pt>
                <c:pt idx="4063">
                  <c:v>0.83611599999999997</c:v>
                </c:pt>
                <c:pt idx="4064">
                  <c:v>0.83612500000000001</c:v>
                </c:pt>
                <c:pt idx="4065">
                  <c:v>0.83612699999999995</c:v>
                </c:pt>
                <c:pt idx="4066">
                  <c:v>0.83613400000000004</c:v>
                </c:pt>
                <c:pt idx="4067">
                  <c:v>0.83613899999999997</c:v>
                </c:pt>
                <c:pt idx="4068">
                  <c:v>0.83614599999999994</c:v>
                </c:pt>
                <c:pt idx="4069">
                  <c:v>0.83615399999999995</c:v>
                </c:pt>
                <c:pt idx="4070">
                  <c:v>0.83615300000000004</c:v>
                </c:pt>
                <c:pt idx="4071">
                  <c:v>0.83614200000000005</c:v>
                </c:pt>
                <c:pt idx="4072">
                  <c:v>0.83614999999999995</c:v>
                </c:pt>
                <c:pt idx="4073">
                  <c:v>0.83613999999999999</c:v>
                </c:pt>
                <c:pt idx="4074">
                  <c:v>0.83613700000000002</c:v>
                </c:pt>
                <c:pt idx="4075">
                  <c:v>0.83613499999999996</c:v>
                </c:pt>
                <c:pt idx="4076">
                  <c:v>0.83613700000000002</c:v>
                </c:pt>
                <c:pt idx="4077">
                  <c:v>0.83613999999999999</c:v>
                </c:pt>
                <c:pt idx="4078">
                  <c:v>0.83613499999999996</c:v>
                </c:pt>
                <c:pt idx="4079">
                  <c:v>0.83613899999999997</c:v>
                </c:pt>
                <c:pt idx="4080">
                  <c:v>0.83614100000000002</c:v>
                </c:pt>
                <c:pt idx="4081">
                  <c:v>0.83613800000000005</c:v>
                </c:pt>
                <c:pt idx="4082">
                  <c:v>0.83614100000000002</c:v>
                </c:pt>
                <c:pt idx="4083">
                  <c:v>0.83614699999999997</c:v>
                </c:pt>
                <c:pt idx="4084">
                  <c:v>0.83614900000000003</c:v>
                </c:pt>
                <c:pt idx="4085">
                  <c:v>0.83614699999999997</c:v>
                </c:pt>
                <c:pt idx="4086">
                  <c:v>0.83615200000000001</c:v>
                </c:pt>
                <c:pt idx="4087">
                  <c:v>0.83615300000000004</c:v>
                </c:pt>
                <c:pt idx="4088">
                  <c:v>0.83614999999999995</c:v>
                </c:pt>
                <c:pt idx="4089">
                  <c:v>0.83615300000000004</c:v>
                </c:pt>
                <c:pt idx="4090">
                  <c:v>0.83615200000000001</c:v>
                </c:pt>
                <c:pt idx="4091">
                  <c:v>0.83614900000000003</c:v>
                </c:pt>
                <c:pt idx="4092">
                  <c:v>0.836148</c:v>
                </c:pt>
                <c:pt idx="4093">
                  <c:v>0.83614599999999994</c:v>
                </c:pt>
                <c:pt idx="4094">
                  <c:v>0.83614100000000002</c:v>
                </c:pt>
                <c:pt idx="4095">
                  <c:v>0.83613999999999999</c:v>
                </c:pt>
                <c:pt idx="4096">
                  <c:v>0.836144</c:v>
                </c:pt>
                <c:pt idx="4097">
                  <c:v>0.83613700000000002</c:v>
                </c:pt>
                <c:pt idx="4098">
                  <c:v>0.83613499999999996</c:v>
                </c:pt>
                <c:pt idx="4099">
                  <c:v>0.83613700000000002</c:v>
                </c:pt>
                <c:pt idx="4100">
                  <c:v>0.83613800000000005</c:v>
                </c:pt>
                <c:pt idx="4101">
                  <c:v>0.83613199999999999</c:v>
                </c:pt>
                <c:pt idx="4102">
                  <c:v>0.83613499999999996</c:v>
                </c:pt>
                <c:pt idx="4103">
                  <c:v>0.83612799999999998</c:v>
                </c:pt>
                <c:pt idx="4104">
                  <c:v>0.83612500000000001</c:v>
                </c:pt>
                <c:pt idx="4105">
                  <c:v>0.83612200000000003</c:v>
                </c:pt>
                <c:pt idx="4106">
                  <c:v>0.83612600000000004</c:v>
                </c:pt>
                <c:pt idx="4107">
                  <c:v>0.83612200000000003</c:v>
                </c:pt>
                <c:pt idx="4108">
                  <c:v>0.83611999999999997</c:v>
                </c:pt>
                <c:pt idx="4109">
                  <c:v>0.83612299999999995</c:v>
                </c:pt>
                <c:pt idx="4110">
                  <c:v>0.83612200000000003</c:v>
                </c:pt>
                <c:pt idx="4111">
                  <c:v>0.83611899999999995</c:v>
                </c:pt>
                <c:pt idx="4112">
                  <c:v>0.83611800000000003</c:v>
                </c:pt>
                <c:pt idx="4113">
                  <c:v>0.83611500000000005</c:v>
                </c:pt>
                <c:pt idx="4114">
                  <c:v>0.83611199999999997</c:v>
                </c:pt>
                <c:pt idx="4115">
                  <c:v>0.83611199999999997</c:v>
                </c:pt>
                <c:pt idx="4116">
                  <c:v>0.83610799999999996</c:v>
                </c:pt>
                <c:pt idx="4117">
                  <c:v>0.83611100000000005</c:v>
                </c:pt>
                <c:pt idx="4118">
                  <c:v>0.83610799999999996</c:v>
                </c:pt>
                <c:pt idx="4119">
                  <c:v>0.83610399999999996</c:v>
                </c:pt>
                <c:pt idx="4120">
                  <c:v>0.83609999999999995</c:v>
                </c:pt>
                <c:pt idx="4121">
                  <c:v>0.83609500000000003</c:v>
                </c:pt>
                <c:pt idx="4122">
                  <c:v>0.83609100000000003</c:v>
                </c:pt>
                <c:pt idx="4123">
                  <c:v>0.83609299999999998</c:v>
                </c:pt>
                <c:pt idx="4124">
                  <c:v>0.83608499999999997</c:v>
                </c:pt>
                <c:pt idx="4125">
                  <c:v>0.83609199999999995</c:v>
                </c:pt>
                <c:pt idx="4126">
                  <c:v>0.83608899999999997</c:v>
                </c:pt>
                <c:pt idx="4127">
                  <c:v>0.83608700000000002</c:v>
                </c:pt>
                <c:pt idx="4128">
                  <c:v>0.83608800000000005</c:v>
                </c:pt>
                <c:pt idx="4129">
                  <c:v>0.836086</c:v>
                </c:pt>
                <c:pt idx="4130">
                  <c:v>0.83608400000000005</c:v>
                </c:pt>
                <c:pt idx="4131">
                  <c:v>0.83608800000000005</c:v>
                </c:pt>
                <c:pt idx="4132">
                  <c:v>0.83608700000000002</c:v>
                </c:pt>
                <c:pt idx="4133">
                  <c:v>0.83608499999999997</c:v>
                </c:pt>
                <c:pt idx="4134">
                  <c:v>0.83608199999999999</c:v>
                </c:pt>
                <c:pt idx="4135">
                  <c:v>0.83608700000000002</c:v>
                </c:pt>
                <c:pt idx="4136">
                  <c:v>0.83608400000000005</c:v>
                </c:pt>
                <c:pt idx="4137">
                  <c:v>0.83608400000000005</c:v>
                </c:pt>
                <c:pt idx="4138">
                  <c:v>0.836086</c:v>
                </c:pt>
                <c:pt idx="4139">
                  <c:v>0.83608499999999997</c:v>
                </c:pt>
                <c:pt idx="4140">
                  <c:v>0.83608899999999997</c:v>
                </c:pt>
                <c:pt idx="4141">
                  <c:v>0.83609199999999995</c:v>
                </c:pt>
                <c:pt idx="4142">
                  <c:v>0.83609500000000003</c:v>
                </c:pt>
                <c:pt idx="4143">
                  <c:v>0.83609500000000003</c:v>
                </c:pt>
                <c:pt idx="4144">
                  <c:v>0.836094</c:v>
                </c:pt>
                <c:pt idx="4145">
                  <c:v>0.83609699999999998</c:v>
                </c:pt>
                <c:pt idx="4146">
                  <c:v>0.83610099999999998</c:v>
                </c:pt>
                <c:pt idx="4147">
                  <c:v>0.83610700000000004</c:v>
                </c:pt>
                <c:pt idx="4148">
                  <c:v>0.83611199999999997</c:v>
                </c:pt>
                <c:pt idx="4149">
                  <c:v>0.83611000000000002</c:v>
                </c:pt>
                <c:pt idx="4150">
                  <c:v>0.83611400000000002</c:v>
                </c:pt>
                <c:pt idx="4151">
                  <c:v>0.83611999999999997</c:v>
                </c:pt>
                <c:pt idx="4152">
                  <c:v>0.83611800000000003</c:v>
                </c:pt>
                <c:pt idx="4153">
                  <c:v>0.83611899999999995</c:v>
                </c:pt>
                <c:pt idx="4154">
                  <c:v>0.83612299999999995</c:v>
                </c:pt>
                <c:pt idx="4155">
                  <c:v>0.83611899999999995</c:v>
                </c:pt>
                <c:pt idx="4156">
                  <c:v>0.83612600000000004</c:v>
                </c:pt>
                <c:pt idx="4157">
                  <c:v>0.83612200000000003</c:v>
                </c:pt>
                <c:pt idx="4158">
                  <c:v>0.83612699999999995</c:v>
                </c:pt>
                <c:pt idx="4159">
                  <c:v>0.83613099999999996</c:v>
                </c:pt>
                <c:pt idx="4160">
                  <c:v>0.83613099999999996</c:v>
                </c:pt>
                <c:pt idx="4161">
                  <c:v>0.83613199999999999</c:v>
                </c:pt>
                <c:pt idx="4162">
                  <c:v>0.83613199999999999</c:v>
                </c:pt>
                <c:pt idx="4163">
                  <c:v>0.83613599999999999</c:v>
                </c:pt>
                <c:pt idx="4164">
                  <c:v>0.83614200000000005</c:v>
                </c:pt>
                <c:pt idx="4165">
                  <c:v>0.83614299999999997</c:v>
                </c:pt>
                <c:pt idx="4166">
                  <c:v>0.83614100000000002</c:v>
                </c:pt>
                <c:pt idx="4167">
                  <c:v>0.83614299999999997</c:v>
                </c:pt>
                <c:pt idx="4168">
                  <c:v>0.836144</c:v>
                </c:pt>
                <c:pt idx="4169">
                  <c:v>0.83614900000000003</c:v>
                </c:pt>
                <c:pt idx="4170">
                  <c:v>0.83614900000000003</c:v>
                </c:pt>
                <c:pt idx="4171">
                  <c:v>0.83614599999999994</c:v>
                </c:pt>
                <c:pt idx="4172">
                  <c:v>0.836148</c:v>
                </c:pt>
                <c:pt idx="4173">
                  <c:v>0.83614900000000003</c:v>
                </c:pt>
                <c:pt idx="4174">
                  <c:v>0.836148</c:v>
                </c:pt>
                <c:pt idx="4175">
                  <c:v>0.83615499999999998</c:v>
                </c:pt>
                <c:pt idx="4176">
                  <c:v>0.83616999999999997</c:v>
                </c:pt>
                <c:pt idx="4177">
                  <c:v>0.83616999999999997</c:v>
                </c:pt>
                <c:pt idx="4178">
                  <c:v>0.83617399999999997</c:v>
                </c:pt>
                <c:pt idx="4179">
                  <c:v>0.83616500000000005</c:v>
                </c:pt>
                <c:pt idx="4180">
                  <c:v>0.83616900000000005</c:v>
                </c:pt>
                <c:pt idx="4181">
                  <c:v>0.83616999999999997</c:v>
                </c:pt>
                <c:pt idx="4182">
                  <c:v>0.83617300000000006</c:v>
                </c:pt>
                <c:pt idx="4183">
                  <c:v>0.83616599999999996</c:v>
                </c:pt>
                <c:pt idx="4184">
                  <c:v>0.83616400000000002</c:v>
                </c:pt>
                <c:pt idx="4185">
                  <c:v>0.83616199999999996</c:v>
                </c:pt>
                <c:pt idx="4186">
                  <c:v>0.83616100000000004</c:v>
                </c:pt>
                <c:pt idx="4187">
                  <c:v>0.83615600000000001</c:v>
                </c:pt>
                <c:pt idx="4188">
                  <c:v>0.83615600000000001</c:v>
                </c:pt>
                <c:pt idx="4189">
                  <c:v>0.83614699999999997</c:v>
                </c:pt>
                <c:pt idx="4190">
                  <c:v>0.83614699999999997</c:v>
                </c:pt>
                <c:pt idx="4191">
                  <c:v>0.83613899999999997</c:v>
                </c:pt>
                <c:pt idx="4192">
                  <c:v>0.83613899999999997</c:v>
                </c:pt>
                <c:pt idx="4193">
                  <c:v>0.83613899999999997</c:v>
                </c:pt>
                <c:pt idx="4194">
                  <c:v>0.83613599999999999</c:v>
                </c:pt>
                <c:pt idx="4195">
                  <c:v>0.83613099999999996</c:v>
                </c:pt>
                <c:pt idx="4196">
                  <c:v>0.83614100000000002</c:v>
                </c:pt>
                <c:pt idx="4197">
                  <c:v>0.83613700000000002</c:v>
                </c:pt>
                <c:pt idx="4198">
                  <c:v>0.83613999999999999</c:v>
                </c:pt>
                <c:pt idx="4199">
                  <c:v>0.83612799999999998</c:v>
                </c:pt>
                <c:pt idx="4200">
                  <c:v>0.83612399999999998</c:v>
                </c:pt>
                <c:pt idx="4201">
                  <c:v>0.83612399999999998</c:v>
                </c:pt>
                <c:pt idx="4202">
                  <c:v>0.83612600000000004</c:v>
                </c:pt>
                <c:pt idx="4203">
                  <c:v>0.83612299999999995</c:v>
                </c:pt>
                <c:pt idx="4204">
                  <c:v>0.83612299999999995</c:v>
                </c:pt>
                <c:pt idx="4205">
                  <c:v>0.83611999999999997</c:v>
                </c:pt>
                <c:pt idx="4206">
                  <c:v>0.83612299999999995</c:v>
                </c:pt>
                <c:pt idx="4207">
                  <c:v>0.83612299999999995</c:v>
                </c:pt>
                <c:pt idx="4208">
                  <c:v>0.83611800000000003</c:v>
                </c:pt>
                <c:pt idx="4209">
                  <c:v>0.83611800000000003</c:v>
                </c:pt>
                <c:pt idx="4210">
                  <c:v>0.83611400000000002</c:v>
                </c:pt>
                <c:pt idx="4211">
                  <c:v>0.83611100000000005</c:v>
                </c:pt>
                <c:pt idx="4212">
                  <c:v>0.83611199999999997</c:v>
                </c:pt>
                <c:pt idx="4213">
                  <c:v>0.836113</c:v>
                </c:pt>
                <c:pt idx="4214">
                  <c:v>0.83610700000000004</c:v>
                </c:pt>
                <c:pt idx="4215">
                  <c:v>0.83610499999999999</c:v>
                </c:pt>
                <c:pt idx="4216">
                  <c:v>0.83610700000000004</c:v>
                </c:pt>
                <c:pt idx="4217">
                  <c:v>0.83610799999999996</c:v>
                </c:pt>
                <c:pt idx="4218">
                  <c:v>0.83610600000000002</c:v>
                </c:pt>
                <c:pt idx="4219">
                  <c:v>0.83610499999999999</c:v>
                </c:pt>
                <c:pt idx="4220">
                  <c:v>0.83610399999999996</c:v>
                </c:pt>
                <c:pt idx="4221">
                  <c:v>0.83610200000000001</c:v>
                </c:pt>
                <c:pt idx="4222">
                  <c:v>0.83609999999999995</c:v>
                </c:pt>
                <c:pt idx="4223">
                  <c:v>0.83610099999999998</c:v>
                </c:pt>
                <c:pt idx="4224">
                  <c:v>0.83609900000000004</c:v>
                </c:pt>
                <c:pt idx="4225">
                  <c:v>0.83609800000000001</c:v>
                </c:pt>
                <c:pt idx="4226">
                  <c:v>0.83609500000000003</c:v>
                </c:pt>
                <c:pt idx="4227">
                  <c:v>0.836094</c:v>
                </c:pt>
                <c:pt idx="4228">
                  <c:v>0.83609699999999998</c:v>
                </c:pt>
                <c:pt idx="4229">
                  <c:v>0.83609800000000001</c:v>
                </c:pt>
                <c:pt idx="4230">
                  <c:v>0.83609699999999998</c:v>
                </c:pt>
                <c:pt idx="4231">
                  <c:v>0.83609999999999995</c:v>
                </c:pt>
                <c:pt idx="4232">
                  <c:v>0.83610499999999999</c:v>
                </c:pt>
                <c:pt idx="4233">
                  <c:v>0.83610499999999999</c:v>
                </c:pt>
                <c:pt idx="4234">
                  <c:v>0.83611199999999997</c:v>
                </c:pt>
                <c:pt idx="4235">
                  <c:v>0.83611000000000002</c:v>
                </c:pt>
                <c:pt idx="4236">
                  <c:v>0.83611400000000002</c:v>
                </c:pt>
                <c:pt idx="4237">
                  <c:v>0.83611800000000003</c:v>
                </c:pt>
                <c:pt idx="4238">
                  <c:v>0.836121</c:v>
                </c:pt>
                <c:pt idx="4239">
                  <c:v>0.83612699999999995</c:v>
                </c:pt>
                <c:pt idx="4240">
                  <c:v>0.83612900000000001</c:v>
                </c:pt>
                <c:pt idx="4241">
                  <c:v>0.83613199999999999</c:v>
                </c:pt>
                <c:pt idx="4242">
                  <c:v>0.83613700000000002</c:v>
                </c:pt>
                <c:pt idx="4243">
                  <c:v>0.83613599999999999</c:v>
                </c:pt>
                <c:pt idx="4244">
                  <c:v>0.836144</c:v>
                </c:pt>
                <c:pt idx="4245">
                  <c:v>0.83614299999999997</c:v>
                </c:pt>
                <c:pt idx="4246">
                  <c:v>0.83614100000000002</c:v>
                </c:pt>
                <c:pt idx="4247">
                  <c:v>0.83614100000000002</c:v>
                </c:pt>
                <c:pt idx="4248">
                  <c:v>0.83613999999999999</c:v>
                </c:pt>
                <c:pt idx="4249">
                  <c:v>0.83614500000000003</c:v>
                </c:pt>
                <c:pt idx="4250">
                  <c:v>0.83615200000000001</c:v>
                </c:pt>
                <c:pt idx="4251">
                  <c:v>0.83614999999999995</c:v>
                </c:pt>
                <c:pt idx="4252">
                  <c:v>0.83614599999999994</c:v>
                </c:pt>
                <c:pt idx="4253">
                  <c:v>0.83615099999999998</c:v>
                </c:pt>
                <c:pt idx="4254">
                  <c:v>0.83614999999999995</c:v>
                </c:pt>
                <c:pt idx="4255">
                  <c:v>0.83615200000000001</c:v>
                </c:pt>
                <c:pt idx="4256">
                  <c:v>0.83615300000000004</c:v>
                </c:pt>
                <c:pt idx="4257">
                  <c:v>0.83615200000000001</c:v>
                </c:pt>
                <c:pt idx="4258">
                  <c:v>0.83615300000000004</c:v>
                </c:pt>
                <c:pt idx="4259">
                  <c:v>0.83615799999999996</c:v>
                </c:pt>
                <c:pt idx="4260">
                  <c:v>0.83616000000000001</c:v>
                </c:pt>
                <c:pt idx="4261">
                  <c:v>0.83615799999999996</c:v>
                </c:pt>
                <c:pt idx="4262">
                  <c:v>0.83616199999999996</c:v>
                </c:pt>
                <c:pt idx="4263">
                  <c:v>0.83616500000000005</c:v>
                </c:pt>
                <c:pt idx="4264">
                  <c:v>0.83616699999999999</c:v>
                </c:pt>
                <c:pt idx="4265">
                  <c:v>0.83617300000000006</c:v>
                </c:pt>
                <c:pt idx="4266">
                  <c:v>0.83617200000000003</c:v>
                </c:pt>
                <c:pt idx="4267">
                  <c:v>0.83617200000000003</c:v>
                </c:pt>
                <c:pt idx="4268">
                  <c:v>0.83617399999999997</c:v>
                </c:pt>
                <c:pt idx="4269">
                  <c:v>0.83617300000000006</c:v>
                </c:pt>
                <c:pt idx="4270">
                  <c:v>0.83617799999999998</c:v>
                </c:pt>
                <c:pt idx="4271">
                  <c:v>0.836175</c:v>
                </c:pt>
                <c:pt idx="4272">
                  <c:v>0.83617200000000003</c:v>
                </c:pt>
                <c:pt idx="4273">
                  <c:v>0.83617600000000003</c:v>
                </c:pt>
                <c:pt idx="4274">
                  <c:v>0.83617600000000003</c:v>
                </c:pt>
                <c:pt idx="4275">
                  <c:v>0.83617399999999997</c:v>
                </c:pt>
                <c:pt idx="4276">
                  <c:v>0.83617600000000003</c:v>
                </c:pt>
                <c:pt idx="4277">
                  <c:v>0.83616800000000002</c:v>
                </c:pt>
                <c:pt idx="4278">
                  <c:v>0.83616999999999997</c:v>
                </c:pt>
                <c:pt idx="4279">
                  <c:v>0.83616900000000005</c:v>
                </c:pt>
                <c:pt idx="4280">
                  <c:v>0.83616400000000002</c:v>
                </c:pt>
                <c:pt idx="4281">
                  <c:v>0.83616000000000001</c:v>
                </c:pt>
                <c:pt idx="4282">
                  <c:v>0.83615899999999999</c:v>
                </c:pt>
                <c:pt idx="4283">
                  <c:v>0.83615600000000001</c:v>
                </c:pt>
                <c:pt idx="4284">
                  <c:v>0.83615200000000001</c:v>
                </c:pt>
                <c:pt idx="4285">
                  <c:v>0.83614599999999994</c:v>
                </c:pt>
                <c:pt idx="4286">
                  <c:v>0.836144</c:v>
                </c:pt>
                <c:pt idx="4287">
                  <c:v>0.83613999999999999</c:v>
                </c:pt>
                <c:pt idx="4288">
                  <c:v>0.83614299999999997</c:v>
                </c:pt>
                <c:pt idx="4289">
                  <c:v>0.83613700000000002</c:v>
                </c:pt>
                <c:pt idx="4290">
                  <c:v>0.83613199999999999</c:v>
                </c:pt>
                <c:pt idx="4291">
                  <c:v>0.83613199999999999</c:v>
                </c:pt>
                <c:pt idx="4292">
                  <c:v>0.83613300000000002</c:v>
                </c:pt>
                <c:pt idx="4293">
                  <c:v>0.83613000000000004</c:v>
                </c:pt>
                <c:pt idx="4294">
                  <c:v>0.83612600000000004</c:v>
                </c:pt>
                <c:pt idx="4295">
                  <c:v>0.83612900000000001</c:v>
                </c:pt>
                <c:pt idx="4296">
                  <c:v>0.83611999999999997</c:v>
                </c:pt>
                <c:pt idx="4297">
                  <c:v>0.83611500000000005</c:v>
                </c:pt>
                <c:pt idx="4298">
                  <c:v>0.83611199999999997</c:v>
                </c:pt>
                <c:pt idx="4299">
                  <c:v>0.83610700000000004</c:v>
                </c:pt>
                <c:pt idx="4300">
                  <c:v>0.83610799999999996</c:v>
                </c:pt>
                <c:pt idx="4301">
                  <c:v>0.83610600000000002</c:v>
                </c:pt>
                <c:pt idx="4302">
                  <c:v>0.83610499999999999</c:v>
                </c:pt>
                <c:pt idx="4303">
                  <c:v>0.83610200000000001</c:v>
                </c:pt>
                <c:pt idx="4304">
                  <c:v>0.83609800000000001</c:v>
                </c:pt>
                <c:pt idx="4305">
                  <c:v>0.83609900000000004</c:v>
                </c:pt>
                <c:pt idx="4306">
                  <c:v>0.83609299999999998</c:v>
                </c:pt>
                <c:pt idx="4307">
                  <c:v>0.83609599999999995</c:v>
                </c:pt>
                <c:pt idx="4308">
                  <c:v>0.83608899999999997</c:v>
                </c:pt>
                <c:pt idx="4309">
                  <c:v>0.83608800000000005</c:v>
                </c:pt>
                <c:pt idx="4310">
                  <c:v>0.83609299999999998</c:v>
                </c:pt>
                <c:pt idx="4311">
                  <c:v>0.83609299999999998</c:v>
                </c:pt>
                <c:pt idx="4312">
                  <c:v>0.83609100000000003</c:v>
                </c:pt>
                <c:pt idx="4313">
                  <c:v>0.83609299999999998</c:v>
                </c:pt>
                <c:pt idx="4314">
                  <c:v>0.83608800000000005</c:v>
                </c:pt>
                <c:pt idx="4315">
                  <c:v>0.83609100000000003</c:v>
                </c:pt>
                <c:pt idx="4316">
                  <c:v>0.83608700000000002</c:v>
                </c:pt>
                <c:pt idx="4317">
                  <c:v>0.83608800000000005</c:v>
                </c:pt>
                <c:pt idx="4318">
                  <c:v>0.83609199999999995</c:v>
                </c:pt>
                <c:pt idx="4319">
                  <c:v>0.83609</c:v>
                </c:pt>
                <c:pt idx="4320">
                  <c:v>0.836094</c:v>
                </c:pt>
                <c:pt idx="4321">
                  <c:v>0.836094</c:v>
                </c:pt>
                <c:pt idx="4322">
                  <c:v>0.83609699999999998</c:v>
                </c:pt>
                <c:pt idx="4323">
                  <c:v>0.83610600000000002</c:v>
                </c:pt>
                <c:pt idx="4324">
                  <c:v>0.83610300000000004</c:v>
                </c:pt>
                <c:pt idx="4325">
                  <c:v>0.83610799999999996</c:v>
                </c:pt>
                <c:pt idx="4326">
                  <c:v>0.83610600000000002</c:v>
                </c:pt>
                <c:pt idx="4327">
                  <c:v>0.83610899999999999</c:v>
                </c:pt>
                <c:pt idx="4328">
                  <c:v>0.836113</c:v>
                </c:pt>
                <c:pt idx="4329">
                  <c:v>0.83611599999999997</c:v>
                </c:pt>
                <c:pt idx="4330">
                  <c:v>0.83611800000000003</c:v>
                </c:pt>
                <c:pt idx="4331">
                  <c:v>0.83611599999999997</c:v>
                </c:pt>
                <c:pt idx="4332">
                  <c:v>0.83611800000000003</c:v>
                </c:pt>
                <c:pt idx="4333">
                  <c:v>0.83612200000000003</c:v>
                </c:pt>
                <c:pt idx="4334">
                  <c:v>0.83611999999999997</c:v>
                </c:pt>
                <c:pt idx="4335">
                  <c:v>0.83612600000000004</c:v>
                </c:pt>
                <c:pt idx="4336">
                  <c:v>0.83612500000000001</c:v>
                </c:pt>
                <c:pt idx="4337">
                  <c:v>0.83612500000000001</c:v>
                </c:pt>
                <c:pt idx="4338">
                  <c:v>0.83612600000000004</c:v>
                </c:pt>
                <c:pt idx="4339">
                  <c:v>0.83612600000000004</c:v>
                </c:pt>
                <c:pt idx="4340">
                  <c:v>0.83613000000000004</c:v>
                </c:pt>
                <c:pt idx="4341">
                  <c:v>0.83612900000000001</c:v>
                </c:pt>
                <c:pt idx="4342">
                  <c:v>0.83613499999999996</c:v>
                </c:pt>
                <c:pt idx="4343">
                  <c:v>0.83613300000000002</c:v>
                </c:pt>
                <c:pt idx="4344">
                  <c:v>0.83613400000000004</c:v>
                </c:pt>
                <c:pt idx="4345">
                  <c:v>0.83613899999999997</c:v>
                </c:pt>
                <c:pt idx="4346">
                  <c:v>0.83613499999999996</c:v>
                </c:pt>
                <c:pt idx="4347">
                  <c:v>0.83613700000000002</c:v>
                </c:pt>
                <c:pt idx="4348">
                  <c:v>0.83613499999999996</c:v>
                </c:pt>
                <c:pt idx="4349">
                  <c:v>0.83613800000000005</c:v>
                </c:pt>
                <c:pt idx="4350">
                  <c:v>0.83613999999999999</c:v>
                </c:pt>
                <c:pt idx="4351">
                  <c:v>0.83614100000000002</c:v>
                </c:pt>
                <c:pt idx="4352">
                  <c:v>0.83614100000000002</c:v>
                </c:pt>
                <c:pt idx="4353">
                  <c:v>0.83614200000000005</c:v>
                </c:pt>
                <c:pt idx="4354">
                  <c:v>0.836144</c:v>
                </c:pt>
                <c:pt idx="4355">
                  <c:v>0.83614100000000002</c:v>
                </c:pt>
                <c:pt idx="4356">
                  <c:v>0.83614200000000005</c:v>
                </c:pt>
                <c:pt idx="4357">
                  <c:v>0.83614699999999997</c:v>
                </c:pt>
                <c:pt idx="4358">
                  <c:v>0.83614299999999997</c:v>
                </c:pt>
                <c:pt idx="4359">
                  <c:v>0.83614100000000002</c:v>
                </c:pt>
                <c:pt idx="4360">
                  <c:v>0.83613700000000002</c:v>
                </c:pt>
                <c:pt idx="4361">
                  <c:v>0.83613899999999997</c:v>
                </c:pt>
                <c:pt idx="4362">
                  <c:v>0.83613899999999997</c:v>
                </c:pt>
                <c:pt idx="4363">
                  <c:v>0.83613700000000002</c:v>
                </c:pt>
                <c:pt idx="4364">
                  <c:v>0.83613800000000005</c:v>
                </c:pt>
                <c:pt idx="4365">
                  <c:v>0.83613199999999999</c:v>
                </c:pt>
                <c:pt idx="4366">
                  <c:v>0.83613099999999996</c:v>
                </c:pt>
                <c:pt idx="4367">
                  <c:v>0.83613300000000002</c:v>
                </c:pt>
                <c:pt idx="4368">
                  <c:v>0.83612799999999998</c:v>
                </c:pt>
                <c:pt idx="4369">
                  <c:v>0.83612699999999995</c:v>
                </c:pt>
                <c:pt idx="4370">
                  <c:v>0.83612200000000003</c:v>
                </c:pt>
                <c:pt idx="4371">
                  <c:v>0.83612299999999995</c:v>
                </c:pt>
                <c:pt idx="4372">
                  <c:v>0.83612299999999995</c:v>
                </c:pt>
                <c:pt idx="4373">
                  <c:v>0.83611999999999997</c:v>
                </c:pt>
                <c:pt idx="4374">
                  <c:v>0.836117</c:v>
                </c:pt>
                <c:pt idx="4375">
                  <c:v>0.836117</c:v>
                </c:pt>
                <c:pt idx="4376">
                  <c:v>0.836113</c:v>
                </c:pt>
                <c:pt idx="4377">
                  <c:v>0.836113</c:v>
                </c:pt>
                <c:pt idx="4378">
                  <c:v>0.83610700000000004</c:v>
                </c:pt>
                <c:pt idx="4379">
                  <c:v>0.83611100000000005</c:v>
                </c:pt>
                <c:pt idx="4380">
                  <c:v>0.83610899999999999</c:v>
                </c:pt>
                <c:pt idx="4381">
                  <c:v>0.83610300000000004</c:v>
                </c:pt>
                <c:pt idx="4382">
                  <c:v>0.83610300000000004</c:v>
                </c:pt>
                <c:pt idx="4383">
                  <c:v>0.83609900000000004</c:v>
                </c:pt>
                <c:pt idx="4384">
                  <c:v>0.83610200000000001</c:v>
                </c:pt>
                <c:pt idx="4385">
                  <c:v>0.83610499999999999</c:v>
                </c:pt>
                <c:pt idx="4386">
                  <c:v>0.83609900000000004</c:v>
                </c:pt>
                <c:pt idx="4387">
                  <c:v>0.83609999999999995</c:v>
                </c:pt>
                <c:pt idx="4388">
                  <c:v>0.83609900000000004</c:v>
                </c:pt>
                <c:pt idx="4389">
                  <c:v>0.83609599999999995</c:v>
                </c:pt>
                <c:pt idx="4390">
                  <c:v>0.83609500000000003</c:v>
                </c:pt>
                <c:pt idx="4391">
                  <c:v>0.836094</c:v>
                </c:pt>
                <c:pt idx="4392">
                  <c:v>0.83609299999999998</c:v>
                </c:pt>
                <c:pt idx="4393">
                  <c:v>0.83608800000000005</c:v>
                </c:pt>
                <c:pt idx="4394">
                  <c:v>0.83608700000000002</c:v>
                </c:pt>
                <c:pt idx="4395">
                  <c:v>0.83609</c:v>
                </c:pt>
                <c:pt idx="4396">
                  <c:v>0.836086</c:v>
                </c:pt>
                <c:pt idx="4397">
                  <c:v>0.83608700000000002</c:v>
                </c:pt>
                <c:pt idx="4398">
                  <c:v>0.836086</c:v>
                </c:pt>
                <c:pt idx="4399">
                  <c:v>0.83608499999999997</c:v>
                </c:pt>
                <c:pt idx="4400">
                  <c:v>0.83608199999999999</c:v>
                </c:pt>
                <c:pt idx="4401">
                  <c:v>0.83608199999999999</c:v>
                </c:pt>
                <c:pt idx="4402">
                  <c:v>0.83608199999999999</c:v>
                </c:pt>
                <c:pt idx="4403">
                  <c:v>0.83608099999999996</c:v>
                </c:pt>
                <c:pt idx="4404">
                  <c:v>0.83608300000000002</c:v>
                </c:pt>
                <c:pt idx="4405">
                  <c:v>0.83609</c:v>
                </c:pt>
                <c:pt idx="4406">
                  <c:v>0.83608899999999997</c:v>
                </c:pt>
                <c:pt idx="4407">
                  <c:v>0.83608700000000002</c:v>
                </c:pt>
                <c:pt idx="4408">
                  <c:v>0.83609199999999995</c:v>
                </c:pt>
                <c:pt idx="4409">
                  <c:v>0.83609100000000003</c:v>
                </c:pt>
                <c:pt idx="4410">
                  <c:v>0.83609900000000004</c:v>
                </c:pt>
                <c:pt idx="4411">
                  <c:v>0.83609800000000001</c:v>
                </c:pt>
                <c:pt idx="4412">
                  <c:v>0.83610200000000001</c:v>
                </c:pt>
                <c:pt idx="4413">
                  <c:v>0.83610399999999996</c:v>
                </c:pt>
                <c:pt idx="4414">
                  <c:v>0.83611100000000005</c:v>
                </c:pt>
                <c:pt idx="4415">
                  <c:v>0.83611400000000002</c:v>
                </c:pt>
                <c:pt idx="4416">
                  <c:v>0.83611899999999995</c:v>
                </c:pt>
                <c:pt idx="4417">
                  <c:v>0.83612200000000003</c:v>
                </c:pt>
                <c:pt idx="4418">
                  <c:v>0.83612200000000003</c:v>
                </c:pt>
                <c:pt idx="4419">
                  <c:v>0.83612600000000004</c:v>
                </c:pt>
                <c:pt idx="4420">
                  <c:v>0.83612900000000001</c:v>
                </c:pt>
                <c:pt idx="4421">
                  <c:v>0.83612799999999998</c:v>
                </c:pt>
                <c:pt idx="4422">
                  <c:v>0.83613400000000004</c:v>
                </c:pt>
                <c:pt idx="4423">
                  <c:v>0.83613199999999999</c:v>
                </c:pt>
                <c:pt idx="4424">
                  <c:v>0.83613400000000004</c:v>
                </c:pt>
                <c:pt idx="4425">
                  <c:v>0.83613800000000005</c:v>
                </c:pt>
                <c:pt idx="4426">
                  <c:v>0.83613499999999996</c:v>
                </c:pt>
                <c:pt idx="4427">
                  <c:v>0.83613800000000005</c:v>
                </c:pt>
                <c:pt idx="4428">
                  <c:v>0.83613899999999997</c:v>
                </c:pt>
                <c:pt idx="4429">
                  <c:v>0.83614299999999997</c:v>
                </c:pt>
                <c:pt idx="4430">
                  <c:v>0.83614699999999997</c:v>
                </c:pt>
                <c:pt idx="4431">
                  <c:v>0.83615099999999998</c:v>
                </c:pt>
                <c:pt idx="4432">
                  <c:v>0.83614900000000003</c:v>
                </c:pt>
                <c:pt idx="4433">
                  <c:v>0.83614999999999995</c:v>
                </c:pt>
                <c:pt idx="4434">
                  <c:v>0.83615200000000001</c:v>
                </c:pt>
                <c:pt idx="4435">
                  <c:v>0.83615899999999999</c:v>
                </c:pt>
                <c:pt idx="4436">
                  <c:v>0.83615600000000001</c:v>
                </c:pt>
                <c:pt idx="4437">
                  <c:v>0.83615499999999998</c:v>
                </c:pt>
                <c:pt idx="4438">
                  <c:v>0.83615899999999999</c:v>
                </c:pt>
                <c:pt idx="4439">
                  <c:v>0.83615700000000004</c:v>
                </c:pt>
                <c:pt idx="4440">
                  <c:v>0.83615899999999999</c:v>
                </c:pt>
                <c:pt idx="4441">
                  <c:v>0.83616000000000001</c:v>
                </c:pt>
                <c:pt idx="4442">
                  <c:v>0.83616199999999996</c:v>
                </c:pt>
                <c:pt idx="4443">
                  <c:v>0.83615700000000004</c:v>
                </c:pt>
                <c:pt idx="4444">
                  <c:v>0.83615700000000004</c:v>
                </c:pt>
                <c:pt idx="4445">
                  <c:v>0.83616199999999996</c:v>
                </c:pt>
                <c:pt idx="4446">
                  <c:v>0.83616299999999999</c:v>
                </c:pt>
                <c:pt idx="4447">
                  <c:v>0.83615799999999996</c:v>
                </c:pt>
                <c:pt idx="4448">
                  <c:v>0.83615700000000004</c:v>
                </c:pt>
                <c:pt idx="4449">
                  <c:v>0.83615799999999996</c:v>
                </c:pt>
                <c:pt idx="4450">
                  <c:v>0.83615099999999998</c:v>
                </c:pt>
                <c:pt idx="4451">
                  <c:v>0.83614900000000003</c:v>
                </c:pt>
                <c:pt idx="4452">
                  <c:v>0.83614500000000003</c:v>
                </c:pt>
                <c:pt idx="4453">
                  <c:v>0.83613999999999999</c:v>
                </c:pt>
                <c:pt idx="4454">
                  <c:v>0.83614100000000002</c:v>
                </c:pt>
                <c:pt idx="4455">
                  <c:v>0.83613499999999996</c:v>
                </c:pt>
                <c:pt idx="4456">
                  <c:v>0.83613400000000004</c:v>
                </c:pt>
                <c:pt idx="4457">
                  <c:v>0.83613400000000004</c:v>
                </c:pt>
                <c:pt idx="4458">
                  <c:v>0.83613400000000004</c:v>
                </c:pt>
                <c:pt idx="4459">
                  <c:v>0.83612900000000001</c:v>
                </c:pt>
                <c:pt idx="4460">
                  <c:v>0.83612900000000001</c:v>
                </c:pt>
                <c:pt idx="4461">
                  <c:v>0.83612200000000003</c:v>
                </c:pt>
                <c:pt idx="4462">
                  <c:v>0.83612200000000003</c:v>
                </c:pt>
                <c:pt idx="4463">
                  <c:v>0.83611899999999995</c:v>
                </c:pt>
                <c:pt idx="4464">
                  <c:v>0.836117</c:v>
                </c:pt>
                <c:pt idx="4465">
                  <c:v>0.836113</c:v>
                </c:pt>
                <c:pt idx="4466">
                  <c:v>0.836113</c:v>
                </c:pt>
                <c:pt idx="4467">
                  <c:v>0.83611100000000005</c:v>
                </c:pt>
                <c:pt idx="4468">
                  <c:v>0.83610799999999996</c:v>
                </c:pt>
                <c:pt idx="4469">
                  <c:v>0.83610300000000004</c:v>
                </c:pt>
                <c:pt idx="4470">
                  <c:v>0.83610600000000002</c:v>
                </c:pt>
                <c:pt idx="4471">
                  <c:v>0.83610099999999998</c:v>
                </c:pt>
                <c:pt idx="4472">
                  <c:v>0.83610300000000004</c:v>
                </c:pt>
                <c:pt idx="4473">
                  <c:v>0.83609999999999995</c:v>
                </c:pt>
                <c:pt idx="4474">
                  <c:v>0.83610300000000004</c:v>
                </c:pt>
                <c:pt idx="4475">
                  <c:v>0.83610200000000001</c:v>
                </c:pt>
                <c:pt idx="4476">
                  <c:v>0.83609999999999995</c:v>
                </c:pt>
                <c:pt idx="4477">
                  <c:v>0.83609800000000001</c:v>
                </c:pt>
                <c:pt idx="4478">
                  <c:v>0.83609800000000001</c:v>
                </c:pt>
                <c:pt idx="4479">
                  <c:v>0.83609900000000004</c:v>
                </c:pt>
                <c:pt idx="4480">
                  <c:v>0.83609</c:v>
                </c:pt>
                <c:pt idx="4481">
                  <c:v>0.83608800000000005</c:v>
                </c:pt>
                <c:pt idx="4482">
                  <c:v>0.83608800000000005</c:v>
                </c:pt>
                <c:pt idx="4483">
                  <c:v>0.83608800000000005</c:v>
                </c:pt>
                <c:pt idx="4484">
                  <c:v>0.83608800000000005</c:v>
                </c:pt>
                <c:pt idx="4485">
                  <c:v>0.83609199999999995</c:v>
                </c:pt>
                <c:pt idx="4486">
                  <c:v>0.83609</c:v>
                </c:pt>
                <c:pt idx="4487">
                  <c:v>0.836094</c:v>
                </c:pt>
                <c:pt idx="4488">
                  <c:v>0.83609100000000003</c:v>
                </c:pt>
                <c:pt idx="4489">
                  <c:v>0.83609900000000004</c:v>
                </c:pt>
                <c:pt idx="4490">
                  <c:v>0.83609999999999995</c:v>
                </c:pt>
                <c:pt idx="4491">
                  <c:v>0.83610200000000001</c:v>
                </c:pt>
                <c:pt idx="4492">
                  <c:v>0.83610600000000002</c:v>
                </c:pt>
                <c:pt idx="4493">
                  <c:v>0.83610600000000002</c:v>
                </c:pt>
                <c:pt idx="4494">
                  <c:v>0.83611400000000002</c:v>
                </c:pt>
                <c:pt idx="4495">
                  <c:v>0.836117</c:v>
                </c:pt>
                <c:pt idx="4496">
                  <c:v>0.83611899999999995</c:v>
                </c:pt>
                <c:pt idx="4497">
                  <c:v>0.83612500000000001</c:v>
                </c:pt>
                <c:pt idx="4498">
                  <c:v>0.83612600000000004</c:v>
                </c:pt>
                <c:pt idx="4499">
                  <c:v>0.83613099999999996</c:v>
                </c:pt>
                <c:pt idx="4500">
                  <c:v>0.83613199999999999</c:v>
                </c:pt>
                <c:pt idx="4501">
                  <c:v>0.83613499999999996</c:v>
                </c:pt>
                <c:pt idx="4502">
                  <c:v>0.83613400000000004</c:v>
                </c:pt>
                <c:pt idx="4503">
                  <c:v>0.83613199999999999</c:v>
                </c:pt>
                <c:pt idx="4504">
                  <c:v>0.83613700000000002</c:v>
                </c:pt>
                <c:pt idx="4505">
                  <c:v>0.83614599999999994</c:v>
                </c:pt>
                <c:pt idx="4506">
                  <c:v>0.83614599999999994</c:v>
                </c:pt>
                <c:pt idx="4507">
                  <c:v>0.83614299999999997</c:v>
                </c:pt>
                <c:pt idx="4508">
                  <c:v>0.83614599999999994</c:v>
                </c:pt>
                <c:pt idx="4509">
                  <c:v>0.83615099999999998</c:v>
                </c:pt>
                <c:pt idx="4510">
                  <c:v>0.83614900000000003</c:v>
                </c:pt>
                <c:pt idx="4511">
                  <c:v>0.83615499999999998</c:v>
                </c:pt>
                <c:pt idx="4512">
                  <c:v>0.83615300000000004</c:v>
                </c:pt>
                <c:pt idx="4513">
                  <c:v>0.83615399999999995</c:v>
                </c:pt>
                <c:pt idx="4514">
                  <c:v>0.83615499999999998</c:v>
                </c:pt>
                <c:pt idx="4515">
                  <c:v>0.83615799999999996</c:v>
                </c:pt>
                <c:pt idx="4516">
                  <c:v>0.83615799999999996</c:v>
                </c:pt>
                <c:pt idx="4517">
                  <c:v>0.83616000000000001</c:v>
                </c:pt>
                <c:pt idx="4518">
                  <c:v>0.83615499999999998</c:v>
                </c:pt>
                <c:pt idx="4519">
                  <c:v>0.83615799999999996</c:v>
                </c:pt>
                <c:pt idx="4520">
                  <c:v>0.83615499999999998</c:v>
                </c:pt>
                <c:pt idx="4521">
                  <c:v>0.83616000000000001</c:v>
                </c:pt>
                <c:pt idx="4522">
                  <c:v>0.83615799999999996</c:v>
                </c:pt>
                <c:pt idx="4523">
                  <c:v>0.83615600000000001</c:v>
                </c:pt>
                <c:pt idx="4524">
                  <c:v>0.83616000000000001</c:v>
                </c:pt>
                <c:pt idx="4525">
                  <c:v>0.83616199999999996</c:v>
                </c:pt>
                <c:pt idx="4526">
                  <c:v>0.83616400000000002</c:v>
                </c:pt>
                <c:pt idx="4527">
                  <c:v>0.83616800000000002</c:v>
                </c:pt>
                <c:pt idx="4528">
                  <c:v>0.83616699999999999</c:v>
                </c:pt>
                <c:pt idx="4529">
                  <c:v>0.83616500000000005</c:v>
                </c:pt>
                <c:pt idx="4530">
                  <c:v>0.83616599999999996</c:v>
                </c:pt>
                <c:pt idx="4531">
                  <c:v>0.83616400000000002</c:v>
                </c:pt>
                <c:pt idx="4532">
                  <c:v>0.83615899999999999</c:v>
                </c:pt>
                <c:pt idx="4533">
                  <c:v>0.83615600000000001</c:v>
                </c:pt>
                <c:pt idx="4534">
                  <c:v>0.83615600000000001</c:v>
                </c:pt>
                <c:pt idx="4535">
                  <c:v>0.83615099999999998</c:v>
                </c:pt>
                <c:pt idx="4536">
                  <c:v>0.83615499999999998</c:v>
                </c:pt>
                <c:pt idx="4537">
                  <c:v>0.83615099999999998</c:v>
                </c:pt>
                <c:pt idx="4538">
                  <c:v>0.836144</c:v>
                </c:pt>
                <c:pt idx="4539">
                  <c:v>0.836144</c:v>
                </c:pt>
                <c:pt idx="4540">
                  <c:v>0.83613899999999997</c:v>
                </c:pt>
                <c:pt idx="4541">
                  <c:v>0.83613599999999999</c:v>
                </c:pt>
                <c:pt idx="4542">
                  <c:v>0.83613599999999999</c:v>
                </c:pt>
                <c:pt idx="4543">
                  <c:v>0.83613400000000004</c:v>
                </c:pt>
                <c:pt idx="4544">
                  <c:v>0.83613099999999996</c:v>
                </c:pt>
                <c:pt idx="4545">
                  <c:v>0.83612600000000004</c:v>
                </c:pt>
                <c:pt idx="4546">
                  <c:v>0.83612699999999995</c:v>
                </c:pt>
                <c:pt idx="4547">
                  <c:v>0.83612200000000003</c:v>
                </c:pt>
                <c:pt idx="4548">
                  <c:v>0.83612600000000004</c:v>
                </c:pt>
                <c:pt idx="4549">
                  <c:v>0.83611800000000003</c:v>
                </c:pt>
                <c:pt idx="4550">
                  <c:v>0.83611100000000005</c:v>
                </c:pt>
                <c:pt idx="4551">
                  <c:v>0.83611199999999997</c:v>
                </c:pt>
                <c:pt idx="4552">
                  <c:v>0.83611199999999997</c:v>
                </c:pt>
                <c:pt idx="4553">
                  <c:v>0.83610799999999996</c:v>
                </c:pt>
                <c:pt idx="4554">
                  <c:v>0.83610700000000004</c:v>
                </c:pt>
                <c:pt idx="4555">
                  <c:v>0.83610899999999999</c:v>
                </c:pt>
                <c:pt idx="4556">
                  <c:v>0.83610600000000002</c:v>
                </c:pt>
                <c:pt idx="4557">
                  <c:v>0.83610499999999999</c:v>
                </c:pt>
                <c:pt idx="4558">
                  <c:v>0.83610399999999996</c:v>
                </c:pt>
                <c:pt idx="4559">
                  <c:v>0.83610200000000001</c:v>
                </c:pt>
                <c:pt idx="4560">
                  <c:v>0.83610200000000001</c:v>
                </c:pt>
                <c:pt idx="4561">
                  <c:v>0.83609999999999995</c:v>
                </c:pt>
                <c:pt idx="4562">
                  <c:v>0.83610499999999999</c:v>
                </c:pt>
                <c:pt idx="4563">
                  <c:v>0.83609800000000001</c:v>
                </c:pt>
                <c:pt idx="4564">
                  <c:v>0.83609900000000004</c:v>
                </c:pt>
                <c:pt idx="4565">
                  <c:v>0.83610399999999996</c:v>
                </c:pt>
                <c:pt idx="4566">
                  <c:v>0.83609900000000004</c:v>
                </c:pt>
                <c:pt idx="4567">
                  <c:v>0.83610300000000004</c:v>
                </c:pt>
                <c:pt idx="4568">
                  <c:v>0.83609800000000001</c:v>
                </c:pt>
                <c:pt idx="4569">
                  <c:v>0.83610499999999999</c:v>
                </c:pt>
                <c:pt idx="4570">
                  <c:v>0.83610799999999996</c:v>
                </c:pt>
                <c:pt idx="4571">
                  <c:v>0.83611100000000005</c:v>
                </c:pt>
                <c:pt idx="4572">
                  <c:v>0.83611100000000005</c:v>
                </c:pt>
                <c:pt idx="4573">
                  <c:v>0.836117</c:v>
                </c:pt>
                <c:pt idx="4574">
                  <c:v>0.83612299999999995</c:v>
                </c:pt>
                <c:pt idx="4575">
                  <c:v>0.83612500000000001</c:v>
                </c:pt>
                <c:pt idx="4576">
                  <c:v>0.83613000000000004</c:v>
                </c:pt>
                <c:pt idx="4577">
                  <c:v>0.83612799999999998</c:v>
                </c:pt>
                <c:pt idx="4578">
                  <c:v>0.83613700000000002</c:v>
                </c:pt>
                <c:pt idx="4579">
                  <c:v>0.83613499999999996</c:v>
                </c:pt>
                <c:pt idx="4580">
                  <c:v>0.83614100000000002</c:v>
                </c:pt>
                <c:pt idx="4581">
                  <c:v>0.83613800000000005</c:v>
                </c:pt>
                <c:pt idx="4582">
                  <c:v>0.836144</c:v>
                </c:pt>
                <c:pt idx="4583">
                  <c:v>0.836144</c:v>
                </c:pt>
                <c:pt idx="4584">
                  <c:v>0.836148</c:v>
                </c:pt>
                <c:pt idx="4585">
                  <c:v>0.83614900000000003</c:v>
                </c:pt>
                <c:pt idx="4586">
                  <c:v>0.83614999999999995</c:v>
                </c:pt>
                <c:pt idx="4587">
                  <c:v>0.83615300000000004</c:v>
                </c:pt>
                <c:pt idx="4588">
                  <c:v>0.83615899999999999</c:v>
                </c:pt>
                <c:pt idx="4589">
                  <c:v>0.83616199999999996</c:v>
                </c:pt>
                <c:pt idx="4590">
                  <c:v>0.83616100000000004</c:v>
                </c:pt>
                <c:pt idx="4591">
                  <c:v>0.83616100000000004</c:v>
                </c:pt>
                <c:pt idx="4592">
                  <c:v>0.83616199999999996</c:v>
                </c:pt>
                <c:pt idx="4593">
                  <c:v>0.83616999999999997</c:v>
                </c:pt>
                <c:pt idx="4594">
                  <c:v>0.83616500000000005</c:v>
                </c:pt>
                <c:pt idx="4595">
                  <c:v>0.83616900000000005</c:v>
                </c:pt>
                <c:pt idx="4596">
                  <c:v>0.83616999999999997</c:v>
                </c:pt>
                <c:pt idx="4597">
                  <c:v>0.83616999999999997</c:v>
                </c:pt>
                <c:pt idx="4598">
                  <c:v>0.83617200000000003</c:v>
                </c:pt>
                <c:pt idx="4599">
                  <c:v>0.83617399999999997</c:v>
                </c:pt>
                <c:pt idx="4600">
                  <c:v>0.83617300000000006</c:v>
                </c:pt>
                <c:pt idx="4601">
                  <c:v>0.83617200000000003</c:v>
                </c:pt>
                <c:pt idx="4602">
                  <c:v>0.836171</c:v>
                </c:pt>
                <c:pt idx="4603">
                  <c:v>0.83617399999999997</c:v>
                </c:pt>
                <c:pt idx="4604">
                  <c:v>0.836175</c:v>
                </c:pt>
                <c:pt idx="4605">
                  <c:v>0.83617799999999998</c:v>
                </c:pt>
                <c:pt idx="4606">
                  <c:v>0.83617600000000003</c:v>
                </c:pt>
                <c:pt idx="4607">
                  <c:v>0.83617600000000003</c:v>
                </c:pt>
                <c:pt idx="4608">
                  <c:v>0.83617300000000006</c:v>
                </c:pt>
                <c:pt idx="4609">
                  <c:v>0.83616800000000002</c:v>
                </c:pt>
                <c:pt idx="4610">
                  <c:v>0.83616999999999997</c:v>
                </c:pt>
                <c:pt idx="4611">
                  <c:v>0.83616699999999999</c:v>
                </c:pt>
                <c:pt idx="4612">
                  <c:v>0.83616400000000002</c:v>
                </c:pt>
                <c:pt idx="4613">
                  <c:v>0.83616100000000004</c:v>
                </c:pt>
                <c:pt idx="4614">
                  <c:v>0.83616100000000004</c:v>
                </c:pt>
                <c:pt idx="4615">
                  <c:v>0.83615799999999996</c:v>
                </c:pt>
                <c:pt idx="4616">
                  <c:v>0.83615600000000001</c:v>
                </c:pt>
                <c:pt idx="4617">
                  <c:v>0.83615799999999996</c:v>
                </c:pt>
                <c:pt idx="4618">
                  <c:v>0.83614900000000003</c:v>
                </c:pt>
                <c:pt idx="4619">
                  <c:v>0.83614900000000003</c:v>
                </c:pt>
                <c:pt idx="4620">
                  <c:v>0.836144</c:v>
                </c:pt>
                <c:pt idx="4621">
                  <c:v>0.83614599999999994</c:v>
                </c:pt>
                <c:pt idx="4622">
                  <c:v>0.83614599999999994</c:v>
                </c:pt>
                <c:pt idx="4623">
                  <c:v>0.83614100000000002</c:v>
                </c:pt>
                <c:pt idx="4624">
                  <c:v>0.83613800000000005</c:v>
                </c:pt>
                <c:pt idx="4625">
                  <c:v>0.83613599999999999</c:v>
                </c:pt>
                <c:pt idx="4626">
                  <c:v>0.83613899999999997</c:v>
                </c:pt>
                <c:pt idx="4627">
                  <c:v>0.83613899999999997</c:v>
                </c:pt>
                <c:pt idx="4628">
                  <c:v>0.83613199999999999</c:v>
                </c:pt>
                <c:pt idx="4629">
                  <c:v>0.83613099999999996</c:v>
                </c:pt>
                <c:pt idx="4630">
                  <c:v>0.83612500000000001</c:v>
                </c:pt>
                <c:pt idx="4631">
                  <c:v>0.83613199999999999</c:v>
                </c:pt>
                <c:pt idx="4632">
                  <c:v>0.83612500000000001</c:v>
                </c:pt>
                <c:pt idx="4633">
                  <c:v>0.83612500000000001</c:v>
                </c:pt>
                <c:pt idx="4634">
                  <c:v>0.83611899999999995</c:v>
                </c:pt>
                <c:pt idx="4635">
                  <c:v>0.83611899999999995</c:v>
                </c:pt>
                <c:pt idx="4636">
                  <c:v>0.83611899999999995</c:v>
                </c:pt>
                <c:pt idx="4637">
                  <c:v>0.83611599999999997</c:v>
                </c:pt>
                <c:pt idx="4638">
                  <c:v>0.83611500000000005</c:v>
                </c:pt>
                <c:pt idx="4639">
                  <c:v>0.836117</c:v>
                </c:pt>
                <c:pt idx="4640">
                  <c:v>0.836117</c:v>
                </c:pt>
                <c:pt idx="4641">
                  <c:v>0.83611599999999997</c:v>
                </c:pt>
                <c:pt idx="4642">
                  <c:v>0.836113</c:v>
                </c:pt>
                <c:pt idx="4643">
                  <c:v>0.836113</c:v>
                </c:pt>
                <c:pt idx="4644">
                  <c:v>0.83611199999999997</c:v>
                </c:pt>
                <c:pt idx="4645">
                  <c:v>0.83611100000000005</c:v>
                </c:pt>
                <c:pt idx="4646">
                  <c:v>0.83610700000000004</c:v>
                </c:pt>
                <c:pt idx="4647">
                  <c:v>0.83611000000000002</c:v>
                </c:pt>
                <c:pt idx="4648">
                  <c:v>0.836113</c:v>
                </c:pt>
                <c:pt idx="4649">
                  <c:v>0.83611599999999997</c:v>
                </c:pt>
                <c:pt idx="4650">
                  <c:v>0.836121</c:v>
                </c:pt>
                <c:pt idx="4651">
                  <c:v>0.83612200000000003</c:v>
                </c:pt>
                <c:pt idx="4652">
                  <c:v>0.83612299999999995</c:v>
                </c:pt>
                <c:pt idx="4653">
                  <c:v>0.83613000000000004</c:v>
                </c:pt>
                <c:pt idx="4654">
                  <c:v>0.83613199999999999</c:v>
                </c:pt>
                <c:pt idx="4655">
                  <c:v>0.83613300000000002</c:v>
                </c:pt>
                <c:pt idx="4656">
                  <c:v>0.83613499999999996</c:v>
                </c:pt>
                <c:pt idx="4657">
                  <c:v>0.83613700000000002</c:v>
                </c:pt>
                <c:pt idx="4658">
                  <c:v>0.83613899999999997</c:v>
                </c:pt>
                <c:pt idx="4659">
                  <c:v>0.83614200000000005</c:v>
                </c:pt>
                <c:pt idx="4660">
                  <c:v>0.83614100000000002</c:v>
                </c:pt>
                <c:pt idx="4661">
                  <c:v>0.83614100000000002</c:v>
                </c:pt>
                <c:pt idx="4662">
                  <c:v>0.83613899999999997</c:v>
                </c:pt>
                <c:pt idx="4663">
                  <c:v>0.836148</c:v>
                </c:pt>
                <c:pt idx="4664">
                  <c:v>0.83614900000000003</c:v>
                </c:pt>
                <c:pt idx="4665">
                  <c:v>0.83615200000000001</c:v>
                </c:pt>
                <c:pt idx="4666">
                  <c:v>0.83615300000000004</c:v>
                </c:pt>
                <c:pt idx="4667">
                  <c:v>0.83615700000000004</c:v>
                </c:pt>
                <c:pt idx="4668">
                  <c:v>0.83616000000000001</c:v>
                </c:pt>
                <c:pt idx="4669">
                  <c:v>0.83615600000000001</c:v>
                </c:pt>
                <c:pt idx="4670">
                  <c:v>0.83616400000000002</c:v>
                </c:pt>
                <c:pt idx="4671">
                  <c:v>0.83616699999999999</c:v>
                </c:pt>
                <c:pt idx="4672">
                  <c:v>0.83616699999999999</c:v>
                </c:pt>
                <c:pt idx="4673">
                  <c:v>0.83616400000000002</c:v>
                </c:pt>
                <c:pt idx="4674">
                  <c:v>0.83616500000000005</c:v>
                </c:pt>
                <c:pt idx="4675">
                  <c:v>0.83616800000000002</c:v>
                </c:pt>
                <c:pt idx="4676">
                  <c:v>0.836171</c:v>
                </c:pt>
                <c:pt idx="4677">
                  <c:v>0.836175</c:v>
                </c:pt>
                <c:pt idx="4678">
                  <c:v>0.83617200000000003</c:v>
                </c:pt>
                <c:pt idx="4679">
                  <c:v>0.83617399999999997</c:v>
                </c:pt>
                <c:pt idx="4680">
                  <c:v>0.83617600000000003</c:v>
                </c:pt>
                <c:pt idx="4681">
                  <c:v>0.83617399999999997</c:v>
                </c:pt>
                <c:pt idx="4682">
                  <c:v>0.83617799999999998</c:v>
                </c:pt>
                <c:pt idx="4683">
                  <c:v>0.83617900000000001</c:v>
                </c:pt>
                <c:pt idx="4684">
                  <c:v>0.836175</c:v>
                </c:pt>
                <c:pt idx="4685">
                  <c:v>0.83618000000000003</c:v>
                </c:pt>
                <c:pt idx="4686">
                  <c:v>0.836175</c:v>
                </c:pt>
                <c:pt idx="4687">
                  <c:v>0.83617300000000006</c:v>
                </c:pt>
                <c:pt idx="4688">
                  <c:v>0.836171</c:v>
                </c:pt>
                <c:pt idx="4689">
                  <c:v>0.83616699999999999</c:v>
                </c:pt>
                <c:pt idx="4690">
                  <c:v>0.83616699999999999</c:v>
                </c:pt>
                <c:pt idx="4691">
                  <c:v>0.83616699999999999</c:v>
                </c:pt>
                <c:pt idx="4692">
                  <c:v>0.83616400000000002</c:v>
                </c:pt>
                <c:pt idx="4693">
                  <c:v>0.83615600000000001</c:v>
                </c:pt>
                <c:pt idx="4694">
                  <c:v>0.83616299999999999</c:v>
                </c:pt>
                <c:pt idx="4695">
                  <c:v>0.83616599999999996</c:v>
                </c:pt>
                <c:pt idx="4696">
                  <c:v>0.83615600000000001</c:v>
                </c:pt>
                <c:pt idx="4697">
                  <c:v>0.83616199999999996</c:v>
                </c:pt>
                <c:pt idx="4698">
                  <c:v>0.83616400000000002</c:v>
                </c:pt>
                <c:pt idx="4699">
                  <c:v>0.83615700000000004</c:v>
                </c:pt>
                <c:pt idx="4700">
                  <c:v>0.83615799999999996</c:v>
                </c:pt>
                <c:pt idx="4701">
                  <c:v>0.83615600000000001</c:v>
                </c:pt>
                <c:pt idx="4702">
                  <c:v>0.83614900000000003</c:v>
                </c:pt>
                <c:pt idx="4703">
                  <c:v>0.836148</c:v>
                </c:pt>
                <c:pt idx="4704">
                  <c:v>0.83614500000000003</c:v>
                </c:pt>
                <c:pt idx="4705">
                  <c:v>0.836144</c:v>
                </c:pt>
                <c:pt idx="4706">
                  <c:v>0.83613899999999997</c:v>
                </c:pt>
                <c:pt idx="4707">
                  <c:v>0.836144</c:v>
                </c:pt>
                <c:pt idx="4708">
                  <c:v>0.83614599999999994</c:v>
                </c:pt>
                <c:pt idx="4709">
                  <c:v>0.83613800000000005</c:v>
                </c:pt>
                <c:pt idx="4710">
                  <c:v>0.83613599999999999</c:v>
                </c:pt>
                <c:pt idx="4711">
                  <c:v>0.83613400000000004</c:v>
                </c:pt>
                <c:pt idx="4712">
                  <c:v>0.83613300000000002</c:v>
                </c:pt>
                <c:pt idx="4713">
                  <c:v>0.83613000000000004</c:v>
                </c:pt>
                <c:pt idx="4714">
                  <c:v>0.83613099999999996</c:v>
                </c:pt>
                <c:pt idx="4715">
                  <c:v>0.83613000000000004</c:v>
                </c:pt>
                <c:pt idx="4716">
                  <c:v>0.83612299999999995</c:v>
                </c:pt>
                <c:pt idx="4717">
                  <c:v>0.83612500000000001</c:v>
                </c:pt>
                <c:pt idx="4718">
                  <c:v>0.83612600000000004</c:v>
                </c:pt>
                <c:pt idx="4719">
                  <c:v>0.83611999999999997</c:v>
                </c:pt>
                <c:pt idx="4720">
                  <c:v>0.83611999999999997</c:v>
                </c:pt>
                <c:pt idx="4721">
                  <c:v>0.83612399999999998</c:v>
                </c:pt>
                <c:pt idx="4722">
                  <c:v>0.83612200000000003</c:v>
                </c:pt>
                <c:pt idx="4723">
                  <c:v>0.83612200000000003</c:v>
                </c:pt>
                <c:pt idx="4724">
                  <c:v>0.83612399999999998</c:v>
                </c:pt>
                <c:pt idx="4725">
                  <c:v>0.83612200000000003</c:v>
                </c:pt>
                <c:pt idx="4726">
                  <c:v>0.83612500000000001</c:v>
                </c:pt>
                <c:pt idx="4727">
                  <c:v>0.83612600000000004</c:v>
                </c:pt>
                <c:pt idx="4728">
                  <c:v>0.83612799999999998</c:v>
                </c:pt>
                <c:pt idx="4729">
                  <c:v>0.83613199999999999</c:v>
                </c:pt>
                <c:pt idx="4730">
                  <c:v>0.83613300000000002</c:v>
                </c:pt>
                <c:pt idx="4731">
                  <c:v>0.83613800000000005</c:v>
                </c:pt>
                <c:pt idx="4732">
                  <c:v>0.83614100000000002</c:v>
                </c:pt>
                <c:pt idx="4733">
                  <c:v>0.83613999999999999</c:v>
                </c:pt>
                <c:pt idx="4734">
                  <c:v>0.83614299999999997</c:v>
                </c:pt>
                <c:pt idx="4735">
                  <c:v>0.83614699999999997</c:v>
                </c:pt>
                <c:pt idx="4736">
                  <c:v>0.83615099999999998</c:v>
                </c:pt>
                <c:pt idx="4737">
                  <c:v>0.83614999999999995</c:v>
                </c:pt>
                <c:pt idx="4738">
                  <c:v>0.83615499999999998</c:v>
                </c:pt>
                <c:pt idx="4739">
                  <c:v>0.83616299999999999</c:v>
                </c:pt>
                <c:pt idx="4740">
                  <c:v>0.83616400000000002</c:v>
                </c:pt>
                <c:pt idx="4741">
                  <c:v>0.83616800000000002</c:v>
                </c:pt>
                <c:pt idx="4742">
                  <c:v>0.83616800000000002</c:v>
                </c:pt>
                <c:pt idx="4743">
                  <c:v>0.83616800000000002</c:v>
                </c:pt>
                <c:pt idx="4744">
                  <c:v>0.83617300000000006</c:v>
                </c:pt>
                <c:pt idx="4745">
                  <c:v>0.83617799999999998</c:v>
                </c:pt>
                <c:pt idx="4746">
                  <c:v>0.83617699999999995</c:v>
                </c:pt>
                <c:pt idx="4747">
                  <c:v>0.83617900000000001</c:v>
                </c:pt>
                <c:pt idx="4748">
                  <c:v>0.83618099999999995</c:v>
                </c:pt>
                <c:pt idx="4749">
                  <c:v>0.836175</c:v>
                </c:pt>
                <c:pt idx="4750">
                  <c:v>0.83617799999999998</c:v>
                </c:pt>
                <c:pt idx="4751">
                  <c:v>0.83617799999999998</c:v>
                </c:pt>
                <c:pt idx="4752">
                  <c:v>0.83618099999999995</c:v>
                </c:pt>
                <c:pt idx="4753">
                  <c:v>0.83618499999999996</c:v>
                </c:pt>
                <c:pt idx="4754">
                  <c:v>0.83618499999999996</c:v>
                </c:pt>
                <c:pt idx="4755">
                  <c:v>0.83618800000000004</c:v>
                </c:pt>
                <c:pt idx="4756">
                  <c:v>0.83619100000000002</c:v>
                </c:pt>
                <c:pt idx="4757">
                  <c:v>0.83618700000000001</c:v>
                </c:pt>
                <c:pt idx="4758">
                  <c:v>0.83618899999999996</c:v>
                </c:pt>
                <c:pt idx="4759">
                  <c:v>0.83618899999999996</c:v>
                </c:pt>
                <c:pt idx="4760">
                  <c:v>0.83618199999999998</c:v>
                </c:pt>
                <c:pt idx="4761">
                  <c:v>0.83618199999999998</c:v>
                </c:pt>
                <c:pt idx="4762">
                  <c:v>0.83618000000000003</c:v>
                </c:pt>
                <c:pt idx="4763">
                  <c:v>0.83618300000000001</c:v>
                </c:pt>
                <c:pt idx="4764">
                  <c:v>0.83618099999999995</c:v>
                </c:pt>
                <c:pt idx="4765">
                  <c:v>0.83618199999999998</c:v>
                </c:pt>
                <c:pt idx="4766">
                  <c:v>0.83618300000000001</c:v>
                </c:pt>
                <c:pt idx="4767">
                  <c:v>0.83618199999999998</c:v>
                </c:pt>
                <c:pt idx="4768">
                  <c:v>0.83617900000000001</c:v>
                </c:pt>
                <c:pt idx="4769">
                  <c:v>0.83618700000000001</c:v>
                </c:pt>
                <c:pt idx="4770">
                  <c:v>0.83617300000000006</c:v>
                </c:pt>
                <c:pt idx="4771">
                  <c:v>0.83616500000000005</c:v>
                </c:pt>
                <c:pt idx="4772">
                  <c:v>0.83616100000000004</c:v>
                </c:pt>
                <c:pt idx="4773">
                  <c:v>0.83615499999999998</c:v>
                </c:pt>
                <c:pt idx="4774">
                  <c:v>0.83615200000000001</c:v>
                </c:pt>
                <c:pt idx="4775">
                  <c:v>0.83614500000000003</c:v>
                </c:pt>
                <c:pt idx="4776">
                  <c:v>0.83614299999999997</c:v>
                </c:pt>
                <c:pt idx="4777">
                  <c:v>0.83613800000000005</c:v>
                </c:pt>
                <c:pt idx="4778">
                  <c:v>0.83613800000000005</c:v>
                </c:pt>
                <c:pt idx="4779">
                  <c:v>0.83613400000000004</c:v>
                </c:pt>
                <c:pt idx="4780">
                  <c:v>0.83613700000000002</c:v>
                </c:pt>
                <c:pt idx="4781">
                  <c:v>0.83613499999999996</c:v>
                </c:pt>
                <c:pt idx="4782">
                  <c:v>0.83612799999999998</c:v>
                </c:pt>
                <c:pt idx="4783">
                  <c:v>0.83612500000000001</c:v>
                </c:pt>
                <c:pt idx="4784">
                  <c:v>0.83612299999999995</c:v>
                </c:pt>
                <c:pt idx="4785">
                  <c:v>0.83612200000000003</c:v>
                </c:pt>
                <c:pt idx="4786">
                  <c:v>0.83612200000000003</c:v>
                </c:pt>
                <c:pt idx="4787">
                  <c:v>0.836121</c:v>
                </c:pt>
                <c:pt idx="4788">
                  <c:v>0.83611599999999997</c:v>
                </c:pt>
                <c:pt idx="4789">
                  <c:v>0.83611400000000002</c:v>
                </c:pt>
                <c:pt idx="4790">
                  <c:v>0.836113</c:v>
                </c:pt>
                <c:pt idx="4791">
                  <c:v>0.83610899999999999</c:v>
                </c:pt>
                <c:pt idx="4792">
                  <c:v>0.83611199999999997</c:v>
                </c:pt>
                <c:pt idx="4793">
                  <c:v>0.83610899999999999</c:v>
                </c:pt>
                <c:pt idx="4794">
                  <c:v>0.83611000000000002</c:v>
                </c:pt>
                <c:pt idx="4795">
                  <c:v>0.83610899999999999</c:v>
                </c:pt>
                <c:pt idx="4796">
                  <c:v>0.83610799999999996</c:v>
                </c:pt>
                <c:pt idx="4797">
                  <c:v>0.83610700000000004</c:v>
                </c:pt>
                <c:pt idx="4798">
                  <c:v>0.83610600000000002</c:v>
                </c:pt>
                <c:pt idx="4799">
                  <c:v>0.83610200000000001</c:v>
                </c:pt>
                <c:pt idx="4800">
                  <c:v>0.83610600000000002</c:v>
                </c:pt>
                <c:pt idx="4801">
                  <c:v>0.83610200000000001</c:v>
                </c:pt>
                <c:pt idx="4802">
                  <c:v>0.83610600000000002</c:v>
                </c:pt>
                <c:pt idx="4803">
                  <c:v>0.83610600000000002</c:v>
                </c:pt>
                <c:pt idx="4804">
                  <c:v>0.83611000000000002</c:v>
                </c:pt>
                <c:pt idx="4805">
                  <c:v>0.83611400000000002</c:v>
                </c:pt>
                <c:pt idx="4806">
                  <c:v>0.836113</c:v>
                </c:pt>
                <c:pt idx="4807">
                  <c:v>0.83611500000000005</c:v>
                </c:pt>
                <c:pt idx="4808">
                  <c:v>0.83611800000000003</c:v>
                </c:pt>
                <c:pt idx="4809">
                  <c:v>0.836121</c:v>
                </c:pt>
                <c:pt idx="4810">
                  <c:v>0.83612699999999995</c:v>
                </c:pt>
                <c:pt idx="4811">
                  <c:v>0.83613099999999996</c:v>
                </c:pt>
                <c:pt idx="4812">
                  <c:v>0.83613499999999996</c:v>
                </c:pt>
                <c:pt idx="4813">
                  <c:v>0.83614200000000005</c:v>
                </c:pt>
                <c:pt idx="4814">
                  <c:v>0.83614200000000005</c:v>
                </c:pt>
                <c:pt idx="4815">
                  <c:v>0.83614599999999994</c:v>
                </c:pt>
                <c:pt idx="4816">
                  <c:v>0.83615499999999998</c:v>
                </c:pt>
                <c:pt idx="4817">
                  <c:v>0.83615300000000004</c:v>
                </c:pt>
                <c:pt idx="4818">
                  <c:v>0.83615499999999998</c:v>
                </c:pt>
                <c:pt idx="4819">
                  <c:v>0.83615600000000001</c:v>
                </c:pt>
                <c:pt idx="4820">
                  <c:v>0.83616199999999996</c:v>
                </c:pt>
                <c:pt idx="4821">
                  <c:v>0.83616000000000001</c:v>
                </c:pt>
                <c:pt idx="4822">
                  <c:v>0.83616299999999999</c:v>
                </c:pt>
                <c:pt idx="4823">
                  <c:v>0.83616699999999999</c:v>
                </c:pt>
                <c:pt idx="4824">
                  <c:v>0.83616999999999997</c:v>
                </c:pt>
                <c:pt idx="4825">
                  <c:v>0.83617200000000003</c:v>
                </c:pt>
                <c:pt idx="4826">
                  <c:v>0.83617699999999995</c:v>
                </c:pt>
                <c:pt idx="4827">
                  <c:v>0.83617699999999995</c:v>
                </c:pt>
                <c:pt idx="4828">
                  <c:v>0.83617900000000001</c:v>
                </c:pt>
                <c:pt idx="4829">
                  <c:v>0.83618499999999996</c:v>
                </c:pt>
                <c:pt idx="4830">
                  <c:v>0.83618199999999998</c:v>
                </c:pt>
                <c:pt idx="4831">
                  <c:v>0.83618800000000004</c:v>
                </c:pt>
                <c:pt idx="4832">
                  <c:v>0.83618300000000001</c:v>
                </c:pt>
                <c:pt idx="4833">
                  <c:v>0.83618300000000001</c:v>
                </c:pt>
                <c:pt idx="4834">
                  <c:v>0.83618400000000004</c:v>
                </c:pt>
                <c:pt idx="4835">
                  <c:v>0.83618800000000004</c:v>
                </c:pt>
                <c:pt idx="4836">
                  <c:v>0.83618499999999996</c:v>
                </c:pt>
                <c:pt idx="4837">
                  <c:v>0.83618700000000001</c:v>
                </c:pt>
                <c:pt idx="4838">
                  <c:v>0.83618499999999996</c:v>
                </c:pt>
                <c:pt idx="4839">
                  <c:v>0.83618700000000001</c:v>
                </c:pt>
                <c:pt idx="4840">
                  <c:v>0.83618800000000004</c:v>
                </c:pt>
                <c:pt idx="4841">
                  <c:v>0.83618700000000001</c:v>
                </c:pt>
                <c:pt idx="4842">
                  <c:v>0.83618899999999996</c:v>
                </c:pt>
                <c:pt idx="4843">
                  <c:v>0.83619100000000002</c:v>
                </c:pt>
                <c:pt idx="4844">
                  <c:v>0.83619699999999997</c:v>
                </c:pt>
                <c:pt idx="4845">
                  <c:v>0.83619100000000002</c:v>
                </c:pt>
                <c:pt idx="4846">
                  <c:v>0.836198</c:v>
                </c:pt>
                <c:pt idx="4847">
                  <c:v>0.83619299999999996</c:v>
                </c:pt>
                <c:pt idx="4848">
                  <c:v>0.83618800000000004</c:v>
                </c:pt>
                <c:pt idx="4849">
                  <c:v>0.83618800000000004</c:v>
                </c:pt>
                <c:pt idx="4850">
                  <c:v>0.83618700000000001</c:v>
                </c:pt>
                <c:pt idx="4851">
                  <c:v>0.83617799999999998</c:v>
                </c:pt>
                <c:pt idx="4852">
                  <c:v>0.83617300000000006</c:v>
                </c:pt>
                <c:pt idx="4853">
                  <c:v>0.83617300000000006</c:v>
                </c:pt>
                <c:pt idx="4854">
                  <c:v>0.83616800000000002</c:v>
                </c:pt>
                <c:pt idx="4855">
                  <c:v>0.83616500000000005</c:v>
                </c:pt>
                <c:pt idx="4856">
                  <c:v>0.83615899999999999</c:v>
                </c:pt>
                <c:pt idx="4857">
                  <c:v>0.83615899999999999</c:v>
                </c:pt>
                <c:pt idx="4858">
                  <c:v>0.83615700000000004</c:v>
                </c:pt>
                <c:pt idx="4859">
                  <c:v>0.83615499999999998</c:v>
                </c:pt>
                <c:pt idx="4860">
                  <c:v>0.83614900000000003</c:v>
                </c:pt>
                <c:pt idx="4861">
                  <c:v>0.83614599999999994</c:v>
                </c:pt>
                <c:pt idx="4862">
                  <c:v>0.836144</c:v>
                </c:pt>
                <c:pt idx="4863">
                  <c:v>0.83613899999999997</c:v>
                </c:pt>
                <c:pt idx="4864">
                  <c:v>0.83613899999999997</c:v>
                </c:pt>
                <c:pt idx="4865">
                  <c:v>0.83613599999999999</c:v>
                </c:pt>
                <c:pt idx="4866">
                  <c:v>0.83613300000000002</c:v>
                </c:pt>
                <c:pt idx="4867">
                  <c:v>0.83613499999999996</c:v>
                </c:pt>
                <c:pt idx="4868">
                  <c:v>0.83613499999999996</c:v>
                </c:pt>
                <c:pt idx="4869">
                  <c:v>0.83613099999999996</c:v>
                </c:pt>
                <c:pt idx="4870">
                  <c:v>0.83612900000000001</c:v>
                </c:pt>
                <c:pt idx="4871">
                  <c:v>0.83612699999999995</c:v>
                </c:pt>
                <c:pt idx="4872">
                  <c:v>0.83612900000000001</c:v>
                </c:pt>
                <c:pt idx="4873">
                  <c:v>0.83613199999999999</c:v>
                </c:pt>
                <c:pt idx="4874">
                  <c:v>0.83612799999999998</c:v>
                </c:pt>
                <c:pt idx="4875">
                  <c:v>0.83612500000000001</c:v>
                </c:pt>
                <c:pt idx="4876">
                  <c:v>0.83612200000000003</c:v>
                </c:pt>
                <c:pt idx="4877">
                  <c:v>0.83612399999999998</c:v>
                </c:pt>
                <c:pt idx="4878">
                  <c:v>0.83612399999999998</c:v>
                </c:pt>
                <c:pt idx="4879">
                  <c:v>0.83612299999999995</c:v>
                </c:pt>
                <c:pt idx="4880">
                  <c:v>0.83612600000000004</c:v>
                </c:pt>
                <c:pt idx="4881">
                  <c:v>0.83612200000000003</c:v>
                </c:pt>
                <c:pt idx="4882">
                  <c:v>0.83613099999999996</c:v>
                </c:pt>
                <c:pt idx="4883">
                  <c:v>0.83613099999999996</c:v>
                </c:pt>
                <c:pt idx="4884">
                  <c:v>0.83613300000000002</c:v>
                </c:pt>
                <c:pt idx="4885">
                  <c:v>0.83613499999999996</c:v>
                </c:pt>
                <c:pt idx="4886">
                  <c:v>0.83613800000000005</c:v>
                </c:pt>
                <c:pt idx="4887">
                  <c:v>0.83613899999999997</c:v>
                </c:pt>
                <c:pt idx="4888">
                  <c:v>0.83614599999999994</c:v>
                </c:pt>
                <c:pt idx="4889">
                  <c:v>0.83614900000000003</c:v>
                </c:pt>
                <c:pt idx="4890">
                  <c:v>0.83615200000000001</c:v>
                </c:pt>
                <c:pt idx="4891">
                  <c:v>0.83616000000000001</c:v>
                </c:pt>
                <c:pt idx="4892">
                  <c:v>0.83615600000000001</c:v>
                </c:pt>
                <c:pt idx="4893">
                  <c:v>0.83616100000000004</c:v>
                </c:pt>
                <c:pt idx="4894">
                  <c:v>0.83616100000000004</c:v>
                </c:pt>
                <c:pt idx="4895">
                  <c:v>0.83616000000000001</c:v>
                </c:pt>
                <c:pt idx="4896">
                  <c:v>0.83616800000000002</c:v>
                </c:pt>
                <c:pt idx="4897">
                  <c:v>0.83616599999999996</c:v>
                </c:pt>
                <c:pt idx="4898">
                  <c:v>0.83616900000000005</c:v>
                </c:pt>
                <c:pt idx="4899">
                  <c:v>0.83617399999999997</c:v>
                </c:pt>
                <c:pt idx="4900">
                  <c:v>0.83617399999999997</c:v>
                </c:pt>
                <c:pt idx="4901">
                  <c:v>0.83617399999999997</c:v>
                </c:pt>
                <c:pt idx="4902">
                  <c:v>0.836175</c:v>
                </c:pt>
                <c:pt idx="4903">
                  <c:v>0.83617900000000001</c:v>
                </c:pt>
                <c:pt idx="4904">
                  <c:v>0.83617699999999995</c:v>
                </c:pt>
                <c:pt idx="4905">
                  <c:v>0.83617799999999998</c:v>
                </c:pt>
                <c:pt idx="4906">
                  <c:v>0.83617699999999995</c:v>
                </c:pt>
                <c:pt idx="4907">
                  <c:v>0.83617600000000003</c:v>
                </c:pt>
                <c:pt idx="4908">
                  <c:v>0.83617799999999998</c:v>
                </c:pt>
                <c:pt idx="4909">
                  <c:v>0.83617900000000001</c:v>
                </c:pt>
                <c:pt idx="4910">
                  <c:v>0.83617799999999998</c:v>
                </c:pt>
                <c:pt idx="4911">
                  <c:v>0.83618099999999995</c:v>
                </c:pt>
                <c:pt idx="4912">
                  <c:v>0.83617900000000001</c:v>
                </c:pt>
                <c:pt idx="4913">
                  <c:v>0.83618199999999998</c:v>
                </c:pt>
                <c:pt idx="4914">
                  <c:v>0.83618499999999996</c:v>
                </c:pt>
                <c:pt idx="4915">
                  <c:v>0.83618599999999998</c:v>
                </c:pt>
                <c:pt idx="4916">
                  <c:v>0.83618999999999999</c:v>
                </c:pt>
                <c:pt idx="4917">
                  <c:v>0.83618999999999999</c:v>
                </c:pt>
                <c:pt idx="4918">
                  <c:v>0.83618999999999999</c:v>
                </c:pt>
                <c:pt idx="4919">
                  <c:v>0.83619299999999996</c:v>
                </c:pt>
                <c:pt idx="4920">
                  <c:v>0.83619500000000002</c:v>
                </c:pt>
                <c:pt idx="4921">
                  <c:v>0.83619299999999996</c:v>
                </c:pt>
                <c:pt idx="4922">
                  <c:v>0.83619299999999996</c:v>
                </c:pt>
                <c:pt idx="4923">
                  <c:v>0.83619699999999997</c:v>
                </c:pt>
                <c:pt idx="4924">
                  <c:v>0.83619699999999997</c:v>
                </c:pt>
                <c:pt idx="4925">
                  <c:v>0.83619200000000005</c:v>
                </c:pt>
                <c:pt idx="4926">
                  <c:v>0.83619200000000005</c:v>
                </c:pt>
                <c:pt idx="4927">
                  <c:v>0.83619600000000005</c:v>
                </c:pt>
                <c:pt idx="4928">
                  <c:v>0.83619299999999996</c:v>
                </c:pt>
                <c:pt idx="4929">
                  <c:v>0.83618899999999996</c:v>
                </c:pt>
                <c:pt idx="4930">
                  <c:v>0.83619299999999996</c:v>
                </c:pt>
                <c:pt idx="4931">
                  <c:v>0.83618800000000004</c:v>
                </c:pt>
                <c:pt idx="4932">
                  <c:v>0.83618800000000004</c:v>
                </c:pt>
                <c:pt idx="4933">
                  <c:v>0.83618400000000004</c:v>
                </c:pt>
                <c:pt idx="4934">
                  <c:v>0.83618800000000004</c:v>
                </c:pt>
                <c:pt idx="4935">
                  <c:v>0.83617799999999998</c:v>
                </c:pt>
                <c:pt idx="4936">
                  <c:v>0.83617900000000001</c:v>
                </c:pt>
                <c:pt idx="4937">
                  <c:v>0.83617900000000001</c:v>
                </c:pt>
                <c:pt idx="4938">
                  <c:v>0.83617600000000003</c:v>
                </c:pt>
                <c:pt idx="4939">
                  <c:v>0.83617399999999997</c:v>
                </c:pt>
                <c:pt idx="4940">
                  <c:v>0.836175</c:v>
                </c:pt>
                <c:pt idx="4941">
                  <c:v>0.83617399999999997</c:v>
                </c:pt>
                <c:pt idx="4942">
                  <c:v>0.83616900000000005</c:v>
                </c:pt>
                <c:pt idx="4943">
                  <c:v>0.83616699999999999</c:v>
                </c:pt>
                <c:pt idx="4944">
                  <c:v>0.83616699999999999</c:v>
                </c:pt>
                <c:pt idx="4945">
                  <c:v>0.83616699999999999</c:v>
                </c:pt>
                <c:pt idx="4946">
                  <c:v>0.83616400000000002</c:v>
                </c:pt>
                <c:pt idx="4947">
                  <c:v>0.83616100000000004</c:v>
                </c:pt>
                <c:pt idx="4948">
                  <c:v>0.83615799999999996</c:v>
                </c:pt>
                <c:pt idx="4949">
                  <c:v>0.83616100000000004</c:v>
                </c:pt>
                <c:pt idx="4950">
                  <c:v>0.83616100000000004</c:v>
                </c:pt>
                <c:pt idx="4951">
                  <c:v>0.83615799999999996</c:v>
                </c:pt>
                <c:pt idx="4952">
                  <c:v>0.83616100000000004</c:v>
                </c:pt>
                <c:pt idx="4953">
                  <c:v>0.83616000000000001</c:v>
                </c:pt>
                <c:pt idx="4954">
                  <c:v>0.83615899999999999</c:v>
                </c:pt>
                <c:pt idx="4955">
                  <c:v>0.83615899999999999</c:v>
                </c:pt>
                <c:pt idx="4956">
                  <c:v>0.83615799999999996</c:v>
                </c:pt>
                <c:pt idx="4957">
                  <c:v>0.83616100000000004</c:v>
                </c:pt>
                <c:pt idx="4958">
                  <c:v>0.83615899999999999</c:v>
                </c:pt>
                <c:pt idx="4959">
                  <c:v>0.83616199999999996</c:v>
                </c:pt>
                <c:pt idx="4960">
                  <c:v>0.83616400000000002</c:v>
                </c:pt>
                <c:pt idx="4961">
                  <c:v>0.83616800000000002</c:v>
                </c:pt>
                <c:pt idx="4962">
                  <c:v>0.836175</c:v>
                </c:pt>
                <c:pt idx="4963">
                  <c:v>0.83617300000000006</c:v>
                </c:pt>
                <c:pt idx="4964">
                  <c:v>0.83617699999999995</c:v>
                </c:pt>
                <c:pt idx="4965">
                  <c:v>0.83617600000000003</c:v>
                </c:pt>
                <c:pt idx="4966">
                  <c:v>0.83618000000000003</c:v>
                </c:pt>
                <c:pt idx="4967">
                  <c:v>0.83618000000000003</c:v>
                </c:pt>
                <c:pt idx="4968">
                  <c:v>0.83617699999999995</c:v>
                </c:pt>
                <c:pt idx="4969">
                  <c:v>0.83618800000000004</c:v>
                </c:pt>
                <c:pt idx="4970">
                  <c:v>0.83618800000000004</c:v>
                </c:pt>
                <c:pt idx="4971">
                  <c:v>0.83618800000000004</c:v>
                </c:pt>
                <c:pt idx="4972">
                  <c:v>0.83618599999999998</c:v>
                </c:pt>
                <c:pt idx="4973">
                  <c:v>0.83619100000000002</c:v>
                </c:pt>
                <c:pt idx="4974">
                  <c:v>0.83618999999999999</c:v>
                </c:pt>
                <c:pt idx="4975">
                  <c:v>0.836198</c:v>
                </c:pt>
                <c:pt idx="4976">
                  <c:v>0.83619600000000005</c:v>
                </c:pt>
                <c:pt idx="4977">
                  <c:v>0.83619900000000003</c:v>
                </c:pt>
                <c:pt idx="4978">
                  <c:v>0.836202</c:v>
                </c:pt>
                <c:pt idx="4979">
                  <c:v>0.83619299999999996</c:v>
                </c:pt>
                <c:pt idx="4980">
                  <c:v>0.83619500000000002</c:v>
                </c:pt>
                <c:pt idx="4981">
                  <c:v>0.83619699999999997</c:v>
                </c:pt>
                <c:pt idx="4982">
                  <c:v>0.83619399999999999</c:v>
                </c:pt>
                <c:pt idx="4983">
                  <c:v>0.83619500000000002</c:v>
                </c:pt>
                <c:pt idx="4984">
                  <c:v>0.83619500000000002</c:v>
                </c:pt>
                <c:pt idx="4985">
                  <c:v>0.83619399999999999</c:v>
                </c:pt>
                <c:pt idx="4986">
                  <c:v>0.836198</c:v>
                </c:pt>
                <c:pt idx="4987">
                  <c:v>0.83619699999999997</c:v>
                </c:pt>
                <c:pt idx="4988">
                  <c:v>0.83620099999999997</c:v>
                </c:pt>
                <c:pt idx="4989">
                  <c:v>0.83619699999999997</c:v>
                </c:pt>
                <c:pt idx="4990">
                  <c:v>0.83619600000000005</c:v>
                </c:pt>
                <c:pt idx="4991">
                  <c:v>0.83619699999999997</c:v>
                </c:pt>
                <c:pt idx="4992">
                  <c:v>0.836198</c:v>
                </c:pt>
                <c:pt idx="4993">
                  <c:v>0.836198</c:v>
                </c:pt>
                <c:pt idx="4994">
                  <c:v>0.836198</c:v>
                </c:pt>
                <c:pt idx="4995">
                  <c:v>0.83619500000000002</c:v>
                </c:pt>
                <c:pt idx="4996">
                  <c:v>0.83620399999999995</c:v>
                </c:pt>
                <c:pt idx="4997">
                  <c:v>0.83620099999999997</c:v>
                </c:pt>
                <c:pt idx="4998">
                  <c:v>0.83620499999999998</c:v>
                </c:pt>
                <c:pt idx="4999">
                  <c:v>0.83620499999999998</c:v>
                </c:pt>
                <c:pt idx="5000">
                  <c:v>0.83620700000000003</c:v>
                </c:pt>
                <c:pt idx="5001">
                  <c:v>0.83621000000000001</c:v>
                </c:pt>
                <c:pt idx="5002">
                  <c:v>0.83621000000000001</c:v>
                </c:pt>
                <c:pt idx="5003">
                  <c:v>0.836206</c:v>
                </c:pt>
                <c:pt idx="5004">
                  <c:v>0.83620399999999995</c:v>
                </c:pt>
                <c:pt idx="5005">
                  <c:v>0.836206</c:v>
                </c:pt>
                <c:pt idx="5006">
                  <c:v>0.83621000000000001</c:v>
                </c:pt>
                <c:pt idx="5007">
                  <c:v>0.83621699999999999</c:v>
                </c:pt>
                <c:pt idx="5008">
                  <c:v>0.83621500000000004</c:v>
                </c:pt>
                <c:pt idx="5009">
                  <c:v>0.83621400000000001</c:v>
                </c:pt>
                <c:pt idx="5010">
                  <c:v>0.83621500000000004</c:v>
                </c:pt>
                <c:pt idx="5011">
                  <c:v>0.83621100000000004</c:v>
                </c:pt>
                <c:pt idx="5012">
                  <c:v>0.83620399999999995</c:v>
                </c:pt>
                <c:pt idx="5013">
                  <c:v>0.83620099999999997</c:v>
                </c:pt>
                <c:pt idx="5014">
                  <c:v>0.83619900000000003</c:v>
                </c:pt>
                <c:pt idx="5015">
                  <c:v>0.83620000000000005</c:v>
                </c:pt>
                <c:pt idx="5016">
                  <c:v>0.83619900000000003</c:v>
                </c:pt>
                <c:pt idx="5017">
                  <c:v>0.83619100000000002</c:v>
                </c:pt>
                <c:pt idx="5018">
                  <c:v>0.83618599999999998</c:v>
                </c:pt>
                <c:pt idx="5019">
                  <c:v>0.83618400000000004</c:v>
                </c:pt>
                <c:pt idx="5020">
                  <c:v>0.83617900000000001</c:v>
                </c:pt>
                <c:pt idx="5021">
                  <c:v>0.83618000000000003</c:v>
                </c:pt>
                <c:pt idx="5022">
                  <c:v>0.836175</c:v>
                </c:pt>
                <c:pt idx="5023">
                  <c:v>0.83617300000000006</c:v>
                </c:pt>
                <c:pt idx="5024">
                  <c:v>0.83617600000000003</c:v>
                </c:pt>
                <c:pt idx="5025">
                  <c:v>0.83616900000000005</c:v>
                </c:pt>
                <c:pt idx="5026">
                  <c:v>0.83616999999999997</c:v>
                </c:pt>
                <c:pt idx="5027">
                  <c:v>0.83617300000000006</c:v>
                </c:pt>
                <c:pt idx="5028">
                  <c:v>0.83616900000000005</c:v>
                </c:pt>
                <c:pt idx="5029">
                  <c:v>0.83616400000000002</c:v>
                </c:pt>
                <c:pt idx="5030">
                  <c:v>0.83616800000000002</c:v>
                </c:pt>
                <c:pt idx="5031">
                  <c:v>0.83616999999999997</c:v>
                </c:pt>
                <c:pt idx="5032">
                  <c:v>0.83617200000000003</c:v>
                </c:pt>
                <c:pt idx="5033">
                  <c:v>0.836171</c:v>
                </c:pt>
                <c:pt idx="5034">
                  <c:v>0.83616599999999996</c:v>
                </c:pt>
                <c:pt idx="5035">
                  <c:v>0.83616400000000002</c:v>
                </c:pt>
                <c:pt idx="5036">
                  <c:v>0.83616599999999996</c:v>
                </c:pt>
                <c:pt idx="5037">
                  <c:v>0.83616699999999999</c:v>
                </c:pt>
                <c:pt idx="5038">
                  <c:v>0.83616800000000002</c:v>
                </c:pt>
                <c:pt idx="5039">
                  <c:v>0.83616800000000002</c:v>
                </c:pt>
                <c:pt idx="5040">
                  <c:v>0.836171</c:v>
                </c:pt>
                <c:pt idx="5041">
                  <c:v>0.83617699999999995</c:v>
                </c:pt>
                <c:pt idx="5042">
                  <c:v>0.83617600000000003</c:v>
                </c:pt>
                <c:pt idx="5043">
                  <c:v>0.83618000000000003</c:v>
                </c:pt>
                <c:pt idx="5044">
                  <c:v>0.83618400000000004</c:v>
                </c:pt>
                <c:pt idx="5045">
                  <c:v>0.83618400000000004</c:v>
                </c:pt>
                <c:pt idx="5046">
                  <c:v>0.83618800000000004</c:v>
                </c:pt>
                <c:pt idx="5047">
                  <c:v>0.83618700000000001</c:v>
                </c:pt>
                <c:pt idx="5048">
                  <c:v>0.83618899999999996</c:v>
                </c:pt>
                <c:pt idx="5049">
                  <c:v>0.83619100000000002</c:v>
                </c:pt>
                <c:pt idx="5050">
                  <c:v>0.83619100000000002</c:v>
                </c:pt>
                <c:pt idx="5051">
                  <c:v>0.836198</c:v>
                </c:pt>
                <c:pt idx="5052">
                  <c:v>0.836202</c:v>
                </c:pt>
                <c:pt idx="5053">
                  <c:v>0.83620300000000003</c:v>
                </c:pt>
                <c:pt idx="5054">
                  <c:v>0.83620399999999995</c:v>
                </c:pt>
                <c:pt idx="5055">
                  <c:v>0.83621100000000004</c:v>
                </c:pt>
                <c:pt idx="5056">
                  <c:v>0.83621199999999996</c:v>
                </c:pt>
                <c:pt idx="5057">
                  <c:v>0.83621699999999999</c:v>
                </c:pt>
                <c:pt idx="5058">
                  <c:v>0.83621299999999998</c:v>
                </c:pt>
                <c:pt idx="5059">
                  <c:v>0.83621299999999998</c:v>
                </c:pt>
                <c:pt idx="5060">
                  <c:v>0.83621800000000002</c:v>
                </c:pt>
                <c:pt idx="5061">
                  <c:v>0.83622099999999999</c:v>
                </c:pt>
                <c:pt idx="5062">
                  <c:v>0.83622700000000005</c:v>
                </c:pt>
                <c:pt idx="5063">
                  <c:v>0.83622399999999997</c:v>
                </c:pt>
                <c:pt idx="5064">
                  <c:v>0.836225</c:v>
                </c:pt>
                <c:pt idx="5065">
                  <c:v>0.83623099999999995</c:v>
                </c:pt>
                <c:pt idx="5066">
                  <c:v>0.83622799999999997</c:v>
                </c:pt>
                <c:pt idx="5067">
                  <c:v>0.83622799999999997</c:v>
                </c:pt>
                <c:pt idx="5068">
                  <c:v>0.83623400000000003</c:v>
                </c:pt>
                <c:pt idx="5069">
                  <c:v>0.83623599999999998</c:v>
                </c:pt>
                <c:pt idx="5070">
                  <c:v>0.83623599999999998</c:v>
                </c:pt>
                <c:pt idx="5071">
                  <c:v>0.83623400000000003</c:v>
                </c:pt>
                <c:pt idx="5072">
                  <c:v>0.83623899999999995</c:v>
                </c:pt>
                <c:pt idx="5073">
                  <c:v>0.83623599999999998</c:v>
                </c:pt>
                <c:pt idx="5074">
                  <c:v>0.83623499999999995</c:v>
                </c:pt>
                <c:pt idx="5075">
                  <c:v>0.83623599999999998</c:v>
                </c:pt>
                <c:pt idx="5076">
                  <c:v>0.836233</c:v>
                </c:pt>
                <c:pt idx="5077">
                  <c:v>0.83623099999999995</c:v>
                </c:pt>
                <c:pt idx="5078">
                  <c:v>0.836225</c:v>
                </c:pt>
                <c:pt idx="5079">
                  <c:v>0.836225</c:v>
                </c:pt>
                <c:pt idx="5080">
                  <c:v>0.83622700000000005</c:v>
                </c:pt>
                <c:pt idx="5081">
                  <c:v>0.83623099999999995</c:v>
                </c:pt>
                <c:pt idx="5082">
                  <c:v>0.83623899999999995</c:v>
                </c:pt>
                <c:pt idx="5083">
                  <c:v>0.83622099999999999</c:v>
                </c:pt>
                <c:pt idx="5084">
                  <c:v>0.83622700000000005</c:v>
                </c:pt>
                <c:pt idx="5085">
                  <c:v>0.83621699999999999</c:v>
                </c:pt>
                <c:pt idx="5086">
                  <c:v>0.83621400000000001</c:v>
                </c:pt>
                <c:pt idx="5087">
                  <c:v>0.83621800000000002</c:v>
                </c:pt>
                <c:pt idx="5088">
                  <c:v>0.83622200000000002</c:v>
                </c:pt>
                <c:pt idx="5089">
                  <c:v>0.83621699999999999</c:v>
                </c:pt>
                <c:pt idx="5090">
                  <c:v>0.83620700000000003</c:v>
                </c:pt>
                <c:pt idx="5091">
                  <c:v>0.83620700000000003</c:v>
                </c:pt>
                <c:pt idx="5092">
                  <c:v>0.836202</c:v>
                </c:pt>
                <c:pt idx="5093">
                  <c:v>0.83619900000000003</c:v>
                </c:pt>
                <c:pt idx="5094">
                  <c:v>0.83619900000000003</c:v>
                </c:pt>
                <c:pt idx="5095">
                  <c:v>0.83619100000000002</c:v>
                </c:pt>
                <c:pt idx="5096">
                  <c:v>0.83618800000000004</c:v>
                </c:pt>
                <c:pt idx="5097">
                  <c:v>0.83618899999999996</c:v>
                </c:pt>
                <c:pt idx="5098">
                  <c:v>0.83618599999999998</c:v>
                </c:pt>
                <c:pt idx="5099">
                  <c:v>0.83618599999999998</c:v>
                </c:pt>
                <c:pt idx="5100">
                  <c:v>0.83618300000000001</c:v>
                </c:pt>
                <c:pt idx="5101">
                  <c:v>0.83617600000000003</c:v>
                </c:pt>
                <c:pt idx="5102">
                  <c:v>0.83617699999999995</c:v>
                </c:pt>
                <c:pt idx="5103">
                  <c:v>0.83617300000000006</c:v>
                </c:pt>
                <c:pt idx="5104">
                  <c:v>0.836171</c:v>
                </c:pt>
                <c:pt idx="5105">
                  <c:v>0.83616999999999997</c:v>
                </c:pt>
                <c:pt idx="5106">
                  <c:v>0.83616900000000005</c:v>
                </c:pt>
                <c:pt idx="5107">
                  <c:v>0.83616999999999997</c:v>
                </c:pt>
                <c:pt idx="5108">
                  <c:v>0.83616599999999996</c:v>
                </c:pt>
                <c:pt idx="5109">
                  <c:v>0.83616599999999996</c:v>
                </c:pt>
                <c:pt idx="5110">
                  <c:v>0.83616299999999999</c:v>
                </c:pt>
                <c:pt idx="5111">
                  <c:v>0.83616699999999999</c:v>
                </c:pt>
                <c:pt idx="5112">
                  <c:v>0.83616400000000002</c:v>
                </c:pt>
                <c:pt idx="5113">
                  <c:v>0.83616000000000001</c:v>
                </c:pt>
                <c:pt idx="5114">
                  <c:v>0.83616000000000001</c:v>
                </c:pt>
                <c:pt idx="5115">
                  <c:v>0.83616100000000004</c:v>
                </c:pt>
                <c:pt idx="5116">
                  <c:v>0.83616100000000004</c:v>
                </c:pt>
                <c:pt idx="5117">
                  <c:v>0.83616100000000004</c:v>
                </c:pt>
                <c:pt idx="5118">
                  <c:v>0.83616299999999999</c:v>
                </c:pt>
                <c:pt idx="5119">
                  <c:v>0.83616299999999999</c:v>
                </c:pt>
                <c:pt idx="5120">
                  <c:v>0.83616999999999997</c:v>
                </c:pt>
                <c:pt idx="5121">
                  <c:v>0.836175</c:v>
                </c:pt>
                <c:pt idx="5122">
                  <c:v>0.836175</c:v>
                </c:pt>
                <c:pt idx="5123">
                  <c:v>0.83617600000000003</c:v>
                </c:pt>
                <c:pt idx="5124">
                  <c:v>0.83618099999999995</c:v>
                </c:pt>
                <c:pt idx="5125">
                  <c:v>0.83618199999999998</c:v>
                </c:pt>
                <c:pt idx="5126">
                  <c:v>0.83618700000000001</c:v>
                </c:pt>
                <c:pt idx="5127">
                  <c:v>0.83618899999999996</c:v>
                </c:pt>
                <c:pt idx="5128">
                  <c:v>0.83618700000000001</c:v>
                </c:pt>
                <c:pt idx="5129">
                  <c:v>0.83619299999999996</c:v>
                </c:pt>
                <c:pt idx="5130">
                  <c:v>0.836198</c:v>
                </c:pt>
                <c:pt idx="5131">
                  <c:v>0.83619900000000003</c:v>
                </c:pt>
                <c:pt idx="5132">
                  <c:v>0.836202</c:v>
                </c:pt>
                <c:pt idx="5133">
                  <c:v>0.83619699999999997</c:v>
                </c:pt>
                <c:pt idx="5134">
                  <c:v>0.83620099999999997</c:v>
                </c:pt>
                <c:pt idx="5135">
                  <c:v>0.83620300000000003</c:v>
                </c:pt>
                <c:pt idx="5136">
                  <c:v>0.83620799999999995</c:v>
                </c:pt>
                <c:pt idx="5137">
                  <c:v>0.83620499999999998</c:v>
                </c:pt>
                <c:pt idx="5138">
                  <c:v>0.83620899999999998</c:v>
                </c:pt>
                <c:pt idx="5139">
                  <c:v>0.83620799999999995</c:v>
                </c:pt>
                <c:pt idx="5140">
                  <c:v>0.83621199999999996</c:v>
                </c:pt>
                <c:pt idx="5141">
                  <c:v>0.83621199999999996</c:v>
                </c:pt>
                <c:pt idx="5142">
                  <c:v>0.83620899999999998</c:v>
                </c:pt>
                <c:pt idx="5143">
                  <c:v>0.83621100000000004</c:v>
                </c:pt>
                <c:pt idx="5144">
                  <c:v>0.83621199999999996</c:v>
                </c:pt>
                <c:pt idx="5145">
                  <c:v>0.83621699999999999</c:v>
                </c:pt>
                <c:pt idx="5146">
                  <c:v>0.83622200000000002</c:v>
                </c:pt>
                <c:pt idx="5147">
                  <c:v>0.83622300000000005</c:v>
                </c:pt>
                <c:pt idx="5148">
                  <c:v>0.83622099999999999</c:v>
                </c:pt>
                <c:pt idx="5149">
                  <c:v>0.83622200000000002</c:v>
                </c:pt>
                <c:pt idx="5150">
                  <c:v>0.83621999999999996</c:v>
                </c:pt>
                <c:pt idx="5151">
                  <c:v>0.83622300000000005</c:v>
                </c:pt>
                <c:pt idx="5152">
                  <c:v>0.83622099999999999</c:v>
                </c:pt>
                <c:pt idx="5153">
                  <c:v>0.83622200000000002</c:v>
                </c:pt>
                <c:pt idx="5154">
                  <c:v>0.83622399999999997</c:v>
                </c:pt>
                <c:pt idx="5155">
                  <c:v>0.83622399999999997</c:v>
                </c:pt>
                <c:pt idx="5156">
                  <c:v>0.83622099999999999</c:v>
                </c:pt>
                <c:pt idx="5157">
                  <c:v>0.83622799999999997</c:v>
                </c:pt>
                <c:pt idx="5158">
                  <c:v>0.836225</c:v>
                </c:pt>
                <c:pt idx="5159">
                  <c:v>0.83622300000000005</c:v>
                </c:pt>
                <c:pt idx="5160">
                  <c:v>0.836225</c:v>
                </c:pt>
                <c:pt idx="5161">
                  <c:v>0.83622399999999997</c:v>
                </c:pt>
                <c:pt idx="5162">
                  <c:v>0.83622200000000002</c:v>
                </c:pt>
                <c:pt idx="5163">
                  <c:v>0.83621900000000005</c:v>
                </c:pt>
                <c:pt idx="5164">
                  <c:v>0.83622099999999999</c:v>
                </c:pt>
                <c:pt idx="5165">
                  <c:v>0.83621900000000005</c:v>
                </c:pt>
                <c:pt idx="5166">
                  <c:v>0.83621900000000005</c:v>
                </c:pt>
                <c:pt idx="5167">
                  <c:v>0.83621900000000005</c:v>
                </c:pt>
                <c:pt idx="5168">
                  <c:v>0.83621599999999996</c:v>
                </c:pt>
                <c:pt idx="5169">
                  <c:v>0.83621100000000004</c:v>
                </c:pt>
                <c:pt idx="5170">
                  <c:v>0.83620899999999998</c:v>
                </c:pt>
                <c:pt idx="5171">
                  <c:v>0.83620899999999998</c:v>
                </c:pt>
                <c:pt idx="5172">
                  <c:v>0.83620499999999998</c:v>
                </c:pt>
                <c:pt idx="5173">
                  <c:v>0.83620000000000005</c:v>
                </c:pt>
                <c:pt idx="5174">
                  <c:v>0.836202</c:v>
                </c:pt>
                <c:pt idx="5175">
                  <c:v>0.83620300000000003</c:v>
                </c:pt>
                <c:pt idx="5176">
                  <c:v>0.836198</c:v>
                </c:pt>
                <c:pt idx="5177">
                  <c:v>0.83619699999999997</c:v>
                </c:pt>
                <c:pt idx="5178">
                  <c:v>0.83619600000000005</c:v>
                </c:pt>
                <c:pt idx="5179">
                  <c:v>0.83619299999999996</c:v>
                </c:pt>
                <c:pt idx="5180">
                  <c:v>0.83618800000000004</c:v>
                </c:pt>
                <c:pt idx="5181">
                  <c:v>0.83618499999999996</c:v>
                </c:pt>
                <c:pt idx="5182">
                  <c:v>0.83618199999999998</c:v>
                </c:pt>
                <c:pt idx="5183">
                  <c:v>0.83618199999999998</c:v>
                </c:pt>
                <c:pt idx="5184">
                  <c:v>0.83618099999999995</c:v>
                </c:pt>
                <c:pt idx="5185">
                  <c:v>0.83617799999999998</c:v>
                </c:pt>
                <c:pt idx="5186">
                  <c:v>0.83618099999999995</c:v>
                </c:pt>
                <c:pt idx="5187">
                  <c:v>0.83618400000000004</c:v>
                </c:pt>
                <c:pt idx="5188">
                  <c:v>0.83618000000000003</c:v>
                </c:pt>
                <c:pt idx="5189">
                  <c:v>0.83617900000000001</c:v>
                </c:pt>
                <c:pt idx="5190">
                  <c:v>0.836175</c:v>
                </c:pt>
                <c:pt idx="5191">
                  <c:v>0.83617699999999995</c:v>
                </c:pt>
                <c:pt idx="5192">
                  <c:v>0.83617300000000006</c:v>
                </c:pt>
                <c:pt idx="5193">
                  <c:v>0.83617399999999997</c:v>
                </c:pt>
                <c:pt idx="5194">
                  <c:v>0.83617200000000003</c:v>
                </c:pt>
                <c:pt idx="5195">
                  <c:v>0.83617200000000003</c:v>
                </c:pt>
                <c:pt idx="5196">
                  <c:v>0.83617300000000006</c:v>
                </c:pt>
                <c:pt idx="5197">
                  <c:v>0.83617300000000006</c:v>
                </c:pt>
                <c:pt idx="5198">
                  <c:v>0.83617600000000003</c:v>
                </c:pt>
                <c:pt idx="5199">
                  <c:v>0.83618099999999995</c:v>
                </c:pt>
                <c:pt idx="5200">
                  <c:v>0.83618599999999998</c:v>
                </c:pt>
                <c:pt idx="5201">
                  <c:v>0.83618999999999999</c:v>
                </c:pt>
                <c:pt idx="5202">
                  <c:v>0.83619100000000002</c:v>
                </c:pt>
                <c:pt idx="5203">
                  <c:v>0.83619500000000002</c:v>
                </c:pt>
                <c:pt idx="5204">
                  <c:v>0.83619900000000003</c:v>
                </c:pt>
                <c:pt idx="5205">
                  <c:v>0.83620300000000003</c:v>
                </c:pt>
                <c:pt idx="5206">
                  <c:v>0.836202</c:v>
                </c:pt>
                <c:pt idx="5207">
                  <c:v>0.83620399999999995</c:v>
                </c:pt>
                <c:pt idx="5208">
                  <c:v>0.836206</c:v>
                </c:pt>
                <c:pt idx="5209">
                  <c:v>0.83621100000000004</c:v>
                </c:pt>
                <c:pt idx="5210">
                  <c:v>0.83621100000000004</c:v>
                </c:pt>
                <c:pt idx="5211">
                  <c:v>0.83621299999999998</c:v>
                </c:pt>
                <c:pt idx="5212">
                  <c:v>0.83621599999999996</c:v>
                </c:pt>
                <c:pt idx="5213">
                  <c:v>0.83621999999999996</c:v>
                </c:pt>
                <c:pt idx="5214">
                  <c:v>0.83622200000000002</c:v>
                </c:pt>
                <c:pt idx="5215">
                  <c:v>0.83622200000000002</c:v>
                </c:pt>
                <c:pt idx="5216">
                  <c:v>0.836225</c:v>
                </c:pt>
                <c:pt idx="5217">
                  <c:v>0.83623000000000003</c:v>
                </c:pt>
                <c:pt idx="5218">
                  <c:v>0.836229</c:v>
                </c:pt>
                <c:pt idx="5219">
                  <c:v>0.83622799999999997</c:v>
                </c:pt>
                <c:pt idx="5220">
                  <c:v>0.836229</c:v>
                </c:pt>
                <c:pt idx="5221">
                  <c:v>0.83623099999999995</c:v>
                </c:pt>
                <c:pt idx="5222">
                  <c:v>0.83623099999999995</c:v>
                </c:pt>
                <c:pt idx="5223">
                  <c:v>0.83623199999999998</c:v>
                </c:pt>
                <c:pt idx="5224">
                  <c:v>0.836233</c:v>
                </c:pt>
                <c:pt idx="5225">
                  <c:v>0.83623700000000001</c:v>
                </c:pt>
                <c:pt idx="5226">
                  <c:v>0.83623499999999995</c:v>
                </c:pt>
                <c:pt idx="5227">
                  <c:v>0.83623999999999998</c:v>
                </c:pt>
                <c:pt idx="5228">
                  <c:v>0.83623999999999998</c:v>
                </c:pt>
                <c:pt idx="5229">
                  <c:v>0.83624100000000001</c:v>
                </c:pt>
                <c:pt idx="5230">
                  <c:v>0.83623999999999998</c:v>
                </c:pt>
                <c:pt idx="5231">
                  <c:v>0.83623999999999998</c:v>
                </c:pt>
                <c:pt idx="5232">
                  <c:v>0.83623800000000004</c:v>
                </c:pt>
                <c:pt idx="5233">
                  <c:v>0.83623899999999995</c:v>
                </c:pt>
                <c:pt idx="5234">
                  <c:v>0.836233</c:v>
                </c:pt>
                <c:pt idx="5235">
                  <c:v>0.83623800000000004</c:v>
                </c:pt>
                <c:pt idx="5236">
                  <c:v>0.83623899999999995</c:v>
                </c:pt>
                <c:pt idx="5237">
                  <c:v>0.83624299999999996</c:v>
                </c:pt>
                <c:pt idx="5238">
                  <c:v>0.83624500000000002</c:v>
                </c:pt>
                <c:pt idx="5239">
                  <c:v>0.83624200000000004</c:v>
                </c:pt>
                <c:pt idx="5240">
                  <c:v>0.83625099999999997</c:v>
                </c:pt>
                <c:pt idx="5241">
                  <c:v>0.83624799999999999</c:v>
                </c:pt>
                <c:pt idx="5242">
                  <c:v>0.83624600000000004</c:v>
                </c:pt>
                <c:pt idx="5243">
                  <c:v>0.83624699999999996</c:v>
                </c:pt>
                <c:pt idx="5244">
                  <c:v>0.83624299999999996</c:v>
                </c:pt>
                <c:pt idx="5245">
                  <c:v>0.83624500000000002</c:v>
                </c:pt>
                <c:pt idx="5246">
                  <c:v>0.83624299999999996</c:v>
                </c:pt>
                <c:pt idx="5247">
                  <c:v>0.83624299999999996</c:v>
                </c:pt>
                <c:pt idx="5248">
                  <c:v>0.836233</c:v>
                </c:pt>
                <c:pt idx="5249">
                  <c:v>0.83621900000000005</c:v>
                </c:pt>
                <c:pt idx="5250">
                  <c:v>0.83621699999999999</c:v>
                </c:pt>
                <c:pt idx="5251">
                  <c:v>0.83622399999999997</c:v>
                </c:pt>
                <c:pt idx="5252">
                  <c:v>0.83622099999999999</c:v>
                </c:pt>
                <c:pt idx="5253">
                  <c:v>0.83621100000000004</c:v>
                </c:pt>
                <c:pt idx="5254">
                  <c:v>0.83621000000000001</c:v>
                </c:pt>
                <c:pt idx="5255">
                  <c:v>0.836206</c:v>
                </c:pt>
                <c:pt idx="5256">
                  <c:v>0.836202</c:v>
                </c:pt>
                <c:pt idx="5257">
                  <c:v>0.83619900000000003</c:v>
                </c:pt>
                <c:pt idx="5258">
                  <c:v>0.83619900000000003</c:v>
                </c:pt>
                <c:pt idx="5259">
                  <c:v>0.83619399999999999</c:v>
                </c:pt>
                <c:pt idx="5260">
                  <c:v>0.83619200000000005</c:v>
                </c:pt>
                <c:pt idx="5261">
                  <c:v>0.83619399999999999</c:v>
                </c:pt>
                <c:pt idx="5262">
                  <c:v>0.83618999999999999</c:v>
                </c:pt>
                <c:pt idx="5263">
                  <c:v>0.83618599999999998</c:v>
                </c:pt>
                <c:pt idx="5264">
                  <c:v>0.83618700000000001</c:v>
                </c:pt>
                <c:pt idx="5265">
                  <c:v>0.83618499999999996</c:v>
                </c:pt>
                <c:pt idx="5266">
                  <c:v>0.83618499999999996</c:v>
                </c:pt>
                <c:pt idx="5267">
                  <c:v>0.83618700000000001</c:v>
                </c:pt>
                <c:pt idx="5268">
                  <c:v>0.83618599999999998</c:v>
                </c:pt>
                <c:pt idx="5269">
                  <c:v>0.83618099999999995</c:v>
                </c:pt>
                <c:pt idx="5270">
                  <c:v>0.83618099999999995</c:v>
                </c:pt>
                <c:pt idx="5271">
                  <c:v>0.83618099999999995</c:v>
                </c:pt>
                <c:pt idx="5272">
                  <c:v>0.83618000000000003</c:v>
                </c:pt>
                <c:pt idx="5273">
                  <c:v>0.83618300000000001</c:v>
                </c:pt>
                <c:pt idx="5274">
                  <c:v>0.83618599999999998</c:v>
                </c:pt>
                <c:pt idx="5275">
                  <c:v>0.83618400000000004</c:v>
                </c:pt>
                <c:pt idx="5276">
                  <c:v>0.83618899999999996</c:v>
                </c:pt>
                <c:pt idx="5277">
                  <c:v>0.83618999999999999</c:v>
                </c:pt>
                <c:pt idx="5278">
                  <c:v>0.83619299999999996</c:v>
                </c:pt>
                <c:pt idx="5279">
                  <c:v>0.83620099999999997</c:v>
                </c:pt>
                <c:pt idx="5280">
                  <c:v>0.836198</c:v>
                </c:pt>
                <c:pt idx="5281">
                  <c:v>0.83620399999999995</c:v>
                </c:pt>
                <c:pt idx="5282">
                  <c:v>0.83620399999999995</c:v>
                </c:pt>
                <c:pt idx="5283">
                  <c:v>0.83620700000000003</c:v>
                </c:pt>
                <c:pt idx="5284">
                  <c:v>0.83620799999999995</c:v>
                </c:pt>
                <c:pt idx="5285">
                  <c:v>0.83621500000000004</c:v>
                </c:pt>
                <c:pt idx="5286">
                  <c:v>0.83621500000000004</c:v>
                </c:pt>
                <c:pt idx="5287">
                  <c:v>0.83621199999999996</c:v>
                </c:pt>
                <c:pt idx="5288">
                  <c:v>0.83621500000000004</c:v>
                </c:pt>
                <c:pt idx="5289">
                  <c:v>0.83621400000000001</c:v>
                </c:pt>
                <c:pt idx="5290">
                  <c:v>0.83621599999999996</c:v>
                </c:pt>
                <c:pt idx="5291">
                  <c:v>0.83621900000000005</c:v>
                </c:pt>
                <c:pt idx="5292">
                  <c:v>0.83622099999999999</c:v>
                </c:pt>
                <c:pt idx="5293">
                  <c:v>0.836225</c:v>
                </c:pt>
                <c:pt idx="5294">
                  <c:v>0.83622099999999999</c:v>
                </c:pt>
                <c:pt idx="5295">
                  <c:v>0.836225</c:v>
                </c:pt>
                <c:pt idx="5296">
                  <c:v>0.83622399999999997</c:v>
                </c:pt>
                <c:pt idx="5297">
                  <c:v>0.83622600000000002</c:v>
                </c:pt>
                <c:pt idx="5298">
                  <c:v>0.83622399999999997</c:v>
                </c:pt>
                <c:pt idx="5299">
                  <c:v>0.83622300000000005</c:v>
                </c:pt>
                <c:pt idx="5300">
                  <c:v>0.83622399999999997</c:v>
                </c:pt>
                <c:pt idx="5301">
                  <c:v>0.83622300000000005</c:v>
                </c:pt>
                <c:pt idx="5302">
                  <c:v>0.83622700000000005</c:v>
                </c:pt>
                <c:pt idx="5303">
                  <c:v>0.836229</c:v>
                </c:pt>
                <c:pt idx="5304">
                  <c:v>0.83622700000000005</c:v>
                </c:pt>
                <c:pt idx="5305">
                  <c:v>0.836229</c:v>
                </c:pt>
                <c:pt idx="5306">
                  <c:v>0.83622600000000002</c:v>
                </c:pt>
                <c:pt idx="5307">
                  <c:v>0.836225</c:v>
                </c:pt>
                <c:pt idx="5308">
                  <c:v>0.83622200000000002</c:v>
                </c:pt>
                <c:pt idx="5309">
                  <c:v>0.83622200000000002</c:v>
                </c:pt>
                <c:pt idx="5310">
                  <c:v>0.836225</c:v>
                </c:pt>
                <c:pt idx="5311">
                  <c:v>0.836229</c:v>
                </c:pt>
                <c:pt idx="5312">
                  <c:v>0.83622799999999997</c:v>
                </c:pt>
                <c:pt idx="5313">
                  <c:v>0.836229</c:v>
                </c:pt>
                <c:pt idx="5314">
                  <c:v>0.83623700000000001</c:v>
                </c:pt>
                <c:pt idx="5315">
                  <c:v>0.83622300000000005</c:v>
                </c:pt>
                <c:pt idx="5316">
                  <c:v>0.83622600000000002</c:v>
                </c:pt>
                <c:pt idx="5317">
                  <c:v>0.83623099999999995</c:v>
                </c:pt>
                <c:pt idx="5318">
                  <c:v>0.83621500000000004</c:v>
                </c:pt>
                <c:pt idx="5319">
                  <c:v>0.83621000000000001</c:v>
                </c:pt>
                <c:pt idx="5320">
                  <c:v>0.83620899999999998</c:v>
                </c:pt>
                <c:pt idx="5321">
                  <c:v>0.83620499999999998</c:v>
                </c:pt>
                <c:pt idx="5322">
                  <c:v>0.836202</c:v>
                </c:pt>
                <c:pt idx="5323">
                  <c:v>0.83620499999999998</c:v>
                </c:pt>
                <c:pt idx="5324">
                  <c:v>0.83620000000000005</c:v>
                </c:pt>
                <c:pt idx="5325">
                  <c:v>0.83619500000000002</c:v>
                </c:pt>
                <c:pt idx="5326">
                  <c:v>0.83618899999999996</c:v>
                </c:pt>
                <c:pt idx="5327">
                  <c:v>0.83618199999999998</c:v>
                </c:pt>
                <c:pt idx="5328">
                  <c:v>0.83617699999999995</c:v>
                </c:pt>
                <c:pt idx="5329">
                  <c:v>0.83617300000000006</c:v>
                </c:pt>
                <c:pt idx="5330">
                  <c:v>0.83617300000000006</c:v>
                </c:pt>
                <c:pt idx="5331">
                  <c:v>0.83617300000000006</c:v>
                </c:pt>
                <c:pt idx="5332">
                  <c:v>0.83616500000000005</c:v>
                </c:pt>
                <c:pt idx="5333">
                  <c:v>0.83616500000000005</c:v>
                </c:pt>
                <c:pt idx="5334">
                  <c:v>0.83616599999999996</c:v>
                </c:pt>
                <c:pt idx="5335">
                  <c:v>0.83616199999999996</c:v>
                </c:pt>
                <c:pt idx="5336">
                  <c:v>0.83616000000000001</c:v>
                </c:pt>
                <c:pt idx="5337">
                  <c:v>0.83616400000000002</c:v>
                </c:pt>
                <c:pt idx="5338">
                  <c:v>0.83616100000000004</c:v>
                </c:pt>
                <c:pt idx="5339">
                  <c:v>0.83615899999999999</c:v>
                </c:pt>
                <c:pt idx="5340">
                  <c:v>0.83615600000000001</c:v>
                </c:pt>
                <c:pt idx="5341">
                  <c:v>0.83615600000000001</c:v>
                </c:pt>
                <c:pt idx="5342">
                  <c:v>0.83615399999999995</c:v>
                </c:pt>
                <c:pt idx="5343">
                  <c:v>0.83615799999999996</c:v>
                </c:pt>
                <c:pt idx="5344">
                  <c:v>0.83615799999999996</c:v>
                </c:pt>
                <c:pt idx="5345">
                  <c:v>0.83616000000000001</c:v>
                </c:pt>
                <c:pt idx="5346">
                  <c:v>0.83615499999999998</c:v>
                </c:pt>
                <c:pt idx="5347">
                  <c:v>0.83615600000000001</c:v>
                </c:pt>
                <c:pt idx="5348">
                  <c:v>0.83616100000000004</c:v>
                </c:pt>
                <c:pt idx="5349">
                  <c:v>0.83616100000000004</c:v>
                </c:pt>
                <c:pt idx="5350">
                  <c:v>0.83616199999999996</c:v>
                </c:pt>
                <c:pt idx="5351">
                  <c:v>0.83616500000000005</c:v>
                </c:pt>
                <c:pt idx="5352">
                  <c:v>0.83616800000000002</c:v>
                </c:pt>
                <c:pt idx="5353">
                  <c:v>0.83616999999999997</c:v>
                </c:pt>
                <c:pt idx="5354">
                  <c:v>0.83617600000000003</c:v>
                </c:pt>
                <c:pt idx="5355">
                  <c:v>0.83617699999999995</c:v>
                </c:pt>
                <c:pt idx="5356">
                  <c:v>0.83618099999999995</c:v>
                </c:pt>
                <c:pt idx="5357">
                  <c:v>0.83618400000000004</c:v>
                </c:pt>
                <c:pt idx="5358">
                  <c:v>0.83618499999999996</c:v>
                </c:pt>
                <c:pt idx="5359">
                  <c:v>0.83618599999999998</c:v>
                </c:pt>
                <c:pt idx="5360">
                  <c:v>0.83618999999999999</c:v>
                </c:pt>
                <c:pt idx="5361">
                  <c:v>0.83619299999999996</c:v>
                </c:pt>
                <c:pt idx="5362">
                  <c:v>0.83619399999999999</c:v>
                </c:pt>
                <c:pt idx="5363">
                  <c:v>0.83619600000000005</c:v>
                </c:pt>
                <c:pt idx="5364">
                  <c:v>0.83619699999999997</c:v>
                </c:pt>
                <c:pt idx="5365">
                  <c:v>0.83620000000000005</c:v>
                </c:pt>
                <c:pt idx="5366">
                  <c:v>0.83620300000000003</c:v>
                </c:pt>
                <c:pt idx="5367">
                  <c:v>0.83620300000000003</c:v>
                </c:pt>
                <c:pt idx="5368">
                  <c:v>0.83620899999999998</c:v>
                </c:pt>
                <c:pt idx="5369">
                  <c:v>0.83620899999999998</c:v>
                </c:pt>
                <c:pt idx="5370">
                  <c:v>0.83620899999999998</c:v>
                </c:pt>
                <c:pt idx="5371">
                  <c:v>0.83621000000000001</c:v>
                </c:pt>
                <c:pt idx="5372">
                  <c:v>0.83620899999999998</c:v>
                </c:pt>
                <c:pt idx="5373">
                  <c:v>0.83621500000000004</c:v>
                </c:pt>
                <c:pt idx="5374">
                  <c:v>0.83621000000000001</c:v>
                </c:pt>
                <c:pt idx="5375">
                  <c:v>0.83621400000000001</c:v>
                </c:pt>
                <c:pt idx="5376">
                  <c:v>0.83621800000000002</c:v>
                </c:pt>
                <c:pt idx="5377">
                  <c:v>0.83621800000000002</c:v>
                </c:pt>
                <c:pt idx="5378">
                  <c:v>0.83621400000000001</c:v>
                </c:pt>
                <c:pt idx="5379">
                  <c:v>0.83621699999999999</c:v>
                </c:pt>
                <c:pt idx="5380">
                  <c:v>0.83621699999999999</c:v>
                </c:pt>
                <c:pt idx="5381">
                  <c:v>0.83622099999999999</c:v>
                </c:pt>
                <c:pt idx="5382">
                  <c:v>0.83621900000000005</c:v>
                </c:pt>
                <c:pt idx="5383">
                  <c:v>0.83621599999999996</c:v>
                </c:pt>
                <c:pt idx="5384">
                  <c:v>0.83621699999999999</c:v>
                </c:pt>
                <c:pt idx="5385">
                  <c:v>0.83621800000000002</c:v>
                </c:pt>
                <c:pt idx="5386">
                  <c:v>0.83621400000000001</c:v>
                </c:pt>
                <c:pt idx="5387">
                  <c:v>0.83621900000000005</c:v>
                </c:pt>
                <c:pt idx="5388">
                  <c:v>0.83621800000000002</c:v>
                </c:pt>
                <c:pt idx="5389">
                  <c:v>0.83621999999999996</c:v>
                </c:pt>
                <c:pt idx="5390">
                  <c:v>0.83621699999999999</c:v>
                </c:pt>
                <c:pt idx="5391">
                  <c:v>0.83621900000000005</c:v>
                </c:pt>
                <c:pt idx="5392">
                  <c:v>0.83621900000000005</c:v>
                </c:pt>
                <c:pt idx="5393">
                  <c:v>0.83621500000000004</c:v>
                </c:pt>
                <c:pt idx="5394">
                  <c:v>0.83621400000000001</c:v>
                </c:pt>
                <c:pt idx="5395">
                  <c:v>0.83621299999999998</c:v>
                </c:pt>
                <c:pt idx="5396">
                  <c:v>0.83621100000000004</c:v>
                </c:pt>
                <c:pt idx="5397">
                  <c:v>0.83620700000000003</c:v>
                </c:pt>
                <c:pt idx="5398">
                  <c:v>0.83620499999999998</c:v>
                </c:pt>
                <c:pt idx="5399">
                  <c:v>0.83620399999999995</c:v>
                </c:pt>
                <c:pt idx="5400">
                  <c:v>0.836202</c:v>
                </c:pt>
                <c:pt idx="5401">
                  <c:v>0.83619900000000003</c:v>
                </c:pt>
                <c:pt idx="5402">
                  <c:v>0.83619600000000005</c:v>
                </c:pt>
                <c:pt idx="5403">
                  <c:v>0.83619100000000002</c:v>
                </c:pt>
                <c:pt idx="5404">
                  <c:v>0.83618899999999996</c:v>
                </c:pt>
                <c:pt idx="5405">
                  <c:v>0.83618300000000001</c:v>
                </c:pt>
                <c:pt idx="5406">
                  <c:v>0.83618000000000003</c:v>
                </c:pt>
                <c:pt idx="5407">
                  <c:v>0.836175</c:v>
                </c:pt>
                <c:pt idx="5408">
                  <c:v>0.83617399999999997</c:v>
                </c:pt>
                <c:pt idx="5409">
                  <c:v>0.83617300000000006</c:v>
                </c:pt>
                <c:pt idx="5410">
                  <c:v>0.836171</c:v>
                </c:pt>
                <c:pt idx="5411">
                  <c:v>0.83616400000000002</c:v>
                </c:pt>
                <c:pt idx="5412">
                  <c:v>0.83616100000000004</c:v>
                </c:pt>
                <c:pt idx="5413">
                  <c:v>0.83615799999999996</c:v>
                </c:pt>
                <c:pt idx="5414">
                  <c:v>0.83615499999999998</c:v>
                </c:pt>
                <c:pt idx="5415">
                  <c:v>0.83615300000000004</c:v>
                </c:pt>
                <c:pt idx="5416">
                  <c:v>0.83614500000000003</c:v>
                </c:pt>
                <c:pt idx="5417">
                  <c:v>0.83614699999999997</c:v>
                </c:pt>
                <c:pt idx="5418">
                  <c:v>0.83613899999999997</c:v>
                </c:pt>
                <c:pt idx="5419">
                  <c:v>0.83614599999999994</c:v>
                </c:pt>
                <c:pt idx="5420">
                  <c:v>0.83614599999999994</c:v>
                </c:pt>
                <c:pt idx="5421">
                  <c:v>0.836144</c:v>
                </c:pt>
                <c:pt idx="5422">
                  <c:v>0.836148</c:v>
                </c:pt>
                <c:pt idx="5423">
                  <c:v>0.83614699999999997</c:v>
                </c:pt>
                <c:pt idx="5424">
                  <c:v>0.83614900000000003</c:v>
                </c:pt>
                <c:pt idx="5425">
                  <c:v>0.83614900000000003</c:v>
                </c:pt>
                <c:pt idx="5426">
                  <c:v>0.83615700000000004</c:v>
                </c:pt>
                <c:pt idx="5427">
                  <c:v>0.83615799999999996</c:v>
                </c:pt>
                <c:pt idx="5428">
                  <c:v>0.83616100000000004</c:v>
                </c:pt>
                <c:pt idx="5429">
                  <c:v>0.83616000000000001</c:v>
                </c:pt>
                <c:pt idx="5430">
                  <c:v>0.83616400000000002</c:v>
                </c:pt>
                <c:pt idx="5431">
                  <c:v>0.83616599999999996</c:v>
                </c:pt>
                <c:pt idx="5432">
                  <c:v>0.83616800000000002</c:v>
                </c:pt>
                <c:pt idx="5433">
                  <c:v>0.836171</c:v>
                </c:pt>
                <c:pt idx="5434">
                  <c:v>0.83617600000000003</c:v>
                </c:pt>
                <c:pt idx="5435">
                  <c:v>0.83618000000000003</c:v>
                </c:pt>
                <c:pt idx="5436">
                  <c:v>0.83618300000000001</c:v>
                </c:pt>
                <c:pt idx="5437">
                  <c:v>0.83618499999999996</c:v>
                </c:pt>
                <c:pt idx="5438">
                  <c:v>0.83618499999999996</c:v>
                </c:pt>
                <c:pt idx="5439">
                  <c:v>0.83618899999999996</c:v>
                </c:pt>
                <c:pt idx="5440">
                  <c:v>0.83618599999999998</c:v>
                </c:pt>
                <c:pt idx="5441">
                  <c:v>0.83618400000000004</c:v>
                </c:pt>
                <c:pt idx="5442">
                  <c:v>0.83617900000000001</c:v>
                </c:pt>
                <c:pt idx="5443">
                  <c:v>0.83618000000000003</c:v>
                </c:pt>
                <c:pt idx="5444">
                  <c:v>0.83617799999999998</c:v>
                </c:pt>
                <c:pt idx="5445">
                  <c:v>0.83617799999999998</c:v>
                </c:pt>
                <c:pt idx="5446">
                  <c:v>0.83617600000000003</c:v>
                </c:pt>
                <c:pt idx="5447">
                  <c:v>0.83618300000000001</c:v>
                </c:pt>
                <c:pt idx="5448">
                  <c:v>0.83618400000000004</c:v>
                </c:pt>
                <c:pt idx="5449">
                  <c:v>0.83618400000000004</c:v>
                </c:pt>
                <c:pt idx="5450">
                  <c:v>0.83618700000000001</c:v>
                </c:pt>
                <c:pt idx="5451">
                  <c:v>0.83618700000000001</c:v>
                </c:pt>
                <c:pt idx="5452">
                  <c:v>0.83618800000000004</c:v>
                </c:pt>
                <c:pt idx="5453">
                  <c:v>0.83618400000000004</c:v>
                </c:pt>
                <c:pt idx="5454">
                  <c:v>0.83618999999999999</c:v>
                </c:pt>
                <c:pt idx="5455">
                  <c:v>0.83618999999999999</c:v>
                </c:pt>
                <c:pt idx="5456">
                  <c:v>0.83618599999999998</c:v>
                </c:pt>
                <c:pt idx="5457">
                  <c:v>0.83618999999999999</c:v>
                </c:pt>
                <c:pt idx="5458">
                  <c:v>0.83618899999999996</c:v>
                </c:pt>
                <c:pt idx="5459">
                  <c:v>0.83618700000000001</c:v>
                </c:pt>
                <c:pt idx="5460">
                  <c:v>0.83618400000000004</c:v>
                </c:pt>
                <c:pt idx="5461">
                  <c:v>0.83618199999999998</c:v>
                </c:pt>
                <c:pt idx="5462">
                  <c:v>0.83618000000000003</c:v>
                </c:pt>
                <c:pt idx="5463">
                  <c:v>0.83618300000000001</c:v>
                </c:pt>
                <c:pt idx="5464">
                  <c:v>0.83616999999999997</c:v>
                </c:pt>
                <c:pt idx="5465">
                  <c:v>0.83616800000000002</c:v>
                </c:pt>
                <c:pt idx="5466">
                  <c:v>0.83616599999999996</c:v>
                </c:pt>
                <c:pt idx="5467">
                  <c:v>0.83616100000000004</c:v>
                </c:pt>
                <c:pt idx="5468">
                  <c:v>0.83616100000000004</c:v>
                </c:pt>
                <c:pt idx="5469">
                  <c:v>0.83615799999999996</c:v>
                </c:pt>
                <c:pt idx="5470">
                  <c:v>0.83615600000000001</c:v>
                </c:pt>
                <c:pt idx="5471">
                  <c:v>0.83615200000000001</c:v>
                </c:pt>
                <c:pt idx="5472">
                  <c:v>0.83615099999999998</c:v>
                </c:pt>
                <c:pt idx="5473">
                  <c:v>0.83614500000000003</c:v>
                </c:pt>
                <c:pt idx="5474">
                  <c:v>0.83614599999999994</c:v>
                </c:pt>
                <c:pt idx="5475">
                  <c:v>0.83614200000000005</c:v>
                </c:pt>
                <c:pt idx="5476">
                  <c:v>0.83614100000000002</c:v>
                </c:pt>
                <c:pt idx="5477">
                  <c:v>0.83614100000000002</c:v>
                </c:pt>
                <c:pt idx="5478">
                  <c:v>0.83613700000000002</c:v>
                </c:pt>
                <c:pt idx="5479">
                  <c:v>0.83613400000000004</c:v>
                </c:pt>
                <c:pt idx="5480">
                  <c:v>0.83613300000000002</c:v>
                </c:pt>
                <c:pt idx="5481">
                  <c:v>0.83613300000000002</c:v>
                </c:pt>
                <c:pt idx="5482">
                  <c:v>0.83613000000000004</c:v>
                </c:pt>
                <c:pt idx="5483">
                  <c:v>0.83612799999999998</c:v>
                </c:pt>
                <c:pt idx="5484">
                  <c:v>0.83613000000000004</c:v>
                </c:pt>
                <c:pt idx="5485">
                  <c:v>0.83612799999999998</c:v>
                </c:pt>
                <c:pt idx="5486">
                  <c:v>0.83612500000000001</c:v>
                </c:pt>
                <c:pt idx="5487">
                  <c:v>0.83612299999999995</c:v>
                </c:pt>
                <c:pt idx="5488">
                  <c:v>0.83612299999999995</c:v>
                </c:pt>
                <c:pt idx="5489">
                  <c:v>0.836121</c:v>
                </c:pt>
                <c:pt idx="5490">
                  <c:v>0.836121</c:v>
                </c:pt>
                <c:pt idx="5491">
                  <c:v>0.83612299999999995</c:v>
                </c:pt>
                <c:pt idx="5492">
                  <c:v>0.83612600000000004</c:v>
                </c:pt>
                <c:pt idx="5493">
                  <c:v>0.83612600000000004</c:v>
                </c:pt>
                <c:pt idx="5494">
                  <c:v>0.83612699999999995</c:v>
                </c:pt>
                <c:pt idx="5495">
                  <c:v>0.83613000000000004</c:v>
                </c:pt>
                <c:pt idx="5496">
                  <c:v>0.83613199999999999</c:v>
                </c:pt>
                <c:pt idx="5497">
                  <c:v>0.83613899999999997</c:v>
                </c:pt>
                <c:pt idx="5498">
                  <c:v>0.83614100000000002</c:v>
                </c:pt>
                <c:pt idx="5499">
                  <c:v>0.83614299999999997</c:v>
                </c:pt>
                <c:pt idx="5500">
                  <c:v>0.836148</c:v>
                </c:pt>
                <c:pt idx="5501">
                  <c:v>0.83615200000000001</c:v>
                </c:pt>
                <c:pt idx="5502">
                  <c:v>0.83615200000000001</c:v>
                </c:pt>
                <c:pt idx="5503">
                  <c:v>0.83615499999999998</c:v>
                </c:pt>
                <c:pt idx="5504">
                  <c:v>0.83616100000000004</c:v>
                </c:pt>
                <c:pt idx="5505">
                  <c:v>0.83616400000000002</c:v>
                </c:pt>
                <c:pt idx="5506">
                  <c:v>0.83616500000000005</c:v>
                </c:pt>
                <c:pt idx="5507">
                  <c:v>0.83616599999999996</c:v>
                </c:pt>
                <c:pt idx="5508">
                  <c:v>0.83616699999999999</c:v>
                </c:pt>
                <c:pt idx="5509">
                  <c:v>0.836171</c:v>
                </c:pt>
                <c:pt idx="5510">
                  <c:v>0.836171</c:v>
                </c:pt>
                <c:pt idx="5511">
                  <c:v>0.836171</c:v>
                </c:pt>
                <c:pt idx="5512">
                  <c:v>0.83617200000000003</c:v>
                </c:pt>
                <c:pt idx="5513">
                  <c:v>0.83617399999999997</c:v>
                </c:pt>
                <c:pt idx="5514">
                  <c:v>0.83617399999999997</c:v>
                </c:pt>
                <c:pt idx="5515">
                  <c:v>0.83617399999999997</c:v>
                </c:pt>
                <c:pt idx="5516">
                  <c:v>0.83616999999999997</c:v>
                </c:pt>
                <c:pt idx="5517">
                  <c:v>0.83617600000000003</c:v>
                </c:pt>
                <c:pt idx="5518">
                  <c:v>0.83617300000000006</c:v>
                </c:pt>
                <c:pt idx="5519">
                  <c:v>0.836171</c:v>
                </c:pt>
                <c:pt idx="5520">
                  <c:v>0.836171</c:v>
                </c:pt>
                <c:pt idx="5521">
                  <c:v>0.83617600000000003</c:v>
                </c:pt>
                <c:pt idx="5522">
                  <c:v>0.836175</c:v>
                </c:pt>
                <c:pt idx="5523">
                  <c:v>0.83617399999999997</c:v>
                </c:pt>
                <c:pt idx="5524">
                  <c:v>0.83617399999999997</c:v>
                </c:pt>
                <c:pt idx="5525">
                  <c:v>0.836175</c:v>
                </c:pt>
                <c:pt idx="5526">
                  <c:v>0.83616999999999997</c:v>
                </c:pt>
                <c:pt idx="5527">
                  <c:v>0.83616900000000005</c:v>
                </c:pt>
                <c:pt idx="5528">
                  <c:v>0.836171</c:v>
                </c:pt>
                <c:pt idx="5529">
                  <c:v>0.83616900000000005</c:v>
                </c:pt>
                <c:pt idx="5530">
                  <c:v>0.83616500000000005</c:v>
                </c:pt>
                <c:pt idx="5531">
                  <c:v>0.83616299999999999</c:v>
                </c:pt>
                <c:pt idx="5532">
                  <c:v>0.83616400000000002</c:v>
                </c:pt>
                <c:pt idx="5533">
                  <c:v>0.83616100000000004</c:v>
                </c:pt>
                <c:pt idx="5534">
                  <c:v>0.83615399999999995</c:v>
                </c:pt>
                <c:pt idx="5535">
                  <c:v>0.83615499999999998</c:v>
                </c:pt>
                <c:pt idx="5536">
                  <c:v>0.83615499999999998</c:v>
                </c:pt>
                <c:pt idx="5537">
                  <c:v>0.83615499999999998</c:v>
                </c:pt>
                <c:pt idx="5538">
                  <c:v>0.83617200000000003</c:v>
                </c:pt>
                <c:pt idx="5539">
                  <c:v>0.83616100000000004</c:v>
                </c:pt>
                <c:pt idx="5540">
                  <c:v>0.83615799999999996</c:v>
                </c:pt>
                <c:pt idx="5541">
                  <c:v>0.83615700000000004</c:v>
                </c:pt>
                <c:pt idx="5542">
                  <c:v>0.83615499999999998</c:v>
                </c:pt>
                <c:pt idx="5543">
                  <c:v>0.83615700000000004</c:v>
                </c:pt>
                <c:pt idx="5544">
                  <c:v>0.83615099999999998</c:v>
                </c:pt>
                <c:pt idx="5545">
                  <c:v>0.83615200000000001</c:v>
                </c:pt>
                <c:pt idx="5546">
                  <c:v>0.83614699999999997</c:v>
                </c:pt>
                <c:pt idx="5547">
                  <c:v>0.836148</c:v>
                </c:pt>
                <c:pt idx="5548">
                  <c:v>0.83614100000000002</c:v>
                </c:pt>
                <c:pt idx="5549">
                  <c:v>0.83614100000000002</c:v>
                </c:pt>
                <c:pt idx="5550">
                  <c:v>0.83614200000000005</c:v>
                </c:pt>
                <c:pt idx="5551">
                  <c:v>0.83614100000000002</c:v>
                </c:pt>
                <c:pt idx="5552">
                  <c:v>0.83613899999999997</c:v>
                </c:pt>
                <c:pt idx="5553">
                  <c:v>0.83613800000000005</c:v>
                </c:pt>
                <c:pt idx="5554">
                  <c:v>0.83613300000000002</c:v>
                </c:pt>
                <c:pt idx="5555">
                  <c:v>0.83613599999999999</c:v>
                </c:pt>
                <c:pt idx="5556">
                  <c:v>0.83613400000000004</c:v>
                </c:pt>
                <c:pt idx="5557">
                  <c:v>0.83613300000000002</c:v>
                </c:pt>
                <c:pt idx="5558">
                  <c:v>0.83613000000000004</c:v>
                </c:pt>
                <c:pt idx="5559">
                  <c:v>0.83612900000000001</c:v>
                </c:pt>
                <c:pt idx="5560">
                  <c:v>0.83612799999999998</c:v>
                </c:pt>
                <c:pt idx="5561">
                  <c:v>0.83612900000000001</c:v>
                </c:pt>
                <c:pt idx="5562">
                  <c:v>0.83612500000000001</c:v>
                </c:pt>
                <c:pt idx="5563">
                  <c:v>0.83612500000000001</c:v>
                </c:pt>
                <c:pt idx="5564">
                  <c:v>0.83612900000000001</c:v>
                </c:pt>
                <c:pt idx="5565">
                  <c:v>0.83612699999999995</c:v>
                </c:pt>
                <c:pt idx="5566">
                  <c:v>0.83613099999999996</c:v>
                </c:pt>
                <c:pt idx="5567">
                  <c:v>0.83613199999999999</c:v>
                </c:pt>
                <c:pt idx="5568">
                  <c:v>0.83613800000000005</c:v>
                </c:pt>
                <c:pt idx="5569">
                  <c:v>0.83614100000000002</c:v>
                </c:pt>
                <c:pt idx="5570">
                  <c:v>0.83614699999999997</c:v>
                </c:pt>
                <c:pt idx="5571">
                  <c:v>0.83614999999999995</c:v>
                </c:pt>
                <c:pt idx="5572">
                  <c:v>0.83615499999999998</c:v>
                </c:pt>
                <c:pt idx="5573">
                  <c:v>0.83616100000000004</c:v>
                </c:pt>
                <c:pt idx="5574">
                  <c:v>0.83616500000000005</c:v>
                </c:pt>
                <c:pt idx="5575">
                  <c:v>0.83616599999999996</c:v>
                </c:pt>
                <c:pt idx="5576">
                  <c:v>0.83616900000000005</c:v>
                </c:pt>
                <c:pt idx="5577">
                  <c:v>0.836171</c:v>
                </c:pt>
                <c:pt idx="5578">
                  <c:v>0.83616999999999997</c:v>
                </c:pt>
                <c:pt idx="5579">
                  <c:v>0.836175</c:v>
                </c:pt>
                <c:pt idx="5580">
                  <c:v>0.83617900000000001</c:v>
                </c:pt>
                <c:pt idx="5581">
                  <c:v>0.83618400000000004</c:v>
                </c:pt>
                <c:pt idx="5582">
                  <c:v>0.83618800000000004</c:v>
                </c:pt>
                <c:pt idx="5583">
                  <c:v>0.83618999999999999</c:v>
                </c:pt>
                <c:pt idx="5584">
                  <c:v>0.83619299999999996</c:v>
                </c:pt>
                <c:pt idx="5585">
                  <c:v>0.83619200000000005</c:v>
                </c:pt>
                <c:pt idx="5586">
                  <c:v>0.83619600000000005</c:v>
                </c:pt>
                <c:pt idx="5587">
                  <c:v>0.836198</c:v>
                </c:pt>
                <c:pt idx="5588">
                  <c:v>0.836202</c:v>
                </c:pt>
                <c:pt idx="5589">
                  <c:v>0.836202</c:v>
                </c:pt>
                <c:pt idx="5590">
                  <c:v>0.83620700000000003</c:v>
                </c:pt>
                <c:pt idx="5591">
                  <c:v>0.83621000000000001</c:v>
                </c:pt>
                <c:pt idx="5592">
                  <c:v>0.83620700000000003</c:v>
                </c:pt>
                <c:pt idx="5593">
                  <c:v>0.83621000000000001</c:v>
                </c:pt>
                <c:pt idx="5594">
                  <c:v>0.83620899999999998</c:v>
                </c:pt>
                <c:pt idx="5595">
                  <c:v>0.836206</c:v>
                </c:pt>
                <c:pt idx="5596">
                  <c:v>0.83620700000000003</c:v>
                </c:pt>
                <c:pt idx="5597">
                  <c:v>0.83621000000000001</c:v>
                </c:pt>
                <c:pt idx="5598">
                  <c:v>0.83620499999999998</c:v>
                </c:pt>
                <c:pt idx="5599">
                  <c:v>0.83620399999999995</c:v>
                </c:pt>
                <c:pt idx="5600">
                  <c:v>0.83620099999999997</c:v>
                </c:pt>
                <c:pt idx="5601">
                  <c:v>0.83620000000000005</c:v>
                </c:pt>
                <c:pt idx="5602">
                  <c:v>0.83619900000000003</c:v>
                </c:pt>
                <c:pt idx="5603">
                  <c:v>0.83619399999999999</c:v>
                </c:pt>
                <c:pt idx="5604">
                  <c:v>0.83619100000000002</c:v>
                </c:pt>
                <c:pt idx="5605">
                  <c:v>0.83618800000000004</c:v>
                </c:pt>
                <c:pt idx="5606">
                  <c:v>0.83618499999999996</c:v>
                </c:pt>
                <c:pt idx="5607">
                  <c:v>0.83618599999999998</c:v>
                </c:pt>
                <c:pt idx="5608">
                  <c:v>0.83618099999999995</c:v>
                </c:pt>
                <c:pt idx="5609">
                  <c:v>0.83617600000000003</c:v>
                </c:pt>
                <c:pt idx="5610">
                  <c:v>0.836175</c:v>
                </c:pt>
                <c:pt idx="5611">
                  <c:v>0.83617300000000006</c:v>
                </c:pt>
                <c:pt idx="5612">
                  <c:v>0.83616999999999997</c:v>
                </c:pt>
                <c:pt idx="5613">
                  <c:v>0.83616900000000005</c:v>
                </c:pt>
                <c:pt idx="5614">
                  <c:v>0.83616599999999996</c:v>
                </c:pt>
                <c:pt idx="5615">
                  <c:v>0.83616599999999996</c:v>
                </c:pt>
                <c:pt idx="5616">
                  <c:v>0.83616299999999999</c:v>
                </c:pt>
                <c:pt idx="5617">
                  <c:v>0.83616000000000001</c:v>
                </c:pt>
                <c:pt idx="5618">
                  <c:v>0.83615799999999996</c:v>
                </c:pt>
                <c:pt idx="5619">
                  <c:v>0.83615600000000001</c:v>
                </c:pt>
                <c:pt idx="5620">
                  <c:v>0.83615399999999995</c:v>
                </c:pt>
                <c:pt idx="5621">
                  <c:v>0.83615499999999998</c:v>
                </c:pt>
                <c:pt idx="5622">
                  <c:v>0.83615200000000001</c:v>
                </c:pt>
                <c:pt idx="5623">
                  <c:v>0.83615099999999998</c:v>
                </c:pt>
                <c:pt idx="5624">
                  <c:v>0.83614900000000003</c:v>
                </c:pt>
                <c:pt idx="5625">
                  <c:v>0.836148</c:v>
                </c:pt>
                <c:pt idx="5626">
                  <c:v>0.83614599999999994</c:v>
                </c:pt>
                <c:pt idx="5627">
                  <c:v>0.83614699999999997</c:v>
                </c:pt>
                <c:pt idx="5628">
                  <c:v>0.83614299999999997</c:v>
                </c:pt>
                <c:pt idx="5629">
                  <c:v>0.83614100000000002</c:v>
                </c:pt>
                <c:pt idx="5630">
                  <c:v>0.83614200000000005</c:v>
                </c:pt>
                <c:pt idx="5631">
                  <c:v>0.83614299999999997</c:v>
                </c:pt>
                <c:pt idx="5632">
                  <c:v>0.83614200000000005</c:v>
                </c:pt>
                <c:pt idx="5633">
                  <c:v>0.83614599999999994</c:v>
                </c:pt>
                <c:pt idx="5634">
                  <c:v>0.83614599999999994</c:v>
                </c:pt>
                <c:pt idx="5635">
                  <c:v>0.83615099999999998</c:v>
                </c:pt>
                <c:pt idx="5636">
                  <c:v>0.83615499999999998</c:v>
                </c:pt>
                <c:pt idx="5637">
                  <c:v>0.83616100000000004</c:v>
                </c:pt>
                <c:pt idx="5638">
                  <c:v>0.83616500000000005</c:v>
                </c:pt>
                <c:pt idx="5639">
                  <c:v>0.83616999999999997</c:v>
                </c:pt>
                <c:pt idx="5640">
                  <c:v>0.83616999999999997</c:v>
                </c:pt>
                <c:pt idx="5641">
                  <c:v>0.836175</c:v>
                </c:pt>
                <c:pt idx="5642">
                  <c:v>0.83617699999999995</c:v>
                </c:pt>
                <c:pt idx="5643">
                  <c:v>0.83618099999999995</c:v>
                </c:pt>
                <c:pt idx="5644">
                  <c:v>0.83618700000000001</c:v>
                </c:pt>
                <c:pt idx="5645">
                  <c:v>0.83619200000000005</c:v>
                </c:pt>
                <c:pt idx="5646">
                  <c:v>0.83619699999999997</c:v>
                </c:pt>
                <c:pt idx="5647">
                  <c:v>0.836202</c:v>
                </c:pt>
                <c:pt idx="5648">
                  <c:v>0.83620399999999995</c:v>
                </c:pt>
                <c:pt idx="5649">
                  <c:v>0.836206</c:v>
                </c:pt>
                <c:pt idx="5650">
                  <c:v>0.83620499999999998</c:v>
                </c:pt>
                <c:pt idx="5651">
                  <c:v>0.83621100000000004</c:v>
                </c:pt>
                <c:pt idx="5652">
                  <c:v>0.83621500000000004</c:v>
                </c:pt>
                <c:pt idx="5653">
                  <c:v>0.83621599999999996</c:v>
                </c:pt>
                <c:pt idx="5654">
                  <c:v>0.83621900000000005</c:v>
                </c:pt>
                <c:pt idx="5655">
                  <c:v>0.83622300000000005</c:v>
                </c:pt>
                <c:pt idx="5656">
                  <c:v>0.83622399999999997</c:v>
                </c:pt>
                <c:pt idx="5657">
                  <c:v>0.83622399999999997</c:v>
                </c:pt>
                <c:pt idx="5658">
                  <c:v>0.83622799999999997</c:v>
                </c:pt>
                <c:pt idx="5659">
                  <c:v>0.83623000000000003</c:v>
                </c:pt>
                <c:pt idx="5660">
                  <c:v>0.836229</c:v>
                </c:pt>
                <c:pt idx="5661">
                  <c:v>0.836229</c:v>
                </c:pt>
                <c:pt idx="5662">
                  <c:v>0.83623000000000003</c:v>
                </c:pt>
                <c:pt idx="5663">
                  <c:v>0.83622700000000005</c:v>
                </c:pt>
                <c:pt idx="5664">
                  <c:v>0.836229</c:v>
                </c:pt>
                <c:pt idx="5665">
                  <c:v>0.83622799999999997</c:v>
                </c:pt>
                <c:pt idx="5666">
                  <c:v>0.83622099999999999</c:v>
                </c:pt>
                <c:pt idx="5667">
                  <c:v>0.83621800000000002</c:v>
                </c:pt>
                <c:pt idx="5668">
                  <c:v>0.83621599999999996</c:v>
                </c:pt>
                <c:pt idx="5669">
                  <c:v>0.83621500000000004</c:v>
                </c:pt>
                <c:pt idx="5670">
                  <c:v>0.83621000000000001</c:v>
                </c:pt>
                <c:pt idx="5671">
                  <c:v>0.83621100000000004</c:v>
                </c:pt>
                <c:pt idx="5672">
                  <c:v>0.83620799999999995</c:v>
                </c:pt>
                <c:pt idx="5673">
                  <c:v>0.83620300000000003</c:v>
                </c:pt>
                <c:pt idx="5674">
                  <c:v>0.83619600000000005</c:v>
                </c:pt>
                <c:pt idx="5675">
                  <c:v>0.83619500000000002</c:v>
                </c:pt>
                <c:pt idx="5676">
                  <c:v>0.83619100000000002</c:v>
                </c:pt>
                <c:pt idx="5677">
                  <c:v>0.83619399999999999</c:v>
                </c:pt>
                <c:pt idx="5678">
                  <c:v>0.83618800000000004</c:v>
                </c:pt>
                <c:pt idx="5679">
                  <c:v>0.83618400000000004</c:v>
                </c:pt>
                <c:pt idx="5680">
                  <c:v>0.83618000000000003</c:v>
                </c:pt>
                <c:pt idx="5681">
                  <c:v>0.83617799999999998</c:v>
                </c:pt>
                <c:pt idx="5682">
                  <c:v>0.83617600000000003</c:v>
                </c:pt>
                <c:pt idx="5683">
                  <c:v>0.836175</c:v>
                </c:pt>
                <c:pt idx="5684">
                  <c:v>0.83617699999999995</c:v>
                </c:pt>
                <c:pt idx="5685">
                  <c:v>0.836175</c:v>
                </c:pt>
                <c:pt idx="5686">
                  <c:v>0.83618000000000003</c:v>
                </c:pt>
                <c:pt idx="5687">
                  <c:v>0.83617900000000001</c:v>
                </c:pt>
                <c:pt idx="5688">
                  <c:v>0.83617699999999995</c:v>
                </c:pt>
                <c:pt idx="5689">
                  <c:v>0.83618099999999995</c:v>
                </c:pt>
                <c:pt idx="5690">
                  <c:v>0.83618099999999995</c:v>
                </c:pt>
                <c:pt idx="5691">
                  <c:v>0.83618300000000001</c:v>
                </c:pt>
                <c:pt idx="5692">
                  <c:v>0.83618099999999995</c:v>
                </c:pt>
                <c:pt idx="5693">
                  <c:v>0.83618199999999998</c:v>
                </c:pt>
                <c:pt idx="5694">
                  <c:v>0.83618199999999998</c:v>
                </c:pt>
                <c:pt idx="5695">
                  <c:v>0.83618199999999998</c:v>
                </c:pt>
                <c:pt idx="5696">
                  <c:v>0.83618099999999995</c:v>
                </c:pt>
                <c:pt idx="5697">
                  <c:v>0.83618899999999996</c:v>
                </c:pt>
                <c:pt idx="5698">
                  <c:v>0.83618999999999999</c:v>
                </c:pt>
                <c:pt idx="5699">
                  <c:v>0.83619200000000005</c:v>
                </c:pt>
                <c:pt idx="5700">
                  <c:v>0.83619900000000003</c:v>
                </c:pt>
                <c:pt idx="5701">
                  <c:v>0.83619399999999999</c:v>
                </c:pt>
                <c:pt idx="5702">
                  <c:v>0.83620000000000005</c:v>
                </c:pt>
                <c:pt idx="5703">
                  <c:v>0.83620499999999998</c:v>
                </c:pt>
                <c:pt idx="5704">
                  <c:v>0.83620799999999995</c:v>
                </c:pt>
                <c:pt idx="5705">
                  <c:v>0.83621299999999998</c:v>
                </c:pt>
                <c:pt idx="5706">
                  <c:v>0.83621500000000004</c:v>
                </c:pt>
                <c:pt idx="5707">
                  <c:v>0.83621800000000002</c:v>
                </c:pt>
                <c:pt idx="5708">
                  <c:v>0.83622200000000002</c:v>
                </c:pt>
                <c:pt idx="5709">
                  <c:v>0.83622200000000002</c:v>
                </c:pt>
                <c:pt idx="5710">
                  <c:v>0.83622600000000002</c:v>
                </c:pt>
                <c:pt idx="5711">
                  <c:v>0.83622600000000002</c:v>
                </c:pt>
                <c:pt idx="5712">
                  <c:v>0.83623099999999995</c:v>
                </c:pt>
                <c:pt idx="5713">
                  <c:v>0.83623400000000003</c:v>
                </c:pt>
                <c:pt idx="5714">
                  <c:v>0.83623599999999998</c:v>
                </c:pt>
                <c:pt idx="5715">
                  <c:v>0.83623499999999995</c:v>
                </c:pt>
                <c:pt idx="5716">
                  <c:v>0.83624200000000004</c:v>
                </c:pt>
                <c:pt idx="5717">
                  <c:v>0.83624100000000001</c:v>
                </c:pt>
                <c:pt idx="5718">
                  <c:v>0.83624200000000004</c:v>
                </c:pt>
                <c:pt idx="5719">
                  <c:v>0.83624900000000002</c:v>
                </c:pt>
                <c:pt idx="5720">
                  <c:v>0.836252</c:v>
                </c:pt>
                <c:pt idx="5721">
                  <c:v>0.83625499999999997</c:v>
                </c:pt>
                <c:pt idx="5722">
                  <c:v>0.83625899999999997</c:v>
                </c:pt>
                <c:pt idx="5723">
                  <c:v>0.83625700000000003</c:v>
                </c:pt>
                <c:pt idx="5724">
                  <c:v>0.83626100000000003</c:v>
                </c:pt>
                <c:pt idx="5725">
                  <c:v>0.83625899999999997</c:v>
                </c:pt>
                <c:pt idx="5726">
                  <c:v>0.83626100000000003</c:v>
                </c:pt>
                <c:pt idx="5727">
                  <c:v>0.83626599999999995</c:v>
                </c:pt>
                <c:pt idx="5728">
                  <c:v>0.83626400000000001</c:v>
                </c:pt>
                <c:pt idx="5729">
                  <c:v>0.83626299999999998</c:v>
                </c:pt>
                <c:pt idx="5730">
                  <c:v>0.83626299999999998</c:v>
                </c:pt>
                <c:pt idx="5731">
                  <c:v>0.83627899999999999</c:v>
                </c:pt>
                <c:pt idx="5732">
                  <c:v>0.83629299999999995</c:v>
                </c:pt>
                <c:pt idx="5733">
                  <c:v>0.83629799999999999</c:v>
                </c:pt>
                <c:pt idx="5734">
                  <c:v>0.83630199999999999</c:v>
                </c:pt>
                <c:pt idx="5735">
                  <c:v>0.83630599999999999</c:v>
                </c:pt>
                <c:pt idx="5736">
                  <c:v>0.83630700000000002</c:v>
                </c:pt>
                <c:pt idx="5737">
                  <c:v>0.83631200000000006</c:v>
                </c:pt>
                <c:pt idx="5738">
                  <c:v>0.83631800000000001</c:v>
                </c:pt>
                <c:pt idx="5739">
                  <c:v>0.836314</c:v>
                </c:pt>
                <c:pt idx="5740">
                  <c:v>0.83632200000000001</c:v>
                </c:pt>
                <c:pt idx="5741">
                  <c:v>0.83632799999999996</c:v>
                </c:pt>
                <c:pt idx="5742">
                  <c:v>0.83633199999999996</c:v>
                </c:pt>
                <c:pt idx="5743">
                  <c:v>0.83634200000000003</c:v>
                </c:pt>
                <c:pt idx="5744">
                  <c:v>0.83634900000000001</c:v>
                </c:pt>
                <c:pt idx="5745">
                  <c:v>0.83635999999999999</c:v>
                </c:pt>
                <c:pt idx="5746">
                  <c:v>0.83636200000000005</c:v>
                </c:pt>
                <c:pt idx="5747">
                  <c:v>0.836399</c:v>
                </c:pt>
                <c:pt idx="5748">
                  <c:v>0.83640599999999998</c:v>
                </c:pt>
                <c:pt idx="5749">
                  <c:v>0.83640499999999995</c:v>
                </c:pt>
                <c:pt idx="5750">
                  <c:v>0.83640400000000004</c:v>
                </c:pt>
                <c:pt idx="5751">
                  <c:v>0.83640400000000004</c:v>
                </c:pt>
                <c:pt idx="5752">
                  <c:v>0.836391</c:v>
                </c:pt>
                <c:pt idx="5753">
                  <c:v>0.83638800000000002</c:v>
                </c:pt>
                <c:pt idx="5754">
                  <c:v>0.836395</c:v>
                </c:pt>
                <c:pt idx="5755">
                  <c:v>0.83638000000000001</c:v>
                </c:pt>
                <c:pt idx="5756">
                  <c:v>0.83638000000000001</c:v>
                </c:pt>
                <c:pt idx="5757">
                  <c:v>0.83639300000000005</c:v>
                </c:pt>
                <c:pt idx="5758">
                  <c:v>0.83639300000000005</c:v>
                </c:pt>
                <c:pt idx="5759">
                  <c:v>0.83639600000000003</c:v>
                </c:pt>
                <c:pt idx="5760">
                  <c:v>0.83637899999999998</c:v>
                </c:pt>
                <c:pt idx="5761">
                  <c:v>0.83638699999999999</c:v>
                </c:pt>
                <c:pt idx="5762">
                  <c:v>0.83636999999999995</c:v>
                </c:pt>
                <c:pt idx="5763">
                  <c:v>0.83635000000000004</c:v>
                </c:pt>
                <c:pt idx="5764">
                  <c:v>0.83634799999999998</c:v>
                </c:pt>
                <c:pt idx="5765">
                  <c:v>0.83634699999999995</c:v>
                </c:pt>
                <c:pt idx="5766">
                  <c:v>0.83634399999999998</c:v>
                </c:pt>
                <c:pt idx="5767">
                  <c:v>0.836341</c:v>
                </c:pt>
                <c:pt idx="5768">
                  <c:v>0.83633900000000005</c:v>
                </c:pt>
                <c:pt idx="5769">
                  <c:v>0.83633500000000005</c:v>
                </c:pt>
                <c:pt idx="5770">
                  <c:v>0.83633400000000002</c:v>
                </c:pt>
                <c:pt idx="5771">
                  <c:v>0.83632099999999998</c:v>
                </c:pt>
                <c:pt idx="5772">
                  <c:v>0.83630400000000005</c:v>
                </c:pt>
                <c:pt idx="5773">
                  <c:v>0.83630499999999997</c:v>
                </c:pt>
                <c:pt idx="5774">
                  <c:v>0.83630300000000002</c:v>
                </c:pt>
                <c:pt idx="5775">
                  <c:v>0.83630300000000002</c:v>
                </c:pt>
                <c:pt idx="5776">
                  <c:v>0.83629900000000001</c:v>
                </c:pt>
                <c:pt idx="5777">
                  <c:v>0.83629600000000004</c:v>
                </c:pt>
                <c:pt idx="5778">
                  <c:v>0.83629600000000004</c:v>
                </c:pt>
                <c:pt idx="5779">
                  <c:v>0.83629399999999998</c:v>
                </c:pt>
                <c:pt idx="5780">
                  <c:v>0.83630199999999999</c:v>
                </c:pt>
                <c:pt idx="5781">
                  <c:v>0.83631</c:v>
                </c:pt>
                <c:pt idx="5782">
                  <c:v>0.83629500000000001</c:v>
                </c:pt>
                <c:pt idx="5783">
                  <c:v>0.83629200000000004</c:v>
                </c:pt>
                <c:pt idx="5784">
                  <c:v>0.83628999999999998</c:v>
                </c:pt>
                <c:pt idx="5785">
                  <c:v>0.836287</c:v>
                </c:pt>
                <c:pt idx="5786">
                  <c:v>0.83626999999999996</c:v>
                </c:pt>
                <c:pt idx="5787">
                  <c:v>0.83624900000000002</c:v>
                </c:pt>
                <c:pt idx="5788">
                  <c:v>0.83623999999999998</c:v>
                </c:pt>
                <c:pt idx="5789">
                  <c:v>0.83623800000000004</c:v>
                </c:pt>
                <c:pt idx="5790">
                  <c:v>0.83623000000000003</c:v>
                </c:pt>
                <c:pt idx="5791">
                  <c:v>0.83622399999999997</c:v>
                </c:pt>
                <c:pt idx="5792">
                  <c:v>0.83621900000000005</c:v>
                </c:pt>
                <c:pt idx="5793">
                  <c:v>0.83621500000000004</c:v>
                </c:pt>
                <c:pt idx="5794">
                  <c:v>0.83621199999999996</c:v>
                </c:pt>
                <c:pt idx="5795">
                  <c:v>0.83620799999999995</c:v>
                </c:pt>
                <c:pt idx="5796">
                  <c:v>0.83623999999999998</c:v>
                </c:pt>
                <c:pt idx="5797">
                  <c:v>0.83625300000000002</c:v>
                </c:pt>
                <c:pt idx="5798">
                  <c:v>0.83624500000000002</c:v>
                </c:pt>
                <c:pt idx="5799">
                  <c:v>0.836252</c:v>
                </c:pt>
                <c:pt idx="5800">
                  <c:v>0.836252</c:v>
                </c:pt>
                <c:pt idx="5801">
                  <c:v>0.83622099999999999</c:v>
                </c:pt>
                <c:pt idx="5802">
                  <c:v>0.83621500000000004</c:v>
                </c:pt>
                <c:pt idx="5803">
                  <c:v>0.83622799999999997</c:v>
                </c:pt>
                <c:pt idx="5804">
                  <c:v>0.83623099999999995</c:v>
                </c:pt>
                <c:pt idx="5805">
                  <c:v>0.83623400000000003</c:v>
                </c:pt>
                <c:pt idx="5806">
                  <c:v>0.83623400000000003</c:v>
                </c:pt>
                <c:pt idx="5807">
                  <c:v>0.83621500000000004</c:v>
                </c:pt>
                <c:pt idx="5808">
                  <c:v>0.83621900000000005</c:v>
                </c:pt>
                <c:pt idx="5809">
                  <c:v>0.83621699999999999</c:v>
                </c:pt>
                <c:pt idx="5810">
                  <c:v>0.83622600000000002</c:v>
                </c:pt>
                <c:pt idx="5811">
                  <c:v>0.83622799999999997</c:v>
                </c:pt>
                <c:pt idx="5812">
                  <c:v>0.83622600000000002</c:v>
                </c:pt>
                <c:pt idx="5813">
                  <c:v>0.83622399999999997</c:v>
                </c:pt>
                <c:pt idx="5814">
                  <c:v>0.836225</c:v>
                </c:pt>
                <c:pt idx="5815">
                  <c:v>0.83622300000000005</c:v>
                </c:pt>
                <c:pt idx="5816">
                  <c:v>0.83622200000000002</c:v>
                </c:pt>
                <c:pt idx="5817">
                  <c:v>0.83621900000000005</c:v>
                </c:pt>
                <c:pt idx="5818">
                  <c:v>0.83622600000000002</c:v>
                </c:pt>
                <c:pt idx="5819">
                  <c:v>0.83622300000000005</c:v>
                </c:pt>
                <c:pt idx="5820">
                  <c:v>0.836229</c:v>
                </c:pt>
                <c:pt idx="5821">
                  <c:v>0.83622300000000005</c:v>
                </c:pt>
                <c:pt idx="5822">
                  <c:v>0.83621800000000002</c:v>
                </c:pt>
                <c:pt idx="5823">
                  <c:v>0.83621800000000002</c:v>
                </c:pt>
                <c:pt idx="5824">
                  <c:v>0.83621699999999999</c:v>
                </c:pt>
                <c:pt idx="5825">
                  <c:v>0.83621299999999998</c:v>
                </c:pt>
                <c:pt idx="5826">
                  <c:v>0.83621500000000004</c:v>
                </c:pt>
                <c:pt idx="5827">
                  <c:v>0.83622099999999999</c:v>
                </c:pt>
                <c:pt idx="5828">
                  <c:v>0.83622300000000005</c:v>
                </c:pt>
                <c:pt idx="5829">
                  <c:v>0.83620899999999998</c:v>
                </c:pt>
                <c:pt idx="5830">
                  <c:v>0.836202</c:v>
                </c:pt>
                <c:pt idx="5831">
                  <c:v>0.83618700000000001</c:v>
                </c:pt>
                <c:pt idx="5832">
                  <c:v>0.83620899999999998</c:v>
                </c:pt>
                <c:pt idx="5833">
                  <c:v>0.83621599999999996</c:v>
                </c:pt>
                <c:pt idx="5834">
                  <c:v>0.83621100000000004</c:v>
                </c:pt>
                <c:pt idx="5835">
                  <c:v>0.83621199999999996</c:v>
                </c:pt>
                <c:pt idx="5836">
                  <c:v>0.83618800000000004</c:v>
                </c:pt>
                <c:pt idx="5837">
                  <c:v>0.83618000000000003</c:v>
                </c:pt>
                <c:pt idx="5838">
                  <c:v>0.83617900000000001</c:v>
                </c:pt>
                <c:pt idx="5839">
                  <c:v>0.83617399999999997</c:v>
                </c:pt>
                <c:pt idx="5840">
                  <c:v>0.83617300000000006</c:v>
                </c:pt>
                <c:pt idx="5841">
                  <c:v>0.83616900000000005</c:v>
                </c:pt>
                <c:pt idx="5842">
                  <c:v>0.83618499999999996</c:v>
                </c:pt>
                <c:pt idx="5843">
                  <c:v>0.83619200000000005</c:v>
                </c:pt>
                <c:pt idx="5844">
                  <c:v>0.83619600000000005</c:v>
                </c:pt>
                <c:pt idx="5845">
                  <c:v>0.83619299999999996</c:v>
                </c:pt>
                <c:pt idx="5846">
                  <c:v>0.83619399999999999</c:v>
                </c:pt>
                <c:pt idx="5847">
                  <c:v>0.83617799999999998</c:v>
                </c:pt>
                <c:pt idx="5848">
                  <c:v>0.83618800000000004</c:v>
                </c:pt>
                <c:pt idx="5849">
                  <c:v>0.83618700000000001</c:v>
                </c:pt>
                <c:pt idx="5850">
                  <c:v>0.83618400000000004</c:v>
                </c:pt>
                <c:pt idx="5851">
                  <c:v>0.83618300000000001</c:v>
                </c:pt>
                <c:pt idx="5852">
                  <c:v>0.83616299999999999</c:v>
                </c:pt>
                <c:pt idx="5853">
                  <c:v>0.836171</c:v>
                </c:pt>
                <c:pt idx="5854">
                  <c:v>0.836171</c:v>
                </c:pt>
                <c:pt idx="5855">
                  <c:v>0.83617200000000003</c:v>
                </c:pt>
                <c:pt idx="5856">
                  <c:v>0.836144</c:v>
                </c:pt>
                <c:pt idx="5857">
                  <c:v>0.83616699999999999</c:v>
                </c:pt>
                <c:pt idx="5858">
                  <c:v>0.83616299999999999</c:v>
                </c:pt>
                <c:pt idx="5859">
                  <c:v>0.836121</c:v>
                </c:pt>
                <c:pt idx="5860">
                  <c:v>0.83613000000000004</c:v>
                </c:pt>
                <c:pt idx="5861">
                  <c:v>0.83612600000000004</c:v>
                </c:pt>
                <c:pt idx="5862">
                  <c:v>0.83612200000000003</c:v>
                </c:pt>
                <c:pt idx="5863">
                  <c:v>0.836121</c:v>
                </c:pt>
                <c:pt idx="5864">
                  <c:v>0.83612200000000003</c:v>
                </c:pt>
                <c:pt idx="5865">
                  <c:v>0.83612399999999998</c:v>
                </c:pt>
                <c:pt idx="5866">
                  <c:v>0.83612500000000001</c:v>
                </c:pt>
                <c:pt idx="5867">
                  <c:v>0.83612299999999995</c:v>
                </c:pt>
                <c:pt idx="5868">
                  <c:v>0.83612600000000004</c:v>
                </c:pt>
                <c:pt idx="5869">
                  <c:v>0.83612399999999998</c:v>
                </c:pt>
                <c:pt idx="5870">
                  <c:v>0.836117</c:v>
                </c:pt>
                <c:pt idx="5871">
                  <c:v>0.83611500000000005</c:v>
                </c:pt>
                <c:pt idx="5872">
                  <c:v>0.83611400000000002</c:v>
                </c:pt>
                <c:pt idx="5873">
                  <c:v>0.836117</c:v>
                </c:pt>
                <c:pt idx="5874">
                  <c:v>0.83612799999999998</c:v>
                </c:pt>
                <c:pt idx="5875">
                  <c:v>0.83612799999999998</c:v>
                </c:pt>
                <c:pt idx="5876">
                  <c:v>0.83613599999999999</c:v>
                </c:pt>
                <c:pt idx="5877">
                  <c:v>0.83614900000000003</c:v>
                </c:pt>
                <c:pt idx="5878">
                  <c:v>0.83614999999999995</c:v>
                </c:pt>
                <c:pt idx="5879">
                  <c:v>0.83616100000000004</c:v>
                </c:pt>
                <c:pt idx="5880">
                  <c:v>0.83616699999999999</c:v>
                </c:pt>
                <c:pt idx="5881">
                  <c:v>0.83617600000000003</c:v>
                </c:pt>
                <c:pt idx="5882">
                  <c:v>0.83617300000000006</c:v>
                </c:pt>
                <c:pt idx="5883">
                  <c:v>0.83617300000000006</c:v>
                </c:pt>
                <c:pt idx="5884">
                  <c:v>0.83617699999999995</c:v>
                </c:pt>
                <c:pt idx="5885">
                  <c:v>0.83617600000000003</c:v>
                </c:pt>
                <c:pt idx="5886">
                  <c:v>0.836175</c:v>
                </c:pt>
                <c:pt idx="5887">
                  <c:v>0.83618199999999998</c:v>
                </c:pt>
                <c:pt idx="5888">
                  <c:v>0.83618199999999998</c:v>
                </c:pt>
                <c:pt idx="5889">
                  <c:v>0.83618800000000004</c:v>
                </c:pt>
                <c:pt idx="5890">
                  <c:v>0.83618800000000004</c:v>
                </c:pt>
                <c:pt idx="5891">
                  <c:v>0.83619399999999999</c:v>
                </c:pt>
                <c:pt idx="5892">
                  <c:v>0.83618400000000004</c:v>
                </c:pt>
                <c:pt idx="5893">
                  <c:v>0.83618099999999995</c:v>
                </c:pt>
                <c:pt idx="5894">
                  <c:v>0.83620300000000003</c:v>
                </c:pt>
                <c:pt idx="5895">
                  <c:v>0.83619500000000002</c:v>
                </c:pt>
                <c:pt idx="5896">
                  <c:v>0.83619500000000002</c:v>
                </c:pt>
                <c:pt idx="5897">
                  <c:v>0.83619100000000002</c:v>
                </c:pt>
                <c:pt idx="5898">
                  <c:v>0.83618899999999996</c:v>
                </c:pt>
                <c:pt idx="5899">
                  <c:v>0.83619100000000002</c:v>
                </c:pt>
                <c:pt idx="5900">
                  <c:v>0.83618999999999999</c:v>
                </c:pt>
                <c:pt idx="5901">
                  <c:v>0.83618499999999996</c:v>
                </c:pt>
                <c:pt idx="5902">
                  <c:v>0.83618800000000004</c:v>
                </c:pt>
                <c:pt idx="5903">
                  <c:v>0.83618800000000004</c:v>
                </c:pt>
                <c:pt idx="5904">
                  <c:v>0.836206</c:v>
                </c:pt>
                <c:pt idx="5905">
                  <c:v>0.836206</c:v>
                </c:pt>
                <c:pt idx="5906">
                  <c:v>0.83620300000000003</c:v>
                </c:pt>
                <c:pt idx="5907">
                  <c:v>0.836202</c:v>
                </c:pt>
                <c:pt idx="5908">
                  <c:v>0.836198</c:v>
                </c:pt>
                <c:pt idx="5909">
                  <c:v>0.83619600000000005</c:v>
                </c:pt>
                <c:pt idx="5910">
                  <c:v>0.83619500000000002</c:v>
                </c:pt>
                <c:pt idx="5911">
                  <c:v>0.83619299999999996</c:v>
                </c:pt>
                <c:pt idx="5912">
                  <c:v>0.83618899999999996</c:v>
                </c:pt>
                <c:pt idx="5913">
                  <c:v>0.83618999999999999</c:v>
                </c:pt>
                <c:pt idx="5914">
                  <c:v>0.83618999999999999</c:v>
                </c:pt>
                <c:pt idx="5915">
                  <c:v>0.83618700000000001</c:v>
                </c:pt>
                <c:pt idx="5916">
                  <c:v>0.83618400000000004</c:v>
                </c:pt>
                <c:pt idx="5917">
                  <c:v>0.83618599999999998</c:v>
                </c:pt>
                <c:pt idx="5918">
                  <c:v>0.83618599999999998</c:v>
                </c:pt>
                <c:pt idx="5919">
                  <c:v>0.83618499999999996</c:v>
                </c:pt>
                <c:pt idx="5920">
                  <c:v>0.83618400000000004</c:v>
                </c:pt>
                <c:pt idx="5921">
                  <c:v>0.83617600000000003</c:v>
                </c:pt>
                <c:pt idx="5922">
                  <c:v>0.83618099999999995</c:v>
                </c:pt>
                <c:pt idx="5923">
                  <c:v>0.83617600000000003</c:v>
                </c:pt>
                <c:pt idx="5924">
                  <c:v>0.83617300000000006</c:v>
                </c:pt>
                <c:pt idx="5925">
                  <c:v>0.83617200000000003</c:v>
                </c:pt>
                <c:pt idx="5926">
                  <c:v>0.83616999999999997</c:v>
                </c:pt>
                <c:pt idx="5927">
                  <c:v>0.83616500000000005</c:v>
                </c:pt>
                <c:pt idx="5928">
                  <c:v>0.83616800000000002</c:v>
                </c:pt>
                <c:pt idx="5929">
                  <c:v>0.83616599999999996</c:v>
                </c:pt>
                <c:pt idx="5930">
                  <c:v>0.83616800000000002</c:v>
                </c:pt>
                <c:pt idx="5931">
                  <c:v>0.83614999999999995</c:v>
                </c:pt>
                <c:pt idx="5932">
                  <c:v>0.83615200000000001</c:v>
                </c:pt>
                <c:pt idx="5933">
                  <c:v>0.83615099999999998</c:v>
                </c:pt>
                <c:pt idx="5934">
                  <c:v>0.83615099999999998</c:v>
                </c:pt>
                <c:pt idx="5935">
                  <c:v>0.83614900000000003</c:v>
                </c:pt>
                <c:pt idx="5936">
                  <c:v>0.83614599999999994</c:v>
                </c:pt>
                <c:pt idx="5937">
                  <c:v>0.83614999999999995</c:v>
                </c:pt>
                <c:pt idx="5938">
                  <c:v>0.83614599999999994</c:v>
                </c:pt>
                <c:pt idx="5939">
                  <c:v>0.836148</c:v>
                </c:pt>
                <c:pt idx="5940">
                  <c:v>0.83611100000000005</c:v>
                </c:pt>
                <c:pt idx="5941">
                  <c:v>0.83613499999999996</c:v>
                </c:pt>
                <c:pt idx="5942">
                  <c:v>0.83614299999999997</c:v>
                </c:pt>
                <c:pt idx="5943">
                  <c:v>0.83615499999999998</c:v>
                </c:pt>
                <c:pt idx="5944">
                  <c:v>0.83615300000000004</c:v>
                </c:pt>
                <c:pt idx="5945">
                  <c:v>0.83614200000000005</c:v>
                </c:pt>
                <c:pt idx="5946">
                  <c:v>0.83612500000000001</c:v>
                </c:pt>
                <c:pt idx="5947">
                  <c:v>0.83612299999999995</c:v>
                </c:pt>
                <c:pt idx="5948">
                  <c:v>0.83609900000000004</c:v>
                </c:pt>
                <c:pt idx="5949">
                  <c:v>0.83611000000000002</c:v>
                </c:pt>
                <c:pt idx="5950">
                  <c:v>0.83611599999999997</c:v>
                </c:pt>
                <c:pt idx="5951">
                  <c:v>0.83611800000000003</c:v>
                </c:pt>
                <c:pt idx="5952">
                  <c:v>0.83611899999999995</c:v>
                </c:pt>
                <c:pt idx="5953">
                  <c:v>0.83611899999999995</c:v>
                </c:pt>
                <c:pt idx="5954">
                  <c:v>0.83612200000000003</c:v>
                </c:pt>
                <c:pt idx="5955">
                  <c:v>0.83612600000000004</c:v>
                </c:pt>
                <c:pt idx="5956">
                  <c:v>0.83612900000000001</c:v>
                </c:pt>
                <c:pt idx="5957">
                  <c:v>0.83611100000000005</c:v>
                </c:pt>
                <c:pt idx="5958">
                  <c:v>0.83611599999999997</c:v>
                </c:pt>
                <c:pt idx="5959">
                  <c:v>0.836113</c:v>
                </c:pt>
                <c:pt idx="5960">
                  <c:v>0.83611800000000003</c:v>
                </c:pt>
                <c:pt idx="5961">
                  <c:v>0.83611999999999997</c:v>
                </c:pt>
                <c:pt idx="5962">
                  <c:v>0.83611800000000003</c:v>
                </c:pt>
                <c:pt idx="5963">
                  <c:v>0.83611500000000005</c:v>
                </c:pt>
                <c:pt idx="5964">
                  <c:v>0.83611899999999995</c:v>
                </c:pt>
                <c:pt idx="5965">
                  <c:v>0.83611199999999997</c:v>
                </c:pt>
                <c:pt idx="5966">
                  <c:v>0.83611199999999997</c:v>
                </c:pt>
                <c:pt idx="5967">
                  <c:v>0.83611100000000005</c:v>
                </c:pt>
                <c:pt idx="5968">
                  <c:v>0.83611100000000005</c:v>
                </c:pt>
                <c:pt idx="5969">
                  <c:v>0.83610899999999999</c:v>
                </c:pt>
                <c:pt idx="5970">
                  <c:v>0.836117</c:v>
                </c:pt>
                <c:pt idx="5971">
                  <c:v>0.83612500000000001</c:v>
                </c:pt>
                <c:pt idx="5972">
                  <c:v>0.83611999999999997</c:v>
                </c:pt>
                <c:pt idx="5973">
                  <c:v>0.83611999999999997</c:v>
                </c:pt>
                <c:pt idx="5974">
                  <c:v>0.836121</c:v>
                </c:pt>
                <c:pt idx="5975">
                  <c:v>0.836121</c:v>
                </c:pt>
                <c:pt idx="5976">
                  <c:v>0.83611899999999995</c:v>
                </c:pt>
                <c:pt idx="5977">
                  <c:v>0.83611400000000002</c:v>
                </c:pt>
                <c:pt idx="5978">
                  <c:v>0.83611100000000005</c:v>
                </c:pt>
                <c:pt idx="5979">
                  <c:v>0.83610799999999996</c:v>
                </c:pt>
                <c:pt idx="5980">
                  <c:v>0.83608899999999997</c:v>
                </c:pt>
                <c:pt idx="5981">
                  <c:v>0.83608899999999997</c:v>
                </c:pt>
                <c:pt idx="5982">
                  <c:v>0.83609100000000003</c:v>
                </c:pt>
                <c:pt idx="5983">
                  <c:v>0.83608199999999999</c:v>
                </c:pt>
                <c:pt idx="5984">
                  <c:v>0.83609900000000004</c:v>
                </c:pt>
                <c:pt idx="5985">
                  <c:v>0.83607799999999999</c:v>
                </c:pt>
                <c:pt idx="5986">
                  <c:v>0.83607600000000004</c:v>
                </c:pt>
                <c:pt idx="5987">
                  <c:v>0.83607399999999998</c:v>
                </c:pt>
                <c:pt idx="5988">
                  <c:v>0.83607100000000001</c:v>
                </c:pt>
                <c:pt idx="5989">
                  <c:v>0.83607200000000004</c:v>
                </c:pt>
                <c:pt idx="5990">
                  <c:v>0.83606899999999995</c:v>
                </c:pt>
                <c:pt idx="5991">
                  <c:v>0.83606899999999995</c:v>
                </c:pt>
                <c:pt idx="5992">
                  <c:v>0.836063</c:v>
                </c:pt>
                <c:pt idx="5993">
                  <c:v>0.836059</c:v>
                </c:pt>
                <c:pt idx="5994">
                  <c:v>0.83605700000000005</c:v>
                </c:pt>
                <c:pt idx="5995">
                  <c:v>0.83605600000000002</c:v>
                </c:pt>
                <c:pt idx="5996">
                  <c:v>0.83605099999999999</c:v>
                </c:pt>
                <c:pt idx="5997">
                  <c:v>0.83605399999999996</c:v>
                </c:pt>
                <c:pt idx="5998">
                  <c:v>0.83605099999999999</c:v>
                </c:pt>
                <c:pt idx="5999">
                  <c:v>0.83605099999999999</c:v>
                </c:pt>
                <c:pt idx="6000">
                  <c:v>0.83605300000000005</c:v>
                </c:pt>
                <c:pt idx="6001">
                  <c:v>0.83606499999999995</c:v>
                </c:pt>
                <c:pt idx="6002">
                  <c:v>0.83604800000000001</c:v>
                </c:pt>
                <c:pt idx="6003">
                  <c:v>0.83605399999999996</c:v>
                </c:pt>
                <c:pt idx="6004">
                  <c:v>0.83607699999999996</c:v>
                </c:pt>
                <c:pt idx="6005">
                  <c:v>0.83608000000000005</c:v>
                </c:pt>
                <c:pt idx="6006">
                  <c:v>0.83607699999999996</c:v>
                </c:pt>
                <c:pt idx="6007">
                  <c:v>0.83607799999999999</c:v>
                </c:pt>
                <c:pt idx="6008">
                  <c:v>0.83606000000000003</c:v>
                </c:pt>
                <c:pt idx="6009">
                  <c:v>0.83608000000000005</c:v>
                </c:pt>
                <c:pt idx="6010">
                  <c:v>0.83607900000000002</c:v>
                </c:pt>
                <c:pt idx="6011">
                  <c:v>0.83607100000000001</c:v>
                </c:pt>
                <c:pt idx="6012">
                  <c:v>0.83607399999999998</c:v>
                </c:pt>
                <c:pt idx="6013">
                  <c:v>0.83607600000000004</c:v>
                </c:pt>
                <c:pt idx="6014">
                  <c:v>0.83607900000000002</c:v>
                </c:pt>
                <c:pt idx="6015">
                  <c:v>0.83607699999999996</c:v>
                </c:pt>
                <c:pt idx="6016">
                  <c:v>0.83607799999999999</c:v>
                </c:pt>
                <c:pt idx="6017">
                  <c:v>0.83608000000000005</c:v>
                </c:pt>
                <c:pt idx="6018">
                  <c:v>0.83608000000000005</c:v>
                </c:pt>
                <c:pt idx="6019">
                  <c:v>0.83608800000000005</c:v>
                </c:pt>
                <c:pt idx="6020">
                  <c:v>0.83609</c:v>
                </c:pt>
                <c:pt idx="6021">
                  <c:v>0.83609299999999998</c:v>
                </c:pt>
                <c:pt idx="6022">
                  <c:v>0.83610200000000001</c:v>
                </c:pt>
                <c:pt idx="6023">
                  <c:v>0.83610499999999999</c:v>
                </c:pt>
                <c:pt idx="6024">
                  <c:v>0.83610899999999999</c:v>
                </c:pt>
                <c:pt idx="6025">
                  <c:v>0.83611500000000005</c:v>
                </c:pt>
                <c:pt idx="6026">
                  <c:v>0.83613000000000004</c:v>
                </c:pt>
                <c:pt idx="6027">
                  <c:v>0.83613199999999999</c:v>
                </c:pt>
                <c:pt idx="6028">
                  <c:v>0.83613999999999999</c:v>
                </c:pt>
                <c:pt idx="6029">
                  <c:v>0.83613999999999999</c:v>
                </c:pt>
                <c:pt idx="6030">
                  <c:v>0.83615200000000001</c:v>
                </c:pt>
                <c:pt idx="6031">
                  <c:v>0.83615300000000004</c:v>
                </c:pt>
                <c:pt idx="6032">
                  <c:v>0.836206</c:v>
                </c:pt>
                <c:pt idx="6033">
                  <c:v>0.83625799999999995</c:v>
                </c:pt>
                <c:pt idx="6034">
                  <c:v>0.836337</c:v>
                </c:pt>
                <c:pt idx="6035">
                  <c:v>0.83619399999999999</c:v>
                </c:pt>
                <c:pt idx="6036">
                  <c:v>0.83619900000000003</c:v>
                </c:pt>
                <c:pt idx="6037">
                  <c:v>0.83621599999999996</c:v>
                </c:pt>
                <c:pt idx="6038">
                  <c:v>0.83618999999999999</c:v>
                </c:pt>
                <c:pt idx="6039">
                  <c:v>0.83623800000000004</c:v>
                </c:pt>
                <c:pt idx="6040">
                  <c:v>0.83622799999999997</c:v>
                </c:pt>
                <c:pt idx="6041">
                  <c:v>0.83624399999999999</c:v>
                </c:pt>
                <c:pt idx="6042">
                  <c:v>0.83643800000000001</c:v>
                </c:pt>
                <c:pt idx="6043">
                  <c:v>0.83663399999999999</c:v>
                </c:pt>
                <c:pt idx="6044">
                  <c:v>0.83663500000000002</c:v>
                </c:pt>
                <c:pt idx="6045">
                  <c:v>0.83663600000000005</c:v>
                </c:pt>
                <c:pt idx="6046">
                  <c:v>0.83665299999999998</c:v>
                </c:pt>
                <c:pt idx="6047">
                  <c:v>0.83646200000000004</c:v>
                </c:pt>
                <c:pt idx="6048">
                  <c:v>0.83646900000000002</c:v>
                </c:pt>
                <c:pt idx="6049">
                  <c:v>0.83652800000000005</c:v>
                </c:pt>
                <c:pt idx="6050">
                  <c:v>0.836507</c:v>
                </c:pt>
                <c:pt idx="6051">
                  <c:v>0.83655000000000002</c:v>
                </c:pt>
                <c:pt idx="6052">
                  <c:v>0.83654600000000001</c:v>
                </c:pt>
                <c:pt idx="6053">
                  <c:v>0.83655900000000005</c:v>
                </c:pt>
                <c:pt idx="6054">
                  <c:v>0.83653900000000003</c:v>
                </c:pt>
                <c:pt idx="6055">
                  <c:v>0.83654499999999998</c:v>
                </c:pt>
                <c:pt idx="6056">
                  <c:v>0.83653999999999995</c:v>
                </c:pt>
                <c:pt idx="6057">
                  <c:v>0.83654099999999998</c:v>
                </c:pt>
                <c:pt idx="6058">
                  <c:v>0.83655500000000005</c:v>
                </c:pt>
                <c:pt idx="6059">
                  <c:v>0.83655900000000005</c:v>
                </c:pt>
                <c:pt idx="6060">
                  <c:v>0.83657400000000004</c:v>
                </c:pt>
                <c:pt idx="6061">
                  <c:v>0.83657300000000001</c:v>
                </c:pt>
                <c:pt idx="6062">
                  <c:v>0.83658200000000005</c:v>
                </c:pt>
                <c:pt idx="6063">
                  <c:v>0.83659799999999995</c:v>
                </c:pt>
                <c:pt idx="6064">
                  <c:v>0.83659700000000004</c:v>
                </c:pt>
                <c:pt idx="6065">
                  <c:v>0.83659899999999998</c:v>
                </c:pt>
                <c:pt idx="6066">
                  <c:v>0.83660900000000005</c:v>
                </c:pt>
                <c:pt idx="6067">
                  <c:v>0.83649899999999999</c:v>
                </c:pt>
                <c:pt idx="6068">
                  <c:v>0.83648500000000003</c:v>
                </c:pt>
                <c:pt idx="6069">
                  <c:v>0.83648699999999998</c:v>
                </c:pt>
                <c:pt idx="6070">
                  <c:v>0.83645000000000003</c:v>
                </c:pt>
                <c:pt idx="6071">
                  <c:v>0.83646100000000001</c:v>
                </c:pt>
                <c:pt idx="6072">
                  <c:v>0.83644600000000002</c:v>
                </c:pt>
                <c:pt idx="6073">
                  <c:v>0.83644799999999997</c:v>
                </c:pt>
                <c:pt idx="6074">
                  <c:v>0.83643400000000001</c:v>
                </c:pt>
                <c:pt idx="6075">
                  <c:v>0.83642300000000003</c:v>
                </c:pt>
                <c:pt idx="6076">
                  <c:v>0.83641600000000005</c:v>
                </c:pt>
                <c:pt idx="6077">
                  <c:v>0.83641299999999996</c:v>
                </c:pt>
                <c:pt idx="6078">
                  <c:v>0.83641100000000002</c:v>
                </c:pt>
                <c:pt idx="6079">
                  <c:v>0.83641299999999996</c:v>
                </c:pt>
                <c:pt idx="6080">
                  <c:v>0.83641500000000002</c:v>
                </c:pt>
                <c:pt idx="6081">
                  <c:v>0.83641900000000002</c:v>
                </c:pt>
                <c:pt idx="6082">
                  <c:v>0.83642700000000003</c:v>
                </c:pt>
                <c:pt idx="6083">
                  <c:v>0.83643100000000004</c:v>
                </c:pt>
                <c:pt idx="6084">
                  <c:v>0.83643699999999999</c:v>
                </c:pt>
                <c:pt idx="6085">
                  <c:v>0.83642899999999998</c:v>
                </c:pt>
                <c:pt idx="6086">
                  <c:v>0.83642799999999995</c:v>
                </c:pt>
                <c:pt idx="6087">
                  <c:v>0.83642399999999995</c:v>
                </c:pt>
                <c:pt idx="6088">
                  <c:v>0.83641600000000005</c:v>
                </c:pt>
                <c:pt idx="6089">
                  <c:v>0.83642499999999997</c:v>
                </c:pt>
                <c:pt idx="6090">
                  <c:v>0.83642300000000003</c:v>
                </c:pt>
                <c:pt idx="6091">
                  <c:v>0.83643599999999996</c:v>
                </c:pt>
                <c:pt idx="6092">
                  <c:v>0.836453</c:v>
                </c:pt>
                <c:pt idx="6093">
                  <c:v>0.83645700000000001</c:v>
                </c:pt>
                <c:pt idx="6094">
                  <c:v>0.83644399999999997</c:v>
                </c:pt>
                <c:pt idx="6095">
                  <c:v>0.83643900000000004</c:v>
                </c:pt>
                <c:pt idx="6096">
                  <c:v>0.83643900000000004</c:v>
                </c:pt>
                <c:pt idx="6097">
                  <c:v>0.83644799999999997</c:v>
                </c:pt>
                <c:pt idx="6098">
                  <c:v>0.83645700000000001</c:v>
                </c:pt>
                <c:pt idx="6099">
                  <c:v>0.83644799999999997</c:v>
                </c:pt>
                <c:pt idx="6100">
                  <c:v>0.83644499999999999</c:v>
                </c:pt>
                <c:pt idx="6101">
                  <c:v>0.836449</c:v>
                </c:pt>
                <c:pt idx="6102">
                  <c:v>0.83645099999999994</c:v>
                </c:pt>
                <c:pt idx="6103">
                  <c:v>0.83645199999999997</c:v>
                </c:pt>
                <c:pt idx="6104">
                  <c:v>0.83645700000000001</c:v>
                </c:pt>
                <c:pt idx="6105">
                  <c:v>0.83645099999999994</c:v>
                </c:pt>
                <c:pt idx="6106">
                  <c:v>0.836449</c:v>
                </c:pt>
                <c:pt idx="6107">
                  <c:v>0.83644200000000002</c:v>
                </c:pt>
                <c:pt idx="6108">
                  <c:v>0.83643900000000004</c:v>
                </c:pt>
                <c:pt idx="6109">
                  <c:v>0.83643500000000004</c:v>
                </c:pt>
                <c:pt idx="6110">
                  <c:v>0.83643400000000001</c:v>
                </c:pt>
                <c:pt idx="6111">
                  <c:v>0.83643400000000001</c:v>
                </c:pt>
                <c:pt idx="6112">
                  <c:v>0.83642899999999998</c:v>
                </c:pt>
                <c:pt idx="6113">
                  <c:v>0.83642499999999997</c:v>
                </c:pt>
                <c:pt idx="6114">
                  <c:v>0.83642399999999995</c:v>
                </c:pt>
                <c:pt idx="6115">
                  <c:v>0.83641100000000002</c:v>
                </c:pt>
                <c:pt idx="6116">
                  <c:v>0.83639399999999997</c:v>
                </c:pt>
                <c:pt idx="6117">
                  <c:v>0.836399</c:v>
                </c:pt>
                <c:pt idx="6118">
                  <c:v>0.836399</c:v>
                </c:pt>
                <c:pt idx="6119">
                  <c:v>0.83639600000000003</c:v>
                </c:pt>
                <c:pt idx="6120">
                  <c:v>0.83638999999999997</c:v>
                </c:pt>
                <c:pt idx="6121">
                  <c:v>0.836395</c:v>
                </c:pt>
                <c:pt idx="6122">
                  <c:v>0.83640300000000001</c:v>
                </c:pt>
                <c:pt idx="6123">
                  <c:v>0.83640700000000001</c:v>
                </c:pt>
                <c:pt idx="6124">
                  <c:v>0.83640599999999998</c:v>
                </c:pt>
                <c:pt idx="6125">
                  <c:v>0.83640000000000003</c:v>
                </c:pt>
                <c:pt idx="6126">
                  <c:v>0.836399</c:v>
                </c:pt>
                <c:pt idx="6127">
                  <c:v>0.836399</c:v>
                </c:pt>
                <c:pt idx="6128">
                  <c:v>0.83639699999999995</c:v>
                </c:pt>
                <c:pt idx="6129">
                  <c:v>0.83639300000000005</c:v>
                </c:pt>
                <c:pt idx="6130">
                  <c:v>0.83638800000000002</c:v>
                </c:pt>
                <c:pt idx="6131">
                  <c:v>0.83638599999999996</c:v>
                </c:pt>
                <c:pt idx="6132">
                  <c:v>0.83638599999999996</c:v>
                </c:pt>
                <c:pt idx="6133">
                  <c:v>0.83638599999999996</c:v>
                </c:pt>
                <c:pt idx="6134">
                  <c:v>0.83638500000000005</c:v>
                </c:pt>
                <c:pt idx="6135">
                  <c:v>0.83638000000000001</c:v>
                </c:pt>
                <c:pt idx="6136">
                  <c:v>0.836368</c:v>
                </c:pt>
                <c:pt idx="6137">
                  <c:v>0.83636600000000005</c:v>
                </c:pt>
                <c:pt idx="6138">
                  <c:v>0.83636500000000003</c:v>
                </c:pt>
                <c:pt idx="6139">
                  <c:v>0.83635999999999999</c:v>
                </c:pt>
                <c:pt idx="6140">
                  <c:v>0.83635800000000005</c:v>
                </c:pt>
                <c:pt idx="6141">
                  <c:v>0.83636100000000002</c:v>
                </c:pt>
                <c:pt idx="6142">
                  <c:v>0.83636200000000005</c:v>
                </c:pt>
                <c:pt idx="6143">
                  <c:v>0.83635800000000005</c:v>
                </c:pt>
                <c:pt idx="6144">
                  <c:v>0.83635700000000002</c:v>
                </c:pt>
                <c:pt idx="6145">
                  <c:v>0.83635300000000001</c:v>
                </c:pt>
                <c:pt idx="6146">
                  <c:v>0.83635499999999996</c:v>
                </c:pt>
                <c:pt idx="6147">
                  <c:v>0.83635199999999998</c:v>
                </c:pt>
                <c:pt idx="6148">
                  <c:v>0.83634299999999995</c:v>
                </c:pt>
                <c:pt idx="6149">
                  <c:v>0.83634799999999998</c:v>
                </c:pt>
                <c:pt idx="6150">
                  <c:v>0.83634600000000003</c:v>
                </c:pt>
                <c:pt idx="6151">
                  <c:v>0.83634799999999998</c:v>
                </c:pt>
                <c:pt idx="6152">
                  <c:v>0.83634600000000003</c:v>
                </c:pt>
                <c:pt idx="6153">
                  <c:v>0.83634500000000001</c:v>
                </c:pt>
                <c:pt idx="6154">
                  <c:v>0.83633900000000005</c:v>
                </c:pt>
                <c:pt idx="6155">
                  <c:v>0.83633900000000005</c:v>
                </c:pt>
                <c:pt idx="6156">
                  <c:v>0.83633599999999997</c:v>
                </c:pt>
                <c:pt idx="6157">
                  <c:v>0.83633100000000005</c:v>
                </c:pt>
                <c:pt idx="6158">
                  <c:v>0.83632399999999996</c:v>
                </c:pt>
                <c:pt idx="6159">
                  <c:v>0.83632200000000001</c:v>
                </c:pt>
                <c:pt idx="6160">
                  <c:v>0.83632200000000001</c:v>
                </c:pt>
                <c:pt idx="6161">
                  <c:v>0.83632099999999998</c:v>
                </c:pt>
                <c:pt idx="6162">
                  <c:v>0.83632399999999996</c:v>
                </c:pt>
                <c:pt idx="6163">
                  <c:v>0.83632899999999999</c:v>
                </c:pt>
                <c:pt idx="6164">
                  <c:v>0.83633299999999999</c:v>
                </c:pt>
                <c:pt idx="6165">
                  <c:v>0.83633199999999996</c:v>
                </c:pt>
                <c:pt idx="6166">
                  <c:v>0.83633599999999997</c:v>
                </c:pt>
                <c:pt idx="6167">
                  <c:v>0.83634500000000001</c:v>
                </c:pt>
                <c:pt idx="6168">
                  <c:v>0.83634900000000001</c:v>
                </c:pt>
                <c:pt idx="6169">
                  <c:v>0.83634600000000003</c:v>
                </c:pt>
                <c:pt idx="6170">
                  <c:v>0.83634799999999998</c:v>
                </c:pt>
                <c:pt idx="6171">
                  <c:v>0.83633900000000005</c:v>
                </c:pt>
                <c:pt idx="6172">
                  <c:v>0.83634600000000003</c:v>
                </c:pt>
                <c:pt idx="6173">
                  <c:v>0.83634299999999995</c:v>
                </c:pt>
                <c:pt idx="6174">
                  <c:v>0.83633100000000005</c:v>
                </c:pt>
                <c:pt idx="6175">
                  <c:v>0.83632799999999996</c:v>
                </c:pt>
                <c:pt idx="6176">
                  <c:v>0.83632600000000001</c:v>
                </c:pt>
                <c:pt idx="6177">
                  <c:v>0.83632700000000004</c:v>
                </c:pt>
                <c:pt idx="6178">
                  <c:v>0.83633500000000005</c:v>
                </c:pt>
                <c:pt idx="6179">
                  <c:v>0.83630800000000005</c:v>
                </c:pt>
                <c:pt idx="6180">
                  <c:v>0.83630400000000005</c:v>
                </c:pt>
                <c:pt idx="6181">
                  <c:v>0.83630199999999999</c:v>
                </c:pt>
                <c:pt idx="6182">
                  <c:v>0.83629299999999995</c:v>
                </c:pt>
                <c:pt idx="6183">
                  <c:v>0.83631800000000001</c:v>
                </c:pt>
                <c:pt idx="6184">
                  <c:v>0.83631900000000003</c:v>
                </c:pt>
                <c:pt idx="6185">
                  <c:v>0.83632799999999996</c:v>
                </c:pt>
                <c:pt idx="6186">
                  <c:v>0.83628800000000003</c:v>
                </c:pt>
                <c:pt idx="6187">
                  <c:v>0.83631999999999995</c:v>
                </c:pt>
                <c:pt idx="6188">
                  <c:v>0.83632099999999998</c:v>
                </c:pt>
                <c:pt idx="6189">
                  <c:v>0.83632799999999996</c:v>
                </c:pt>
                <c:pt idx="6190">
                  <c:v>0.83632399999999996</c:v>
                </c:pt>
                <c:pt idx="6191">
                  <c:v>0.836314</c:v>
                </c:pt>
                <c:pt idx="6192">
                  <c:v>0.83631900000000003</c:v>
                </c:pt>
                <c:pt idx="6193">
                  <c:v>0.83633400000000002</c:v>
                </c:pt>
                <c:pt idx="6194">
                  <c:v>0.83633199999999996</c:v>
                </c:pt>
                <c:pt idx="6195">
                  <c:v>0.83633299999999999</c:v>
                </c:pt>
                <c:pt idx="6196">
                  <c:v>0.83633000000000002</c:v>
                </c:pt>
                <c:pt idx="6197">
                  <c:v>0.83631900000000003</c:v>
                </c:pt>
                <c:pt idx="6198">
                  <c:v>0.83631500000000003</c:v>
                </c:pt>
                <c:pt idx="6199">
                  <c:v>0.83631299999999997</c:v>
                </c:pt>
                <c:pt idx="6200">
                  <c:v>0.83632300000000004</c:v>
                </c:pt>
                <c:pt idx="6201">
                  <c:v>0.83631</c:v>
                </c:pt>
                <c:pt idx="6202">
                  <c:v>0.83630599999999999</c:v>
                </c:pt>
                <c:pt idx="6203">
                  <c:v>0.83630099999999996</c:v>
                </c:pt>
                <c:pt idx="6204">
                  <c:v>0.83628999999999998</c:v>
                </c:pt>
                <c:pt idx="6205">
                  <c:v>0.83628899999999995</c:v>
                </c:pt>
                <c:pt idx="6206">
                  <c:v>0.83629500000000001</c:v>
                </c:pt>
                <c:pt idx="6207">
                  <c:v>0.83628499999999995</c:v>
                </c:pt>
                <c:pt idx="6208">
                  <c:v>0.836283</c:v>
                </c:pt>
                <c:pt idx="6209">
                  <c:v>0.83627499999999999</c:v>
                </c:pt>
                <c:pt idx="6210">
                  <c:v>0.83629100000000001</c:v>
                </c:pt>
                <c:pt idx="6211">
                  <c:v>0.83628999999999998</c:v>
                </c:pt>
                <c:pt idx="6212">
                  <c:v>0.836283</c:v>
                </c:pt>
                <c:pt idx="6213">
                  <c:v>0.83628400000000003</c:v>
                </c:pt>
                <c:pt idx="6214">
                  <c:v>0.83628199999999997</c:v>
                </c:pt>
                <c:pt idx="6215">
                  <c:v>0.83628100000000005</c:v>
                </c:pt>
                <c:pt idx="6216">
                  <c:v>0.83627700000000005</c:v>
                </c:pt>
                <c:pt idx="6217">
                  <c:v>0.83628100000000005</c:v>
                </c:pt>
                <c:pt idx="6218">
                  <c:v>0.83627799999999997</c:v>
                </c:pt>
                <c:pt idx="6219">
                  <c:v>0.83627399999999996</c:v>
                </c:pt>
                <c:pt idx="6220">
                  <c:v>0.83627200000000002</c:v>
                </c:pt>
                <c:pt idx="6221">
                  <c:v>0.83626900000000004</c:v>
                </c:pt>
                <c:pt idx="6222">
                  <c:v>0.83626299999999998</c:v>
                </c:pt>
                <c:pt idx="6223">
                  <c:v>0.83626999999999996</c:v>
                </c:pt>
                <c:pt idx="6224">
                  <c:v>0.83626500000000004</c:v>
                </c:pt>
                <c:pt idx="6225">
                  <c:v>0.83626599999999995</c:v>
                </c:pt>
                <c:pt idx="6226">
                  <c:v>0.83626100000000003</c:v>
                </c:pt>
                <c:pt idx="6227">
                  <c:v>0.83626400000000001</c:v>
                </c:pt>
                <c:pt idx="6228">
                  <c:v>0.83626900000000004</c:v>
                </c:pt>
                <c:pt idx="6229">
                  <c:v>0.83627200000000002</c:v>
                </c:pt>
                <c:pt idx="6230">
                  <c:v>0.83627600000000002</c:v>
                </c:pt>
                <c:pt idx="6231">
                  <c:v>0.83628199999999997</c:v>
                </c:pt>
                <c:pt idx="6232">
                  <c:v>0.83628800000000003</c:v>
                </c:pt>
                <c:pt idx="6233">
                  <c:v>0.83628400000000003</c:v>
                </c:pt>
                <c:pt idx="6234">
                  <c:v>0.83628000000000002</c:v>
                </c:pt>
                <c:pt idx="6235">
                  <c:v>0.83628000000000002</c:v>
                </c:pt>
                <c:pt idx="6236">
                  <c:v>0.83629900000000001</c:v>
                </c:pt>
                <c:pt idx="6237">
                  <c:v>0.83630199999999999</c:v>
                </c:pt>
                <c:pt idx="6238">
                  <c:v>0.83630099999999996</c:v>
                </c:pt>
                <c:pt idx="6239">
                  <c:v>0.83630400000000005</c:v>
                </c:pt>
                <c:pt idx="6240">
                  <c:v>0.83630700000000002</c:v>
                </c:pt>
                <c:pt idx="6241">
                  <c:v>0.83631</c:v>
                </c:pt>
                <c:pt idx="6242">
                  <c:v>0.83629900000000001</c:v>
                </c:pt>
                <c:pt idx="6243">
                  <c:v>0.83630199999999999</c:v>
                </c:pt>
                <c:pt idx="6244">
                  <c:v>0.83630000000000004</c:v>
                </c:pt>
                <c:pt idx="6245">
                  <c:v>0.83630199999999999</c:v>
                </c:pt>
                <c:pt idx="6246">
                  <c:v>0.83630800000000005</c:v>
                </c:pt>
                <c:pt idx="6247">
                  <c:v>0.83630899999999997</c:v>
                </c:pt>
                <c:pt idx="6248">
                  <c:v>0.83630499999999997</c:v>
                </c:pt>
                <c:pt idx="6249">
                  <c:v>0.83630599999999999</c:v>
                </c:pt>
                <c:pt idx="6250">
                  <c:v>0.83630800000000005</c:v>
                </c:pt>
                <c:pt idx="6251">
                  <c:v>0.83630800000000005</c:v>
                </c:pt>
                <c:pt idx="6252">
                  <c:v>0.83629500000000001</c:v>
                </c:pt>
                <c:pt idx="6253">
                  <c:v>0.83629399999999998</c:v>
                </c:pt>
                <c:pt idx="6254">
                  <c:v>0.83629799999999999</c:v>
                </c:pt>
                <c:pt idx="6255">
                  <c:v>0.83629799999999999</c:v>
                </c:pt>
                <c:pt idx="6256">
                  <c:v>0.83629799999999999</c:v>
                </c:pt>
                <c:pt idx="6257">
                  <c:v>0.83629699999999996</c:v>
                </c:pt>
                <c:pt idx="6258">
                  <c:v>0.83629799999999999</c:v>
                </c:pt>
                <c:pt idx="6259">
                  <c:v>0.83628400000000003</c:v>
                </c:pt>
                <c:pt idx="6260">
                  <c:v>0.83628100000000005</c:v>
                </c:pt>
                <c:pt idx="6261">
                  <c:v>0.83627200000000002</c:v>
                </c:pt>
                <c:pt idx="6262">
                  <c:v>0.83626699999999998</c:v>
                </c:pt>
                <c:pt idx="6263">
                  <c:v>0.83626400000000001</c:v>
                </c:pt>
                <c:pt idx="6264">
                  <c:v>0.83626999999999996</c:v>
                </c:pt>
                <c:pt idx="6265">
                  <c:v>0.83626900000000004</c:v>
                </c:pt>
                <c:pt idx="6266">
                  <c:v>0.83626900000000004</c:v>
                </c:pt>
                <c:pt idx="6267">
                  <c:v>0.83627200000000002</c:v>
                </c:pt>
                <c:pt idx="6268">
                  <c:v>0.83626800000000001</c:v>
                </c:pt>
                <c:pt idx="6269">
                  <c:v>0.83626500000000004</c:v>
                </c:pt>
                <c:pt idx="6270">
                  <c:v>0.83626</c:v>
                </c:pt>
                <c:pt idx="6271">
                  <c:v>0.83624900000000002</c:v>
                </c:pt>
                <c:pt idx="6272">
                  <c:v>0.83624600000000004</c:v>
                </c:pt>
                <c:pt idx="6273">
                  <c:v>0.83623199999999998</c:v>
                </c:pt>
                <c:pt idx="6274">
                  <c:v>0.836233</c:v>
                </c:pt>
                <c:pt idx="6275">
                  <c:v>0.83623000000000003</c:v>
                </c:pt>
                <c:pt idx="6276">
                  <c:v>0.83622700000000005</c:v>
                </c:pt>
                <c:pt idx="6277">
                  <c:v>0.83621900000000005</c:v>
                </c:pt>
                <c:pt idx="6278">
                  <c:v>0.83622799999999997</c:v>
                </c:pt>
                <c:pt idx="6279">
                  <c:v>0.83623599999999998</c:v>
                </c:pt>
                <c:pt idx="6280">
                  <c:v>0.83623899999999995</c:v>
                </c:pt>
                <c:pt idx="6281">
                  <c:v>0.83623800000000004</c:v>
                </c:pt>
                <c:pt idx="6282">
                  <c:v>0.83624600000000004</c:v>
                </c:pt>
                <c:pt idx="6283">
                  <c:v>0.83624799999999999</c:v>
                </c:pt>
                <c:pt idx="6284">
                  <c:v>0.83625099999999997</c:v>
                </c:pt>
                <c:pt idx="6285">
                  <c:v>0.836252</c:v>
                </c:pt>
                <c:pt idx="6286">
                  <c:v>0.83625799999999995</c:v>
                </c:pt>
                <c:pt idx="6287">
                  <c:v>0.83626500000000004</c:v>
                </c:pt>
                <c:pt idx="6288">
                  <c:v>0.83626599999999995</c:v>
                </c:pt>
                <c:pt idx="6289">
                  <c:v>0.83627300000000004</c:v>
                </c:pt>
                <c:pt idx="6290">
                  <c:v>0.83627499999999999</c:v>
                </c:pt>
                <c:pt idx="6291">
                  <c:v>0.83627899999999999</c:v>
                </c:pt>
                <c:pt idx="6292">
                  <c:v>0.83628199999999997</c:v>
                </c:pt>
                <c:pt idx="6293">
                  <c:v>0.83628199999999997</c:v>
                </c:pt>
                <c:pt idx="6294">
                  <c:v>0.83628400000000003</c:v>
                </c:pt>
                <c:pt idx="6295">
                  <c:v>0.83628599999999997</c:v>
                </c:pt>
                <c:pt idx="6296">
                  <c:v>0.836287</c:v>
                </c:pt>
                <c:pt idx="6297">
                  <c:v>0.83628499999999995</c:v>
                </c:pt>
                <c:pt idx="6298">
                  <c:v>0.83628400000000003</c:v>
                </c:pt>
                <c:pt idx="6299">
                  <c:v>0.83629399999999998</c:v>
                </c:pt>
                <c:pt idx="6300">
                  <c:v>0.83629699999999996</c:v>
                </c:pt>
                <c:pt idx="6301">
                  <c:v>0.83629500000000001</c:v>
                </c:pt>
                <c:pt idx="6302">
                  <c:v>0.83629500000000001</c:v>
                </c:pt>
                <c:pt idx="6303">
                  <c:v>0.83629100000000001</c:v>
                </c:pt>
                <c:pt idx="6304">
                  <c:v>0.83629500000000001</c:v>
                </c:pt>
                <c:pt idx="6305">
                  <c:v>0.83629500000000001</c:v>
                </c:pt>
                <c:pt idx="6306">
                  <c:v>0.83628999999999998</c:v>
                </c:pt>
                <c:pt idx="6307">
                  <c:v>0.836283</c:v>
                </c:pt>
                <c:pt idx="6308">
                  <c:v>0.83627600000000002</c:v>
                </c:pt>
                <c:pt idx="6309">
                  <c:v>0.83628999999999998</c:v>
                </c:pt>
                <c:pt idx="6310">
                  <c:v>0.83627799999999997</c:v>
                </c:pt>
                <c:pt idx="6311">
                  <c:v>0.83626699999999998</c:v>
                </c:pt>
                <c:pt idx="6312">
                  <c:v>0.83625899999999997</c:v>
                </c:pt>
                <c:pt idx="6313">
                  <c:v>0.83627499999999999</c:v>
                </c:pt>
                <c:pt idx="6314">
                  <c:v>0.83628199999999997</c:v>
                </c:pt>
                <c:pt idx="6315">
                  <c:v>0.83627799999999997</c:v>
                </c:pt>
                <c:pt idx="6316">
                  <c:v>0.83627499999999999</c:v>
                </c:pt>
                <c:pt idx="6317">
                  <c:v>0.83626699999999998</c:v>
                </c:pt>
                <c:pt idx="6318">
                  <c:v>0.83626100000000003</c:v>
                </c:pt>
                <c:pt idx="6319">
                  <c:v>0.83626199999999995</c:v>
                </c:pt>
                <c:pt idx="6320">
                  <c:v>0.83626599999999995</c:v>
                </c:pt>
                <c:pt idx="6321">
                  <c:v>0.83626599999999995</c:v>
                </c:pt>
                <c:pt idx="6322">
                  <c:v>0.83626400000000001</c:v>
                </c:pt>
                <c:pt idx="6323">
                  <c:v>0.83626299999999998</c:v>
                </c:pt>
                <c:pt idx="6324">
                  <c:v>0.83626100000000003</c:v>
                </c:pt>
                <c:pt idx="6325">
                  <c:v>0.83626</c:v>
                </c:pt>
                <c:pt idx="6326">
                  <c:v>0.83625700000000003</c:v>
                </c:pt>
                <c:pt idx="6327">
                  <c:v>0.836256</c:v>
                </c:pt>
                <c:pt idx="6328">
                  <c:v>0.83624799999999999</c:v>
                </c:pt>
                <c:pt idx="6329">
                  <c:v>0.83624500000000002</c:v>
                </c:pt>
                <c:pt idx="6330">
                  <c:v>0.83624299999999996</c:v>
                </c:pt>
                <c:pt idx="6331">
                  <c:v>0.83623800000000004</c:v>
                </c:pt>
                <c:pt idx="6332">
                  <c:v>0.83623599999999998</c:v>
                </c:pt>
                <c:pt idx="6333">
                  <c:v>0.83623599999999998</c:v>
                </c:pt>
                <c:pt idx="6334">
                  <c:v>0.83623400000000003</c:v>
                </c:pt>
                <c:pt idx="6335">
                  <c:v>0.83623199999999998</c:v>
                </c:pt>
                <c:pt idx="6336">
                  <c:v>0.836233</c:v>
                </c:pt>
                <c:pt idx="6337">
                  <c:v>0.83623199999999998</c:v>
                </c:pt>
                <c:pt idx="6338">
                  <c:v>0.83623499999999995</c:v>
                </c:pt>
                <c:pt idx="6339">
                  <c:v>0.83623700000000001</c:v>
                </c:pt>
                <c:pt idx="6340">
                  <c:v>0.83623999999999998</c:v>
                </c:pt>
                <c:pt idx="6341">
                  <c:v>0.83624100000000001</c:v>
                </c:pt>
                <c:pt idx="6342">
                  <c:v>0.83624699999999996</c:v>
                </c:pt>
                <c:pt idx="6343">
                  <c:v>0.83624600000000004</c:v>
                </c:pt>
                <c:pt idx="6344">
                  <c:v>0.83625799999999995</c:v>
                </c:pt>
                <c:pt idx="6345">
                  <c:v>0.83625799999999995</c:v>
                </c:pt>
                <c:pt idx="6346">
                  <c:v>0.83626299999999998</c:v>
                </c:pt>
                <c:pt idx="6347">
                  <c:v>0.83626800000000001</c:v>
                </c:pt>
                <c:pt idx="6348">
                  <c:v>0.83626800000000001</c:v>
                </c:pt>
                <c:pt idx="6349">
                  <c:v>0.83627200000000002</c:v>
                </c:pt>
                <c:pt idx="6350">
                  <c:v>0.83627499999999999</c:v>
                </c:pt>
                <c:pt idx="6351">
                  <c:v>0.83627700000000005</c:v>
                </c:pt>
                <c:pt idx="6352">
                  <c:v>0.83628100000000005</c:v>
                </c:pt>
                <c:pt idx="6353">
                  <c:v>0.83628400000000003</c:v>
                </c:pt>
                <c:pt idx="6354">
                  <c:v>0.83630400000000005</c:v>
                </c:pt>
                <c:pt idx="6355">
                  <c:v>0.83629900000000001</c:v>
                </c:pt>
                <c:pt idx="6356">
                  <c:v>0.83630199999999999</c:v>
                </c:pt>
                <c:pt idx="6357">
                  <c:v>0.83629799999999999</c:v>
                </c:pt>
                <c:pt idx="6358">
                  <c:v>0.83629600000000004</c:v>
                </c:pt>
                <c:pt idx="6359">
                  <c:v>0.83629900000000001</c:v>
                </c:pt>
                <c:pt idx="6360">
                  <c:v>0.83630199999999999</c:v>
                </c:pt>
                <c:pt idx="6361">
                  <c:v>0.83630400000000005</c:v>
                </c:pt>
                <c:pt idx="6362">
                  <c:v>0.83630300000000002</c:v>
                </c:pt>
                <c:pt idx="6363">
                  <c:v>0.83630300000000002</c:v>
                </c:pt>
                <c:pt idx="6364">
                  <c:v>0.83630300000000002</c:v>
                </c:pt>
                <c:pt idx="6365">
                  <c:v>0.83630000000000004</c:v>
                </c:pt>
                <c:pt idx="6366">
                  <c:v>0.83630199999999999</c:v>
                </c:pt>
                <c:pt idx="6367">
                  <c:v>0.83630499999999997</c:v>
                </c:pt>
                <c:pt idx="6368">
                  <c:v>0.83630000000000004</c:v>
                </c:pt>
                <c:pt idx="6369">
                  <c:v>0.83630300000000002</c:v>
                </c:pt>
                <c:pt idx="6370">
                  <c:v>0.83630400000000005</c:v>
                </c:pt>
                <c:pt idx="6371">
                  <c:v>0.83630400000000005</c:v>
                </c:pt>
                <c:pt idx="6372">
                  <c:v>0.83629600000000004</c:v>
                </c:pt>
                <c:pt idx="6373">
                  <c:v>0.83628599999999997</c:v>
                </c:pt>
                <c:pt idx="6374">
                  <c:v>0.836283</c:v>
                </c:pt>
                <c:pt idx="6375">
                  <c:v>0.83628000000000002</c:v>
                </c:pt>
                <c:pt idx="6376">
                  <c:v>0.83627499999999999</c:v>
                </c:pt>
                <c:pt idx="6377">
                  <c:v>0.83626900000000004</c:v>
                </c:pt>
                <c:pt idx="6378">
                  <c:v>0.83626999999999996</c:v>
                </c:pt>
                <c:pt idx="6379">
                  <c:v>0.83626800000000001</c:v>
                </c:pt>
                <c:pt idx="6380">
                  <c:v>0.83626400000000001</c:v>
                </c:pt>
                <c:pt idx="6381">
                  <c:v>0.83626199999999995</c:v>
                </c:pt>
                <c:pt idx="6382">
                  <c:v>0.83625799999999995</c:v>
                </c:pt>
                <c:pt idx="6383">
                  <c:v>0.83625899999999997</c:v>
                </c:pt>
                <c:pt idx="6384">
                  <c:v>0.83626100000000003</c:v>
                </c:pt>
                <c:pt idx="6385">
                  <c:v>0.83625700000000003</c:v>
                </c:pt>
                <c:pt idx="6386">
                  <c:v>0.83625700000000003</c:v>
                </c:pt>
                <c:pt idx="6387">
                  <c:v>0.83626</c:v>
                </c:pt>
                <c:pt idx="6388">
                  <c:v>0.83625300000000002</c:v>
                </c:pt>
                <c:pt idx="6389">
                  <c:v>0.83625700000000003</c:v>
                </c:pt>
                <c:pt idx="6390">
                  <c:v>0.83625300000000002</c:v>
                </c:pt>
                <c:pt idx="6391">
                  <c:v>0.83624900000000002</c:v>
                </c:pt>
                <c:pt idx="6392">
                  <c:v>0.83624600000000004</c:v>
                </c:pt>
                <c:pt idx="6393">
                  <c:v>0.83624799999999999</c:v>
                </c:pt>
                <c:pt idx="6394">
                  <c:v>0.83624900000000002</c:v>
                </c:pt>
                <c:pt idx="6395">
                  <c:v>0.83625300000000002</c:v>
                </c:pt>
                <c:pt idx="6396">
                  <c:v>0.83625499999999997</c:v>
                </c:pt>
                <c:pt idx="6397">
                  <c:v>0.83625799999999995</c:v>
                </c:pt>
                <c:pt idx="6398">
                  <c:v>0.83626400000000001</c:v>
                </c:pt>
                <c:pt idx="6399">
                  <c:v>0.83627499999999999</c:v>
                </c:pt>
                <c:pt idx="6400">
                  <c:v>0.83627899999999999</c:v>
                </c:pt>
                <c:pt idx="6401">
                  <c:v>0.83627600000000002</c:v>
                </c:pt>
                <c:pt idx="6402">
                  <c:v>0.83628100000000005</c:v>
                </c:pt>
                <c:pt idx="6403">
                  <c:v>0.83628599999999997</c:v>
                </c:pt>
                <c:pt idx="6404">
                  <c:v>0.83628599999999997</c:v>
                </c:pt>
                <c:pt idx="6405">
                  <c:v>0.83629299999999995</c:v>
                </c:pt>
                <c:pt idx="6406">
                  <c:v>0.83629200000000004</c:v>
                </c:pt>
                <c:pt idx="6407">
                  <c:v>0.83629699999999996</c:v>
                </c:pt>
                <c:pt idx="6408">
                  <c:v>0.83629600000000004</c:v>
                </c:pt>
                <c:pt idx="6409">
                  <c:v>0.83630400000000005</c:v>
                </c:pt>
                <c:pt idx="6410">
                  <c:v>0.83630499999999997</c:v>
                </c:pt>
                <c:pt idx="6411">
                  <c:v>0.83630899999999997</c:v>
                </c:pt>
                <c:pt idx="6412">
                  <c:v>0.83630800000000005</c:v>
                </c:pt>
                <c:pt idx="6413">
                  <c:v>0.83630300000000002</c:v>
                </c:pt>
                <c:pt idx="6414">
                  <c:v>0.83630499999999997</c:v>
                </c:pt>
                <c:pt idx="6415">
                  <c:v>0.83630300000000002</c:v>
                </c:pt>
                <c:pt idx="6416">
                  <c:v>0.83629900000000001</c:v>
                </c:pt>
                <c:pt idx="6417">
                  <c:v>0.83630400000000005</c:v>
                </c:pt>
                <c:pt idx="6418">
                  <c:v>0.83630300000000002</c:v>
                </c:pt>
                <c:pt idx="6419">
                  <c:v>0.83629900000000001</c:v>
                </c:pt>
                <c:pt idx="6420">
                  <c:v>0.83630300000000002</c:v>
                </c:pt>
                <c:pt idx="6421">
                  <c:v>0.83630499999999997</c:v>
                </c:pt>
                <c:pt idx="6422">
                  <c:v>0.83630400000000005</c:v>
                </c:pt>
                <c:pt idx="6423">
                  <c:v>0.83630099999999996</c:v>
                </c:pt>
                <c:pt idx="6424">
                  <c:v>0.83630400000000005</c:v>
                </c:pt>
                <c:pt idx="6425">
                  <c:v>0.83630499999999997</c:v>
                </c:pt>
                <c:pt idx="6426">
                  <c:v>0.83630700000000002</c:v>
                </c:pt>
                <c:pt idx="6427">
                  <c:v>0.83630499999999997</c:v>
                </c:pt>
                <c:pt idx="6428">
                  <c:v>0.83630099999999996</c:v>
                </c:pt>
                <c:pt idx="6429">
                  <c:v>0.83629600000000004</c:v>
                </c:pt>
                <c:pt idx="6430">
                  <c:v>0.83628400000000003</c:v>
                </c:pt>
                <c:pt idx="6431">
                  <c:v>0.83627899999999999</c:v>
                </c:pt>
                <c:pt idx="6432">
                  <c:v>0.83627300000000004</c:v>
                </c:pt>
                <c:pt idx="6433">
                  <c:v>0.83626900000000004</c:v>
                </c:pt>
                <c:pt idx="6434">
                  <c:v>0.83626999999999996</c:v>
                </c:pt>
                <c:pt idx="6435">
                  <c:v>0.83626900000000004</c:v>
                </c:pt>
                <c:pt idx="6436">
                  <c:v>0.83626699999999998</c:v>
                </c:pt>
                <c:pt idx="6437">
                  <c:v>0.83626400000000001</c:v>
                </c:pt>
                <c:pt idx="6438">
                  <c:v>0.83626500000000004</c:v>
                </c:pt>
                <c:pt idx="6439">
                  <c:v>0.83626100000000003</c:v>
                </c:pt>
                <c:pt idx="6440">
                  <c:v>0.83626199999999995</c:v>
                </c:pt>
                <c:pt idx="6441">
                  <c:v>0.83625499999999997</c:v>
                </c:pt>
                <c:pt idx="6442">
                  <c:v>0.83625300000000002</c:v>
                </c:pt>
                <c:pt idx="6443">
                  <c:v>0.83624600000000004</c:v>
                </c:pt>
                <c:pt idx="6444">
                  <c:v>0.83625000000000005</c:v>
                </c:pt>
                <c:pt idx="6445">
                  <c:v>0.83624600000000004</c:v>
                </c:pt>
                <c:pt idx="6446">
                  <c:v>0.83624399999999999</c:v>
                </c:pt>
                <c:pt idx="6447">
                  <c:v>0.83624399999999999</c:v>
                </c:pt>
                <c:pt idx="6448">
                  <c:v>0.83624699999999996</c:v>
                </c:pt>
                <c:pt idx="6449">
                  <c:v>0.83624799999999999</c:v>
                </c:pt>
                <c:pt idx="6450">
                  <c:v>0.83625000000000005</c:v>
                </c:pt>
                <c:pt idx="6451">
                  <c:v>0.83625700000000003</c:v>
                </c:pt>
                <c:pt idx="6452">
                  <c:v>0.83626299999999998</c:v>
                </c:pt>
                <c:pt idx="6453">
                  <c:v>0.83626699999999998</c:v>
                </c:pt>
                <c:pt idx="6454">
                  <c:v>0.83627300000000004</c:v>
                </c:pt>
                <c:pt idx="6455">
                  <c:v>0.83626900000000004</c:v>
                </c:pt>
                <c:pt idx="6456">
                  <c:v>0.83627600000000002</c:v>
                </c:pt>
                <c:pt idx="6457">
                  <c:v>0.83627600000000002</c:v>
                </c:pt>
                <c:pt idx="6458">
                  <c:v>0.83628000000000002</c:v>
                </c:pt>
                <c:pt idx="6459">
                  <c:v>0.83628800000000003</c:v>
                </c:pt>
                <c:pt idx="6460">
                  <c:v>0.83629100000000001</c:v>
                </c:pt>
                <c:pt idx="6461">
                  <c:v>0.83629299999999995</c:v>
                </c:pt>
                <c:pt idx="6462">
                  <c:v>0.83629399999999998</c:v>
                </c:pt>
                <c:pt idx="6463">
                  <c:v>0.83629200000000004</c:v>
                </c:pt>
                <c:pt idx="6464">
                  <c:v>0.83628899999999995</c:v>
                </c:pt>
                <c:pt idx="6465">
                  <c:v>0.83629600000000004</c:v>
                </c:pt>
                <c:pt idx="6466">
                  <c:v>0.83629799999999999</c:v>
                </c:pt>
                <c:pt idx="6467">
                  <c:v>0.83629699999999996</c:v>
                </c:pt>
                <c:pt idx="6468">
                  <c:v>0.83630099999999996</c:v>
                </c:pt>
                <c:pt idx="6469">
                  <c:v>0.83630099999999996</c:v>
                </c:pt>
                <c:pt idx="6470">
                  <c:v>0.83630099999999996</c:v>
                </c:pt>
                <c:pt idx="6471">
                  <c:v>0.83630499999999997</c:v>
                </c:pt>
                <c:pt idx="6472">
                  <c:v>0.83630099999999996</c:v>
                </c:pt>
                <c:pt idx="6473">
                  <c:v>0.83630300000000002</c:v>
                </c:pt>
                <c:pt idx="6474">
                  <c:v>0.83630099999999996</c:v>
                </c:pt>
                <c:pt idx="6475">
                  <c:v>0.83630700000000002</c:v>
                </c:pt>
                <c:pt idx="6476">
                  <c:v>0.83629900000000001</c:v>
                </c:pt>
                <c:pt idx="6477">
                  <c:v>0.83629900000000001</c:v>
                </c:pt>
                <c:pt idx="6478">
                  <c:v>0.83629699999999996</c:v>
                </c:pt>
                <c:pt idx="6479">
                  <c:v>0.83630400000000005</c:v>
                </c:pt>
                <c:pt idx="6480">
                  <c:v>0.83629799999999999</c:v>
                </c:pt>
                <c:pt idx="6481">
                  <c:v>0.83630099999999996</c:v>
                </c:pt>
                <c:pt idx="6482">
                  <c:v>0.83629900000000001</c:v>
                </c:pt>
                <c:pt idx="6483">
                  <c:v>0.83629699999999996</c:v>
                </c:pt>
                <c:pt idx="6484">
                  <c:v>0.83629900000000001</c:v>
                </c:pt>
                <c:pt idx="6485">
                  <c:v>0.83629100000000001</c:v>
                </c:pt>
                <c:pt idx="6486">
                  <c:v>0.83628000000000002</c:v>
                </c:pt>
                <c:pt idx="6487">
                  <c:v>0.83628000000000002</c:v>
                </c:pt>
                <c:pt idx="6488">
                  <c:v>0.83627799999999997</c:v>
                </c:pt>
                <c:pt idx="6489">
                  <c:v>0.83627499999999999</c:v>
                </c:pt>
                <c:pt idx="6490">
                  <c:v>0.83627499999999999</c:v>
                </c:pt>
                <c:pt idx="6491">
                  <c:v>0.83627300000000004</c:v>
                </c:pt>
                <c:pt idx="6492">
                  <c:v>0.83627200000000002</c:v>
                </c:pt>
                <c:pt idx="6493">
                  <c:v>0.83626900000000004</c:v>
                </c:pt>
                <c:pt idx="6494">
                  <c:v>0.83626699999999998</c:v>
                </c:pt>
                <c:pt idx="6495">
                  <c:v>0.83626900000000004</c:v>
                </c:pt>
                <c:pt idx="6496">
                  <c:v>0.83626599999999995</c:v>
                </c:pt>
                <c:pt idx="6497">
                  <c:v>0.83626299999999998</c:v>
                </c:pt>
                <c:pt idx="6498">
                  <c:v>0.83626</c:v>
                </c:pt>
                <c:pt idx="6499">
                  <c:v>0.83625799999999995</c:v>
                </c:pt>
                <c:pt idx="6500">
                  <c:v>0.836256</c:v>
                </c:pt>
                <c:pt idx="6501">
                  <c:v>0.83625300000000002</c:v>
                </c:pt>
                <c:pt idx="6502">
                  <c:v>0.83625099999999997</c:v>
                </c:pt>
                <c:pt idx="6503">
                  <c:v>0.83625000000000005</c:v>
                </c:pt>
                <c:pt idx="6504">
                  <c:v>0.83625099999999997</c:v>
                </c:pt>
                <c:pt idx="6505">
                  <c:v>0.836252</c:v>
                </c:pt>
                <c:pt idx="6506">
                  <c:v>0.836256</c:v>
                </c:pt>
                <c:pt idx="6507">
                  <c:v>0.83626</c:v>
                </c:pt>
                <c:pt idx="6508">
                  <c:v>0.83626900000000004</c:v>
                </c:pt>
                <c:pt idx="6509">
                  <c:v>0.83627399999999996</c:v>
                </c:pt>
                <c:pt idx="6510">
                  <c:v>0.83627099999999999</c:v>
                </c:pt>
                <c:pt idx="6511">
                  <c:v>0.83627799999999997</c:v>
                </c:pt>
                <c:pt idx="6512">
                  <c:v>0.83628100000000005</c:v>
                </c:pt>
                <c:pt idx="6513">
                  <c:v>0.83628000000000002</c:v>
                </c:pt>
                <c:pt idx="6514">
                  <c:v>0.83627799999999997</c:v>
                </c:pt>
                <c:pt idx="6515">
                  <c:v>0.83627600000000002</c:v>
                </c:pt>
                <c:pt idx="6516">
                  <c:v>0.83627899999999999</c:v>
                </c:pt>
                <c:pt idx="6517">
                  <c:v>0.836283</c:v>
                </c:pt>
                <c:pt idx="6518">
                  <c:v>0.836287</c:v>
                </c:pt>
                <c:pt idx="6519">
                  <c:v>0.83629299999999995</c:v>
                </c:pt>
                <c:pt idx="6520">
                  <c:v>0.83629500000000001</c:v>
                </c:pt>
                <c:pt idx="6521">
                  <c:v>0.83629500000000001</c:v>
                </c:pt>
                <c:pt idx="6522">
                  <c:v>0.83629299999999995</c:v>
                </c:pt>
                <c:pt idx="6523">
                  <c:v>0.83629399999999998</c:v>
                </c:pt>
                <c:pt idx="6524">
                  <c:v>0.83629399999999998</c:v>
                </c:pt>
                <c:pt idx="6525">
                  <c:v>0.83629200000000004</c:v>
                </c:pt>
                <c:pt idx="6526">
                  <c:v>0.83629299999999995</c:v>
                </c:pt>
                <c:pt idx="6527">
                  <c:v>0.83629299999999995</c:v>
                </c:pt>
                <c:pt idx="6528">
                  <c:v>0.83629399999999998</c:v>
                </c:pt>
                <c:pt idx="6529">
                  <c:v>0.83629299999999995</c:v>
                </c:pt>
                <c:pt idx="6530">
                  <c:v>0.83629100000000001</c:v>
                </c:pt>
                <c:pt idx="6531">
                  <c:v>0.83629500000000001</c:v>
                </c:pt>
                <c:pt idx="6532">
                  <c:v>0.83629399999999998</c:v>
                </c:pt>
                <c:pt idx="6533">
                  <c:v>0.836287</c:v>
                </c:pt>
                <c:pt idx="6534">
                  <c:v>0.83629100000000001</c:v>
                </c:pt>
                <c:pt idx="6535">
                  <c:v>0.83628499999999995</c:v>
                </c:pt>
                <c:pt idx="6536">
                  <c:v>0.83628499999999995</c:v>
                </c:pt>
                <c:pt idx="6537">
                  <c:v>0.83628599999999997</c:v>
                </c:pt>
                <c:pt idx="6538">
                  <c:v>0.83628599999999997</c:v>
                </c:pt>
                <c:pt idx="6539">
                  <c:v>0.83627300000000004</c:v>
                </c:pt>
                <c:pt idx="6540">
                  <c:v>0.83627099999999999</c:v>
                </c:pt>
                <c:pt idx="6541">
                  <c:v>0.83627300000000004</c:v>
                </c:pt>
                <c:pt idx="6542">
                  <c:v>0.83626999999999996</c:v>
                </c:pt>
                <c:pt idx="6543">
                  <c:v>0.83626800000000001</c:v>
                </c:pt>
                <c:pt idx="6544">
                  <c:v>0.83626800000000001</c:v>
                </c:pt>
                <c:pt idx="6545">
                  <c:v>0.83626</c:v>
                </c:pt>
                <c:pt idx="6546">
                  <c:v>0.83625799999999995</c:v>
                </c:pt>
                <c:pt idx="6547">
                  <c:v>0.83626</c:v>
                </c:pt>
                <c:pt idx="6548">
                  <c:v>0.83626500000000004</c:v>
                </c:pt>
                <c:pt idx="6549">
                  <c:v>0.83626400000000001</c:v>
                </c:pt>
                <c:pt idx="6550">
                  <c:v>0.83625499999999997</c:v>
                </c:pt>
                <c:pt idx="6551">
                  <c:v>0.83625499999999997</c:v>
                </c:pt>
                <c:pt idx="6552">
                  <c:v>0.836252</c:v>
                </c:pt>
                <c:pt idx="6553">
                  <c:v>0.83624299999999996</c:v>
                </c:pt>
                <c:pt idx="6554">
                  <c:v>0.83623800000000004</c:v>
                </c:pt>
                <c:pt idx="6555">
                  <c:v>0.83623899999999995</c:v>
                </c:pt>
                <c:pt idx="6556">
                  <c:v>0.83623199999999998</c:v>
                </c:pt>
                <c:pt idx="6557">
                  <c:v>0.83623099999999995</c:v>
                </c:pt>
                <c:pt idx="6558">
                  <c:v>0.83622700000000005</c:v>
                </c:pt>
                <c:pt idx="6559">
                  <c:v>0.83623199999999998</c:v>
                </c:pt>
                <c:pt idx="6560">
                  <c:v>0.83623700000000001</c:v>
                </c:pt>
                <c:pt idx="6561">
                  <c:v>0.83623800000000004</c:v>
                </c:pt>
                <c:pt idx="6562">
                  <c:v>0.83624299999999996</c:v>
                </c:pt>
                <c:pt idx="6563">
                  <c:v>0.83624799999999999</c:v>
                </c:pt>
                <c:pt idx="6564">
                  <c:v>0.83625499999999997</c:v>
                </c:pt>
                <c:pt idx="6565">
                  <c:v>0.83626</c:v>
                </c:pt>
                <c:pt idx="6566">
                  <c:v>0.83626500000000004</c:v>
                </c:pt>
                <c:pt idx="6567">
                  <c:v>0.83626400000000001</c:v>
                </c:pt>
                <c:pt idx="6568">
                  <c:v>0.83628000000000002</c:v>
                </c:pt>
                <c:pt idx="6569">
                  <c:v>0.836283</c:v>
                </c:pt>
                <c:pt idx="6570">
                  <c:v>0.83628599999999997</c:v>
                </c:pt>
                <c:pt idx="6571">
                  <c:v>0.83629399999999998</c:v>
                </c:pt>
                <c:pt idx="6572">
                  <c:v>0.83629500000000001</c:v>
                </c:pt>
                <c:pt idx="6573">
                  <c:v>0.83629600000000004</c:v>
                </c:pt>
                <c:pt idx="6574">
                  <c:v>0.83629600000000004</c:v>
                </c:pt>
                <c:pt idx="6575">
                  <c:v>0.83629200000000004</c:v>
                </c:pt>
                <c:pt idx="6576">
                  <c:v>0.83629600000000004</c:v>
                </c:pt>
                <c:pt idx="6577">
                  <c:v>0.83629200000000004</c:v>
                </c:pt>
                <c:pt idx="6578">
                  <c:v>0.83629200000000004</c:v>
                </c:pt>
                <c:pt idx="6579">
                  <c:v>0.83629100000000001</c:v>
                </c:pt>
                <c:pt idx="6580">
                  <c:v>0.83629299999999995</c:v>
                </c:pt>
                <c:pt idx="6581">
                  <c:v>0.83629200000000004</c:v>
                </c:pt>
                <c:pt idx="6582">
                  <c:v>0.83628800000000003</c:v>
                </c:pt>
                <c:pt idx="6583">
                  <c:v>0.836287</c:v>
                </c:pt>
                <c:pt idx="6584">
                  <c:v>0.83629100000000001</c:v>
                </c:pt>
                <c:pt idx="6585">
                  <c:v>0.83628999999999998</c:v>
                </c:pt>
                <c:pt idx="6586">
                  <c:v>0.83629200000000004</c:v>
                </c:pt>
                <c:pt idx="6587">
                  <c:v>0.83629200000000004</c:v>
                </c:pt>
                <c:pt idx="6588">
                  <c:v>0.83629500000000001</c:v>
                </c:pt>
                <c:pt idx="6589">
                  <c:v>0.83629299999999995</c:v>
                </c:pt>
                <c:pt idx="6590">
                  <c:v>0.83629799999999999</c:v>
                </c:pt>
                <c:pt idx="6591">
                  <c:v>0.83629799999999999</c:v>
                </c:pt>
                <c:pt idx="6592">
                  <c:v>0.83629699999999996</c:v>
                </c:pt>
                <c:pt idx="6593">
                  <c:v>0.83630199999999999</c:v>
                </c:pt>
                <c:pt idx="6594">
                  <c:v>0.83630199999999999</c:v>
                </c:pt>
                <c:pt idx="6595">
                  <c:v>0.83628999999999998</c:v>
                </c:pt>
                <c:pt idx="6596">
                  <c:v>0.836287</c:v>
                </c:pt>
                <c:pt idx="6597">
                  <c:v>0.83627899999999999</c:v>
                </c:pt>
                <c:pt idx="6598">
                  <c:v>0.83628000000000002</c:v>
                </c:pt>
                <c:pt idx="6599">
                  <c:v>0.83627799999999997</c:v>
                </c:pt>
                <c:pt idx="6600">
                  <c:v>0.83627700000000005</c:v>
                </c:pt>
                <c:pt idx="6601">
                  <c:v>0.83627099999999999</c:v>
                </c:pt>
                <c:pt idx="6602">
                  <c:v>0.83626900000000004</c:v>
                </c:pt>
                <c:pt idx="6603">
                  <c:v>0.83626999999999996</c:v>
                </c:pt>
                <c:pt idx="6604">
                  <c:v>0.83626500000000004</c:v>
                </c:pt>
                <c:pt idx="6605">
                  <c:v>0.83626</c:v>
                </c:pt>
                <c:pt idx="6606">
                  <c:v>0.83625700000000003</c:v>
                </c:pt>
                <c:pt idx="6607">
                  <c:v>0.83625099999999997</c:v>
                </c:pt>
                <c:pt idx="6608">
                  <c:v>0.83624100000000001</c:v>
                </c:pt>
                <c:pt idx="6609">
                  <c:v>0.83623800000000004</c:v>
                </c:pt>
                <c:pt idx="6610">
                  <c:v>0.83623899999999995</c:v>
                </c:pt>
                <c:pt idx="6611">
                  <c:v>0.836233</c:v>
                </c:pt>
                <c:pt idx="6612">
                  <c:v>0.83623499999999995</c:v>
                </c:pt>
                <c:pt idx="6613">
                  <c:v>0.83623899999999995</c:v>
                </c:pt>
                <c:pt idx="6614">
                  <c:v>0.83624299999999996</c:v>
                </c:pt>
                <c:pt idx="6615">
                  <c:v>0.83624500000000002</c:v>
                </c:pt>
                <c:pt idx="6616">
                  <c:v>0.836252</c:v>
                </c:pt>
                <c:pt idx="6617">
                  <c:v>0.83625799999999995</c:v>
                </c:pt>
                <c:pt idx="6618">
                  <c:v>0.83626500000000004</c:v>
                </c:pt>
                <c:pt idx="6619">
                  <c:v>0.83626599999999995</c:v>
                </c:pt>
                <c:pt idx="6620">
                  <c:v>0.83627799999999997</c:v>
                </c:pt>
                <c:pt idx="6621">
                  <c:v>0.83628100000000005</c:v>
                </c:pt>
                <c:pt idx="6622">
                  <c:v>0.83628000000000002</c:v>
                </c:pt>
                <c:pt idx="6623">
                  <c:v>0.83628100000000005</c:v>
                </c:pt>
                <c:pt idx="6624">
                  <c:v>0.83627799999999997</c:v>
                </c:pt>
                <c:pt idx="6625">
                  <c:v>0.83628100000000005</c:v>
                </c:pt>
                <c:pt idx="6626">
                  <c:v>0.83627799999999997</c:v>
                </c:pt>
                <c:pt idx="6627">
                  <c:v>0.83628100000000005</c:v>
                </c:pt>
                <c:pt idx="6628">
                  <c:v>0.83628400000000003</c:v>
                </c:pt>
                <c:pt idx="6629">
                  <c:v>0.83628100000000005</c:v>
                </c:pt>
                <c:pt idx="6630">
                  <c:v>0.83628199999999997</c:v>
                </c:pt>
                <c:pt idx="6631">
                  <c:v>0.83628100000000005</c:v>
                </c:pt>
                <c:pt idx="6632">
                  <c:v>0.83628100000000005</c:v>
                </c:pt>
                <c:pt idx="6633">
                  <c:v>0.83628199999999997</c:v>
                </c:pt>
                <c:pt idx="6634">
                  <c:v>0.836287</c:v>
                </c:pt>
                <c:pt idx="6635">
                  <c:v>0.836287</c:v>
                </c:pt>
                <c:pt idx="6636">
                  <c:v>0.836287</c:v>
                </c:pt>
                <c:pt idx="6637">
                  <c:v>0.83628800000000003</c:v>
                </c:pt>
                <c:pt idx="6638">
                  <c:v>0.83629399999999998</c:v>
                </c:pt>
                <c:pt idx="6639">
                  <c:v>0.83629600000000004</c:v>
                </c:pt>
                <c:pt idx="6640">
                  <c:v>0.83629600000000004</c:v>
                </c:pt>
                <c:pt idx="6641">
                  <c:v>0.83629900000000001</c:v>
                </c:pt>
                <c:pt idx="6642">
                  <c:v>0.83630099999999996</c:v>
                </c:pt>
                <c:pt idx="6643">
                  <c:v>0.83629699999999996</c:v>
                </c:pt>
                <c:pt idx="6644">
                  <c:v>0.83629399999999998</c:v>
                </c:pt>
                <c:pt idx="6645">
                  <c:v>0.83629600000000004</c:v>
                </c:pt>
                <c:pt idx="6646">
                  <c:v>0.83629699999999996</c:v>
                </c:pt>
                <c:pt idx="6647">
                  <c:v>0.83629500000000001</c:v>
                </c:pt>
                <c:pt idx="6648">
                  <c:v>0.83629500000000001</c:v>
                </c:pt>
                <c:pt idx="6649">
                  <c:v>0.83630000000000004</c:v>
                </c:pt>
                <c:pt idx="6650">
                  <c:v>0.83629799999999999</c:v>
                </c:pt>
                <c:pt idx="6651">
                  <c:v>0.83629600000000004</c:v>
                </c:pt>
                <c:pt idx="6652">
                  <c:v>0.83628999999999998</c:v>
                </c:pt>
                <c:pt idx="6653">
                  <c:v>0.83628400000000003</c:v>
                </c:pt>
                <c:pt idx="6654">
                  <c:v>0.83627799999999997</c:v>
                </c:pt>
                <c:pt idx="6655">
                  <c:v>0.83627600000000002</c:v>
                </c:pt>
                <c:pt idx="6656">
                  <c:v>0.83627899999999999</c:v>
                </c:pt>
                <c:pt idx="6657">
                  <c:v>0.83626999999999996</c:v>
                </c:pt>
                <c:pt idx="6658">
                  <c:v>0.83627200000000002</c:v>
                </c:pt>
                <c:pt idx="6659">
                  <c:v>0.83626800000000001</c:v>
                </c:pt>
                <c:pt idx="6660">
                  <c:v>0.83626400000000001</c:v>
                </c:pt>
                <c:pt idx="6661">
                  <c:v>0.83626</c:v>
                </c:pt>
                <c:pt idx="6662">
                  <c:v>0.836256</c:v>
                </c:pt>
                <c:pt idx="6663">
                  <c:v>0.83625700000000003</c:v>
                </c:pt>
                <c:pt idx="6664">
                  <c:v>0.836252</c:v>
                </c:pt>
                <c:pt idx="6665">
                  <c:v>0.83625000000000005</c:v>
                </c:pt>
                <c:pt idx="6666">
                  <c:v>0.83624299999999996</c:v>
                </c:pt>
                <c:pt idx="6667">
                  <c:v>0.83624200000000004</c:v>
                </c:pt>
                <c:pt idx="6668">
                  <c:v>0.83624299999999996</c:v>
                </c:pt>
                <c:pt idx="6669">
                  <c:v>0.83624699999999996</c:v>
                </c:pt>
                <c:pt idx="6670">
                  <c:v>0.83625099999999997</c:v>
                </c:pt>
                <c:pt idx="6671">
                  <c:v>0.83625499999999997</c:v>
                </c:pt>
                <c:pt idx="6672">
                  <c:v>0.83626199999999995</c:v>
                </c:pt>
                <c:pt idx="6673">
                  <c:v>0.83627099999999999</c:v>
                </c:pt>
                <c:pt idx="6674">
                  <c:v>0.83626900000000004</c:v>
                </c:pt>
                <c:pt idx="6675">
                  <c:v>0.83627700000000005</c:v>
                </c:pt>
                <c:pt idx="6676">
                  <c:v>0.83627799999999997</c:v>
                </c:pt>
                <c:pt idx="6677">
                  <c:v>0.836283</c:v>
                </c:pt>
                <c:pt idx="6678">
                  <c:v>0.836287</c:v>
                </c:pt>
                <c:pt idx="6679">
                  <c:v>0.83628800000000003</c:v>
                </c:pt>
                <c:pt idx="6680">
                  <c:v>0.836287</c:v>
                </c:pt>
                <c:pt idx="6681">
                  <c:v>0.83628899999999995</c:v>
                </c:pt>
                <c:pt idx="6682">
                  <c:v>0.83628800000000003</c:v>
                </c:pt>
                <c:pt idx="6683">
                  <c:v>0.83629100000000001</c:v>
                </c:pt>
                <c:pt idx="6684">
                  <c:v>0.83629200000000004</c:v>
                </c:pt>
                <c:pt idx="6685">
                  <c:v>0.83628999999999998</c:v>
                </c:pt>
                <c:pt idx="6686">
                  <c:v>0.83629100000000001</c:v>
                </c:pt>
                <c:pt idx="6687">
                  <c:v>0.83629100000000001</c:v>
                </c:pt>
                <c:pt idx="6688">
                  <c:v>0.83629900000000001</c:v>
                </c:pt>
                <c:pt idx="6689">
                  <c:v>0.83630099999999996</c:v>
                </c:pt>
                <c:pt idx="6690">
                  <c:v>0.83630499999999997</c:v>
                </c:pt>
                <c:pt idx="6691">
                  <c:v>0.83630300000000002</c:v>
                </c:pt>
                <c:pt idx="6692">
                  <c:v>0.83630000000000004</c:v>
                </c:pt>
                <c:pt idx="6693">
                  <c:v>0.83630300000000002</c:v>
                </c:pt>
                <c:pt idx="6694">
                  <c:v>0.83630599999999999</c:v>
                </c:pt>
                <c:pt idx="6695">
                  <c:v>0.83630099999999996</c:v>
                </c:pt>
                <c:pt idx="6696">
                  <c:v>0.83630099999999996</c:v>
                </c:pt>
                <c:pt idx="6697">
                  <c:v>0.83629799999999999</c:v>
                </c:pt>
                <c:pt idx="6698">
                  <c:v>0.83629900000000001</c:v>
                </c:pt>
                <c:pt idx="6699">
                  <c:v>0.83630300000000002</c:v>
                </c:pt>
                <c:pt idx="6700">
                  <c:v>0.83630199999999999</c:v>
                </c:pt>
                <c:pt idx="6701">
                  <c:v>0.83630400000000005</c:v>
                </c:pt>
                <c:pt idx="6702">
                  <c:v>0.83630499999999997</c:v>
                </c:pt>
                <c:pt idx="6703">
                  <c:v>0.83630499999999997</c:v>
                </c:pt>
                <c:pt idx="6704">
                  <c:v>0.83629799999999999</c:v>
                </c:pt>
                <c:pt idx="6705">
                  <c:v>0.83628999999999998</c:v>
                </c:pt>
                <c:pt idx="6706">
                  <c:v>0.83628000000000002</c:v>
                </c:pt>
                <c:pt idx="6707">
                  <c:v>0.83628100000000005</c:v>
                </c:pt>
                <c:pt idx="6708">
                  <c:v>0.83628000000000002</c:v>
                </c:pt>
                <c:pt idx="6709">
                  <c:v>0.83628499999999995</c:v>
                </c:pt>
                <c:pt idx="6710">
                  <c:v>0.83627499999999999</c:v>
                </c:pt>
                <c:pt idx="6711">
                  <c:v>0.83627300000000004</c:v>
                </c:pt>
                <c:pt idx="6712">
                  <c:v>0.83626999999999996</c:v>
                </c:pt>
                <c:pt idx="6713">
                  <c:v>0.83626199999999995</c:v>
                </c:pt>
                <c:pt idx="6714">
                  <c:v>0.83625899999999997</c:v>
                </c:pt>
                <c:pt idx="6715">
                  <c:v>0.83625400000000005</c:v>
                </c:pt>
                <c:pt idx="6716">
                  <c:v>0.83624900000000002</c:v>
                </c:pt>
                <c:pt idx="6717">
                  <c:v>0.83625099999999997</c:v>
                </c:pt>
                <c:pt idx="6718">
                  <c:v>0.83624399999999999</c:v>
                </c:pt>
                <c:pt idx="6719">
                  <c:v>0.83624100000000001</c:v>
                </c:pt>
                <c:pt idx="6720">
                  <c:v>0.83624100000000001</c:v>
                </c:pt>
                <c:pt idx="6721">
                  <c:v>0.836233</c:v>
                </c:pt>
                <c:pt idx="6722">
                  <c:v>0.83623400000000003</c:v>
                </c:pt>
                <c:pt idx="6723">
                  <c:v>0.83624299999999996</c:v>
                </c:pt>
                <c:pt idx="6724">
                  <c:v>0.83624699999999996</c:v>
                </c:pt>
                <c:pt idx="6725">
                  <c:v>0.83625700000000003</c:v>
                </c:pt>
                <c:pt idx="6726">
                  <c:v>0.83626100000000003</c:v>
                </c:pt>
                <c:pt idx="6727">
                  <c:v>0.83626500000000004</c:v>
                </c:pt>
                <c:pt idx="6728">
                  <c:v>0.83626699999999998</c:v>
                </c:pt>
                <c:pt idx="6729">
                  <c:v>0.83626900000000004</c:v>
                </c:pt>
                <c:pt idx="6730">
                  <c:v>0.83627200000000002</c:v>
                </c:pt>
                <c:pt idx="6731">
                  <c:v>0.83627300000000004</c:v>
                </c:pt>
                <c:pt idx="6732">
                  <c:v>0.83627499999999999</c:v>
                </c:pt>
                <c:pt idx="6733">
                  <c:v>0.83627799999999997</c:v>
                </c:pt>
                <c:pt idx="6734">
                  <c:v>0.83628199999999997</c:v>
                </c:pt>
                <c:pt idx="6735">
                  <c:v>0.83628199999999997</c:v>
                </c:pt>
                <c:pt idx="6736">
                  <c:v>0.83628599999999997</c:v>
                </c:pt>
                <c:pt idx="6737">
                  <c:v>0.83628899999999995</c:v>
                </c:pt>
                <c:pt idx="6738">
                  <c:v>0.83628999999999998</c:v>
                </c:pt>
                <c:pt idx="6739">
                  <c:v>0.83629200000000004</c:v>
                </c:pt>
                <c:pt idx="6740">
                  <c:v>0.836287</c:v>
                </c:pt>
                <c:pt idx="6741">
                  <c:v>0.83629100000000001</c:v>
                </c:pt>
                <c:pt idx="6742">
                  <c:v>0.83629299999999995</c:v>
                </c:pt>
                <c:pt idx="6743">
                  <c:v>0.83628899999999995</c:v>
                </c:pt>
                <c:pt idx="6744">
                  <c:v>0.836287</c:v>
                </c:pt>
                <c:pt idx="6745">
                  <c:v>0.83628899999999995</c:v>
                </c:pt>
                <c:pt idx="6746">
                  <c:v>0.83629100000000001</c:v>
                </c:pt>
                <c:pt idx="6747">
                  <c:v>0.83628899999999995</c:v>
                </c:pt>
                <c:pt idx="6748">
                  <c:v>0.83628999999999998</c:v>
                </c:pt>
                <c:pt idx="6749">
                  <c:v>0.83629399999999998</c:v>
                </c:pt>
                <c:pt idx="6750">
                  <c:v>0.83629399999999998</c:v>
                </c:pt>
                <c:pt idx="6751">
                  <c:v>0.83629299999999995</c:v>
                </c:pt>
                <c:pt idx="6752">
                  <c:v>0.836287</c:v>
                </c:pt>
                <c:pt idx="6753">
                  <c:v>0.83628999999999998</c:v>
                </c:pt>
                <c:pt idx="6754">
                  <c:v>0.83629200000000004</c:v>
                </c:pt>
                <c:pt idx="6755">
                  <c:v>0.83628800000000003</c:v>
                </c:pt>
                <c:pt idx="6756">
                  <c:v>0.83628999999999998</c:v>
                </c:pt>
                <c:pt idx="6757">
                  <c:v>0.83629200000000004</c:v>
                </c:pt>
                <c:pt idx="6758">
                  <c:v>0.83629299999999995</c:v>
                </c:pt>
                <c:pt idx="6759">
                  <c:v>0.83629200000000004</c:v>
                </c:pt>
                <c:pt idx="6760">
                  <c:v>0.83628999999999998</c:v>
                </c:pt>
                <c:pt idx="6761">
                  <c:v>0.83628599999999997</c:v>
                </c:pt>
                <c:pt idx="6762">
                  <c:v>0.83628499999999995</c:v>
                </c:pt>
                <c:pt idx="6763">
                  <c:v>0.83628000000000002</c:v>
                </c:pt>
                <c:pt idx="6764">
                  <c:v>0.83627499999999999</c:v>
                </c:pt>
                <c:pt idx="6765">
                  <c:v>0.83627899999999999</c:v>
                </c:pt>
                <c:pt idx="6766">
                  <c:v>0.83627200000000002</c:v>
                </c:pt>
                <c:pt idx="6767">
                  <c:v>0.83626400000000001</c:v>
                </c:pt>
                <c:pt idx="6768">
                  <c:v>0.83626100000000003</c:v>
                </c:pt>
                <c:pt idx="6769">
                  <c:v>0.83625000000000005</c:v>
                </c:pt>
                <c:pt idx="6770">
                  <c:v>0.83624799999999999</c:v>
                </c:pt>
                <c:pt idx="6771">
                  <c:v>0.83624600000000004</c:v>
                </c:pt>
                <c:pt idx="6772">
                  <c:v>0.83623999999999998</c:v>
                </c:pt>
                <c:pt idx="6773">
                  <c:v>0.836233</c:v>
                </c:pt>
                <c:pt idx="6774">
                  <c:v>0.83623000000000003</c:v>
                </c:pt>
                <c:pt idx="6775">
                  <c:v>0.83622799999999997</c:v>
                </c:pt>
                <c:pt idx="6776">
                  <c:v>0.83622399999999997</c:v>
                </c:pt>
                <c:pt idx="6777">
                  <c:v>0.83622600000000002</c:v>
                </c:pt>
                <c:pt idx="6778">
                  <c:v>0.836225</c:v>
                </c:pt>
                <c:pt idx="6779">
                  <c:v>0.836229</c:v>
                </c:pt>
                <c:pt idx="6780">
                  <c:v>0.836233</c:v>
                </c:pt>
                <c:pt idx="6781">
                  <c:v>0.83623499999999995</c:v>
                </c:pt>
                <c:pt idx="6782">
                  <c:v>0.83624500000000002</c:v>
                </c:pt>
                <c:pt idx="6783">
                  <c:v>0.83624799999999999</c:v>
                </c:pt>
                <c:pt idx="6784">
                  <c:v>0.83625099999999997</c:v>
                </c:pt>
                <c:pt idx="6785">
                  <c:v>0.83625300000000002</c:v>
                </c:pt>
                <c:pt idx="6786">
                  <c:v>0.83626</c:v>
                </c:pt>
                <c:pt idx="6787">
                  <c:v>0.83626599999999995</c:v>
                </c:pt>
                <c:pt idx="6788">
                  <c:v>0.83626400000000001</c:v>
                </c:pt>
                <c:pt idx="6789">
                  <c:v>0.83626800000000001</c:v>
                </c:pt>
                <c:pt idx="6790">
                  <c:v>0.83627399999999996</c:v>
                </c:pt>
                <c:pt idx="6791">
                  <c:v>0.83627799999999997</c:v>
                </c:pt>
                <c:pt idx="6792">
                  <c:v>0.83628100000000005</c:v>
                </c:pt>
                <c:pt idx="6793">
                  <c:v>0.83628899999999995</c:v>
                </c:pt>
                <c:pt idx="6794">
                  <c:v>0.83629799999999999</c:v>
                </c:pt>
                <c:pt idx="6795">
                  <c:v>0.83629799999999999</c:v>
                </c:pt>
                <c:pt idx="6796">
                  <c:v>0.83630000000000004</c:v>
                </c:pt>
                <c:pt idx="6797">
                  <c:v>0.83629900000000001</c:v>
                </c:pt>
                <c:pt idx="6798">
                  <c:v>0.83629900000000001</c:v>
                </c:pt>
                <c:pt idx="6799">
                  <c:v>0.83629799999999999</c:v>
                </c:pt>
                <c:pt idx="6800">
                  <c:v>0.83630000000000004</c:v>
                </c:pt>
                <c:pt idx="6801">
                  <c:v>0.83630599999999999</c:v>
                </c:pt>
                <c:pt idx="6802">
                  <c:v>0.83630800000000005</c:v>
                </c:pt>
                <c:pt idx="6803">
                  <c:v>0.83630800000000005</c:v>
                </c:pt>
                <c:pt idx="6804">
                  <c:v>0.83631200000000006</c:v>
                </c:pt>
                <c:pt idx="6805">
                  <c:v>0.83630700000000002</c:v>
                </c:pt>
                <c:pt idx="6806">
                  <c:v>0.83631299999999997</c:v>
                </c:pt>
                <c:pt idx="6807">
                  <c:v>0.83631200000000006</c:v>
                </c:pt>
                <c:pt idx="6808">
                  <c:v>0.836314</c:v>
                </c:pt>
                <c:pt idx="6809">
                  <c:v>0.83630700000000002</c:v>
                </c:pt>
                <c:pt idx="6810">
                  <c:v>0.83630800000000005</c:v>
                </c:pt>
                <c:pt idx="6811">
                  <c:v>0.83631500000000003</c:v>
                </c:pt>
                <c:pt idx="6812">
                  <c:v>0.83631500000000003</c:v>
                </c:pt>
                <c:pt idx="6813">
                  <c:v>0.83630400000000005</c:v>
                </c:pt>
                <c:pt idx="6814">
                  <c:v>0.83629600000000004</c:v>
                </c:pt>
                <c:pt idx="6815">
                  <c:v>0.836287</c:v>
                </c:pt>
                <c:pt idx="6816">
                  <c:v>0.83628000000000002</c:v>
                </c:pt>
                <c:pt idx="6817">
                  <c:v>0.83627899999999999</c:v>
                </c:pt>
                <c:pt idx="6818">
                  <c:v>0.83627799999999997</c:v>
                </c:pt>
                <c:pt idx="6819">
                  <c:v>0.83627200000000002</c:v>
                </c:pt>
                <c:pt idx="6820">
                  <c:v>0.83627300000000004</c:v>
                </c:pt>
                <c:pt idx="6821">
                  <c:v>0.83626900000000004</c:v>
                </c:pt>
                <c:pt idx="6822">
                  <c:v>0.83626199999999995</c:v>
                </c:pt>
                <c:pt idx="6823">
                  <c:v>0.83625799999999995</c:v>
                </c:pt>
                <c:pt idx="6824">
                  <c:v>0.83625499999999997</c:v>
                </c:pt>
                <c:pt idx="6825">
                  <c:v>0.83625000000000005</c:v>
                </c:pt>
                <c:pt idx="6826">
                  <c:v>0.83624600000000004</c:v>
                </c:pt>
                <c:pt idx="6827">
                  <c:v>0.83624100000000001</c:v>
                </c:pt>
                <c:pt idx="6828">
                  <c:v>0.83623899999999995</c:v>
                </c:pt>
                <c:pt idx="6829">
                  <c:v>0.836233</c:v>
                </c:pt>
                <c:pt idx="6830">
                  <c:v>0.836233</c:v>
                </c:pt>
                <c:pt idx="6831">
                  <c:v>0.83623499999999995</c:v>
                </c:pt>
                <c:pt idx="6832">
                  <c:v>0.83623899999999995</c:v>
                </c:pt>
                <c:pt idx="6833">
                  <c:v>0.83624200000000004</c:v>
                </c:pt>
                <c:pt idx="6834">
                  <c:v>0.83624399999999999</c:v>
                </c:pt>
                <c:pt idx="6835">
                  <c:v>0.83625400000000005</c:v>
                </c:pt>
                <c:pt idx="6836">
                  <c:v>0.83626</c:v>
                </c:pt>
                <c:pt idx="6837">
                  <c:v>0.83626299999999998</c:v>
                </c:pt>
                <c:pt idx="6838">
                  <c:v>0.83627099999999999</c:v>
                </c:pt>
                <c:pt idx="6839">
                  <c:v>0.83627200000000002</c:v>
                </c:pt>
                <c:pt idx="6840">
                  <c:v>0.83627899999999999</c:v>
                </c:pt>
                <c:pt idx="6841">
                  <c:v>0.83628499999999995</c:v>
                </c:pt>
                <c:pt idx="6842">
                  <c:v>0.83628899999999995</c:v>
                </c:pt>
                <c:pt idx="6843">
                  <c:v>0.83629699999999996</c:v>
                </c:pt>
                <c:pt idx="6844">
                  <c:v>0.83630300000000002</c:v>
                </c:pt>
                <c:pt idx="6845">
                  <c:v>0.83630300000000002</c:v>
                </c:pt>
                <c:pt idx="6846">
                  <c:v>0.83630499999999997</c:v>
                </c:pt>
                <c:pt idx="6847">
                  <c:v>0.83630400000000005</c:v>
                </c:pt>
                <c:pt idx="6848">
                  <c:v>0.83630700000000002</c:v>
                </c:pt>
                <c:pt idx="6849">
                  <c:v>0.83630899999999997</c:v>
                </c:pt>
                <c:pt idx="6850">
                  <c:v>0.83631200000000006</c:v>
                </c:pt>
                <c:pt idx="6851">
                  <c:v>0.83631299999999997</c:v>
                </c:pt>
                <c:pt idx="6852">
                  <c:v>0.83631699999999998</c:v>
                </c:pt>
                <c:pt idx="6853">
                  <c:v>0.83632200000000001</c:v>
                </c:pt>
                <c:pt idx="6854">
                  <c:v>0.83632200000000001</c:v>
                </c:pt>
                <c:pt idx="6855">
                  <c:v>0.83632200000000001</c:v>
                </c:pt>
                <c:pt idx="6856">
                  <c:v>0.83632399999999996</c:v>
                </c:pt>
                <c:pt idx="6857">
                  <c:v>0.83631599999999995</c:v>
                </c:pt>
                <c:pt idx="6858">
                  <c:v>0.83631</c:v>
                </c:pt>
                <c:pt idx="6859">
                  <c:v>0.83631</c:v>
                </c:pt>
                <c:pt idx="6860">
                  <c:v>0.83631599999999995</c:v>
                </c:pt>
                <c:pt idx="6861">
                  <c:v>0.836314</c:v>
                </c:pt>
                <c:pt idx="6862">
                  <c:v>0.83631500000000003</c:v>
                </c:pt>
                <c:pt idx="6863">
                  <c:v>0.83631599999999995</c:v>
                </c:pt>
                <c:pt idx="6864">
                  <c:v>0.83631599999999995</c:v>
                </c:pt>
                <c:pt idx="6865">
                  <c:v>0.83631900000000003</c:v>
                </c:pt>
                <c:pt idx="6866">
                  <c:v>0.83632399999999996</c:v>
                </c:pt>
                <c:pt idx="6867">
                  <c:v>0.83631999999999995</c:v>
                </c:pt>
                <c:pt idx="6868">
                  <c:v>0.83631999999999995</c:v>
                </c:pt>
                <c:pt idx="6869">
                  <c:v>0.83631299999999997</c:v>
                </c:pt>
                <c:pt idx="6870">
                  <c:v>0.83630400000000005</c:v>
                </c:pt>
                <c:pt idx="6871">
                  <c:v>0.83630099999999996</c:v>
                </c:pt>
                <c:pt idx="6872">
                  <c:v>0.83630099999999996</c:v>
                </c:pt>
                <c:pt idx="6873">
                  <c:v>0.83629799999999999</c:v>
                </c:pt>
                <c:pt idx="6874">
                  <c:v>0.83629299999999995</c:v>
                </c:pt>
                <c:pt idx="6875">
                  <c:v>0.83628800000000003</c:v>
                </c:pt>
                <c:pt idx="6876">
                  <c:v>0.83628100000000005</c:v>
                </c:pt>
                <c:pt idx="6877">
                  <c:v>0.83627399999999996</c:v>
                </c:pt>
                <c:pt idx="6878">
                  <c:v>0.83626500000000004</c:v>
                </c:pt>
                <c:pt idx="6879">
                  <c:v>0.83626400000000001</c:v>
                </c:pt>
                <c:pt idx="6880">
                  <c:v>0.83626400000000001</c:v>
                </c:pt>
                <c:pt idx="6881">
                  <c:v>0.83625799999999995</c:v>
                </c:pt>
                <c:pt idx="6882">
                  <c:v>0.836256</c:v>
                </c:pt>
                <c:pt idx="6883">
                  <c:v>0.836252</c:v>
                </c:pt>
                <c:pt idx="6884">
                  <c:v>0.83624500000000002</c:v>
                </c:pt>
                <c:pt idx="6885">
                  <c:v>0.83624399999999999</c:v>
                </c:pt>
                <c:pt idx="6886">
                  <c:v>0.83624500000000002</c:v>
                </c:pt>
                <c:pt idx="6887">
                  <c:v>0.83624900000000002</c:v>
                </c:pt>
                <c:pt idx="6888">
                  <c:v>0.83625300000000002</c:v>
                </c:pt>
                <c:pt idx="6889">
                  <c:v>0.83625899999999997</c:v>
                </c:pt>
                <c:pt idx="6890">
                  <c:v>0.83626500000000004</c:v>
                </c:pt>
                <c:pt idx="6891">
                  <c:v>0.83627399999999996</c:v>
                </c:pt>
                <c:pt idx="6892">
                  <c:v>0.83627600000000002</c:v>
                </c:pt>
                <c:pt idx="6893">
                  <c:v>0.83628199999999997</c:v>
                </c:pt>
                <c:pt idx="6894">
                  <c:v>0.83628800000000003</c:v>
                </c:pt>
                <c:pt idx="6895">
                  <c:v>0.83628999999999998</c:v>
                </c:pt>
                <c:pt idx="6896">
                  <c:v>0.83629399999999998</c:v>
                </c:pt>
                <c:pt idx="6897">
                  <c:v>0.83629200000000004</c:v>
                </c:pt>
                <c:pt idx="6898">
                  <c:v>0.83629399999999998</c:v>
                </c:pt>
                <c:pt idx="6899">
                  <c:v>0.83629799999999999</c:v>
                </c:pt>
                <c:pt idx="6900">
                  <c:v>0.83629500000000001</c:v>
                </c:pt>
                <c:pt idx="6901">
                  <c:v>0.83630000000000004</c:v>
                </c:pt>
                <c:pt idx="6902">
                  <c:v>0.83630300000000002</c:v>
                </c:pt>
                <c:pt idx="6903">
                  <c:v>0.83630599999999999</c:v>
                </c:pt>
                <c:pt idx="6904">
                  <c:v>0.83630599999999999</c:v>
                </c:pt>
                <c:pt idx="6905">
                  <c:v>0.83630499999999997</c:v>
                </c:pt>
                <c:pt idx="6906">
                  <c:v>0.83630300000000002</c:v>
                </c:pt>
                <c:pt idx="6907">
                  <c:v>0.83630599999999999</c:v>
                </c:pt>
                <c:pt idx="6908">
                  <c:v>0.83630499999999997</c:v>
                </c:pt>
                <c:pt idx="6909">
                  <c:v>0.83630700000000002</c:v>
                </c:pt>
                <c:pt idx="6910">
                  <c:v>0.83630300000000002</c:v>
                </c:pt>
                <c:pt idx="6911">
                  <c:v>0.83630800000000005</c:v>
                </c:pt>
                <c:pt idx="6912">
                  <c:v>0.83631</c:v>
                </c:pt>
                <c:pt idx="6913">
                  <c:v>0.83631200000000006</c:v>
                </c:pt>
                <c:pt idx="6914">
                  <c:v>0.83631200000000006</c:v>
                </c:pt>
                <c:pt idx="6915">
                  <c:v>0.83631200000000006</c:v>
                </c:pt>
                <c:pt idx="6916">
                  <c:v>0.83630400000000005</c:v>
                </c:pt>
                <c:pt idx="6917">
                  <c:v>0.83631800000000001</c:v>
                </c:pt>
                <c:pt idx="6918">
                  <c:v>0.83632099999999998</c:v>
                </c:pt>
                <c:pt idx="6919">
                  <c:v>0.83631999999999995</c:v>
                </c:pt>
                <c:pt idx="6920">
                  <c:v>0.83632300000000004</c:v>
                </c:pt>
                <c:pt idx="6921">
                  <c:v>0.83632499999999999</c:v>
                </c:pt>
                <c:pt idx="6922">
                  <c:v>0.83632399999999996</c:v>
                </c:pt>
                <c:pt idx="6923">
                  <c:v>0.83633100000000005</c:v>
                </c:pt>
                <c:pt idx="6924">
                  <c:v>0.83632499999999999</c:v>
                </c:pt>
                <c:pt idx="6925">
                  <c:v>0.83632200000000001</c:v>
                </c:pt>
                <c:pt idx="6926">
                  <c:v>0.83631900000000003</c:v>
                </c:pt>
                <c:pt idx="6927">
                  <c:v>0.83631599999999995</c:v>
                </c:pt>
                <c:pt idx="6928">
                  <c:v>0.83631599999999995</c:v>
                </c:pt>
                <c:pt idx="6929">
                  <c:v>0.83631100000000003</c:v>
                </c:pt>
                <c:pt idx="6930">
                  <c:v>0.83631100000000003</c:v>
                </c:pt>
                <c:pt idx="6931">
                  <c:v>0.83630499999999997</c:v>
                </c:pt>
                <c:pt idx="6932">
                  <c:v>0.83629900000000001</c:v>
                </c:pt>
                <c:pt idx="6933">
                  <c:v>0.83629100000000001</c:v>
                </c:pt>
                <c:pt idx="6934">
                  <c:v>0.836283</c:v>
                </c:pt>
                <c:pt idx="6935">
                  <c:v>0.83627099999999999</c:v>
                </c:pt>
                <c:pt idx="6936">
                  <c:v>0.83626299999999998</c:v>
                </c:pt>
                <c:pt idx="6937">
                  <c:v>0.83625700000000003</c:v>
                </c:pt>
                <c:pt idx="6938">
                  <c:v>0.83625000000000005</c:v>
                </c:pt>
                <c:pt idx="6939">
                  <c:v>0.83624500000000002</c:v>
                </c:pt>
                <c:pt idx="6940">
                  <c:v>0.83624399999999999</c:v>
                </c:pt>
                <c:pt idx="6941">
                  <c:v>0.83624600000000004</c:v>
                </c:pt>
                <c:pt idx="6942">
                  <c:v>0.836252</c:v>
                </c:pt>
                <c:pt idx="6943">
                  <c:v>0.83625499999999997</c:v>
                </c:pt>
                <c:pt idx="6944">
                  <c:v>0.83626299999999998</c:v>
                </c:pt>
                <c:pt idx="6945">
                  <c:v>0.83626699999999998</c:v>
                </c:pt>
                <c:pt idx="6946">
                  <c:v>0.83627200000000002</c:v>
                </c:pt>
                <c:pt idx="6947">
                  <c:v>0.83627600000000002</c:v>
                </c:pt>
                <c:pt idx="6948">
                  <c:v>0.83628599999999997</c:v>
                </c:pt>
                <c:pt idx="6949">
                  <c:v>0.83628999999999998</c:v>
                </c:pt>
                <c:pt idx="6950">
                  <c:v>0.83629399999999998</c:v>
                </c:pt>
                <c:pt idx="6951">
                  <c:v>0.83629200000000004</c:v>
                </c:pt>
                <c:pt idx="6952">
                  <c:v>0.83629799999999999</c:v>
                </c:pt>
                <c:pt idx="6953">
                  <c:v>0.83630599999999999</c:v>
                </c:pt>
                <c:pt idx="6954">
                  <c:v>0.83630499999999997</c:v>
                </c:pt>
                <c:pt idx="6955">
                  <c:v>0.83631100000000003</c:v>
                </c:pt>
                <c:pt idx="6956">
                  <c:v>0.83631100000000003</c:v>
                </c:pt>
                <c:pt idx="6957">
                  <c:v>0.83631599999999995</c:v>
                </c:pt>
                <c:pt idx="6958">
                  <c:v>0.83631699999999998</c:v>
                </c:pt>
                <c:pt idx="6959">
                  <c:v>0.83631599999999995</c:v>
                </c:pt>
                <c:pt idx="6960">
                  <c:v>0.83632499999999999</c:v>
                </c:pt>
                <c:pt idx="6961">
                  <c:v>0.83632200000000001</c:v>
                </c:pt>
                <c:pt idx="6962">
                  <c:v>0.83632300000000004</c:v>
                </c:pt>
                <c:pt idx="6963">
                  <c:v>0.83632499999999999</c:v>
                </c:pt>
                <c:pt idx="6964">
                  <c:v>0.83632600000000001</c:v>
                </c:pt>
                <c:pt idx="6965">
                  <c:v>0.83632799999999996</c:v>
                </c:pt>
                <c:pt idx="6966">
                  <c:v>0.83632799999999996</c:v>
                </c:pt>
                <c:pt idx="6967">
                  <c:v>0.83633000000000002</c:v>
                </c:pt>
                <c:pt idx="6968">
                  <c:v>0.83633299999999999</c:v>
                </c:pt>
                <c:pt idx="6969">
                  <c:v>0.83633500000000005</c:v>
                </c:pt>
                <c:pt idx="6970">
                  <c:v>0.836337</c:v>
                </c:pt>
                <c:pt idx="6971">
                  <c:v>0.83633100000000005</c:v>
                </c:pt>
                <c:pt idx="6972">
                  <c:v>0.83633599999999997</c:v>
                </c:pt>
                <c:pt idx="6973">
                  <c:v>0.83633500000000005</c:v>
                </c:pt>
                <c:pt idx="6974">
                  <c:v>0.83633100000000005</c:v>
                </c:pt>
                <c:pt idx="6975">
                  <c:v>0.836337</c:v>
                </c:pt>
                <c:pt idx="6976">
                  <c:v>0.83633299999999999</c:v>
                </c:pt>
                <c:pt idx="6977">
                  <c:v>0.83632799999999996</c:v>
                </c:pt>
                <c:pt idx="6978">
                  <c:v>0.83632499999999999</c:v>
                </c:pt>
                <c:pt idx="6979">
                  <c:v>0.83632300000000004</c:v>
                </c:pt>
                <c:pt idx="6980">
                  <c:v>0.83631900000000003</c:v>
                </c:pt>
                <c:pt idx="6981">
                  <c:v>0.83631299999999997</c:v>
                </c:pt>
                <c:pt idx="6982">
                  <c:v>0.83631200000000006</c:v>
                </c:pt>
                <c:pt idx="6983">
                  <c:v>0.83630899999999997</c:v>
                </c:pt>
                <c:pt idx="6984">
                  <c:v>0.83630499999999997</c:v>
                </c:pt>
                <c:pt idx="6985">
                  <c:v>0.83629799999999999</c:v>
                </c:pt>
                <c:pt idx="6986">
                  <c:v>0.83628499999999995</c:v>
                </c:pt>
                <c:pt idx="6987">
                  <c:v>0.83627600000000002</c:v>
                </c:pt>
                <c:pt idx="6988">
                  <c:v>0.83626100000000003</c:v>
                </c:pt>
                <c:pt idx="6989">
                  <c:v>0.836256</c:v>
                </c:pt>
                <c:pt idx="6990">
                  <c:v>0.83625000000000005</c:v>
                </c:pt>
                <c:pt idx="6991">
                  <c:v>0.83624600000000004</c:v>
                </c:pt>
                <c:pt idx="6992">
                  <c:v>0.83623899999999995</c:v>
                </c:pt>
                <c:pt idx="6993">
                  <c:v>0.83623499999999995</c:v>
                </c:pt>
                <c:pt idx="6994">
                  <c:v>0.83623099999999995</c:v>
                </c:pt>
                <c:pt idx="6995">
                  <c:v>0.83623099999999995</c:v>
                </c:pt>
                <c:pt idx="6996">
                  <c:v>0.836233</c:v>
                </c:pt>
                <c:pt idx="6997">
                  <c:v>0.83623499999999995</c:v>
                </c:pt>
                <c:pt idx="6998">
                  <c:v>0.83623999999999998</c:v>
                </c:pt>
                <c:pt idx="6999">
                  <c:v>0.83625000000000005</c:v>
                </c:pt>
                <c:pt idx="7000">
                  <c:v>0.83625300000000002</c:v>
                </c:pt>
                <c:pt idx="7001">
                  <c:v>0.836252</c:v>
                </c:pt>
                <c:pt idx="7002">
                  <c:v>0.83625700000000003</c:v>
                </c:pt>
                <c:pt idx="7003">
                  <c:v>0.83625899999999997</c:v>
                </c:pt>
                <c:pt idx="7004">
                  <c:v>0.83626400000000001</c:v>
                </c:pt>
                <c:pt idx="7005">
                  <c:v>0.83626599999999995</c:v>
                </c:pt>
                <c:pt idx="7006">
                  <c:v>0.83626900000000004</c:v>
                </c:pt>
                <c:pt idx="7007">
                  <c:v>0.83627499999999999</c:v>
                </c:pt>
                <c:pt idx="7008">
                  <c:v>0.83627799999999997</c:v>
                </c:pt>
                <c:pt idx="7009">
                  <c:v>0.83628199999999997</c:v>
                </c:pt>
                <c:pt idx="7010">
                  <c:v>0.83628199999999997</c:v>
                </c:pt>
                <c:pt idx="7011">
                  <c:v>0.83628400000000003</c:v>
                </c:pt>
                <c:pt idx="7012">
                  <c:v>0.83628599999999997</c:v>
                </c:pt>
                <c:pt idx="7013">
                  <c:v>0.836287</c:v>
                </c:pt>
                <c:pt idx="7014">
                  <c:v>0.83628999999999998</c:v>
                </c:pt>
                <c:pt idx="7015">
                  <c:v>0.83629399999999998</c:v>
                </c:pt>
                <c:pt idx="7016">
                  <c:v>0.83629600000000004</c:v>
                </c:pt>
                <c:pt idx="7017">
                  <c:v>0.83629699999999996</c:v>
                </c:pt>
                <c:pt idx="7018">
                  <c:v>0.83629299999999995</c:v>
                </c:pt>
                <c:pt idx="7019">
                  <c:v>0.83629299999999995</c:v>
                </c:pt>
                <c:pt idx="7020">
                  <c:v>0.83629900000000001</c:v>
                </c:pt>
                <c:pt idx="7021">
                  <c:v>0.83629900000000001</c:v>
                </c:pt>
                <c:pt idx="7022">
                  <c:v>0.83630300000000002</c:v>
                </c:pt>
                <c:pt idx="7023">
                  <c:v>0.83629799999999999</c:v>
                </c:pt>
                <c:pt idx="7024">
                  <c:v>0.83630199999999999</c:v>
                </c:pt>
                <c:pt idx="7025">
                  <c:v>0.83630700000000002</c:v>
                </c:pt>
                <c:pt idx="7026">
                  <c:v>0.83630599999999999</c:v>
                </c:pt>
                <c:pt idx="7027">
                  <c:v>0.83630000000000004</c:v>
                </c:pt>
                <c:pt idx="7028">
                  <c:v>0.83630800000000005</c:v>
                </c:pt>
                <c:pt idx="7029">
                  <c:v>0.83630800000000005</c:v>
                </c:pt>
                <c:pt idx="7030">
                  <c:v>0.83631</c:v>
                </c:pt>
                <c:pt idx="7031">
                  <c:v>0.83630899999999997</c:v>
                </c:pt>
                <c:pt idx="7032">
                  <c:v>0.83631100000000003</c:v>
                </c:pt>
                <c:pt idx="7033">
                  <c:v>0.83630700000000002</c:v>
                </c:pt>
                <c:pt idx="7034">
                  <c:v>0.83630499999999997</c:v>
                </c:pt>
                <c:pt idx="7035">
                  <c:v>0.83630000000000004</c:v>
                </c:pt>
                <c:pt idx="7036">
                  <c:v>0.83629799999999999</c:v>
                </c:pt>
                <c:pt idx="7037">
                  <c:v>0.83629500000000001</c:v>
                </c:pt>
                <c:pt idx="7038">
                  <c:v>0.83628899999999995</c:v>
                </c:pt>
                <c:pt idx="7039">
                  <c:v>0.83628999999999998</c:v>
                </c:pt>
                <c:pt idx="7040">
                  <c:v>0.83627799999999997</c:v>
                </c:pt>
                <c:pt idx="7041">
                  <c:v>0.83627300000000004</c:v>
                </c:pt>
                <c:pt idx="7042">
                  <c:v>0.83626299999999998</c:v>
                </c:pt>
                <c:pt idx="7043">
                  <c:v>0.83626400000000001</c:v>
                </c:pt>
                <c:pt idx="7044">
                  <c:v>0.83625499999999997</c:v>
                </c:pt>
                <c:pt idx="7045">
                  <c:v>0.83624900000000002</c:v>
                </c:pt>
                <c:pt idx="7046">
                  <c:v>0.83624200000000004</c:v>
                </c:pt>
                <c:pt idx="7047">
                  <c:v>0.83624299999999996</c:v>
                </c:pt>
                <c:pt idx="7048">
                  <c:v>0.83623700000000001</c:v>
                </c:pt>
                <c:pt idx="7049">
                  <c:v>0.83623400000000003</c:v>
                </c:pt>
                <c:pt idx="7050">
                  <c:v>0.83623899999999995</c:v>
                </c:pt>
                <c:pt idx="7051">
                  <c:v>0.83624100000000001</c:v>
                </c:pt>
                <c:pt idx="7052">
                  <c:v>0.83625000000000005</c:v>
                </c:pt>
                <c:pt idx="7053">
                  <c:v>0.83625099999999997</c:v>
                </c:pt>
                <c:pt idx="7054">
                  <c:v>0.83625799999999995</c:v>
                </c:pt>
                <c:pt idx="7055">
                  <c:v>0.83626500000000004</c:v>
                </c:pt>
                <c:pt idx="7056">
                  <c:v>0.83626999999999996</c:v>
                </c:pt>
                <c:pt idx="7057">
                  <c:v>0.83627200000000002</c:v>
                </c:pt>
                <c:pt idx="7058">
                  <c:v>0.83628100000000005</c:v>
                </c:pt>
                <c:pt idx="7059">
                  <c:v>0.83627799999999997</c:v>
                </c:pt>
                <c:pt idx="7060">
                  <c:v>0.83628499999999995</c:v>
                </c:pt>
                <c:pt idx="7061">
                  <c:v>0.836283</c:v>
                </c:pt>
                <c:pt idx="7062">
                  <c:v>0.836283</c:v>
                </c:pt>
                <c:pt idx="7063">
                  <c:v>0.83628800000000003</c:v>
                </c:pt>
                <c:pt idx="7064">
                  <c:v>0.83628800000000003</c:v>
                </c:pt>
                <c:pt idx="7065">
                  <c:v>0.83628999999999998</c:v>
                </c:pt>
                <c:pt idx="7066">
                  <c:v>0.83628999999999998</c:v>
                </c:pt>
                <c:pt idx="7067">
                  <c:v>0.83629200000000004</c:v>
                </c:pt>
                <c:pt idx="7068">
                  <c:v>0.83629799999999999</c:v>
                </c:pt>
                <c:pt idx="7069">
                  <c:v>0.83628999999999998</c:v>
                </c:pt>
                <c:pt idx="7070">
                  <c:v>0.83629399999999998</c:v>
                </c:pt>
                <c:pt idx="7071">
                  <c:v>0.83629100000000001</c:v>
                </c:pt>
                <c:pt idx="7072">
                  <c:v>0.83629399999999998</c:v>
                </c:pt>
                <c:pt idx="7073">
                  <c:v>0.83629500000000001</c:v>
                </c:pt>
                <c:pt idx="7074">
                  <c:v>0.83629799999999999</c:v>
                </c:pt>
                <c:pt idx="7075">
                  <c:v>0.83629600000000004</c:v>
                </c:pt>
                <c:pt idx="7076">
                  <c:v>0.83629600000000004</c:v>
                </c:pt>
                <c:pt idx="7077">
                  <c:v>0.83629600000000004</c:v>
                </c:pt>
                <c:pt idx="7078">
                  <c:v>0.83629600000000004</c:v>
                </c:pt>
                <c:pt idx="7079">
                  <c:v>0.83630000000000004</c:v>
                </c:pt>
                <c:pt idx="7080">
                  <c:v>0.83630199999999999</c:v>
                </c:pt>
                <c:pt idx="7081">
                  <c:v>0.83630599999999999</c:v>
                </c:pt>
                <c:pt idx="7082">
                  <c:v>0.83631</c:v>
                </c:pt>
                <c:pt idx="7083">
                  <c:v>0.83630499999999997</c:v>
                </c:pt>
                <c:pt idx="7084">
                  <c:v>0.83630199999999999</c:v>
                </c:pt>
                <c:pt idx="7085">
                  <c:v>0.83630000000000004</c:v>
                </c:pt>
                <c:pt idx="7086">
                  <c:v>0.83628899999999995</c:v>
                </c:pt>
                <c:pt idx="7087">
                  <c:v>0.836283</c:v>
                </c:pt>
                <c:pt idx="7088">
                  <c:v>0.83628199999999997</c:v>
                </c:pt>
                <c:pt idx="7089">
                  <c:v>0.83627899999999999</c:v>
                </c:pt>
                <c:pt idx="7090">
                  <c:v>0.83628100000000005</c:v>
                </c:pt>
                <c:pt idx="7091">
                  <c:v>0.83627700000000005</c:v>
                </c:pt>
                <c:pt idx="7092">
                  <c:v>0.83627200000000002</c:v>
                </c:pt>
                <c:pt idx="7093">
                  <c:v>0.83626699999999998</c:v>
                </c:pt>
                <c:pt idx="7094">
                  <c:v>0.83626500000000004</c:v>
                </c:pt>
                <c:pt idx="7095">
                  <c:v>0.83626</c:v>
                </c:pt>
                <c:pt idx="7096">
                  <c:v>0.836252</c:v>
                </c:pt>
                <c:pt idx="7097">
                  <c:v>0.836252</c:v>
                </c:pt>
                <c:pt idx="7098">
                  <c:v>0.83624600000000004</c:v>
                </c:pt>
                <c:pt idx="7099">
                  <c:v>0.83624299999999996</c:v>
                </c:pt>
                <c:pt idx="7100">
                  <c:v>0.83624200000000004</c:v>
                </c:pt>
                <c:pt idx="7101">
                  <c:v>0.83624299999999996</c:v>
                </c:pt>
                <c:pt idx="7102">
                  <c:v>0.83624299999999996</c:v>
                </c:pt>
                <c:pt idx="7103">
                  <c:v>0.83624699999999996</c:v>
                </c:pt>
                <c:pt idx="7104">
                  <c:v>0.836252</c:v>
                </c:pt>
                <c:pt idx="7105">
                  <c:v>0.83625799999999995</c:v>
                </c:pt>
                <c:pt idx="7106">
                  <c:v>0.83626299999999998</c:v>
                </c:pt>
                <c:pt idx="7107">
                  <c:v>0.83626599999999995</c:v>
                </c:pt>
                <c:pt idx="7108">
                  <c:v>0.83627099999999999</c:v>
                </c:pt>
                <c:pt idx="7109">
                  <c:v>0.83627200000000002</c:v>
                </c:pt>
                <c:pt idx="7110">
                  <c:v>0.83626699999999998</c:v>
                </c:pt>
                <c:pt idx="7111">
                  <c:v>0.83627200000000002</c:v>
                </c:pt>
                <c:pt idx="7112">
                  <c:v>0.83627399999999996</c:v>
                </c:pt>
                <c:pt idx="7113">
                  <c:v>0.83628100000000005</c:v>
                </c:pt>
                <c:pt idx="7114">
                  <c:v>0.83628100000000005</c:v>
                </c:pt>
                <c:pt idx="7115">
                  <c:v>0.836283</c:v>
                </c:pt>
                <c:pt idx="7116">
                  <c:v>0.83628800000000003</c:v>
                </c:pt>
                <c:pt idx="7117">
                  <c:v>0.83628599999999997</c:v>
                </c:pt>
                <c:pt idx="7118">
                  <c:v>0.83628800000000003</c:v>
                </c:pt>
                <c:pt idx="7119">
                  <c:v>0.836287</c:v>
                </c:pt>
                <c:pt idx="7120">
                  <c:v>0.83628499999999995</c:v>
                </c:pt>
                <c:pt idx="7121">
                  <c:v>0.83628000000000002</c:v>
                </c:pt>
                <c:pt idx="7122">
                  <c:v>0.83628199999999997</c:v>
                </c:pt>
                <c:pt idx="7123">
                  <c:v>0.836283</c:v>
                </c:pt>
                <c:pt idx="7124">
                  <c:v>0.83628499999999995</c:v>
                </c:pt>
                <c:pt idx="7125">
                  <c:v>0.836287</c:v>
                </c:pt>
                <c:pt idx="7126">
                  <c:v>0.83628999999999998</c:v>
                </c:pt>
                <c:pt idx="7127">
                  <c:v>0.83628800000000003</c:v>
                </c:pt>
                <c:pt idx="7128">
                  <c:v>0.83628199999999997</c:v>
                </c:pt>
                <c:pt idx="7129">
                  <c:v>0.83627799999999997</c:v>
                </c:pt>
                <c:pt idx="7130">
                  <c:v>0.83627200000000002</c:v>
                </c:pt>
                <c:pt idx="7131">
                  <c:v>0.83626400000000001</c:v>
                </c:pt>
                <c:pt idx="7132">
                  <c:v>0.83626</c:v>
                </c:pt>
                <c:pt idx="7133">
                  <c:v>0.83625400000000005</c:v>
                </c:pt>
                <c:pt idx="7134">
                  <c:v>0.836252</c:v>
                </c:pt>
                <c:pt idx="7135">
                  <c:v>0.83624900000000002</c:v>
                </c:pt>
                <c:pt idx="7136">
                  <c:v>0.83624900000000002</c:v>
                </c:pt>
                <c:pt idx="7137">
                  <c:v>0.83624399999999999</c:v>
                </c:pt>
                <c:pt idx="7138">
                  <c:v>0.83624799999999999</c:v>
                </c:pt>
                <c:pt idx="7139">
                  <c:v>0.83624699999999996</c:v>
                </c:pt>
                <c:pt idx="7140">
                  <c:v>0.83624600000000004</c:v>
                </c:pt>
                <c:pt idx="7141">
                  <c:v>0.83624500000000002</c:v>
                </c:pt>
                <c:pt idx="7142">
                  <c:v>0.83624500000000002</c:v>
                </c:pt>
                <c:pt idx="7143">
                  <c:v>0.83624699999999996</c:v>
                </c:pt>
                <c:pt idx="7144">
                  <c:v>0.83624299999999996</c:v>
                </c:pt>
                <c:pt idx="7145">
                  <c:v>0.83624500000000002</c:v>
                </c:pt>
                <c:pt idx="7146">
                  <c:v>0.83624100000000001</c:v>
                </c:pt>
                <c:pt idx="7147">
                  <c:v>0.83624100000000001</c:v>
                </c:pt>
                <c:pt idx="7148">
                  <c:v>0.83623999999999998</c:v>
                </c:pt>
                <c:pt idx="7149">
                  <c:v>0.836233</c:v>
                </c:pt>
                <c:pt idx="7150">
                  <c:v>0.83623199999999998</c:v>
                </c:pt>
                <c:pt idx="7151">
                  <c:v>0.83623099999999995</c:v>
                </c:pt>
                <c:pt idx="7152">
                  <c:v>0.836233</c:v>
                </c:pt>
                <c:pt idx="7153">
                  <c:v>0.83623700000000001</c:v>
                </c:pt>
                <c:pt idx="7154">
                  <c:v>0.83624100000000001</c:v>
                </c:pt>
                <c:pt idx="7155">
                  <c:v>0.83624799999999999</c:v>
                </c:pt>
                <c:pt idx="7156">
                  <c:v>0.83624900000000002</c:v>
                </c:pt>
                <c:pt idx="7157">
                  <c:v>0.83625700000000003</c:v>
                </c:pt>
                <c:pt idx="7158">
                  <c:v>0.83626299999999998</c:v>
                </c:pt>
                <c:pt idx="7159">
                  <c:v>0.83626199999999995</c:v>
                </c:pt>
                <c:pt idx="7160">
                  <c:v>0.83626900000000004</c:v>
                </c:pt>
                <c:pt idx="7161">
                  <c:v>0.83626900000000004</c:v>
                </c:pt>
                <c:pt idx="7162">
                  <c:v>0.83627600000000002</c:v>
                </c:pt>
                <c:pt idx="7163">
                  <c:v>0.83627600000000002</c:v>
                </c:pt>
                <c:pt idx="7164">
                  <c:v>0.83627799999999997</c:v>
                </c:pt>
                <c:pt idx="7165">
                  <c:v>0.83628800000000003</c:v>
                </c:pt>
                <c:pt idx="7166">
                  <c:v>0.83628899999999995</c:v>
                </c:pt>
                <c:pt idx="7167">
                  <c:v>0.83628599999999997</c:v>
                </c:pt>
                <c:pt idx="7168">
                  <c:v>0.83628599999999997</c:v>
                </c:pt>
                <c:pt idx="7169">
                  <c:v>0.836287</c:v>
                </c:pt>
                <c:pt idx="7170">
                  <c:v>0.83628999999999998</c:v>
                </c:pt>
                <c:pt idx="7171">
                  <c:v>0.83628800000000003</c:v>
                </c:pt>
                <c:pt idx="7172">
                  <c:v>0.83628999999999998</c:v>
                </c:pt>
                <c:pt idx="7173">
                  <c:v>0.83628899999999995</c:v>
                </c:pt>
                <c:pt idx="7174">
                  <c:v>0.83628499999999995</c:v>
                </c:pt>
                <c:pt idx="7175">
                  <c:v>0.83628000000000002</c:v>
                </c:pt>
                <c:pt idx="7176">
                  <c:v>0.83627399999999996</c:v>
                </c:pt>
                <c:pt idx="7177">
                  <c:v>0.83626900000000004</c:v>
                </c:pt>
                <c:pt idx="7178">
                  <c:v>0.83626800000000001</c:v>
                </c:pt>
                <c:pt idx="7179">
                  <c:v>0.83626999999999996</c:v>
                </c:pt>
                <c:pt idx="7180">
                  <c:v>0.83626500000000004</c:v>
                </c:pt>
                <c:pt idx="7181">
                  <c:v>0.83626299999999998</c:v>
                </c:pt>
                <c:pt idx="7182">
                  <c:v>0.83625899999999997</c:v>
                </c:pt>
                <c:pt idx="7183">
                  <c:v>0.83626</c:v>
                </c:pt>
                <c:pt idx="7184">
                  <c:v>0.83625499999999997</c:v>
                </c:pt>
                <c:pt idx="7185">
                  <c:v>0.83625700000000003</c:v>
                </c:pt>
                <c:pt idx="7186">
                  <c:v>0.836256</c:v>
                </c:pt>
                <c:pt idx="7187">
                  <c:v>0.83625099999999997</c:v>
                </c:pt>
                <c:pt idx="7188">
                  <c:v>0.83624799999999999</c:v>
                </c:pt>
                <c:pt idx="7189">
                  <c:v>0.83624200000000004</c:v>
                </c:pt>
                <c:pt idx="7190">
                  <c:v>0.83623999999999998</c:v>
                </c:pt>
                <c:pt idx="7191">
                  <c:v>0.83623400000000003</c:v>
                </c:pt>
                <c:pt idx="7192">
                  <c:v>0.836233</c:v>
                </c:pt>
                <c:pt idx="7193">
                  <c:v>0.83622799999999997</c:v>
                </c:pt>
                <c:pt idx="7194">
                  <c:v>0.83622700000000005</c:v>
                </c:pt>
                <c:pt idx="7195">
                  <c:v>0.83622600000000002</c:v>
                </c:pt>
                <c:pt idx="7196">
                  <c:v>0.83622700000000005</c:v>
                </c:pt>
                <c:pt idx="7197">
                  <c:v>0.83622200000000002</c:v>
                </c:pt>
                <c:pt idx="7198">
                  <c:v>0.83622399999999997</c:v>
                </c:pt>
                <c:pt idx="7199">
                  <c:v>0.83623400000000003</c:v>
                </c:pt>
                <c:pt idx="7200">
                  <c:v>0.83623899999999995</c:v>
                </c:pt>
                <c:pt idx="7201">
                  <c:v>0.83624900000000002</c:v>
                </c:pt>
                <c:pt idx="7202">
                  <c:v>0.836252</c:v>
                </c:pt>
                <c:pt idx="7203">
                  <c:v>0.83625799999999995</c:v>
                </c:pt>
                <c:pt idx="7204">
                  <c:v>0.83626100000000003</c:v>
                </c:pt>
                <c:pt idx="7205">
                  <c:v>0.83627099999999999</c:v>
                </c:pt>
                <c:pt idx="7206">
                  <c:v>0.83627399999999996</c:v>
                </c:pt>
                <c:pt idx="7207">
                  <c:v>0.83627700000000005</c:v>
                </c:pt>
                <c:pt idx="7208">
                  <c:v>0.83628100000000005</c:v>
                </c:pt>
                <c:pt idx="7209">
                  <c:v>0.83628599999999997</c:v>
                </c:pt>
                <c:pt idx="7210">
                  <c:v>0.83628899999999995</c:v>
                </c:pt>
                <c:pt idx="7211">
                  <c:v>0.83628899999999995</c:v>
                </c:pt>
                <c:pt idx="7212">
                  <c:v>0.83629100000000001</c:v>
                </c:pt>
                <c:pt idx="7213">
                  <c:v>0.836287</c:v>
                </c:pt>
                <c:pt idx="7214">
                  <c:v>0.83628400000000003</c:v>
                </c:pt>
                <c:pt idx="7215">
                  <c:v>0.83628499999999995</c:v>
                </c:pt>
                <c:pt idx="7216">
                  <c:v>0.83628000000000002</c:v>
                </c:pt>
                <c:pt idx="7217">
                  <c:v>0.83628599999999997</c:v>
                </c:pt>
                <c:pt idx="7218">
                  <c:v>0.83628499999999995</c:v>
                </c:pt>
                <c:pt idx="7219">
                  <c:v>0.83628100000000005</c:v>
                </c:pt>
                <c:pt idx="7220">
                  <c:v>0.83627899999999999</c:v>
                </c:pt>
                <c:pt idx="7221">
                  <c:v>0.83627499999999999</c:v>
                </c:pt>
                <c:pt idx="7222">
                  <c:v>0.83626800000000001</c:v>
                </c:pt>
                <c:pt idx="7223">
                  <c:v>0.83626500000000004</c:v>
                </c:pt>
                <c:pt idx="7224">
                  <c:v>0.83626599999999995</c:v>
                </c:pt>
                <c:pt idx="7225">
                  <c:v>0.83626</c:v>
                </c:pt>
                <c:pt idx="7226">
                  <c:v>0.836256</c:v>
                </c:pt>
                <c:pt idx="7227">
                  <c:v>0.83625499999999997</c:v>
                </c:pt>
                <c:pt idx="7228">
                  <c:v>0.83625000000000005</c:v>
                </c:pt>
                <c:pt idx="7229">
                  <c:v>0.83624799999999999</c:v>
                </c:pt>
                <c:pt idx="7230">
                  <c:v>0.83623999999999998</c:v>
                </c:pt>
                <c:pt idx="7231">
                  <c:v>0.83623700000000001</c:v>
                </c:pt>
                <c:pt idx="7232">
                  <c:v>0.83623800000000004</c:v>
                </c:pt>
                <c:pt idx="7233">
                  <c:v>0.83623499999999995</c:v>
                </c:pt>
                <c:pt idx="7234">
                  <c:v>0.83623999999999998</c:v>
                </c:pt>
                <c:pt idx="7235">
                  <c:v>0.83623800000000004</c:v>
                </c:pt>
                <c:pt idx="7236">
                  <c:v>0.83623800000000004</c:v>
                </c:pt>
                <c:pt idx="7237">
                  <c:v>0.836233</c:v>
                </c:pt>
                <c:pt idx="7238">
                  <c:v>0.836229</c:v>
                </c:pt>
                <c:pt idx="7239">
                  <c:v>0.83622300000000005</c:v>
                </c:pt>
                <c:pt idx="7240">
                  <c:v>0.83622200000000002</c:v>
                </c:pt>
                <c:pt idx="7241">
                  <c:v>0.83622099999999999</c:v>
                </c:pt>
                <c:pt idx="7242">
                  <c:v>0.83621999999999996</c:v>
                </c:pt>
                <c:pt idx="7243">
                  <c:v>0.83621400000000001</c:v>
                </c:pt>
                <c:pt idx="7244">
                  <c:v>0.83621699999999999</c:v>
                </c:pt>
                <c:pt idx="7245">
                  <c:v>0.83621699999999999</c:v>
                </c:pt>
                <c:pt idx="7246">
                  <c:v>0.83622200000000002</c:v>
                </c:pt>
                <c:pt idx="7247">
                  <c:v>0.83622300000000005</c:v>
                </c:pt>
                <c:pt idx="7248">
                  <c:v>0.83622099999999999</c:v>
                </c:pt>
                <c:pt idx="7249">
                  <c:v>0.83621999999999996</c:v>
                </c:pt>
                <c:pt idx="7250">
                  <c:v>0.83621900000000005</c:v>
                </c:pt>
                <c:pt idx="7251">
                  <c:v>0.83622799999999997</c:v>
                </c:pt>
                <c:pt idx="7252">
                  <c:v>0.83623199999999998</c:v>
                </c:pt>
                <c:pt idx="7253">
                  <c:v>0.83623800000000004</c:v>
                </c:pt>
                <c:pt idx="7254">
                  <c:v>0.83624500000000002</c:v>
                </c:pt>
                <c:pt idx="7255">
                  <c:v>0.83625400000000005</c:v>
                </c:pt>
                <c:pt idx="7256">
                  <c:v>0.83626800000000001</c:v>
                </c:pt>
                <c:pt idx="7257">
                  <c:v>0.83626500000000004</c:v>
                </c:pt>
                <c:pt idx="7258">
                  <c:v>0.83626900000000004</c:v>
                </c:pt>
                <c:pt idx="7259">
                  <c:v>0.83626900000000004</c:v>
                </c:pt>
                <c:pt idx="7260">
                  <c:v>0.83627700000000005</c:v>
                </c:pt>
                <c:pt idx="7261">
                  <c:v>0.836283</c:v>
                </c:pt>
                <c:pt idx="7262">
                  <c:v>0.836287</c:v>
                </c:pt>
                <c:pt idx="7263">
                  <c:v>0.83627899999999999</c:v>
                </c:pt>
                <c:pt idx="7264">
                  <c:v>0.83627099999999999</c:v>
                </c:pt>
                <c:pt idx="7265">
                  <c:v>0.83627099999999999</c:v>
                </c:pt>
                <c:pt idx="7266">
                  <c:v>0.83627300000000004</c:v>
                </c:pt>
                <c:pt idx="7267">
                  <c:v>0.83628000000000002</c:v>
                </c:pt>
                <c:pt idx="7268">
                  <c:v>0.83628000000000002</c:v>
                </c:pt>
                <c:pt idx="7269">
                  <c:v>0.83627899999999999</c:v>
                </c:pt>
                <c:pt idx="7270">
                  <c:v>0.83628000000000002</c:v>
                </c:pt>
                <c:pt idx="7271">
                  <c:v>0.836283</c:v>
                </c:pt>
                <c:pt idx="7272">
                  <c:v>0.83628499999999995</c:v>
                </c:pt>
                <c:pt idx="7273">
                  <c:v>0.83628400000000003</c:v>
                </c:pt>
                <c:pt idx="7274">
                  <c:v>0.836287</c:v>
                </c:pt>
                <c:pt idx="7275">
                  <c:v>0.836283</c:v>
                </c:pt>
                <c:pt idx="7276">
                  <c:v>0.83627799999999997</c:v>
                </c:pt>
                <c:pt idx="7277">
                  <c:v>0.83627499999999999</c:v>
                </c:pt>
                <c:pt idx="7278">
                  <c:v>0.83626999999999996</c:v>
                </c:pt>
                <c:pt idx="7279">
                  <c:v>0.83627399999999996</c:v>
                </c:pt>
                <c:pt idx="7280">
                  <c:v>0.83626699999999998</c:v>
                </c:pt>
                <c:pt idx="7281">
                  <c:v>0.83625899999999997</c:v>
                </c:pt>
                <c:pt idx="7282">
                  <c:v>0.83625799999999995</c:v>
                </c:pt>
                <c:pt idx="7283">
                  <c:v>0.836252</c:v>
                </c:pt>
                <c:pt idx="7284">
                  <c:v>0.83624600000000004</c:v>
                </c:pt>
                <c:pt idx="7285">
                  <c:v>0.836252</c:v>
                </c:pt>
                <c:pt idx="7286">
                  <c:v>0.83624699999999996</c:v>
                </c:pt>
                <c:pt idx="7287">
                  <c:v>0.83624299999999996</c:v>
                </c:pt>
                <c:pt idx="7288">
                  <c:v>0.83623700000000001</c:v>
                </c:pt>
                <c:pt idx="7289">
                  <c:v>0.83622799999999997</c:v>
                </c:pt>
                <c:pt idx="7290">
                  <c:v>0.83623000000000003</c:v>
                </c:pt>
                <c:pt idx="7291">
                  <c:v>0.836229</c:v>
                </c:pt>
                <c:pt idx="7292">
                  <c:v>0.83622600000000002</c:v>
                </c:pt>
                <c:pt idx="7293">
                  <c:v>0.83621500000000004</c:v>
                </c:pt>
                <c:pt idx="7294">
                  <c:v>0.83621900000000005</c:v>
                </c:pt>
                <c:pt idx="7295">
                  <c:v>0.83621900000000005</c:v>
                </c:pt>
                <c:pt idx="7296">
                  <c:v>0.83622099999999999</c:v>
                </c:pt>
                <c:pt idx="7297">
                  <c:v>0.83622399999999997</c:v>
                </c:pt>
                <c:pt idx="7298">
                  <c:v>0.83622399999999997</c:v>
                </c:pt>
                <c:pt idx="7299">
                  <c:v>0.83622200000000002</c:v>
                </c:pt>
                <c:pt idx="7300">
                  <c:v>0.83621699999999999</c:v>
                </c:pt>
                <c:pt idx="7301">
                  <c:v>0.83622200000000002</c:v>
                </c:pt>
                <c:pt idx="7302">
                  <c:v>0.83622300000000005</c:v>
                </c:pt>
                <c:pt idx="7303">
                  <c:v>0.836225</c:v>
                </c:pt>
                <c:pt idx="7304">
                  <c:v>0.83622600000000002</c:v>
                </c:pt>
                <c:pt idx="7305">
                  <c:v>0.83623199999999998</c:v>
                </c:pt>
                <c:pt idx="7306">
                  <c:v>0.83623400000000003</c:v>
                </c:pt>
                <c:pt idx="7307">
                  <c:v>0.83623700000000001</c:v>
                </c:pt>
                <c:pt idx="7308">
                  <c:v>0.83623199999999998</c:v>
                </c:pt>
                <c:pt idx="7309">
                  <c:v>0.83623000000000003</c:v>
                </c:pt>
                <c:pt idx="7310">
                  <c:v>0.83623400000000003</c:v>
                </c:pt>
                <c:pt idx="7311">
                  <c:v>0.83623199999999998</c:v>
                </c:pt>
                <c:pt idx="7312">
                  <c:v>0.83623400000000003</c:v>
                </c:pt>
                <c:pt idx="7313">
                  <c:v>0.83624600000000004</c:v>
                </c:pt>
                <c:pt idx="7314">
                  <c:v>0.83625099999999997</c:v>
                </c:pt>
                <c:pt idx="7315">
                  <c:v>0.83626100000000003</c:v>
                </c:pt>
                <c:pt idx="7316">
                  <c:v>0.83626699999999998</c:v>
                </c:pt>
                <c:pt idx="7317">
                  <c:v>0.83626800000000001</c:v>
                </c:pt>
                <c:pt idx="7318">
                  <c:v>0.83626</c:v>
                </c:pt>
                <c:pt idx="7319">
                  <c:v>0.83625899999999997</c:v>
                </c:pt>
                <c:pt idx="7320">
                  <c:v>0.83626100000000003</c:v>
                </c:pt>
                <c:pt idx="7321">
                  <c:v>0.83626199999999995</c:v>
                </c:pt>
                <c:pt idx="7322">
                  <c:v>0.83626100000000003</c:v>
                </c:pt>
                <c:pt idx="7323">
                  <c:v>0.83626800000000001</c:v>
                </c:pt>
                <c:pt idx="7324">
                  <c:v>0.83627099999999999</c:v>
                </c:pt>
                <c:pt idx="7325">
                  <c:v>0.83627200000000002</c:v>
                </c:pt>
                <c:pt idx="7326">
                  <c:v>0.83627200000000002</c:v>
                </c:pt>
                <c:pt idx="7327">
                  <c:v>0.83626599999999995</c:v>
                </c:pt>
                <c:pt idx="7328">
                  <c:v>0.83626400000000001</c:v>
                </c:pt>
                <c:pt idx="7329">
                  <c:v>0.83626500000000004</c:v>
                </c:pt>
                <c:pt idx="7330">
                  <c:v>0.83626699999999998</c:v>
                </c:pt>
                <c:pt idx="7331">
                  <c:v>0.83626500000000004</c:v>
                </c:pt>
                <c:pt idx="7332">
                  <c:v>0.83626900000000004</c:v>
                </c:pt>
                <c:pt idx="7333">
                  <c:v>0.83627099999999999</c:v>
                </c:pt>
                <c:pt idx="7334">
                  <c:v>0.83628100000000005</c:v>
                </c:pt>
                <c:pt idx="7335">
                  <c:v>0.83628000000000002</c:v>
                </c:pt>
                <c:pt idx="7336">
                  <c:v>0.83628000000000002</c:v>
                </c:pt>
                <c:pt idx="7337">
                  <c:v>0.83627899999999999</c:v>
                </c:pt>
                <c:pt idx="7338">
                  <c:v>0.83627200000000002</c:v>
                </c:pt>
                <c:pt idx="7339">
                  <c:v>0.83627399999999996</c:v>
                </c:pt>
                <c:pt idx="7340">
                  <c:v>0.83627099999999999</c:v>
                </c:pt>
                <c:pt idx="7341">
                  <c:v>0.83626900000000004</c:v>
                </c:pt>
                <c:pt idx="7342">
                  <c:v>0.83626400000000001</c:v>
                </c:pt>
                <c:pt idx="7343">
                  <c:v>0.83626800000000001</c:v>
                </c:pt>
                <c:pt idx="7344">
                  <c:v>0.83626500000000004</c:v>
                </c:pt>
                <c:pt idx="7345">
                  <c:v>0.83625799999999995</c:v>
                </c:pt>
                <c:pt idx="7346">
                  <c:v>0.83625899999999997</c:v>
                </c:pt>
                <c:pt idx="7347">
                  <c:v>0.83625499999999997</c:v>
                </c:pt>
                <c:pt idx="7348">
                  <c:v>0.83624900000000002</c:v>
                </c:pt>
                <c:pt idx="7349">
                  <c:v>0.83624500000000002</c:v>
                </c:pt>
                <c:pt idx="7350">
                  <c:v>0.83623899999999995</c:v>
                </c:pt>
                <c:pt idx="7351">
                  <c:v>0.83623800000000004</c:v>
                </c:pt>
                <c:pt idx="7352">
                  <c:v>0.83623400000000003</c:v>
                </c:pt>
                <c:pt idx="7353">
                  <c:v>0.836233</c:v>
                </c:pt>
                <c:pt idx="7354">
                  <c:v>0.83623899999999995</c:v>
                </c:pt>
                <c:pt idx="7355">
                  <c:v>0.83624100000000001</c:v>
                </c:pt>
                <c:pt idx="7356">
                  <c:v>0.83623800000000004</c:v>
                </c:pt>
                <c:pt idx="7357">
                  <c:v>0.83623899999999995</c:v>
                </c:pt>
                <c:pt idx="7358">
                  <c:v>0.83623899999999995</c:v>
                </c:pt>
                <c:pt idx="7359">
                  <c:v>0.83623700000000001</c:v>
                </c:pt>
                <c:pt idx="7360">
                  <c:v>0.83623400000000003</c:v>
                </c:pt>
                <c:pt idx="7361">
                  <c:v>0.83623599999999998</c:v>
                </c:pt>
                <c:pt idx="7362">
                  <c:v>0.83623400000000003</c:v>
                </c:pt>
                <c:pt idx="7363">
                  <c:v>0.83624299999999996</c:v>
                </c:pt>
                <c:pt idx="7364">
                  <c:v>0.83624299999999996</c:v>
                </c:pt>
                <c:pt idx="7365">
                  <c:v>0.83624500000000002</c:v>
                </c:pt>
                <c:pt idx="7366">
                  <c:v>0.83624799999999999</c:v>
                </c:pt>
                <c:pt idx="7367">
                  <c:v>0.836252</c:v>
                </c:pt>
                <c:pt idx="7368">
                  <c:v>0.83624900000000002</c:v>
                </c:pt>
                <c:pt idx="7369">
                  <c:v>0.83625300000000002</c:v>
                </c:pt>
                <c:pt idx="7370">
                  <c:v>0.83625799999999995</c:v>
                </c:pt>
                <c:pt idx="7371">
                  <c:v>0.83626199999999995</c:v>
                </c:pt>
                <c:pt idx="7372">
                  <c:v>0.83626900000000004</c:v>
                </c:pt>
                <c:pt idx="7373">
                  <c:v>0.83627700000000005</c:v>
                </c:pt>
                <c:pt idx="7374">
                  <c:v>0.83627499999999999</c:v>
                </c:pt>
                <c:pt idx="7375">
                  <c:v>0.836283</c:v>
                </c:pt>
                <c:pt idx="7376">
                  <c:v>0.83628400000000003</c:v>
                </c:pt>
                <c:pt idx="7377">
                  <c:v>0.836283</c:v>
                </c:pt>
                <c:pt idx="7378">
                  <c:v>0.83627399999999996</c:v>
                </c:pt>
                <c:pt idx="7379">
                  <c:v>0.83626999999999996</c:v>
                </c:pt>
                <c:pt idx="7380">
                  <c:v>0.83627799999999997</c:v>
                </c:pt>
                <c:pt idx="7381">
                  <c:v>0.83627499999999999</c:v>
                </c:pt>
                <c:pt idx="7382">
                  <c:v>0.83627200000000002</c:v>
                </c:pt>
                <c:pt idx="7383">
                  <c:v>0.83627300000000004</c:v>
                </c:pt>
                <c:pt idx="7384">
                  <c:v>0.83627399999999996</c:v>
                </c:pt>
                <c:pt idx="7385">
                  <c:v>0.83627300000000004</c:v>
                </c:pt>
                <c:pt idx="7386">
                  <c:v>0.83627300000000004</c:v>
                </c:pt>
                <c:pt idx="7387">
                  <c:v>0.83627700000000005</c:v>
                </c:pt>
                <c:pt idx="7388">
                  <c:v>0.83627899999999999</c:v>
                </c:pt>
                <c:pt idx="7389">
                  <c:v>0.836283</c:v>
                </c:pt>
                <c:pt idx="7390">
                  <c:v>0.83628199999999997</c:v>
                </c:pt>
                <c:pt idx="7391">
                  <c:v>0.83628400000000003</c:v>
                </c:pt>
                <c:pt idx="7392">
                  <c:v>0.83628100000000005</c:v>
                </c:pt>
                <c:pt idx="7393">
                  <c:v>0.83628199999999997</c:v>
                </c:pt>
                <c:pt idx="7394">
                  <c:v>0.83628199999999997</c:v>
                </c:pt>
                <c:pt idx="7395">
                  <c:v>0.83628000000000002</c:v>
                </c:pt>
                <c:pt idx="7396">
                  <c:v>0.83627799999999997</c:v>
                </c:pt>
                <c:pt idx="7397">
                  <c:v>0.83627499999999999</c:v>
                </c:pt>
                <c:pt idx="7398">
                  <c:v>0.83627399999999996</c:v>
                </c:pt>
                <c:pt idx="7399">
                  <c:v>0.83627200000000002</c:v>
                </c:pt>
                <c:pt idx="7400">
                  <c:v>0.83626900000000004</c:v>
                </c:pt>
                <c:pt idx="7401">
                  <c:v>0.83626599999999995</c:v>
                </c:pt>
                <c:pt idx="7402">
                  <c:v>0.83626100000000003</c:v>
                </c:pt>
                <c:pt idx="7403">
                  <c:v>0.83625799999999995</c:v>
                </c:pt>
                <c:pt idx="7404">
                  <c:v>0.83625799999999995</c:v>
                </c:pt>
                <c:pt idx="7405">
                  <c:v>0.83625799999999995</c:v>
                </c:pt>
                <c:pt idx="7406">
                  <c:v>0.83625700000000003</c:v>
                </c:pt>
                <c:pt idx="7407">
                  <c:v>0.83625799999999995</c:v>
                </c:pt>
                <c:pt idx="7408">
                  <c:v>0.83626199999999995</c:v>
                </c:pt>
                <c:pt idx="7409">
                  <c:v>0.83626400000000001</c:v>
                </c:pt>
                <c:pt idx="7410">
                  <c:v>0.83626599999999995</c:v>
                </c:pt>
                <c:pt idx="7411">
                  <c:v>0.83626400000000001</c:v>
                </c:pt>
                <c:pt idx="7412">
                  <c:v>0.83626900000000004</c:v>
                </c:pt>
                <c:pt idx="7413">
                  <c:v>0.83627099999999999</c:v>
                </c:pt>
                <c:pt idx="7414">
                  <c:v>0.83626999999999996</c:v>
                </c:pt>
                <c:pt idx="7415">
                  <c:v>0.83626699999999998</c:v>
                </c:pt>
                <c:pt idx="7416">
                  <c:v>0.83626400000000001</c:v>
                </c:pt>
                <c:pt idx="7417">
                  <c:v>0.83626900000000004</c:v>
                </c:pt>
                <c:pt idx="7418">
                  <c:v>0.83627099999999999</c:v>
                </c:pt>
                <c:pt idx="7419">
                  <c:v>0.83627600000000002</c:v>
                </c:pt>
                <c:pt idx="7420">
                  <c:v>0.83628100000000005</c:v>
                </c:pt>
                <c:pt idx="7421">
                  <c:v>0.83627600000000002</c:v>
                </c:pt>
                <c:pt idx="7422">
                  <c:v>0.83627300000000004</c:v>
                </c:pt>
                <c:pt idx="7423">
                  <c:v>0.83627799999999997</c:v>
                </c:pt>
                <c:pt idx="7424">
                  <c:v>0.83627300000000004</c:v>
                </c:pt>
                <c:pt idx="7425">
                  <c:v>0.83627600000000002</c:v>
                </c:pt>
                <c:pt idx="7426">
                  <c:v>0.83628199999999997</c:v>
                </c:pt>
                <c:pt idx="7427">
                  <c:v>0.836283</c:v>
                </c:pt>
                <c:pt idx="7428">
                  <c:v>0.83628899999999995</c:v>
                </c:pt>
                <c:pt idx="7429">
                  <c:v>0.83629399999999998</c:v>
                </c:pt>
                <c:pt idx="7430">
                  <c:v>0.83630099999999996</c:v>
                </c:pt>
                <c:pt idx="7431">
                  <c:v>0.83630300000000002</c:v>
                </c:pt>
                <c:pt idx="7432">
                  <c:v>0.83631</c:v>
                </c:pt>
                <c:pt idx="7433">
                  <c:v>0.83631599999999995</c:v>
                </c:pt>
                <c:pt idx="7434">
                  <c:v>0.83631999999999995</c:v>
                </c:pt>
                <c:pt idx="7435">
                  <c:v>0.83632399999999996</c:v>
                </c:pt>
                <c:pt idx="7436">
                  <c:v>0.83631500000000003</c:v>
                </c:pt>
                <c:pt idx="7437">
                  <c:v>0.83631699999999998</c:v>
                </c:pt>
                <c:pt idx="7438">
                  <c:v>0.83631599999999995</c:v>
                </c:pt>
                <c:pt idx="7439">
                  <c:v>0.83631</c:v>
                </c:pt>
                <c:pt idx="7440">
                  <c:v>0.83630499999999997</c:v>
                </c:pt>
                <c:pt idx="7441">
                  <c:v>0.83631</c:v>
                </c:pt>
                <c:pt idx="7442">
                  <c:v>0.83630800000000005</c:v>
                </c:pt>
                <c:pt idx="7443">
                  <c:v>0.83631</c:v>
                </c:pt>
                <c:pt idx="7444">
                  <c:v>0.83631200000000006</c:v>
                </c:pt>
                <c:pt idx="7445">
                  <c:v>0.83630800000000005</c:v>
                </c:pt>
                <c:pt idx="7446">
                  <c:v>0.83630300000000002</c:v>
                </c:pt>
                <c:pt idx="7447">
                  <c:v>0.83630400000000005</c:v>
                </c:pt>
                <c:pt idx="7448">
                  <c:v>0.83630499999999997</c:v>
                </c:pt>
                <c:pt idx="7449">
                  <c:v>0.83630899999999997</c:v>
                </c:pt>
                <c:pt idx="7450">
                  <c:v>0.83631299999999997</c:v>
                </c:pt>
                <c:pt idx="7451">
                  <c:v>0.836314</c:v>
                </c:pt>
                <c:pt idx="7452">
                  <c:v>0.83631500000000003</c:v>
                </c:pt>
                <c:pt idx="7453">
                  <c:v>0.83631800000000001</c:v>
                </c:pt>
                <c:pt idx="7454">
                  <c:v>0.83631800000000001</c:v>
                </c:pt>
                <c:pt idx="7455">
                  <c:v>0.83631999999999995</c:v>
                </c:pt>
                <c:pt idx="7456">
                  <c:v>0.83631800000000001</c:v>
                </c:pt>
                <c:pt idx="7457">
                  <c:v>0.83631800000000001</c:v>
                </c:pt>
                <c:pt idx="7458">
                  <c:v>0.83631699999999998</c:v>
                </c:pt>
                <c:pt idx="7459">
                  <c:v>0.83631900000000003</c:v>
                </c:pt>
                <c:pt idx="7460">
                  <c:v>0.83631800000000001</c:v>
                </c:pt>
                <c:pt idx="7461">
                  <c:v>0.83631800000000001</c:v>
                </c:pt>
                <c:pt idx="7462">
                  <c:v>0.83631599999999995</c:v>
                </c:pt>
                <c:pt idx="7463">
                  <c:v>0.83631699999999998</c:v>
                </c:pt>
                <c:pt idx="7464">
                  <c:v>0.83631200000000006</c:v>
                </c:pt>
                <c:pt idx="7465">
                  <c:v>0.83631200000000006</c:v>
                </c:pt>
                <c:pt idx="7466">
                  <c:v>0.836314</c:v>
                </c:pt>
                <c:pt idx="7467">
                  <c:v>0.83631500000000003</c:v>
                </c:pt>
                <c:pt idx="7468">
                  <c:v>0.83631</c:v>
                </c:pt>
                <c:pt idx="7469">
                  <c:v>0.83631</c:v>
                </c:pt>
                <c:pt idx="7470">
                  <c:v>0.83630099999999996</c:v>
                </c:pt>
                <c:pt idx="7471">
                  <c:v>0.83630099999999996</c:v>
                </c:pt>
                <c:pt idx="7472">
                  <c:v>0.83629900000000001</c:v>
                </c:pt>
                <c:pt idx="7473">
                  <c:v>0.83630300000000002</c:v>
                </c:pt>
                <c:pt idx="7474">
                  <c:v>0.83629799999999999</c:v>
                </c:pt>
                <c:pt idx="7475">
                  <c:v>0.83629799999999999</c:v>
                </c:pt>
                <c:pt idx="7476">
                  <c:v>0.83629799999999999</c:v>
                </c:pt>
                <c:pt idx="7477">
                  <c:v>0.83630000000000004</c:v>
                </c:pt>
                <c:pt idx="7478">
                  <c:v>0.83630300000000002</c:v>
                </c:pt>
                <c:pt idx="7479">
                  <c:v>0.83630400000000005</c:v>
                </c:pt>
                <c:pt idx="7480">
                  <c:v>0.83631</c:v>
                </c:pt>
                <c:pt idx="7481">
                  <c:v>0.83631</c:v>
                </c:pt>
                <c:pt idx="7482">
                  <c:v>0.836314</c:v>
                </c:pt>
                <c:pt idx="7483">
                  <c:v>0.83630800000000005</c:v>
                </c:pt>
                <c:pt idx="7484">
                  <c:v>0.83631</c:v>
                </c:pt>
                <c:pt idx="7485">
                  <c:v>0.83630800000000005</c:v>
                </c:pt>
                <c:pt idx="7486">
                  <c:v>0.83630800000000005</c:v>
                </c:pt>
                <c:pt idx="7487">
                  <c:v>0.83631100000000003</c:v>
                </c:pt>
                <c:pt idx="7488">
                  <c:v>0.83631299999999997</c:v>
                </c:pt>
                <c:pt idx="7489">
                  <c:v>0.83631599999999995</c:v>
                </c:pt>
                <c:pt idx="7490">
                  <c:v>0.83631900000000003</c:v>
                </c:pt>
                <c:pt idx="7491">
                  <c:v>0.83632600000000001</c:v>
                </c:pt>
                <c:pt idx="7492">
                  <c:v>0.83632399999999996</c:v>
                </c:pt>
                <c:pt idx="7493">
                  <c:v>0.83632799999999996</c:v>
                </c:pt>
                <c:pt idx="7494">
                  <c:v>0.83632799999999996</c:v>
                </c:pt>
                <c:pt idx="7495">
                  <c:v>0.83633100000000005</c:v>
                </c:pt>
                <c:pt idx="7496">
                  <c:v>0.83632899999999999</c:v>
                </c:pt>
                <c:pt idx="7497">
                  <c:v>0.83632700000000004</c:v>
                </c:pt>
                <c:pt idx="7498">
                  <c:v>0.83631999999999995</c:v>
                </c:pt>
                <c:pt idx="7499">
                  <c:v>0.83631699999999998</c:v>
                </c:pt>
                <c:pt idx="7500">
                  <c:v>0.83631</c:v>
                </c:pt>
                <c:pt idx="7501">
                  <c:v>0.83630700000000002</c:v>
                </c:pt>
                <c:pt idx="7502">
                  <c:v>0.83630800000000005</c:v>
                </c:pt>
                <c:pt idx="7503">
                  <c:v>0.83630599999999999</c:v>
                </c:pt>
                <c:pt idx="7504">
                  <c:v>0.83630899999999997</c:v>
                </c:pt>
                <c:pt idx="7505">
                  <c:v>0.83630599999999999</c:v>
                </c:pt>
                <c:pt idx="7506">
                  <c:v>0.83630599999999999</c:v>
                </c:pt>
                <c:pt idx="7507">
                  <c:v>0.83630899999999997</c:v>
                </c:pt>
                <c:pt idx="7508">
                  <c:v>0.83630499999999997</c:v>
                </c:pt>
                <c:pt idx="7509">
                  <c:v>0.83630700000000002</c:v>
                </c:pt>
                <c:pt idx="7510">
                  <c:v>0.83631</c:v>
                </c:pt>
                <c:pt idx="7511">
                  <c:v>0.83631</c:v>
                </c:pt>
                <c:pt idx="7512">
                  <c:v>0.83631</c:v>
                </c:pt>
                <c:pt idx="7513">
                  <c:v>0.83630899999999997</c:v>
                </c:pt>
                <c:pt idx="7514">
                  <c:v>0.83631200000000006</c:v>
                </c:pt>
                <c:pt idx="7515">
                  <c:v>0.83630700000000002</c:v>
                </c:pt>
                <c:pt idx="7516">
                  <c:v>0.83630300000000002</c:v>
                </c:pt>
                <c:pt idx="7517">
                  <c:v>0.83629699999999996</c:v>
                </c:pt>
                <c:pt idx="7518">
                  <c:v>0.83629600000000004</c:v>
                </c:pt>
                <c:pt idx="7519">
                  <c:v>0.83629399999999998</c:v>
                </c:pt>
                <c:pt idx="7520">
                  <c:v>0.83629399999999998</c:v>
                </c:pt>
                <c:pt idx="7521">
                  <c:v>0.83629900000000001</c:v>
                </c:pt>
                <c:pt idx="7522">
                  <c:v>0.83629799999999999</c:v>
                </c:pt>
                <c:pt idx="7523">
                  <c:v>0.83629900000000001</c:v>
                </c:pt>
                <c:pt idx="7524">
                  <c:v>0.83629600000000004</c:v>
                </c:pt>
                <c:pt idx="7525">
                  <c:v>0.83629399999999998</c:v>
                </c:pt>
                <c:pt idx="7526">
                  <c:v>0.83629200000000004</c:v>
                </c:pt>
                <c:pt idx="7527">
                  <c:v>0.83629299999999995</c:v>
                </c:pt>
                <c:pt idx="7528">
                  <c:v>0.83629100000000001</c:v>
                </c:pt>
                <c:pt idx="7529">
                  <c:v>0.83629399999999998</c:v>
                </c:pt>
                <c:pt idx="7530">
                  <c:v>0.83628800000000003</c:v>
                </c:pt>
                <c:pt idx="7531">
                  <c:v>0.836287</c:v>
                </c:pt>
                <c:pt idx="7532">
                  <c:v>0.836287</c:v>
                </c:pt>
                <c:pt idx="7533">
                  <c:v>0.836287</c:v>
                </c:pt>
                <c:pt idx="7534">
                  <c:v>0.83628499999999995</c:v>
                </c:pt>
                <c:pt idx="7535">
                  <c:v>0.83628199999999997</c:v>
                </c:pt>
                <c:pt idx="7536">
                  <c:v>0.83628100000000005</c:v>
                </c:pt>
                <c:pt idx="7537">
                  <c:v>0.836283</c:v>
                </c:pt>
                <c:pt idx="7538">
                  <c:v>0.83628199999999997</c:v>
                </c:pt>
                <c:pt idx="7539">
                  <c:v>0.83628100000000005</c:v>
                </c:pt>
                <c:pt idx="7540">
                  <c:v>0.83628999999999998</c:v>
                </c:pt>
                <c:pt idx="7541">
                  <c:v>0.83628499999999995</c:v>
                </c:pt>
                <c:pt idx="7542">
                  <c:v>0.83629100000000001</c:v>
                </c:pt>
                <c:pt idx="7543">
                  <c:v>0.83628999999999998</c:v>
                </c:pt>
                <c:pt idx="7544">
                  <c:v>0.83629699999999996</c:v>
                </c:pt>
                <c:pt idx="7545">
                  <c:v>0.83630400000000005</c:v>
                </c:pt>
                <c:pt idx="7546">
                  <c:v>0.83630700000000002</c:v>
                </c:pt>
                <c:pt idx="7547">
                  <c:v>0.83631200000000006</c:v>
                </c:pt>
                <c:pt idx="7548">
                  <c:v>0.83631200000000006</c:v>
                </c:pt>
                <c:pt idx="7549">
                  <c:v>0.83631999999999995</c:v>
                </c:pt>
                <c:pt idx="7550">
                  <c:v>0.83631999999999995</c:v>
                </c:pt>
                <c:pt idx="7551">
                  <c:v>0.83631900000000003</c:v>
                </c:pt>
                <c:pt idx="7552">
                  <c:v>0.83631999999999995</c:v>
                </c:pt>
                <c:pt idx="7553">
                  <c:v>0.83631500000000003</c:v>
                </c:pt>
                <c:pt idx="7554">
                  <c:v>0.83631900000000003</c:v>
                </c:pt>
                <c:pt idx="7555">
                  <c:v>0.83631900000000003</c:v>
                </c:pt>
                <c:pt idx="7556">
                  <c:v>0.83631999999999995</c:v>
                </c:pt>
                <c:pt idx="7557">
                  <c:v>0.83632499999999999</c:v>
                </c:pt>
                <c:pt idx="7558">
                  <c:v>0.83632499999999999</c:v>
                </c:pt>
                <c:pt idx="7559">
                  <c:v>0.83631900000000003</c:v>
                </c:pt>
                <c:pt idx="7560">
                  <c:v>0.83632200000000001</c:v>
                </c:pt>
                <c:pt idx="7561">
                  <c:v>0.83632399999999996</c:v>
                </c:pt>
                <c:pt idx="7562">
                  <c:v>0.83632700000000004</c:v>
                </c:pt>
                <c:pt idx="7563">
                  <c:v>0.83632200000000001</c:v>
                </c:pt>
                <c:pt idx="7564">
                  <c:v>0.83632300000000004</c:v>
                </c:pt>
                <c:pt idx="7565">
                  <c:v>0.83632300000000004</c:v>
                </c:pt>
                <c:pt idx="7566">
                  <c:v>0.83631500000000003</c:v>
                </c:pt>
                <c:pt idx="7567">
                  <c:v>0.83631200000000006</c:v>
                </c:pt>
                <c:pt idx="7568">
                  <c:v>0.83630800000000005</c:v>
                </c:pt>
                <c:pt idx="7569">
                  <c:v>0.83629799999999999</c:v>
                </c:pt>
                <c:pt idx="7570">
                  <c:v>0.83629900000000001</c:v>
                </c:pt>
                <c:pt idx="7571">
                  <c:v>0.83629799999999999</c:v>
                </c:pt>
                <c:pt idx="7572">
                  <c:v>0.83630300000000002</c:v>
                </c:pt>
                <c:pt idx="7573">
                  <c:v>0.83629900000000001</c:v>
                </c:pt>
                <c:pt idx="7574">
                  <c:v>0.83630000000000004</c:v>
                </c:pt>
                <c:pt idx="7575">
                  <c:v>0.83629799999999999</c:v>
                </c:pt>
                <c:pt idx="7576">
                  <c:v>0.83629699999999996</c:v>
                </c:pt>
                <c:pt idx="7577">
                  <c:v>0.83629799999999999</c:v>
                </c:pt>
                <c:pt idx="7578">
                  <c:v>0.83629100000000001</c:v>
                </c:pt>
                <c:pt idx="7579">
                  <c:v>0.83628499999999995</c:v>
                </c:pt>
                <c:pt idx="7580">
                  <c:v>0.83628100000000005</c:v>
                </c:pt>
                <c:pt idx="7581">
                  <c:v>0.836283</c:v>
                </c:pt>
                <c:pt idx="7582">
                  <c:v>0.83628100000000005</c:v>
                </c:pt>
                <c:pt idx="7583">
                  <c:v>0.83628100000000005</c:v>
                </c:pt>
                <c:pt idx="7584">
                  <c:v>0.83628800000000003</c:v>
                </c:pt>
                <c:pt idx="7585">
                  <c:v>0.83629200000000004</c:v>
                </c:pt>
                <c:pt idx="7586">
                  <c:v>0.83629200000000004</c:v>
                </c:pt>
                <c:pt idx="7587">
                  <c:v>0.83629200000000004</c:v>
                </c:pt>
                <c:pt idx="7588">
                  <c:v>0.83629500000000001</c:v>
                </c:pt>
                <c:pt idx="7589">
                  <c:v>0.83629799999999999</c:v>
                </c:pt>
                <c:pt idx="7590">
                  <c:v>0.83629500000000001</c:v>
                </c:pt>
                <c:pt idx="7591">
                  <c:v>0.83629100000000001</c:v>
                </c:pt>
                <c:pt idx="7592">
                  <c:v>0.83628999999999998</c:v>
                </c:pt>
                <c:pt idx="7593">
                  <c:v>0.83629100000000001</c:v>
                </c:pt>
                <c:pt idx="7594">
                  <c:v>0.83629500000000001</c:v>
                </c:pt>
                <c:pt idx="7595">
                  <c:v>0.83629900000000001</c:v>
                </c:pt>
                <c:pt idx="7596">
                  <c:v>0.83630099999999996</c:v>
                </c:pt>
                <c:pt idx="7597">
                  <c:v>0.83630300000000002</c:v>
                </c:pt>
                <c:pt idx="7598">
                  <c:v>0.83630099999999996</c:v>
                </c:pt>
                <c:pt idx="7599">
                  <c:v>0.83630199999999999</c:v>
                </c:pt>
                <c:pt idx="7600">
                  <c:v>0.83631</c:v>
                </c:pt>
                <c:pt idx="7601">
                  <c:v>0.83631599999999995</c:v>
                </c:pt>
                <c:pt idx="7602">
                  <c:v>0.83632600000000001</c:v>
                </c:pt>
                <c:pt idx="7603">
                  <c:v>0.83632899999999999</c:v>
                </c:pt>
                <c:pt idx="7604">
                  <c:v>0.83632899999999999</c:v>
                </c:pt>
                <c:pt idx="7605">
                  <c:v>0.83633900000000005</c:v>
                </c:pt>
                <c:pt idx="7606">
                  <c:v>0.83634299999999995</c:v>
                </c:pt>
                <c:pt idx="7607">
                  <c:v>0.83634699999999995</c:v>
                </c:pt>
                <c:pt idx="7608">
                  <c:v>0.83635099999999996</c:v>
                </c:pt>
                <c:pt idx="7609">
                  <c:v>0.83634900000000001</c:v>
                </c:pt>
                <c:pt idx="7610">
                  <c:v>0.836341</c:v>
                </c:pt>
                <c:pt idx="7611">
                  <c:v>0.83633500000000005</c:v>
                </c:pt>
                <c:pt idx="7612">
                  <c:v>0.83633800000000003</c:v>
                </c:pt>
                <c:pt idx="7613">
                  <c:v>0.836337</c:v>
                </c:pt>
                <c:pt idx="7614">
                  <c:v>0.83633500000000005</c:v>
                </c:pt>
                <c:pt idx="7615">
                  <c:v>0.83632799999999996</c:v>
                </c:pt>
                <c:pt idx="7616">
                  <c:v>0.83632600000000001</c:v>
                </c:pt>
                <c:pt idx="7617">
                  <c:v>0.83632499999999999</c:v>
                </c:pt>
                <c:pt idx="7618">
                  <c:v>0.83632499999999999</c:v>
                </c:pt>
                <c:pt idx="7619">
                  <c:v>0.83632099999999998</c:v>
                </c:pt>
                <c:pt idx="7620">
                  <c:v>0.83631999999999995</c:v>
                </c:pt>
                <c:pt idx="7621">
                  <c:v>0.83631100000000003</c:v>
                </c:pt>
                <c:pt idx="7622">
                  <c:v>0.83631200000000006</c:v>
                </c:pt>
                <c:pt idx="7623">
                  <c:v>0.83630499999999997</c:v>
                </c:pt>
                <c:pt idx="7624">
                  <c:v>0.83630599999999999</c:v>
                </c:pt>
                <c:pt idx="7625">
                  <c:v>0.83630800000000005</c:v>
                </c:pt>
                <c:pt idx="7626">
                  <c:v>0.83630800000000005</c:v>
                </c:pt>
                <c:pt idx="7627">
                  <c:v>0.83630599999999999</c:v>
                </c:pt>
                <c:pt idx="7628">
                  <c:v>0.83631100000000003</c:v>
                </c:pt>
                <c:pt idx="7629">
                  <c:v>0.83630700000000002</c:v>
                </c:pt>
                <c:pt idx="7630">
                  <c:v>0.83630300000000002</c:v>
                </c:pt>
                <c:pt idx="7631">
                  <c:v>0.83630400000000005</c:v>
                </c:pt>
                <c:pt idx="7632">
                  <c:v>0.83630199999999999</c:v>
                </c:pt>
                <c:pt idx="7633">
                  <c:v>0.83630199999999999</c:v>
                </c:pt>
                <c:pt idx="7634">
                  <c:v>0.83629799999999999</c:v>
                </c:pt>
                <c:pt idx="7635">
                  <c:v>0.83629600000000004</c:v>
                </c:pt>
                <c:pt idx="7636">
                  <c:v>0.83629100000000001</c:v>
                </c:pt>
                <c:pt idx="7637">
                  <c:v>0.83629200000000004</c:v>
                </c:pt>
                <c:pt idx="7638">
                  <c:v>0.83628899999999995</c:v>
                </c:pt>
                <c:pt idx="7639">
                  <c:v>0.83628100000000005</c:v>
                </c:pt>
                <c:pt idx="7640">
                  <c:v>0.83628400000000003</c:v>
                </c:pt>
                <c:pt idx="7641">
                  <c:v>0.83627600000000002</c:v>
                </c:pt>
                <c:pt idx="7642">
                  <c:v>0.83627600000000002</c:v>
                </c:pt>
                <c:pt idx="7643">
                  <c:v>0.83627099999999999</c:v>
                </c:pt>
                <c:pt idx="7644">
                  <c:v>0.83627300000000004</c:v>
                </c:pt>
                <c:pt idx="7645">
                  <c:v>0.83627399999999996</c:v>
                </c:pt>
                <c:pt idx="7646">
                  <c:v>0.83627600000000002</c:v>
                </c:pt>
                <c:pt idx="7647">
                  <c:v>0.83628199999999997</c:v>
                </c:pt>
                <c:pt idx="7648">
                  <c:v>0.83628800000000003</c:v>
                </c:pt>
                <c:pt idx="7649">
                  <c:v>0.83629799999999999</c:v>
                </c:pt>
                <c:pt idx="7650">
                  <c:v>0.83630499999999997</c:v>
                </c:pt>
                <c:pt idx="7651">
                  <c:v>0.83630800000000005</c:v>
                </c:pt>
                <c:pt idx="7652">
                  <c:v>0.83631500000000003</c:v>
                </c:pt>
                <c:pt idx="7653">
                  <c:v>0.83631800000000001</c:v>
                </c:pt>
                <c:pt idx="7654">
                  <c:v>0.83631599999999995</c:v>
                </c:pt>
                <c:pt idx="7655">
                  <c:v>0.83632099999999998</c:v>
                </c:pt>
                <c:pt idx="7656">
                  <c:v>0.83632399999999996</c:v>
                </c:pt>
                <c:pt idx="7657">
                  <c:v>0.83633000000000002</c:v>
                </c:pt>
                <c:pt idx="7658">
                  <c:v>0.83633199999999996</c:v>
                </c:pt>
                <c:pt idx="7659">
                  <c:v>0.83633400000000002</c:v>
                </c:pt>
                <c:pt idx="7660">
                  <c:v>0.83633299999999999</c:v>
                </c:pt>
                <c:pt idx="7661">
                  <c:v>0.83632499999999999</c:v>
                </c:pt>
                <c:pt idx="7662">
                  <c:v>0.83632899999999999</c:v>
                </c:pt>
                <c:pt idx="7663">
                  <c:v>0.83632899999999999</c:v>
                </c:pt>
                <c:pt idx="7664">
                  <c:v>0.83633000000000002</c:v>
                </c:pt>
                <c:pt idx="7665">
                  <c:v>0.83632799999999996</c:v>
                </c:pt>
                <c:pt idx="7666">
                  <c:v>0.83633199999999996</c:v>
                </c:pt>
                <c:pt idx="7667">
                  <c:v>0.83632799999999996</c:v>
                </c:pt>
                <c:pt idx="7668">
                  <c:v>0.83632399999999996</c:v>
                </c:pt>
                <c:pt idx="7669">
                  <c:v>0.83631599999999995</c:v>
                </c:pt>
                <c:pt idx="7670">
                  <c:v>0.83631100000000003</c:v>
                </c:pt>
                <c:pt idx="7671">
                  <c:v>0.83630499999999997</c:v>
                </c:pt>
                <c:pt idx="7672">
                  <c:v>0.83630000000000004</c:v>
                </c:pt>
                <c:pt idx="7673">
                  <c:v>0.83629100000000001</c:v>
                </c:pt>
                <c:pt idx="7674">
                  <c:v>0.83628499999999995</c:v>
                </c:pt>
                <c:pt idx="7675">
                  <c:v>0.83628199999999997</c:v>
                </c:pt>
                <c:pt idx="7676">
                  <c:v>0.83627799999999997</c:v>
                </c:pt>
                <c:pt idx="7677">
                  <c:v>0.83627499999999999</c:v>
                </c:pt>
                <c:pt idx="7678">
                  <c:v>0.83627499999999999</c:v>
                </c:pt>
                <c:pt idx="7679">
                  <c:v>0.83626900000000004</c:v>
                </c:pt>
                <c:pt idx="7680">
                  <c:v>0.83626900000000004</c:v>
                </c:pt>
                <c:pt idx="7681">
                  <c:v>0.83626599999999995</c:v>
                </c:pt>
                <c:pt idx="7682">
                  <c:v>0.83626199999999995</c:v>
                </c:pt>
                <c:pt idx="7683">
                  <c:v>0.83624100000000001</c:v>
                </c:pt>
                <c:pt idx="7684">
                  <c:v>0.83624299999999996</c:v>
                </c:pt>
                <c:pt idx="7685">
                  <c:v>0.83624500000000002</c:v>
                </c:pt>
                <c:pt idx="7686">
                  <c:v>0.83624799999999999</c:v>
                </c:pt>
                <c:pt idx="7687">
                  <c:v>0.83625499999999997</c:v>
                </c:pt>
                <c:pt idx="7688">
                  <c:v>0.83626100000000003</c:v>
                </c:pt>
                <c:pt idx="7689">
                  <c:v>0.83626999999999996</c:v>
                </c:pt>
                <c:pt idx="7690">
                  <c:v>0.836283</c:v>
                </c:pt>
                <c:pt idx="7691">
                  <c:v>0.83628499999999995</c:v>
                </c:pt>
                <c:pt idx="7692">
                  <c:v>0.836287</c:v>
                </c:pt>
                <c:pt idx="7693">
                  <c:v>0.83629399999999998</c:v>
                </c:pt>
                <c:pt idx="7694">
                  <c:v>0.83629299999999995</c:v>
                </c:pt>
                <c:pt idx="7695">
                  <c:v>0.83629200000000004</c:v>
                </c:pt>
                <c:pt idx="7696">
                  <c:v>0.83629600000000004</c:v>
                </c:pt>
                <c:pt idx="7697">
                  <c:v>0.83629500000000001</c:v>
                </c:pt>
                <c:pt idx="7698">
                  <c:v>0.83629799999999999</c:v>
                </c:pt>
                <c:pt idx="7699">
                  <c:v>0.83629600000000004</c:v>
                </c:pt>
                <c:pt idx="7700">
                  <c:v>0.83629799999999999</c:v>
                </c:pt>
                <c:pt idx="7701">
                  <c:v>0.83630599999999999</c:v>
                </c:pt>
                <c:pt idx="7702">
                  <c:v>0.83630700000000002</c:v>
                </c:pt>
                <c:pt idx="7703">
                  <c:v>0.83630800000000005</c:v>
                </c:pt>
                <c:pt idx="7704">
                  <c:v>0.83630700000000002</c:v>
                </c:pt>
                <c:pt idx="7705">
                  <c:v>0.83631100000000003</c:v>
                </c:pt>
                <c:pt idx="7706">
                  <c:v>0.83630599999999999</c:v>
                </c:pt>
                <c:pt idx="7707">
                  <c:v>0.83629900000000001</c:v>
                </c:pt>
                <c:pt idx="7708">
                  <c:v>0.83628899999999995</c:v>
                </c:pt>
                <c:pt idx="7709">
                  <c:v>0.83628000000000002</c:v>
                </c:pt>
                <c:pt idx="7710">
                  <c:v>0.83627200000000002</c:v>
                </c:pt>
                <c:pt idx="7711">
                  <c:v>0.83626699999999998</c:v>
                </c:pt>
                <c:pt idx="7712">
                  <c:v>0.83626599999999995</c:v>
                </c:pt>
                <c:pt idx="7713">
                  <c:v>0.83626199999999995</c:v>
                </c:pt>
                <c:pt idx="7714">
                  <c:v>0.83626</c:v>
                </c:pt>
                <c:pt idx="7715">
                  <c:v>0.83625499999999997</c:v>
                </c:pt>
                <c:pt idx="7716">
                  <c:v>0.83624799999999999</c:v>
                </c:pt>
                <c:pt idx="7717">
                  <c:v>0.83624299999999996</c:v>
                </c:pt>
                <c:pt idx="7718">
                  <c:v>0.83623800000000004</c:v>
                </c:pt>
                <c:pt idx="7719">
                  <c:v>0.836233</c:v>
                </c:pt>
                <c:pt idx="7720">
                  <c:v>0.83623499999999995</c:v>
                </c:pt>
                <c:pt idx="7721">
                  <c:v>0.83623199999999998</c:v>
                </c:pt>
                <c:pt idx="7722">
                  <c:v>0.83623199999999998</c:v>
                </c:pt>
                <c:pt idx="7723">
                  <c:v>0.83622700000000005</c:v>
                </c:pt>
                <c:pt idx="7724">
                  <c:v>0.83623099999999995</c:v>
                </c:pt>
                <c:pt idx="7725">
                  <c:v>0.83623400000000003</c:v>
                </c:pt>
                <c:pt idx="7726">
                  <c:v>0.83624200000000004</c:v>
                </c:pt>
                <c:pt idx="7727">
                  <c:v>0.83625400000000005</c:v>
                </c:pt>
                <c:pt idx="7728">
                  <c:v>0.83626</c:v>
                </c:pt>
                <c:pt idx="7729">
                  <c:v>0.83626299999999998</c:v>
                </c:pt>
                <c:pt idx="7730">
                  <c:v>0.83627099999999999</c:v>
                </c:pt>
                <c:pt idx="7731">
                  <c:v>0.83627799999999997</c:v>
                </c:pt>
                <c:pt idx="7732">
                  <c:v>0.83627899999999999</c:v>
                </c:pt>
                <c:pt idx="7733">
                  <c:v>0.83628800000000003</c:v>
                </c:pt>
                <c:pt idx="7734">
                  <c:v>0.83629299999999995</c:v>
                </c:pt>
                <c:pt idx="7735">
                  <c:v>0.83629600000000004</c:v>
                </c:pt>
                <c:pt idx="7736">
                  <c:v>0.83628999999999998</c:v>
                </c:pt>
                <c:pt idx="7737">
                  <c:v>0.83629500000000001</c:v>
                </c:pt>
                <c:pt idx="7738">
                  <c:v>0.83629299999999995</c:v>
                </c:pt>
                <c:pt idx="7739">
                  <c:v>0.83629200000000004</c:v>
                </c:pt>
                <c:pt idx="7740">
                  <c:v>0.83628999999999998</c:v>
                </c:pt>
                <c:pt idx="7741">
                  <c:v>0.83628999999999998</c:v>
                </c:pt>
                <c:pt idx="7742">
                  <c:v>0.83628899999999995</c:v>
                </c:pt>
                <c:pt idx="7743">
                  <c:v>0.83628199999999997</c:v>
                </c:pt>
                <c:pt idx="7744">
                  <c:v>0.83628400000000003</c:v>
                </c:pt>
                <c:pt idx="7745">
                  <c:v>0.83628100000000005</c:v>
                </c:pt>
                <c:pt idx="7746">
                  <c:v>0.83627499999999999</c:v>
                </c:pt>
                <c:pt idx="7747">
                  <c:v>0.83627300000000004</c:v>
                </c:pt>
                <c:pt idx="7748">
                  <c:v>0.83626599999999995</c:v>
                </c:pt>
                <c:pt idx="7749">
                  <c:v>0.83626100000000003</c:v>
                </c:pt>
                <c:pt idx="7750">
                  <c:v>0.83625799999999995</c:v>
                </c:pt>
                <c:pt idx="7751">
                  <c:v>0.83625899999999997</c:v>
                </c:pt>
                <c:pt idx="7752">
                  <c:v>0.83625799999999995</c:v>
                </c:pt>
                <c:pt idx="7753">
                  <c:v>0.836256</c:v>
                </c:pt>
                <c:pt idx="7754">
                  <c:v>0.83625000000000005</c:v>
                </c:pt>
                <c:pt idx="7755">
                  <c:v>0.83624799999999999</c:v>
                </c:pt>
                <c:pt idx="7756">
                  <c:v>0.83623999999999998</c:v>
                </c:pt>
                <c:pt idx="7757">
                  <c:v>0.83623700000000001</c:v>
                </c:pt>
                <c:pt idx="7758">
                  <c:v>0.83623400000000003</c:v>
                </c:pt>
                <c:pt idx="7759">
                  <c:v>0.83623099999999995</c:v>
                </c:pt>
                <c:pt idx="7760">
                  <c:v>0.836229</c:v>
                </c:pt>
                <c:pt idx="7761">
                  <c:v>0.83622700000000005</c:v>
                </c:pt>
                <c:pt idx="7762">
                  <c:v>0.83622300000000005</c:v>
                </c:pt>
                <c:pt idx="7763">
                  <c:v>0.83622200000000002</c:v>
                </c:pt>
                <c:pt idx="7764">
                  <c:v>0.83621900000000005</c:v>
                </c:pt>
                <c:pt idx="7765">
                  <c:v>0.836225</c:v>
                </c:pt>
                <c:pt idx="7766">
                  <c:v>0.83622700000000005</c:v>
                </c:pt>
                <c:pt idx="7767">
                  <c:v>0.83623599999999998</c:v>
                </c:pt>
                <c:pt idx="7768">
                  <c:v>0.83624600000000004</c:v>
                </c:pt>
                <c:pt idx="7769">
                  <c:v>0.83625499999999997</c:v>
                </c:pt>
                <c:pt idx="7770">
                  <c:v>0.83626199999999995</c:v>
                </c:pt>
                <c:pt idx="7771">
                  <c:v>0.83626800000000001</c:v>
                </c:pt>
                <c:pt idx="7772">
                  <c:v>0.83626999999999996</c:v>
                </c:pt>
                <c:pt idx="7773">
                  <c:v>0.83627200000000002</c:v>
                </c:pt>
                <c:pt idx="7774">
                  <c:v>0.83627300000000004</c:v>
                </c:pt>
                <c:pt idx="7775">
                  <c:v>0.83627399999999996</c:v>
                </c:pt>
                <c:pt idx="7776">
                  <c:v>0.83628199999999997</c:v>
                </c:pt>
                <c:pt idx="7777">
                  <c:v>0.83628599999999997</c:v>
                </c:pt>
                <c:pt idx="7778">
                  <c:v>0.836287</c:v>
                </c:pt>
                <c:pt idx="7779">
                  <c:v>0.836287</c:v>
                </c:pt>
                <c:pt idx="7780">
                  <c:v>0.83628599999999997</c:v>
                </c:pt>
                <c:pt idx="7781">
                  <c:v>0.83629200000000004</c:v>
                </c:pt>
                <c:pt idx="7782">
                  <c:v>0.83629600000000004</c:v>
                </c:pt>
                <c:pt idx="7783">
                  <c:v>0.83629399999999998</c:v>
                </c:pt>
                <c:pt idx="7784">
                  <c:v>0.83629399999999998</c:v>
                </c:pt>
                <c:pt idx="7785">
                  <c:v>0.83628899999999995</c:v>
                </c:pt>
                <c:pt idx="7786">
                  <c:v>0.83628599999999997</c:v>
                </c:pt>
                <c:pt idx="7787">
                  <c:v>0.83628800000000003</c:v>
                </c:pt>
                <c:pt idx="7788">
                  <c:v>0.836287</c:v>
                </c:pt>
                <c:pt idx="7789">
                  <c:v>0.83628899999999995</c:v>
                </c:pt>
                <c:pt idx="7790">
                  <c:v>0.83627899999999999</c:v>
                </c:pt>
                <c:pt idx="7791">
                  <c:v>0.83627499999999999</c:v>
                </c:pt>
                <c:pt idx="7792">
                  <c:v>0.83627700000000005</c:v>
                </c:pt>
                <c:pt idx="7793">
                  <c:v>0.83626400000000001</c:v>
                </c:pt>
                <c:pt idx="7794">
                  <c:v>0.83626599999999995</c:v>
                </c:pt>
                <c:pt idx="7795">
                  <c:v>0.83626599999999995</c:v>
                </c:pt>
                <c:pt idx="7796">
                  <c:v>0.83626199999999995</c:v>
                </c:pt>
                <c:pt idx="7797">
                  <c:v>0.83626100000000003</c:v>
                </c:pt>
                <c:pt idx="7798">
                  <c:v>0.83626</c:v>
                </c:pt>
                <c:pt idx="7799">
                  <c:v>0.83625799999999995</c:v>
                </c:pt>
                <c:pt idx="7800">
                  <c:v>0.836252</c:v>
                </c:pt>
                <c:pt idx="7801">
                  <c:v>0.83624799999999999</c:v>
                </c:pt>
                <c:pt idx="7802">
                  <c:v>0.83624799999999999</c:v>
                </c:pt>
                <c:pt idx="7803">
                  <c:v>0.83624399999999999</c:v>
                </c:pt>
                <c:pt idx="7804">
                  <c:v>0.83624200000000004</c:v>
                </c:pt>
                <c:pt idx="7805">
                  <c:v>0.83624200000000004</c:v>
                </c:pt>
                <c:pt idx="7806">
                  <c:v>0.83623499999999995</c:v>
                </c:pt>
                <c:pt idx="7807">
                  <c:v>0.83623700000000001</c:v>
                </c:pt>
                <c:pt idx="7808">
                  <c:v>0.83623499999999995</c:v>
                </c:pt>
                <c:pt idx="7809">
                  <c:v>0.83623499999999995</c:v>
                </c:pt>
                <c:pt idx="7810">
                  <c:v>0.83624200000000004</c:v>
                </c:pt>
                <c:pt idx="7811">
                  <c:v>0.83625300000000002</c:v>
                </c:pt>
                <c:pt idx="7812">
                  <c:v>0.836256</c:v>
                </c:pt>
                <c:pt idx="7813">
                  <c:v>0.83626699999999998</c:v>
                </c:pt>
                <c:pt idx="7814">
                  <c:v>0.83627200000000002</c:v>
                </c:pt>
                <c:pt idx="7815">
                  <c:v>0.83627099999999999</c:v>
                </c:pt>
                <c:pt idx="7816">
                  <c:v>0.83627300000000004</c:v>
                </c:pt>
                <c:pt idx="7817">
                  <c:v>0.83627899999999999</c:v>
                </c:pt>
                <c:pt idx="7818">
                  <c:v>0.83628400000000003</c:v>
                </c:pt>
                <c:pt idx="7819">
                  <c:v>0.83628899999999995</c:v>
                </c:pt>
                <c:pt idx="7820">
                  <c:v>0.836287</c:v>
                </c:pt>
                <c:pt idx="7821">
                  <c:v>0.836287</c:v>
                </c:pt>
                <c:pt idx="7822">
                  <c:v>0.83627899999999999</c:v>
                </c:pt>
                <c:pt idx="7823">
                  <c:v>0.83627799999999997</c:v>
                </c:pt>
                <c:pt idx="7824">
                  <c:v>0.83627799999999997</c:v>
                </c:pt>
                <c:pt idx="7825">
                  <c:v>0.83628000000000002</c:v>
                </c:pt>
                <c:pt idx="7826">
                  <c:v>0.83627499999999999</c:v>
                </c:pt>
                <c:pt idx="7827">
                  <c:v>0.83626800000000001</c:v>
                </c:pt>
                <c:pt idx="7828">
                  <c:v>0.83626400000000001</c:v>
                </c:pt>
                <c:pt idx="7829">
                  <c:v>0.83626900000000004</c:v>
                </c:pt>
                <c:pt idx="7830">
                  <c:v>0.83626400000000001</c:v>
                </c:pt>
                <c:pt idx="7831">
                  <c:v>0.83626199999999995</c:v>
                </c:pt>
                <c:pt idx="7832">
                  <c:v>0.836256</c:v>
                </c:pt>
                <c:pt idx="7833">
                  <c:v>0.83625300000000002</c:v>
                </c:pt>
                <c:pt idx="7834">
                  <c:v>0.83625400000000005</c:v>
                </c:pt>
                <c:pt idx="7835">
                  <c:v>0.83625000000000005</c:v>
                </c:pt>
                <c:pt idx="7836">
                  <c:v>0.83625300000000002</c:v>
                </c:pt>
                <c:pt idx="7837">
                  <c:v>0.83624799999999999</c:v>
                </c:pt>
                <c:pt idx="7838">
                  <c:v>0.83625000000000005</c:v>
                </c:pt>
                <c:pt idx="7839">
                  <c:v>0.83624100000000001</c:v>
                </c:pt>
                <c:pt idx="7840">
                  <c:v>0.83624100000000001</c:v>
                </c:pt>
                <c:pt idx="7841">
                  <c:v>0.83623800000000004</c:v>
                </c:pt>
                <c:pt idx="7842">
                  <c:v>0.83623599999999998</c:v>
                </c:pt>
                <c:pt idx="7843">
                  <c:v>0.83623400000000003</c:v>
                </c:pt>
                <c:pt idx="7844">
                  <c:v>0.83623199999999998</c:v>
                </c:pt>
                <c:pt idx="7845">
                  <c:v>0.83623199999999998</c:v>
                </c:pt>
                <c:pt idx="7846">
                  <c:v>0.83622700000000005</c:v>
                </c:pt>
                <c:pt idx="7847">
                  <c:v>0.83622799999999997</c:v>
                </c:pt>
                <c:pt idx="7848">
                  <c:v>0.83623499999999995</c:v>
                </c:pt>
                <c:pt idx="7849">
                  <c:v>0.83623800000000004</c:v>
                </c:pt>
                <c:pt idx="7850">
                  <c:v>0.83625000000000005</c:v>
                </c:pt>
                <c:pt idx="7851">
                  <c:v>0.83625799999999995</c:v>
                </c:pt>
                <c:pt idx="7852">
                  <c:v>0.83626199999999995</c:v>
                </c:pt>
                <c:pt idx="7853">
                  <c:v>0.83626900000000004</c:v>
                </c:pt>
                <c:pt idx="7854">
                  <c:v>0.83627600000000002</c:v>
                </c:pt>
                <c:pt idx="7855">
                  <c:v>0.83627899999999999</c:v>
                </c:pt>
                <c:pt idx="7856">
                  <c:v>0.83628100000000005</c:v>
                </c:pt>
                <c:pt idx="7857">
                  <c:v>0.836283</c:v>
                </c:pt>
                <c:pt idx="7858">
                  <c:v>0.83629200000000004</c:v>
                </c:pt>
                <c:pt idx="7859">
                  <c:v>0.836287</c:v>
                </c:pt>
                <c:pt idx="7860">
                  <c:v>0.836287</c:v>
                </c:pt>
                <c:pt idx="7861">
                  <c:v>0.83628899999999995</c:v>
                </c:pt>
                <c:pt idx="7862">
                  <c:v>0.83629399999999998</c:v>
                </c:pt>
                <c:pt idx="7863">
                  <c:v>0.83629500000000001</c:v>
                </c:pt>
                <c:pt idx="7864">
                  <c:v>0.83629200000000004</c:v>
                </c:pt>
                <c:pt idx="7865">
                  <c:v>0.83629699999999996</c:v>
                </c:pt>
                <c:pt idx="7866">
                  <c:v>0.83629399999999998</c:v>
                </c:pt>
                <c:pt idx="7867">
                  <c:v>0.83628800000000003</c:v>
                </c:pt>
                <c:pt idx="7868">
                  <c:v>0.836287</c:v>
                </c:pt>
                <c:pt idx="7869">
                  <c:v>0.83629299999999995</c:v>
                </c:pt>
                <c:pt idx="7870">
                  <c:v>0.83629600000000004</c:v>
                </c:pt>
                <c:pt idx="7871">
                  <c:v>0.83629699999999996</c:v>
                </c:pt>
                <c:pt idx="7872">
                  <c:v>0.83629200000000004</c:v>
                </c:pt>
                <c:pt idx="7873">
                  <c:v>0.83629299999999995</c:v>
                </c:pt>
                <c:pt idx="7874">
                  <c:v>0.83628400000000003</c:v>
                </c:pt>
                <c:pt idx="7875">
                  <c:v>0.83627399999999996</c:v>
                </c:pt>
                <c:pt idx="7876">
                  <c:v>0.83627600000000002</c:v>
                </c:pt>
                <c:pt idx="7877">
                  <c:v>0.83627600000000002</c:v>
                </c:pt>
                <c:pt idx="7878">
                  <c:v>0.83626900000000004</c:v>
                </c:pt>
                <c:pt idx="7879">
                  <c:v>0.83626599999999995</c:v>
                </c:pt>
                <c:pt idx="7880">
                  <c:v>0.83626500000000004</c:v>
                </c:pt>
                <c:pt idx="7881">
                  <c:v>0.83626400000000001</c:v>
                </c:pt>
                <c:pt idx="7882">
                  <c:v>0.83625799999999995</c:v>
                </c:pt>
                <c:pt idx="7883">
                  <c:v>0.83625400000000005</c:v>
                </c:pt>
                <c:pt idx="7884">
                  <c:v>0.83625099999999997</c:v>
                </c:pt>
                <c:pt idx="7885">
                  <c:v>0.83624500000000002</c:v>
                </c:pt>
                <c:pt idx="7886">
                  <c:v>0.83624500000000002</c:v>
                </c:pt>
                <c:pt idx="7887">
                  <c:v>0.83624600000000004</c:v>
                </c:pt>
                <c:pt idx="7888">
                  <c:v>0.83625499999999997</c:v>
                </c:pt>
                <c:pt idx="7889">
                  <c:v>0.83626</c:v>
                </c:pt>
                <c:pt idx="7890">
                  <c:v>0.83626500000000004</c:v>
                </c:pt>
                <c:pt idx="7891">
                  <c:v>0.83627099999999999</c:v>
                </c:pt>
                <c:pt idx="7892">
                  <c:v>0.83627799999999997</c:v>
                </c:pt>
                <c:pt idx="7893">
                  <c:v>0.83628199999999997</c:v>
                </c:pt>
                <c:pt idx="7894">
                  <c:v>0.83628499999999995</c:v>
                </c:pt>
                <c:pt idx="7895">
                  <c:v>0.83628599999999997</c:v>
                </c:pt>
                <c:pt idx="7896">
                  <c:v>0.83629399999999998</c:v>
                </c:pt>
                <c:pt idx="7897">
                  <c:v>0.83629900000000001</c:v>
                </c:pt>
                <c:pt idx="7898">
                  <c:v>0.83629699999999996</c:v>
                </c:pt>
                <c:pt idx="7899">
                  <c:v>0.83630099999999996</c:v>
                </c:pt>
                <c:pt idx="7900">
                  <c:v>0.83629600000000004</c:v>
                </c:pt>
                <c:pt idx="7901">
                  <c:v>0.83630099999999996</c:v>
                </c:pt>
                <c:pt idx="7902">
                  <c:v>0.83628999999999998</c:v>
                </c:pt>
                <c:pt idx="7903">
                  <c:v>0.83628599999999997</c:v>
                </c:pt>
                <c:pt idx="7904">
                  <c:v>0.83628000000000002</c:v>
                </c:pt>
                <c:pt idx="7905">
                  <c:v>0.83628000000000002</c:v>
                </c:pt>
                <c:pt idx="7906">
                  <c:v>0.83627700000000005</c:v>
                </c:pt>
                <c:pt idx="7907">
                  <c:v>0.83627899999999999</c:v>
                </c:pt>
                <c:pt idx="7908">
                  <c:v>0.83627899999999999</c:v>
                </c:pt>
                <c:pt idx="7909">
                  <c:v>0.83628000000000002</c:v>
                </c:pt>
                <c:pt idx="7910">
                  <c:v>0.83628100000000005</c:v>
                </c:pt>
                <c:pt idx="7911">
                  <c:v>0.83628199999999997</c:v>
                </c:pt>
                <c:pt idx="7912">
                  <c:v>0.83628400000000003</c:v>
                </c:pt>
                <c:pt idx="7913">
                  <c:v>0.83628100000000005</c:v>
                </c:pt>
                <c:pt idx="7914">
                  <c:v>0.83627899999999999</c:v>
                </c:pt>
                <c:pt idx="7915">
                  <c:v>0.83627200000000002</c:v>
                </c:pt>
                <c:pt idx="7916">
                  <c:v>0.83627200000000002</c:v>
                </c:pt>
                <c:pt idx="7917">
                  <c:v>0.83627200000000002</c:v>
                </c:pt>
                <c:pt idx="7918">
                  <c:v>0.83626699999999998</c:v>
                </c:pt>
                <c:pt idx="7919">
                  <c:v>0.83626699999999998</c:v>
                </c:pt>
                <c:pt idx="7920">
                  <c:v>0.83626500000000004</c:v>
                </c:pt>
                <c:pt idx="7921">
                  <c:v>0.83626299999999998</c:v>
                </c:pt>
                <c:pt idx="7922">
                  <c:v>0.83625499999999997</c:v>
                </c:pt>
                <c:pt idx="7923">
                  <c:v>0.83625499999999997</c:v>
                </c:pt>
                <c:pt idx="7924">
                  <c:v>0.83624500000000002</c:v>
                </c:pt>
                <c:pt idx="7925">
                  <c:v>0.83624299999999996</c:v>
                </c:pt>
                <c:pt idx="7926">
                  <c:v>0.83623700000000001</c:v>
                </c:pt>
                <c:pt idx="7927">
                  <c:v>0.83623499999999995</c:v>
                </c:pt>
                <c:pt idx="7928">
                  <c:v>0.83623400000000003</c:v>
                </c:pt>
                <c:pt idx="7929">
                  <c:v>0.83623899999999995</c:v>
                </c:pt>
                <c:pt idx="7930">
                  <c:v>0.83624200000000004</c:v>
                </c:pt>
                <c:pt idx="7931">
                  <c:v>0.83624900000000002</c:v>
                </c:pt>
                <c:pt idx="7932">
                  <c:v>0.83625099999999997</c:v>
                </c:pt>
                <c:pt idx="7933">
                  <c:v>0.83625899999999997</c:v>
                </c:pt>
                <c:pt idx="7934">
                  <c:v>0.83626800000000001</c:v>
                </c:pt>
                <c:pt idx="7935">
                  <c:v>0.83627099999999999</c:v>
                </c:pt>
                <c:pt idx="7936">
                  <c:v>0.83628000000000002</c:v>
                </c:pt>
                <c:pt idx="7937">
                  <c:v>0.83628100000000005</c:v>
                </c:pt>
                <c:pt idx="7938">
                  <c:v>0.83628400000000003</c:v>
                </c:pt>
                <c:pt idx="7939">
                  <c:v>0.836283</c:v>
                </c:pt>
                <c:pt idx="7940">
                  <c:v>0.83629500000000001</c:v>
                </c:pt>
                <c:pt idx="7941">
                  <c:v>0.83629900000000001</c:v>
                </c:pt>
                <c:pt idx="7942">
                  <c:v>0.83630000000000004</c:v>
                </c:pt>
                <c:pt idx="7943">
                  <c:v>0.83630000000000004</c:v>
                </c:pt>
                <c:pt idx="7944">
                  <c:v>0.83629799999999999</c:v>
                </c:pt>
                <c:pt idx="7945">
                  <c:v>0.83629900000000001</c:v>
                </c:pt>
                <c:pt idx="7946">
                  <c:v>0.83630000000000004</c:v>
                </c:pt>
                <c:pt idx="7947">
                  <c:v>0.83630099999999996</c:v>
                </c:pt>
                <c:pt idx="7948">
                  <c:v>0.83630599999999999</c:v>
                </c:pt>
                <c:pt idx="7949">
                  <c:v>0.83631</c:v>
                </c:pt>
                <c:pt idx="7950">
                  <c:v>0.83630499999999997</c:v>
                </c:pt>
                <c:pt idx="7951">
                  <c:v>0.83630400000000005</c:v>
                </c:pt>
                <c:pt idx="7952">
                  <c:v>0.83630700000000002</c:v>
                </c:pt>
                <c:pt idx="7953">
                  <c:v>0.83630700000000002</c:v>
                </c:pt>
                <c:pt idx="7954">
                  <c:v>0.83630800000000005</c:v>
                </c:pt>
                <c:pt idx="7955">
                  <c:v>0.83630400000000005</c:v>
                </c:pt>
                <c:pt idx="7956">
                  <c:v>0.83629200000000004</c:v>
                </c:pt>
                <c:pt idx="7957">
                  <c:v>0.83627899999999999</c:v>
                </c:pt>
                <c:pt idx="7958">
                  <c:v>0.83627899999999999</c:v>
                </c:pt>
                <c:pt idx="7959">
                  <c:v>0.83627600000000002</c:v>
                </c:pt>
                <c:pt idx="7960">
                  <c:v>0.83627300000000004</c:v>
                </c:pt>
                <c:pt idx="7961">
                  <c:v>0.83626900000000004</c:v>
                </c:pt>
                <c:pt idx="7962">
                  <c:v>0.83626100000000003</c:v>
                </c:pt>
                <c:pt idx="7963">
                  <c:v>0.83625400000000005</c:v>
                </c:pt>
                <c:pt idx="7964">
                  <c:v>0.83624500000000002</c:v>
                </c:pt>
                <c:pt idx="7965">
                  <c:v>0.83623899999999995</c:v>
                </c:pt>
                <c:pt idx="7966">
                  <c:v>0.83623499999999995</c:v>
                </c:pt>
                <c:pt idx="7967">
                  <c:v>0.83622799999999997</c:v>
                </c:pt>
                <c:pt idx="7968">
                  <c:v>0.83622600000000002</c:v>
                </c:pt>
                <c:pt idx="7969">
                  <c:v>0.83623800000000004</c:v>
                </c:pt>
                <c:pt idx="7970">
                  <c:v>0.83623899999999995</c:v>
                </c:pt>
                <c:pt idx="7971">
                  <c:v>0.83624900000000002</c:v>
                </c:pt>
                <c:pt idx="7972">
                  <c:v>0.83626</c:v>
                </c:pt>
                <c:pt idx="7973">
                  <c:v>0.83626900000000004</c:v>
                </c:pt>
                <c:pt idx="7974">
                  <c:v>0.83627399999999996</c:v>
                </c:pt>
                <c:pt idx="7975">
                  <c:v>0.836283</c:v>
                </c:pt>
                <c:pt idx="7976">
                  <c:v>0.836283</c:v>
                </c:pt>
                <c:pt idx="7977">
                  <c:v>0.83628999999999998</c:v>
                </c:pt>
                <c:pt idx="7978">
                  <c:v>0.83628999999999998</c:v>
                </c:pt>
                <c:pt idx="7979">
                  <c:v>0.83629900000000001</c:v>
                </c:pt>
                <c:pt idx="7980">
                  <c:v>0.83629600000000004</c:v>
                </c:pt>
                <c:pt idx="7981">
                  <c:v>0.83629600000000004</c:v>
                </c:pt>
                <c:pt idx="7982">
                  <c:v>0.83629799999999999</c:v>
                </c:pt>
                <c:pt idx="7983">
                  <c:v>0.83630700000000002</c:v>
                </c:pt>
                <c:pt idx="7984">
                  <c:v>0.83630700000000002</c:v>
                </c:pt>
                <c:pt idx="7985">
                  <c:v>0.83631200000000006</c:v>
                </c:pt>
                <c:pt idx="7986">
                  <c:v>0.83630700000000002</c:v>
                </c:pt>
                <c:pt idx="7987">
                  <c:v>0.83630400000000005</c:v>
                </c:pt>
                <c:pt idx="7988">
                  <c:v>0.83630099999999996</c:v>
                </c:pt>
                <c:pt idx="7989">
                  <c:v>0.83630000000000004</c:v>
                </c:pt>
                <c:pt idx="7990">
                  <c:v>0.83630700000000002</c:v>
                </c:pt>
                <c:pt idx="7991">
                  <c:v>0.83630499999999997</c:v>
                </c:pt>
                <c:pt idx="7992">
                  <c:v>0.83630099999999996</c:v>
                </c:pt>
                <c:pt idx="7993">
                  <c:v>0.83630300000000002</c:v>
                </c:pt>
                <c:pt idx="7994">
                  <c:v>0.83630099999999996</c:v>
                </c:pt>
                <c:pt idx="7995">
                  <c:v>0.83630099999999996</c:v>
                </c:pt>
                <c:pt idx="7996">
                  <c:v>0.83630099999999996</c:v>
                </c:pt>
                <c:pt idx="7997">
                  <c:v>0.83629699999999996</c:v>
                </c:pt>
                <c:pt idx="7998">
                  <c:v>0.83629100000000001</c:v>
                </c:pt>
                <c:pt idx="7999">
                  <c:v>0.836287</c:v>
                </c:pt>
                <c:pt idx="8000">
                  <c:v>0.83628400000000003</c:v>
                </c:pt>
                <c:pt idx="8001">
                  <c:v>0.83627600000000002</c:v>
                </c:pt>
                <c:pt idx="8002">
                  <c:v>0.83626599999999995</c:v>
                </c:pt>
                <c:pt idx="8003">
                  <c:v>0.83626400000000001</c:v>
                </c:pt>
                <c:pt idx="8004">
                  <c:v>0.83625899999999997</c:v>
                </c:pt>
                <c:pt idx="8005">
                  <c:v>0.83624799999999999</c:v>
                </c:pt>
                <c:pt idx="8006">
                  <c:v>0.83623899999999995</c:v>
                </c:pt>
                <c:pt idx="8007">
                  <c:v>0.83623599999999998</c:v>
                </c:pt>
                <c:pt idx="8008">
                  <c:v>0.83623400000000003</c:v>
                </c:pt>
                <c:pt idx="8009">
                  <c:v>0.83623099999999995</c:v>
                </c:pt>
                <c:pt idx="8010">
                  <c:v>0.83623800000000004</c:v>
                </c:pt>
                <c:pt idx="8011">
                  <c:v>0.83624399999999999</c:v>
                </c:pt>
                <c:pt idx="8012">
                  <c:v>0.83624900000000002</c:v>
                </c:pt>
                <c:pt idx="8013">
                  <c:v>0.83624900000000002</c:v>
                </c:pt>
                <c:pt idx="8014">
                  <c:v>0.83625099999999997</c:v>
                </c:pt>
                <c:pt idx="8015">
                  <c:v>0.83626199999999995</c:v>
                </c:pt>
                <c:pt idx="8016">
                  <c:v>0.83626699999999998</c:v>
                </c:pt>
                <c:pt idx="8017">
                  <c:v>0.83626400000000001</c:v>
                </c:pt>
                <c:pt idx="8018">
                  <c:v>0.83627200000000002</c:v>
                </c:pt>
                <c:pt idx="8019">
                  <c:v>0.83627200000000002</c:v>
                </c:pt>
                <c:pt idx="8020">
                  <c:v>0.83627799999999997</c:v>
                </c:pt>
                <c:pt idx="8021">
                  <c:v>0.83627899999999999</c:v>
                </c:pt>
                <c:pt idx="8022">
                  <c:v>0.83627899999999999</c:v>
                </c:pt>
                <c:pt idx="8023">
                  <c:v>0.83628199999999997</c:v>
                </c:pt>
                <c:pt idx="8024">
                  <c:v>0.83628499999999995</c:v>
                </c:pt>
                <c:pt idx="8025">
                  <c:v>0.83628999999999998</c:v>
                </c:pt>
                <c:pt idx="8026">
                  <c:v>0.83628999999999998</c:v>
                </c:pt>
                <c:pt idx="8027">
                  <c:v>0.83629500000000001</c:v>
                </c:pt>
                <c:pt idx="8028">
                  <c:v>0.83629900000000001</c:v>
                </c:pt>
                <c:pt idx="8029">
                  <c:v>0.83630000000000004</c:v>
                </c:pt>
                <c:pt idx="8030">
                  <c:v>0.83630199999999999</c:v>
                </c:pt>
                <c:pt idx="8031">
                  <c:v>0.83630199999999999</c:v>
                </c:pt>
                <c:pt idx="8032">
                  <c:v>0.83630599999999999</c:v>
                </c:pt>
                <c:pt idx="8033">
                  <c:v>0.83630800000000005</c:v>
                </c:pt>
                <c:pt idx="8034">
                  <c:v>0.83630400000000005</c:v>
                </c:pt>
                <c:pt idx="8035">
                  <c:v>0.83630800000000005</c:v>
                </c:pt>
                <c:pt idx="8036">
                  <c:v>0.83630800000000005</c:v>
                </c:pt>
                <c:pt idx="8037">
                  <c:v>0.83630400000000005</c:v>
                </c:pt>
                <c:pt idx="8038">
                  <c:v>0.83630199999999999</c:v>
                </c:pt>
                <c:pt idx="8039">
                  <c:v>0.83630099999999996</c:v>
                </c:pt>
                <c:pt idx="8040">
                  <c:v>0.83629699999999996</c:v>
                </c:pt>
                <c:pt idx="8041">
                  <c:v>0.83629399999999998</c:v>
                </c:pt>
                <c:pt idx="8042">
                  <c:v>0.83628800000000003</c:v>
                </c:pt>
                <c:pt idx="8043">
                  <c:v>0.83628100000000005</c:v>
                </c:pt>
                <c:pt idx="8044">
                  <c:v>0.83627399999999996</c:v>
                </c:pt>
                <c:pt idx="8045">
                  <c:v>0.83626400000000001</c:v>
                </c:pt>
                <c:pt idx="8046">
                  <c:v>0.83626</c:v>
                </c:pt>
                <c:pt idx="8047">
                  <c:v>0.83625099999999997</c:v>
                </c:pt>
                <c:pt idx="8048">
                  <c:v>0.83624699999999996</c:v>
                </c:pt>
                <c:pt idx="8049">
                  <c:v>0.83623899999999995</c:v>
                </c:pt>
                <c:pt idx="8050">
                  <c:v>0.83623999999999998</c:v>
                </c:pt>
                <c:pt idx="8051">
                  <c:v>0.83624600000000004</c:v>
                </c:pt>
                <c:pt idx="8052">
                  <c:v>0.836252</c:v>
                </c:pt>
                <c:pt idx="8053">
                  <c:v>0.83625899999999997</c:v>
                </c:pt>
                <c:pt idx="8054">
                  <c:v>0.83626800000000001</c:v>
                </c:pt>
                <c:pt idx="8055">
                  <c:v>0.83627799999999997</c:v>
                </c:pt>
                <c:pt idx="8056">
                  <c:v>0.83627799999999997</c:v>
                </c:pt>
                <c:pt idx="8057">
                  <c:v>0.836287</c:v>
                </c:pt>
                <c:pt idx="8058">
                  <c:v>0.83628800000000003</c:v>
                </c:pt>
                <c:pt idx="8059">
                  <c:v>0.83629500000000001</c:v>
                </c:pt>
                <c:pt idx="8060">
                  <c:v>0.83629799999999999</c:v>
                </c:pt>
                <c:pt idx="8061">
                  <c:v>0.83630199999999999</c:v>
                </c:pt>
                <c:pt idx="8062">
                  <c:v>0.83630400000000005</c:v>
                </c:pt>
                <c:pt idx="8063">
                  <c:v>0.83631200000000006</c:v>
                </c:pt>
                <c:pt idx="8064">
                  <c:v>0.83631</c:v>
                </c:pt>
                <c:pt idx="8065">
                  <c:v>0.83630899999999997</c:v>
                </c:pt>
                <c:pt idx="8066">
                  <c:v>0.83631100000000003</c:v>
                </c:pt>
                <c:pt idx="8067">
                  <c:v>0.83631100000000003</c:v>
                </c:pt>
                <c:pt idx="8068">
                  <c:v>0.83631599999999995</c:v>
                </c:pt>
                <c:pt idx="8069">
                  <c:v>0.83631500000000003</c:v>
                </c:pt>
                <c:pt idx="8070">
                  <c:v>0.836314</c:v>
                </c:pt>
                <c:pt idx="8071">
                  <c:v>0.83631</c:v>
                </c:pt>
                <c:pt idx="8072">
                  <c:v>0.83631100000000003</c:v>
                </c:pt>
                <c:pt idx="8073">
                  <c:v>0.83631299999999997</c:v>
                </c:pt>
                <c:pt idx="8074">
                  <c:v>0.83631200000000006</c:v>
                </c:pt>
                <c:pt idx="8075">
                  <c:v>0.83631200000000006</c:v>
                </c:pt>
                <c:pt idx="8076">
                  <c:v>0.83630899999999997</c:v>
                </c:pt>
                <c:pt idx="8077">
                  <c:v>0.83629399999999998</c:v>
                </c:pt>
                <c:pt idx="8078">
                  <c:v>0.83629399999999998</c:v>
                </c:pt>
                <c:pt idx="8079">
                  <c:v>0.83628899999999995</c:v>
                </c:pt>
                <c:pt idx="8080">
                  <c:v>0.83628599999999997</c:v>
                </c:pt>
                <c:pt idx="8081">
                  <c:v>0.83628100000000005</c:v>
                </c:pt>
                <c:pt idx="8082">
                  <c:v>0.83628000000000002</c:v>
                </c:pt>
                <c:pt idx="8083">
                  <c:v>0.83627300000000004</c:v>
                </c:pt>
                <c:pt idx="8084">
                  <c:v>0.83627099999999999</c:v>
                </c:pt>
                <c:pt idx="8085">
                  <c:v>0.83626999999999996</c:v>
                </c:pt>
                <c:pt idx="8086">
                  <c:v>0.83626100000000003</c:v>
                </c:pt>
                <c:pt idx="8087">
                  <c:v>0.83625400000000005</c:v>
                </c:pt>
                <c:pt idx="8088">
                  <c:v>0.83625000000000005</c:v>
                </c:pt>
                <c:pt idx="8089">
                  <c:v>0.83624699999999996</c:v>
                </c:pt>
                <c:pt idx="8090">
                  <c:v>0.83625000000000005</c:v>
                </c:pt>
                <c:pt idx="8091">
                  <c:v>0.83625700000000003</c:v>
                </c:pt>
                <c:pt idx="8092">
                  <c:v>0.83626500000000004</c:v>
                </c:pt>
                <c:pt idx="8093">
                  <c:v>0.83626900000000004</c:v>
                </c:pt>
                <c:pt idx="8094">
                  <c:v>0.83628499999999995</c:v>
                </c:pt>
                <c:pt idx="8095">
                  <c:v>0.83629100000000001</c:v>
                </c:pt>
                <c:pt idx="8096">
                  <c:v>0.83629799999999999</c:v>
                </c:pt>
                <c:pt idx="8097">
                  <c:v>0.83630099999999996</c:v>
                </c:pt>
                <c:pt idx="8098">
                  <c:v>0.83630400000000005</c:v>
                </c:pt>
                <c:pt idx="8099">
                  <c:v>0.83630499999999997</c:v>
                </c:pt>
                <c:pt idx="8100">
                  <c:v>0.83630599999999999</c:v>
                </c:pt>
                <c:pt idx="8101">
                  <c:v>0.83630700000000002</c:v>
                </c:pt>
                <c:pt idx="8102">
                  <c:v>0.83631299999999997</c:v>
                </c:pt>
                <c:pt idx="8103">
                  <c:v>0.83630700000000002</c:v>
                </c:pt>
                <c:pt idx="8104">
                  <c:v>0.83630700000000002</c:v>
                </c:pt>
                <c:pt idx="8105">
                  <c:v>0.83631200000000006</c:v>
                </c:pt>
                <c:pt idx="8106">
                  <c:v>0.83631200000000006</c:v>
                </c:pt>
                <c:pt idx="8107">
                  <c:v>0.83631200000000006</c:v>
                </c:pt>
                <c:pt idx="8108">
                  <c:v>0.836314</c:v>
                </c:pt>
                <c:pt idx="8109">
                  <c:v>0.83630300000000002</c:v>
                </c:pt>
                <c:pt idx="8110">
                  <c:v>0.83629699999999996</c:v>
                </c:pt>
                <c:pt idx="8111">
                  <c:v>0.83629799999999999</c:v>
                </c:pt>
                <c:pt idx="8112">
                  <c:v>0.83630300000000002</c:v>
                </c:pt>
                <c:pt idx="8113">
                  <c:v>0.83630300000000002</c:v>
                </c:pt>
                <c:pt idx="8114">
                  <c:v>0.83630300000000002</c:v>
                </c:pt>
                <c:pt idx="8115">
                  <c:v>0.83630099999999996</c:v>
                </c:pt>
                <c:pt idx="8116">
                  <c:v>0.83629799999999999</c:v>
                </c:pt>
                <c:pt idx="8117">
                  <c:v>0.83628499999999995</c:v>
                </c:pt>
                <c:pt idx="8118">
                  <c:v>0.83628499999999995</c:v>
                </c:pt>
                <c:pt idx="8119">
                  <c:v>0.83628499999999995</c:v>
                </c:pt>
                <c:pt idx="8120">
                  <c:v>0.836287</c:v>
                </c:pt>
                <c:pt idx="8121">
                  <c:v>0.83628199999999997</c:v>
                </c:pt>
                <c:pt idx="8122">
                  <c:v>0.83628000000000002</c:v>
                </c:pt>
                <c:pt idx="8123">
                  <c:v>0.83626900000000004</c:v>
                </c:pt>
                <c:pt idx="8124">
                  <c:v>0.83626400000000001</c:v>
                </c:pt>
                <c:pt idx="8125">
                  <c:v>0.83625499999999997</c:v>
                </c:pt>
                <c:pt idx="8126">
                  <c:v>0.83625000000000005</c:v>
                </c:pt>
                <c:pt idx="8127">
                  <c:v>0.83624699999999996</c:v>
                </c:pt>
                <c:pt idx="8128">
                  <c:v>0.83624399999999999</c:v>
                </c:pt>
                <c:pt idx="8129">
                  <c:v>0.83624600000000004</c:v>
                </c:pt>
                <c:pt idx="8130">
                  <c:v>0.83624900000000002</c:v>
                </c:pt>
                <c:pt idx="8131">
                  <c:v>0.83626</c:v>
                </c:pt>
                <c:pt idx="8132">
                  <c:v>0.83626</c:v>
                </c:pt>
                <c:pt idx="8133">
                  <c:v>0.83626900000000004</c:v>
                </c:pt>
                <c:pt idx="8134">
                  <c:v>0.83627600000000002</c:v>
                </c:pt>
                <c:pt idx="8135">
                  <c:v>0.83627799999999997</c:v>
                </c:pt>
                <c:pt idx="8136">
                  <c:v>0.83628599999999997</c:v>
                </c:pt>
                <c:pt idx="8137">
                  <c:v>0.83628800000000003</c:v>
                </c:pt>
                <c:pt idx="8138">
                  <c:v>0.83629200000000004</c:v>
                </c:pt>
                <c:pt idx="8139">
                  <c:v>0.83629299999999995</c:v>
                </c:pt>
                <c:pt idx="8140">
                  <c:v>0.83629699999999996</c:v>
                </c:pt>
                <c:pt idx="8141">
                  <c:v>0.83629799999999999</c:v>
                </c:pt>
                <c:pt idx="8142">
                  <c:v>0.83630199999999999</c:v>
                </c:pt>
                <c:pt idx="8143">
                  <c:v>0.83630400000000005</c:v>
                </c:pt>
                <c:pt idx="8144">
                  <c:v>0.83630400000000005</c:v>
                </c:pt>
                <c:pt idx="8145">
                  <c:v>0.83631</c:v>
                </c:pt>
                <c:pt idx="8146">
                  <c:v>0.83630099999999996</c:v>
                </c:pt>
                <c:pt idx="8147">
                  <c:v>0.83630599999999999</c:v>
                </c:pt>
                <c:pt idx="8148">
                  <c:v>0.83630899999999997</c:v>
                </c:pt>
                <c:pt idx="8149">
                  <c:v>0.83630899999999997</c:v>
                </c:pt>
                <c:pt idx="8150">
                  <c:v>0.83631200000000006</c:v>
                </c:pt>
                <c:pt idx="8151">
                  <c:v>0.83631599999999995</c:v>
                </c:pt>
                <c:pt idx="8152">
                  <c:v>0.83631699999999998</c:v>
                </c:pt>
                <c:pt idx="8153">
                  <c:v>0.83631500000000003</c:v>
                </c:pt>
                <c:pt idx="8154">
                  <c:v>0.83631200000000006</c:v>
                </c:pt>
                <c:pt idx="8155">
                  <c:v>0.83631800000000001</c:v>
                </c:pt>
                <c:pt idx="8156">
                  <c:v>0.83631900000000003</c:v>
                </c:pt>
                <c:pt idx="8157">
                  <c:v>0.83631999999999995</c:v>
                </c:pt>
                <c:pt idx="8158">
                  <c:v>0.83632099999999998</c:v>
                </c:pt>
                <c:pt idx="8159">
                  <c:v>0.836314</c:v>
                </c:pt>
                <c:pt idx="8160">
                  <c:v>0.836314</c:v>
                </c:pt>
                <c:pt idx="8161">
                  <c:v>0.83631200000000006</c:v>
                </c:pt>
                <c:pt idx="8162">
                  <c:v>0.83630700000000002</c:v>
                </c:pt>
                <c:pt idx="8163">
                  <c:v>0.83631100000000003</c:v>
                </c:pt>
                <c:pt idx="8164">
                  <c:v>0.83630400000000005</c:v>
                </c:pt>
                <c:pt idx="8165">
                  <c:v>0.83629699999999996</c:v>
                </c:pt>
                <c:pt idx="8166">
                  <c:v>0.83628800000000003</c:v>
                </c:pt>
                <c:pt idx="8167">
                  <c:v>0.83627899999999999</c:v>
                </c:pt>
                <c:pt idx="8168">
                  <c:v>0.83627300000000004</c:v>
                </c:pt>
                <c:pt idx="8169">
                  <c:v>0.83626599999999995</c:v>
                </c:pt>
                <c:pt idx="8170">
                  <c:v>0.83626800000000001</c:v>
                </c:pt>
                <c:pt idx="8171">
                  <c:v>0.83626500000000004</c:v>
                </c:pt>
                <c:pt idx="8172">
                  <c:v>0.83627099999999999</c:v>
                </c:pt>
                <c:pt idx="8173">
                  <c:v>0.83627300000000004</c:v>
                </c:pt>
                <c:pt idx="8174">
                  <c:v>0.83628599999999997</c:v>
                </c:pt>
                <c:pt idx="8175">
                  <c:v>0.83628400000000003</c:v>
                </c:pt>
                <c:pt idx="8176">
                  <c:v>0.83628999999999998</c:v>
                </c:pt>
                <c:pt idx="8177">
                  <c:v>0.83629799999999999</c:v>
                </c:pt>
                <c:pt idx="8178">
                  <c:v>0.83630000000000004</c:v>
                </c:pt>
                <c:pt idx="8179">
                  <c:v>0.83630300000000002</c:v>
                </c:pt>
                <c:pt idx="8180">
                  <c:v>0.83631100000000003</c:v>
                </c:pt>
                <c:pt idx="8181">
                  <c:v>0.83631200000000006</c:v>
                </c:pt>
                <c:pt idx="8182">
                  <c:v>0.83631800000000001</c:v>
                </c:pt>
                <c:pt idx="8183">
                  <c:v>0.83631999999999995</c:v>
                </c:pt>
                <c:pt idx="8184">
                  <c:v>0.83632399999999996</c:v>
                </c:pt>
                <c:pt idx="8185">
                  <c:v>0.83632399999999996</c:v>
                </c:pt>
                <c:pt idx="8186">
                  <c:v>0.83632700000000004</c:v>
                </c:pt>
                <c:pt idx="8187">
                  <c:v>0.83632799999999996</c:v>
                </c:pt>
                <c:pt idx="8188">
                  <c:v>0.83632899999999999</c:v>
                </c:pt>
                <c:pt idx="8189">
                  <c:v>0.83632899999999999</c:v>
                </c:pt>
                <c:pt idx="8190">
                  <c:v>0.83633100000000005</c:v>
                </c:pt>
                <c:pt idx="8191">
                  <c:v>0.83632399999999996</c:v>
                </c:pt>
                <c:pt idx="8192">
                  <c:v>0.83631900000000003</c:v>
                </c:pt>
                <c:pt idx="8193">
                  <c:v>0.83631500000000003</c:v>
                </c:pt>
                <c:pt idx="8194">
                  <c:v>0.83631900000000003</c:v>
                </c:pt>
                <c:pt idx="8195">
                  <c:v>0.83632099999999998</c:v>
                </c:pt>
                <c:pt idx="8196">
                  <c:v>0.83632399999999996</c:v>
                </c:pt>
                <c:pt idx="8197">
                  <c:v>0.83632600000000001</c:v>
                </c:pt>
                <c:pt idx="8198">
                  <c:v>0.83632600000000001</c:v>
                </c:pt>
                <c:pt idx="8199">
                  <c:v>0.83633000000000002</c:v>
                </c:pt>
                <c:pt idx="8200">
                  <c:v>0.83632399999999996</c:v>
                </c:pt>
                <c:pt idx="8201">
                  <c:v>0.83631999999999995</c:v>
                </c:pt>
                <c:pt idx="8202">
                  <c:v>0.83631699999999998</c:v>
                </c:pt>
                <c:pt idx="8203">
                  <c:v>0.83631699999999998</c:v>
                </c:pt>
                <c:pt idx="8204">
                  <c:v>0.83630800000000005</c:v>
                </c:pt>
                <c:pt idx="8205">
                  <c:v>0.83630400000000005</c:v>
                </c:pt>
                <c:pt idx="8206">
                  <c:v>0.83629399999999998</c:v>
                </c:pt>
                <c:pt idx="8207">
                  <c:v>0.83628599999999997</c:v>
                </c:pt>
                <c:pt idx="8208">
                  <c:v>0.83628100000000005</c:v>
                </c:pt>
                <c:pt idx="8209">
                  <c:v>0.83627600000000002</c:v>
                </c:pt>
                <c:pt idx="8210">
                  <c:v>0.83627200000000002</c:v>
                </c:pt>
                <c:pt idx="8211">
                  <c:v>0.83626999999999996</c:v>
                </c:pt>
                <c:pt idx="8212">
                  <c:v>0.83627600000000002</c:v>
                </c:pt>
                <c:pt idx="8213">
                  <c:v>0.83628000000000002</c:v>
                </c:pt>
                <c:pt idx="8214">
                  <c:v>0.83628800000000003</c:v>
                </c:pt>
                <c:pt idx="8215">
                  <c:v>0.83629299999999995</c:v>
                </c:pt>
                <c:pt idx="8216">
                  <c:v>0.83629900000000001</c:v>
                </c:pt>
                <c:pt idx="8217">
                  <c:v>0.83630300000000002</c:v>
                </c:pt>
                <c:pt idx="8218">
                  <c:v>0.83630800000000005</c:v>
                </c:pt>
                <c:pt idx="8219">
                  <c:v>0.83631100000000003</c:v>
                </c:pt>
                <c:pt idx="8220">
                  <c:v>0.83631299999999997</c:v>
                </c:pt>
                <c:pt idx="8221">
                  <c:v>0.83631500000000003</c:v>
                </c:pt>
                <c:pt idx="8222">
                  <c:v>0.83631800000000001</c:v>
                </c:pt>
                <c:pt idx="8223">
                  <c:v>0.83632799999999996</c:v>
                </c:pt>
                <c:pt idx="8224">
                  <c:v>0.83632799999999996</c:v>
                </c:pt>
                <c:pt idx="8225">
                  <c:v>0.83632700000000004</c:v>
                </c:pt>
                <c:pt idx="8226">
                  <c:v>0.83632799999999996</c:v>
                </c:pt>
                <c:pt idx="8227">
                  <c:v>0.83632799999999996</c:v>
                </c:pt>
                <c:pt idx="8228">
                  <c:v>0.83632300000000004</c:v>
                </c:pt>
                <c:pt idx="8229">
                  <c:v>0.83632099999999998</c:v>
                </c:pt>
                <c:pt idx="8230">
                  <c:v>0.83632499999999999</c:v>
                </c:pt>
                <c:pt idx="8231">
                  <c:v>0.83632300000000004</c:v>
                </c:pt>
                <c:pt idx="8232">
                  <c:v>0.83632300000000004</c:v>
                </c:pt>
                <c:pt idx="8233">
                  <c:v>0.83632499999999999</c:v>
                </c:pt>
                <c:pt idx="8234">
                  <c:v>0.83632399999999996</c:v>
                </c:pt>
                <c:pt idx="8235">
                  <c:v>0.83632899999999999</c:v>
                </c:pt>
                <c:pt idx="8236">
                  <c:v>0.83632399999999996</c:v>
                </c:pt>
                <c:pt idx="8237">
                  <c:v>0.83632600000000001</c:v>
                </c:pt>
                <c:pt idx="8238">
                  <c:v>0.83632099999999998</c:v>
                </c:pt>
                <c:pt idx="8239">
                  <c:v>0.83631299999999997</c:v>
                </c:pt>
                <c:pt idx="8240">
                  <c:v>0.83629600000000004</c:v>
                </c:pt>
                <c:pt idx="8241">
                  <c:v>0.83628599999999997</c:v>
                </c:pt>
                <c:pt idx="8242">
                  <c:v>0.83628599999999997</c:v>
                </c:pt>
                <c:pt idx="8243">
                  <c:v>0.83628499999999995</c:v>
                </c:pt>
                <c:pt idx="8244">
                  <c:v>0.83628199999999997</c:v>
                </c:pt>
                <c:pt idx="8245">
                  <c:v>0.83626999999999996</c:v>
                </c:pt>
                <c:pt idx="8246">
                  <c:v>0.83626900000000004</c:v>
                </c:pt>
                <c:pt idx="8247">
                  <c:v>0.83626500000000004</c:v>
                </c:pt>
                <c:pt idx="8248">
                  <c:v>0.83626</c:v>
                </c:pt>
                <c:pt idx="8249">
                  <c:v>0.83624900000000002</c:v>
                </c:pt>
                <c:pt idx="8250">
                  <c:v>0.83624699999999996</c:v>
                </c:pt>
                <c:pt idx="8251">
                  <c:v>0.83624200000000004</c:v>
                </c:pt>
                <c:pt idx="8252">
                  <c:v>0.83624500000000002</c:v>
                </c:pt>
                <c:pt idx="8253">
                  <c:v>0.83625099999999997</c:v>
                </c:pt>
                <c:pt idx="8254">
                  <c:v>0.83625000000000005</c:v>
                </c:pt>
                <c:pt idx="8255">
                  <c:v>0.83626100000000003</c:v>
                </c:pt>
                <c:pt idx="8256">
                  <c:v>0.83626900000000004</c:v>
                </c:pt>
                <c:pt idx="8257">
                  <c:v>0.83627700000000005</c:v>
                </c:pt>
                <c:pt idx="8258">
                  <c:v>0.83628400000000003</c:v>
                </c:pt>
                <c:pt idx="8259">
                  <c:v>0.83628999999999998</c:v>
                </c:pt>
                <c:pt idx="8260">
                  <c:v>0.83629299999999995</c:v>
                </c:pt>
                <c:pt idx="8261">
                  <c:v>0.83630099999999996</c:v>
                </c:pt>
                <c:pt idx="8262">
                  <c:v>0.83630000000000004</c:v>
                </c:pt>
                <c:pt idx="8263">
                  <c:v>0.83630099999999996</c:v>
                </c:pt>
                <c:pt idx="8264">
                  <c:v>0.83630800000000005</c:v>
                </c:pt>
                <c:pt idx="8265">
                  <c:v>0.83630700000000002</c:v>
                </c:pt>
                <c:pt idx="8266">
                  <c:v>0.83630800000000005</c:v>
                </c:pt>
                <c:pt idx="8267">
                  <c:v>0.83631</c:v>
                </c:pt>
                <c:pt idx="8268">
                  <c:v>0.83631299999999997</c:v>
                </c:pt>
                <c:pt idx="8269">
                  <c:v>0.83631500000000003</c:v>
                </c:pt>
                <c:pt idx="8270">
                  <c:v>0.83631599999999995</c:v>
                </c:pt>
                <c:pt idx="8271">
                  <c:v>0.83631699999999998</c:v>
                </c:pt>
                <c:pt idx="8272">
                  <c:v>0.83631900000000003</c:v>
                </c:pt>
                <c:pt idx="8273">
                  <c:v>0.83631200000000006</c:v>
                </c:pt>
                <c:pt idx="8274">
                  <c:v>0.83631</c:v>
                </c:pt>
                <c:pt idx="8275">
                  <c:v>0.83631</c:v>
                </c:pt>
                <c:pt idx="8276">
                  <c:v>0.83631</c:v>
                </c:pt>
                <c:pt idx="8277">
                  <c:v>0.83631100000000003</c:v>
                </c:pt>
                <c:pt idx="8278">
                  <c:v>0.83630899999999997</c:v>
                </c:pt>
                <c:pt idx="8279">
                  <c:v>0.83631</c:v>
                </c:pt>
                <c:pt idx="8280">
                  <c:v>0.83630499999999997</c:v>
                </c:pt>
                <c:pt idx="8281">
                  <c:v>0.83629100000000001</c:v>
                </c:pt>
                <c:pt idx="8282">
                  <c:v>0.83628599999999997</c:v>
                </c:pt>
                <c:pt idx="8283">
                  <c:v>0.83628499999999995</c:v>
                </c:pt>
                <c:pt idx="8284">
                  <c:v>0.83628199999999997</c:v>
                </c:pt>
                <c:pt idx="8285">
                  <c:v>0.83628100000000005</c:v>
                </c:pt>
                <c:pt idx="8286">
                  <c:v>0.83627499999999999</c:v>
                </c:pt>
                <c:pt idx="8287">
                  <c:v>0.83626500000000004</c:v>
                </c:pt>
                <c:pt idx="8288">
                  <c:v>0.83625400000000005</c:v>
                </c:pt>
                <c:pt idx="8289">
                  <c:v>0.83624699999999996</c:v>
                </c:pt>
                <c:pt idx="8290">
                  <c:v>0.83624799999999999</c:v>
                </c:pt>
                <c:pt idx="8291">
                  <c:v>0.83623700000000001</c:v>
                </c:pt>
                <c:pt idx="8292">
                  <c:v>0.83623700000000001</c:v>
                </c:pt>
                <c:pt idx="8293">
                  <c:v>0.83624200000000004</c:v>
                </c:pt>
                <c:pt idx="8294">
                  <c:v>0.83624900000000002</c:v>
                </c:pt>
                <c:pt idx="8295">
                  <c:v>0.83625499999999997</c:v>
                </c:pt>
                <c:pt idx="8296">
                  <c:v>0.83626800000000001</c:v>
                </c:pt>
                <c:pt idx="8297">
                  <c:v>0.83627499999999999</c:v>
                </c:pt>
                <c:pt idx="8298">
                  <c:v>0.83628000000000002</c:v>
                </c:pt>
                <c:pt idx="8299">
                  <c:v>0.83629100000000001</c:v>
                </c:pt>
                <c:pt idx="8300">
                  <c:v>0.83629699999999996</c:v>
                </c:pt>
                <c:pt idx="8301">
                  <c:v>0.83630199999999999</c:v>
                </c:pt>
                <c:pt idx="8302">
                  <c:v>0.83630899999999997</c:v>
                </c:pt>
                <c:pt idx="8303">
                  <c:v>0.83631</c:v>
                </c:pt>
                <c:pt idx="8304">
                  <c:v>0.83631299999999997</c:v>
                </c:pt>
                <c:pt idx="8305">
                  <c:v>0.83630899999999997</c:v>
                </c:pt>
                <c:pt idx="8306">
                  <c:v>0.83630899999999997</c:v>
                </c:pt>
                <c:pt idx="8307">
                  <c:v>0.83631299999999997</c:v>
                </c:pt>
                <c:pt idx="8308">
                  <c:v>0.83631100000000003</c:v>
                </c:pt>
                <c:pt idx="8309">
                  <c:v>0.83631100000000003</c:v>
                </c:pt>
                <c:pt idx="8310">
                  <c:v>0.83631299999999997</c:v>
                </c:pt>
                <c:pt idx="8311">
                  <c:v>0.83631</c:v>
                </c:pt>
                <c:pt idx="8312">
                  <c:v>0.83631</c:v>
                </c:pt>
                <c:pt idx="8313">
                  <c:v>0.83631299999999997</c:v>
                </c:pt>
                <c:pt idx="8314">
                  <c:v>0.83631500000000003</c:v>
                </c:pt>
                <c:pt idx="8315">
                  <c:v>0.83631299999999997</c:v>
                </c:pt>
                <c:pt idx="8316">
                  <c:v>0.83631500000000003</c:v>
                </c:pt>
                <c:pt idx="8317">
                  <c:v>0.83631599999999995</c:v>
                </c:pt>
                <c:pt idx="8318">
                  <c:v>0.83630700000000002</c:v>
                </c:pt>
                <c:pt idx="8319">
                  <c:v>0.83629699999999996</c:v>
                </c:pt>
                <c:pt idx="8320">
                  <c:v>0.83629399999999998</c:v>
                </c:pt>
                <c:pt idx="8321">
                  <c:v>0.83629399999999998</c:v>
                </c:pt>
                <c:pt idx="8322">
                  <c:v>0.83628899999999995</c:v>
                </c:pt>
                <c:pt idx="8323">
                  <c:v>0.83628599999999997</c:v>
                </c:pt>
                <c:pt idx="8324">
                  <c:v>0.83628100000000005</c:v>
                </c:pt>
                <c:pt idx="8325">
                  <c:v>0.83627700000000005</c:v>
                </c:pt>
                <c:pt idx="8326">
                  <c:v>0.83626900000000004</c:v>
                </c:pt>
                <c:pt idx="8327">
                  <c:v>0.83626500000000004</c:v>
                </c:pt>
                <c:pt idx="8328">
                  <c:v>0.83625899999999997</c:v>
                </c:pt>
                <c:pt idx="8329">
                  <c:v>0.83625799999999995</c:v>
                </c:pt>
                <c:pt idx="8330">
                  <c:v>0.83625899999999997</c:v>
                </c:pt>
                <c:pt idx="8331">
                  <c:v>0.83626599999999995</c:v>
                </c:pt>
                <c:pt idx="8332">
                  <c:v>0.83627200000000002</c:v>
                </c:pt>
                <c:pt idx="8333">
                  <c:v>0.83628100000000005</c:v>
                </c:pt>
                <c:pt idx="8334">
                  <c:v>0.836283</c:v>
                </c:pt>
                <c:pt idx="8335">
                  <c:v>0.83629299999999995</c:v>
                </c:pt>
                <c:pt idx="8336">
                  <c:v>0.83629500000000001</c:v>
                </c:pt>
                <c:pt idx="8337">
                  <c:v>0.83630000000000004</c:v>
                </c:pt>
                <c:pt idx="8338">
                  <c:v>0.83630199999999999</c:v>
                </c:pt>
                <c:pt idx="8339">
                  <c:v>0.83630499999999997</c:v>
                </c:pt>
                <c:pt idx="8340">
                  <c:v>0.83630700000000002</c:v>
                </c:pt>
                <c:pt idx="8341">
                  <c:v>0.83631599999999995</c:v>
                </c:pt>
                <c:pt idx="8342">
                  <c:v>0.83632099999999998</c:v>
                </c:pt>
                <c:pt idx="8343">
                  <c:v>0.83632300000000004</c:v>
                </c:pt>
                <c:pt idx="8344">
                  <c:v>0.83632200000000001</c:v>
                </c:pt>
                <c:pt idx="8345">
                  <c:v>0.83631699999999998</c:v>
                </c:pt>
                <c:pt idx="8346">
                  <c:v>0.83631699999999998</c:v>
                </c:pt>
                <c:pt idx="8347">
                  <c:v>0.83631800000000001</c:v>
                </c:pt>
                <c:pt idx="8348">
                  <c:v>0.83631800000000001</c:v>
                </c:pt>
                <c:pt idx="8349">
                  <c:v>0.83631800000000001</c:v>
                </c:pt>
                <c:pt idx="8350">
                  <c:v>0.83631800000000001</c:v>
                </c:pt>
                <c:pt idx="8351">
                  <c:v>0.83630400000000005</c:v>
                </c:pt>
                <c:pt idx="8352">
                  <c:v>0.83630099999999996</c:v>
                </c:pt>
                <c:pt idx="8353">
                  <c:v>0.83629799999999999</c:v>
                </c:pt>
                <c:pt idx="8354">
                  <c:v>0.83630000000000004</c:v>
                </c:pt>
                <c:pt idx="8355">
                  <c:v>0.83629600000000004</c:v>
                </c:pt>
                <c:pt idx="8356">
                  <c:v>0.83629100000000001</c:v>
                </c:pt>
                <c:pt idx="8357">
                  <c:v>0.83629299999999995</c:v>
                </c:pt>
                <c:pt idx="8358">
                  <c:v>0.836287</c:v>
                </c:pt>
                <c:pt idx="8359">
                  <c:v>0.83628199999999997</c:v>
                </c:pt>
                <c:pt idx="8360">
                  <c:v>0.83627700000000005</c:v>
                </c:pt>
                <c:pt idx="8361">
                  <c:v>0.83627200000000002</c:v>
                </c:pt>
                <c:pt idx="8362">
                  <c:v>0.83626999999999996</c:v>
                </c:pt>
                <c:pt idx="8363">
                  <c:v>0.83626500000000004</c:v>
                </c:pt>
                <c:pt idx="8364">
                  <c:v>0.83625799999999995</c:v>
                </c:pt>
                <c:pt idx="8365">
                  <c:v>0.83625700000000003</c:v>
                </c:pt>
                <c:pt idx="8366">
                  <c:v>0.83625099999999997</c:v>
                </c:pt>
                <c:pt idx="8367">
                  <c:v>0.83624699999999996</c:v>
                </c:pt>
                <c:pt idx="8368">
                  <c:v>0.83625000000000005</c:v>
                </c:pt>
                <c:pt idx="8369">
                  <c:v>0.83625799999999995</c:v>
                </c:pt>
                <c:pt idx="8370">
                  <c:v>0.83626800000000001</c:v>
                </c:pt>
                <c:pt idx="8371">
                  <c:v>0.83627399999999996</c:v>
                </c:pt>
                <c:pt idx="8372">
                  <c:v>0.83628199999999997</c:v>
                </c:pt>
                <c:pt idx="8373">
                  <c:v>0.836287</c:v>
                </c:pt>
                <c:pt idx="8374">
                  <c:v>0.83629100000000001</c:v>
                </c:pt>
                <c:pt idx="8375">
                  <c:v>0.83629600000000004</c:v>
                </c:pt>
                <c:pt idx="8376">
                  <c:v>0.83629699999999996</c:v>
                </c:pt>
                <c:pt idx="8377">
                  <c:v>0.83630300000000002</c:v>
                </c:pt>
                <c:pt idx="8378">
                  <c:v>0.83630899999999997</c:v>
                </c:pt>
                <c:pt idx="8379">
                  <c:v>0.83631</c:v>
                </c:pt>
                <c:pt idx="8380">
                  <c:v>0.83631599999999995</c:v>
                </c:pt>
                <c:pt idx="8381">
                  <c:v>0.83631900000000003</c:v>
                </c:pt>
                <c:pt idx="8382">
                  <c:v>0.836314</c:v>
                </c:pt>
                <c:pt idx="8383">
                  <c:v>0.83631100000000003</c:v>
                </c:pt>
                <c:pt idx="8384">
                  <c:v>0.83631299999999997</c:v>
                </c:pt>
                <c:pt idx="8385">
                  <c:v>0.83630599999999999</c:v>
                </c:pt>
                <c:pt idx="8386">
                  <c:v>0.83630700000000002</c:v>
                </c:pt>
                <c:pt idx="8387">
                  <c:v>0.83630499999999997</c:v>
                </c:pt>
                <c:pt idx="8388">
                  <c:v>0.83629699999999996</c:v>
                </c:pt>
                <c:pt idx="8389">
                  <c:v>0.83628999999999998</c:v>
                </c:pt>
                <c:pt idx="8390">
                  <c:v>0.83628499999999995</c:v>
                </c:pt>
                <c:pt idx="8391">
                  <c:v>0.836283</c:v>
                </c:pt>
                <c:pt idx="8392">
                  <c:v>0.83627700000000005</c:v>
                </c:pt>
                <c:pt idx="8393">
                  <c:v>0.83627499999999999</c:v>
                </c:pt>
                <c:pt idx="8394">
                  <c:v>0.83626699999999998</c:v>
                </c:pt>
                <c:pt idx="8395">
                  <c:v>0.83626900000000004</c:v>
                </c:pt>
                <c:pt idx="8396">
                  <c:v>0.83626900000000004</c:v>
                </c:pt>
                <c:pt idx="8397">
                  <c:v>0.83626299999999998</c:v>
                </c:pt>
                <c:pt idx="8398">
                  <c:v>0.83625899999999997</c:v>
                </c:pt>
                <c:pt idx="8399">
                  <c:v>0.83625400000000005</c:v>
                </c:pt>
                <c:pt idx="8400">
                  <c:v>0.83624399999999999</c:v>
                </c:pt>
                <c:pt idx="8401">
                  <c:v>0.83624299999999996</c:v>
                </c:pt>
                <c:pt idx="8402">
                  <c:v>0.83623700000000001</c:v>
                </c:pt>
                <c:pt idx="8403">
                  <c:v>0.83623199999999998</c:v>
                </c:pt>
                <c:pt idx="8404">
                  <c:v>0.83623400000000003</c:v>
                </c:pt>
                <c:pt idx="8405">
                  <c:v>0.836225</c:v>
                </c:pt>
                <c:pt idx="8406">
                  <c:v>0.83622700000000005</c:v>
                </c:pt>
                <c:pt idx="8407">
                  <c:v>0.83622099999999999</c:v>
                </c:pt>
                <c:pt idx="8408">
                  <c:v>0.83622700000000005</c:v>
                </c:pt>
                <c:pt idx="8409">
                  <c:v>0.83623800000000004</c:v>
                </c:pt>
                <c:pt idx="8410">
                  <c:v>0.83624100000000001</c:v>
                </c:pt>
                <c:pt idx="8411">
                  <c:v>0.83625099999999997</c:v>
                </c:pt>
                <c:pt idx="8412">
                  <c:v>0.83626</c:v>
                </c:pt>
                <c:pt idx="8413">
                  <c:v>0.83626599999999995</c:v>
                </c:pt>
                <c:pt idx="8414">
                  <c:v>0.83626699999999998</c:v>
                </c:pt>
                <c:pt idx="8415">
                  <c:v>0.83627799999999997</c:v>
                </c:pt>
                <c:pt idx="8416">
                  <c:v>0.83628000000000002</c:v>
                </c:pt>
                <c:pt idx="8417">
                  <c:v>0.83628400000000003</c:v>
                </c:pt>
                <c:pt idx="8418">
                  <c:v>0.83628899999999995</c:v>
                </c:pt>
                <c:pt idx="8419">
                  <c:v>0.83629200000000004</c:v>
                </c:pt>
                <c:pt idx="8420">
                  <c:v>0.83629100000000001</c:v>
                </c:pt>
                <c:pt idx="8421">
                  <c:v>0.83629799999999999</c:v>
                </c:pt>
                <c:pt idx="8422">
                  <c:v>0.83629600000000004</c:v>
                </c:pt>
                <c:pt idx="8423">
                  <c:v>0.83629699999999996</c:v>
                </c:pt>
                <c:pt idx="8424">
                  <c:v>0.83629399999999998</c:v>
                </c:pt>
                <c:pt idx="8425">
                  <c:v>0.83628899999999995</c:v>
                </c:pt>
                <c:pt idx="8426">
                  <c:v>0.83629299999999995</c:v>
                </c:pt>
                <c:pt idx="8427">
                  <c:v>0.83629500000000001</c:v>
                </c:pt>
                <c:pt idx="8428">
                  <c:v>0.83629299999999995</c:v>
                </c:pt>
                <c:pt idx="8429">
                  <c:v>0.83628999999999998</c:v>
                </c:pt>
                <c:pt idx="8430">
                  <c:v>0.83628400000000003</c:v>
                </c:pt>
                <c:pt idx="8431">
                  <c:v>0.83628100000000005</c:v>
                </c:pt>
                <c:pt idx="8432">
                  <c:v>0.83627399999999996</c:v>
                </c:pt>
                <c:pt idx="8433">
                  <c:v>0.83627600000000002</c:v>
                </c:pt>
                <c:pt idx="8434">
                  <c:v>0.83627200000000002</c:v>
                </c:pt>
                <c:pt idx="8435">
                  <c:v>0.83626900000000004</c:v>
                </c:pt>
                <c:pt idx="8436">
                  <c:v>0.83626800000000001</c:v>
                </c:pt>
                <c:pt idx="8437">
                  <c:v>0.83626599999999995</c:v>
                </c:pt>
                <c:pt idx="8438">
                  <c:v>0.83626599999999995</c:v>
                </c:pt>
                <c:pt idx="8439">
                  <c:v>0.83626199999999995</c:v>
                </c:pt>
                <c:pt idx="8440">
                  <c:v>0.83625700000000003</c:v>
                </c:pt>
                <c:pt idx="8441">
                  <c:v>0.83625300000000002</c:v>
                </c:pt>
                <c:pt idx="8442">
                  <c:v>0.83625000000000005</c:v>
                </c:pt>
                <c:pt idx="8443">
                  <c:v>0.83624500000000002</c:v>
                </c:pt>
                <c:pt idx="8444">
                  <c:v>0.83624900000000002</c:v>
                </c:pt>
                <c:pt idx="8445">
                  <c:v>0.83624299999999996</c:v>
                </c:pt>
                <c:pt idx="8446">
                  <c:v>0.83623899999999995</c:v>
                </c:pt>
                <c:pt idx="8447">
                  <c:v>0.83623700000000001</c:v>
                </c:pt>
                <c:pt idx="8448">
                  <c:v>0.83623199999999998</c:v>
                </c:pt>
                <c:pt idx="8449">
                  <c:v>0.83623000000000003</c:v>
                </c:pt>
                <c:pt idx="8450">
                  <c:v>0.83623499999999995</c:v>
                </c:pt>
                <c:pt idx="8451">
                  <c:v>0.83623000000000003</c:v>
                </c:pt>
                <c:pt idx="8452">
                  <c:v>0.83623099999999995</c:v>
                </c:pt>
                <c:pt idx="8453">
                  <c:v>0.83623099999999995</c:v>
                </c:pt>
                <c:pt idx="8454">
                  <c:v>0.83623499999999995</c:v>
                </c:pt>
                <c:pt idx="8455">
                  <c:v>0.83623700000000001</c:v>
                </c:pt>
                <c:pt idx="8456">
                  <c:v>0.83624200000000004</c:v>
                </c:pt>
                <c:pt idx="8457">
                  <c:v>0.836252</c:v>
                </c:pt>
                <c:pt idx="8458">
                  <c:v>0.83624900000000002</c:v>
                </c:pt>
                <c:pt idx="8459">
                  <c:v>0.83625300000000002</c:v>
                </c:pt>
                <c:pt idx="8460">
                  <c:v>0.83625499999999997</c:v>
                </c:pt>
                <c:pt idx="8461">
                  <c:v>0.83626199999999995</c:v>
                </c:pt>
                <c:pt idx="8462">
                  <c:v>0.83626999999999996</c:v>
                </c:pt>
                <c:pt idx="8463">
                  <c:v>0.83628000000000002</c:v>
                </c:pt>
                <c:pt idx="8464">
                  <c:v>0.83628400000000003</c:v>
                </c:pt>
                <c:pt idx="8465">
                  <c:v>0.83628999999999998</c:v>
                </c:pt>
                <c:pt idx="8466">
                  <c:v>0.83629500000000001</c:v>
                </c:pt>
                <c:pt idx="8467">
                  <c:v>0.83629699999999996</c:v>
                </c:pt>
                <c:pt idx="8468">
                  <c:v>0.83629900000000001</c:v>
                </c:pt>
                <c:pt idx="8469">
                  <c:v>0.83629399999999998</c:v>
                </c:pt>
                <c:pt idx="8470">
                  <c:v>0.83629699999999996</c:v>
                </c:pt>
                <c:pt idx="8471">
                  <c:v>0.83629600000000004</c:v>
                </c:pt>
                <c:pt idx="8472">
                  <c:v>0.83630099999999996</c:v>
                </c:pt>
                <c:pt idx="8473">
                  <c:v>0.83629799999999999</c:v>
                </c:pt>
                <c:pt idx="8474">
                  <c:v>0.83629399999999998</c:v>
                </c:pt>
                <c:pt idx="8475">
                  <c:v>0.83629600000000004</c:v>
                </c:pt>
                <c:pt idx="8476">
                  <c:v>0.83629799999999999</c:v>
                </c:pt>
                <c:pt idx="8477">
                  <c:v>0.83629399999999998</c:v>
                </c:pt>
                <c:pt idx="8478">
                  <c:v>0.83629399999999998</c:v>
                </c:pt>
                <c:pt idx="8479">
                  <c:v>0.83629200000000004</c:v>
                </c:pt>
                <c:pt idx="8480">
                  <c:v>0.836287</c:v>
                </c:pt>
                <c:pt idx="8481">
                  <c:v>0.83628499999999995</c:v>
                </c:pt>
                <c:pt idx="8482">
                  <c:v>0.83627799999999997</c:v>
                </c:pt>
                <c:pt idx="8483">
                  <c:v>0.83626800000000001</c:v>
                </c:pt>
                <c:pt idx="8484">
                  <c:v>0.83625899999999997</c:v>
                </c:pt>
                <c:pt idx="8485">
                  <c:v>0.836256</c:v>
                </c:pt>
                <c:pt idx="8486">
                  <c:v>0.836252</c:v>
                </c:pt>
                <c:pt idx="8487">
                  <c:v>0.83625000000000005</c:v>
                </c:pt>
                <c:pt idx="8488">
                  <c:v>0.83625000000000005</c:v>
                </c:pt>
                <c:pt idx="8489">
                  <c:v>0.83625000000000005</c:v>
                </c:pt>
                <c:pt idx="8490">
                  <c:v>0.83624200000000004</c:v>
                </c:pt>
                <c:pt idx="8491">
                  <c:v>0.83624100000000001</c:v>
                </c:pt>
                <c:pt idx="8492">
                  <c:v>0.83623499999999995</c:v>
                </c:pt>
                <c:pt idx="8493">
                  <c:v>0.83623400000000003</c:v>
                </c:pt>
                <c:pt idx="8494">
                  <c:v>0.83622399999999997</c:v>
                </c:pt>
                <c:pt idx="8495">
                  <c:v>0.83622700000000005</c:v>
                </c:pt>
                <c:pt idx="8496">
                  <c:v>0.83623000000000003</c:v>
                </c:pt>
                <c:pt idx="8497">
                  <c:v>0.83623499999999995</c:v>
                </c:pt>
                <c:pt idx="8498">
                  <c:v>0.83623800000000004</c:v>
                </c:pt>
                <c:pt idx="8499">
                  <c:v>0.83623999999999998</c:v>
                </c:pt>
                <c:pt idx="8500">
                  <c:v>0.83624699999999996</c:v>
                </c:pt>
                <c:pt idx="8501">
                  <c:v>0.83624600000000004</c:v>
                </c:pt>
                <c:pt idx="8502">
                  <c:v>0.83624900000000002</c:v>
                </c:pt>
                <c:pt idx="8503">
                  <c:v>0.83625799999999995</c:v>
                </c:pt>
                <c:pt idx="8504">
                  <c:v>0.83626</c:v>
                </c:pt>
                <c:pt idx="8505">
                  <c:v>0.83627099999999999</c:v>
                </c:pt>
                <c:pt idx="8506">
                  <c:v>0.83628199999999997</c:v>
                </c:pt>
                <c:pt idx="8507">
                  <c:v>0.83628899999999995</c:v>
                </c:pt>
                <c:pt idx="8508">
                  <c:v>0.83629699999999996</c:v>
                </c:pt>
                <c:pt idx="8509">
                  <c:v>0.83630000000000004</c:v>
                </c:pt>
                <c:pt idx="8510">
                  <c:v>0.83630099999999996</c:v>
                </c:pt>
                <c:pt idx="8511">
                  <c:v>0.83630400000000005</c:v>
                </c:pt>
                <c:pt idx="8512">
                  <c:v>0.83630499999999997</c:v>
                </c:pt>
                <c:pt idx="8513">
                  <c:v>0.83630499999999997</c:v>
                </c:pt>
                <c:pt idx="8514">
                  <c:v>0.83630800000000005</c:v>
                </c:pt>
                <c:pt idx="8515">
                  <c:v>0.83630800000000005</c:v>
                </c:pt>
                <c:pt idx="8516">
                  <c:v>0.83630700000000002</c:v>
                </c:pt>
                <c:pt idx="8517">
                  <c:v>0.83630899999999997</c:v>
                </c:pt>
                <c:pt idx="8518">
                  <c:v>0.83630700000000002</c:v>
                </c:pt>
                <c:pt idx="8519">
                  <c:v>0.83631</c:v>
                </c:pt>
                <c:pt idx="8520">
                  <c:v>0.83631800000000001</c:v>
                </c:pt>
                <c:pt idx="8521">
                  <c:v>0.83631800000000001</c:v>
                </c:pt>
                <c:pt idx="8522">
                  <c:v>0.83631900000000003</c:v>
                </c:pt>
                <c:pt idx="8523">
                  <c:v>0.83630400000000005</c:v>
                </c:pt>
                <c:pt idx="8524">
                  <c:v>0.83629600000000004</c:v>
                </c:pt>
                <c:pt idx="8525">
                  <c:v>0.83629699999999996</c:v>
                </c:pt>
                <c:pt idx="8526">
                  <c:v>0.83628999999999998</c:v>
                </c:pt>
                <c:pt idx="8527">
                  <c:v>0.83628899999999995</c:v>
                </c:pt>
                <c:pt idx="8528">
                  <c:v>0.83628999999999998</c:v>
                </c:pt>
                <c:pt idx="8529">
                  <c:v>0.83628899999999995</c:v>
                </c:pt>
                <c:pt idx="8530">
                  <c:v>0.83628599999999997</c:v>
                </c:pt>
                <c:pt idx="8531">
                  <c:v>0.83628199999999997</c:v>
                </c:pt>
                <c:pt idx="8532">
                  <c:v>0.836283</c:v>
                </c:pt>
                <c:pt idx="8533">
                  <c:v>0.836283</c:v>
                </c:pt>
                <c:pt idx="8534">
                  <c:v>0.83628199999999997</c:v>
                </c:pt>
                <c:pt idx="8535">
                  <c:v>0.83627600000000002</c:v>
                </c:pt>
                <c:pt idx="8536">
                  <c:v>0.83628100000000005</c:v>
                </c:pt>
                <c:pt idx="8537">
                  <c:v>0.83628000000000002</c:v>
                </c:pt>
                <c:pt idx="8538">
                  <c:v>0.83627499999999999</c:v>
                </c:pt>
                <c:pt idx="8539">
                  <c:v>0.83627899999999999</c:v>
                </c:pt>
                <c:pt idx="8540">
                  <c:v>0.83627899999999999</c:v>
                </c:pt>
                <c:pt idx="8541">
                  <c:v>0.83627799999999997</c:v>
                </c:pt>
                <c:pt idx="8542">
                  <c:v>0.83627600000000002</c:v>
                </c:pt>
                <c:pt idx="8543">
                  <c:v>0.83627300000000004</c:v>
                </c:pt>
                <c:pt idx="8544">
                  <c:v>0.83627300000000004</c:v>
                </c:pt>
                <c:pt idx="8545">
                  <c:v>0.83626800000000001</c:v>
                </c:pt>
                <c:pt idx="8546">
                  <c:v>0.83626599999999995</c:v>
                </c:pt>
                <c:pt idx="8547">
                  <c:v>0.83627300000000004</c:v>
                </c:pt>
                <c:pt idx="8548">
                  <c:v>0.83627600000000002</c:v>
                </c:pt>
                <c:pt idx="8549">
                  <c:v>0.83627700000000005</c:v>
                </c:pt>
                <c:pt idx="8550">
                  <c:v>0.83628100000000005</c:v>
                </c:pt>
                <c:pt idx="8551">
                  <c:v>0.836287</c:v>
                </c:pt>
                <c:pt idx="8552">
                  <c:v>0.83628999999999998</c:v>
                </c:pt>
                <c:pt idx="8553">
                  <c:v>0.83629900000000001</c:v>
                </c:pt>
                <c:pt idx="8554">
                  <c:v>0.83630199999999999</c:v>
                </c:pt>
                <c:pt idx="8555">
                  <c:v>0.83630700000000002</c:v>
                </c:pt>
                <c:pt idx="8556">
                  <c:v>0.83631299999999997</c:v>
                </c:pt>
                <c:pt idx="8557">
                  <c:v>0.83632099999999998</c:v>
                </c:pt>
                <c:pt idx="8558">
                  <c:v>0.83633000000000002</c:v>
                </c:pt>
                <c:pt idx="8559">
                  <c:v>0.83632499999999999</c:v>
                </c:pt>
                <c:pt idx="8560">
                  <c:v>0.83631900000000003</c:v>
                </c:pt>
                <c:pt idx="8561">
                  <c:v>0.83631800000000001</c:v>
                </c:pt>
                <c:pt idx="8562">
                  <c:v>0.83631699999999998</c:v>
                </c:pt>
                <c:pt idx="8563">
                  <c:v>0.836314</c:v>
                </c:pt>
                <c:pt idx="8564">
                  <c:v>0.83630800000000005</c:v>
                </c:pt>
                <c:pt idx="8565">
                  <c:v>0.83631299999999997</c:v>
                </c:pt>
                <c:pt idx="8566">
                  <c:v>0.83631200000000006</c:v>
                </c:pt>
                <c:pt idx="8567">
                  <c:v>0.83631200000000006</c:v>
                </c:pt>
                <c:pt idx="8568">
                  <c:v>0.83630800000000005</c:v>
                </c:pt>
                <c:pt idx="8569">
                  <c:v>0.83630800000000005</c:v>
                </c:pt>
                <c:pt idx="8570">
                  <c:v>0.83630899999999997</c:v>
                </c:pt>
                <c:pt idx="8571">
                  <c:v>0.83630700000000002</c:v>
                </c:pt>
                <c:pt idx="8572">
                  <c:v>0.83630599999999999</c:v>
                </c:pt>
                <c:pt idx="8573">
                  <c:v>0.83630700000000002</c:v>
                </c:pt>
                <c:pt idx="8574">
                  <c:v>0.83630099999999996</c:v>
                </c:pt>
                <c:pt idx="8575">
                  <c:v>0.83629799999999999</c:v>
                </c:pt>
                <c:pt idx="8576">
                  <c:v>0.83629200000000004</c:v>
                </c:pt>
                <c:pt idx="8577">
                  <c:v>0.83627899999999999</c:v>
                </c:pt>
                <c:pt idx="8578">
                  <c:v>0.83626999999999996</c:v>
                </c:pt>
                <c:pt idx="8579">
                  <c:v>0.83626900000000004</c:v>
                </c:pt>
                <c:pt idx="8580">
                  <c:v>0.83626599999999995</c:v>
                </c:pt>
                <c:pt idx="8581">
                  <c:v>0.83626400000000001</c:v>
                </c:pt>
                <c:pt idx="8582">
                  <c:v>0.83626699999999998</c:v>
                </c:pt>
                <c:pt idx="8583">
                  <c:v>0.83626500000000004</c:v>
                </c:pt>
                <c:pt idx="8584">
                  <c:v>0.83626500000000004</c:v>
                </c:pt>
                <c:pt idx="8585">
                  <c:v>0.83626500000000004</c:v>
                </c:pt>
                <c:pt idx="8586">
                  <c:v>0.83626199999999995</c:v>
                </c:pt>
                <c:pt idx="8587">
                  <c:v>0.83626100000000003</c:v>
                </c:pt>
                <c:pt idx="8588">
                  <c:v>0.83626599999999995</c:v>
                </c:pt>
                <c:pt idx="8589">
                  <c:v>0.83627200000000002</c:v>
                </c:pt>
                <c:pt idx="8590">
                  <c:v>0.83627600000000002</c:v>
                </c:pt>
                <c:pt idx="8591">
                  <c:v>0.83627600000000002</c:v>
                </c:pt>
                <c:pt idx="8592">
                  <c:v>0.83627899999999999</c:v>
                </c:pt>
                <c:pt idx="8593">
                  <c:v>0.83628100000000005</c:v>
                </c:pt>
                <c:pt idx="8594">
                  <c:v>0.83627899999999999</c:v>
                </c:pt>
                <c:pt idx="8595">
                  <c:v>0.836283</c:v>
                </c:pt>
                <c:pt idx="8596">
                  <c:v>0.83628599999999997</c:v>
                </c:pt>
                <c:pt idx="8597">
                  <c:v>0.83628999999999998</c:v>
                </c:pt>
                <c:pt idx="8598">
                  <c:v>0.83629600000000004</c:v>
                </c:pt>
                <c:pt idx="8599">
                  <c:v>0.83629900000000001</c:v>
                </c:pt>
                <c:pt idx="8600">
                  <c:v>0.83630599999999999</c:v>
                </c:pt>
                <c:pt idx="8601">
                  <c:v>0.83631299999999997</c:v>
                </c:pt>
                <c:pt idx="8602">
                  <c:v>0.83631</c:v>
                </c:pt>
                <c:pt idx="8603">
                  <c:v>0.83631200000000006</c:v>
                </c:pt>
                <c:pt idx="8604">
                  <c:v>0.83631200000000006</c:v>
                </c:pt>
                <c:pt idx="8605">
                  <c:v>0.83630800000000005</c:v>
                </c:pt>
                <c:pt idx="8606">
                  <c:v>0.83631</c:v>
                </c:pt>
                <c:pt idx="8607">
                  <c:v>0.83630400000000005</c:v>
                </c:pt>
                <c:pt idx="8608">
                  <c:v>0.83630000000000004</c:v>
                </c:pt>
                <c:pt idx="8609">
                  <c:v>0.83630000000000004</c:v>
                </c:pt>
                <c:pt idx="8610">
                  <c:v>0.83629799999999999</c:v>
                </c:pt>
                <c:pt idx="8611">
                  <c:v>0.83630300000000002</c:v>
                </c:pt>
                <c:pt idx="8612">
                  <c:v>0.83629799999999999</c:v>
                </c:pt>
                <c:pt idx="8613">
                  <c:v>0.83629799999999999</c:v>
                </c:pt>
                <c:pt idx="8614">
                  <c:v>0.83630300000000002</c:v>
                </c:pt>
                <c:pt idx="8615">
                  <c:v>0.83630300000000002</c:v>
                </c:pt>
                <c:pt idx="8616">
                  <c:v>0.83629900000000001</c:v>
                </c:pt>
                <c:pt idx="8617">
                  <c:v>0.83630199999999999</c:v>
                </c:pt>
                <c:pt idx="8618">
                  <c:v>0.83630599999999999</c:v>
                </c:pt>
                <c:pt idx="8619">
                  <c:v>0.83630599999999999</c:v>
                </c:pt>
                <c:pt idx="8620">
                  <c:v>0.83630700000000002</c:v>
                </c:pt>
                <c:pt idx="8621">
                  <c:v>0.83630899999999997</c:v>
                </c:pt>
                <c:pt idx="8622">
                  <c:v>0.83630599999999999</c:v>
                </c:pt>
                <c:pt idx="8623">
                  <c:v>0.83630400000000005</c:v>
                </c:pt>
                <c:pt idx="8624">
                  <c:v>0.83630000000000004</c:v>
                </c:pt>
                <c:pt idx="8625">
                  <c:v>0.83629600000000004</c:v>
                </c:pt>
                <c:pt idx="8626">
                  <c:v>0.83628800000000003</c:v>
                </c:pt>
                <c:pt idx="8627">
                  <c:v>0.83628400000000003</c:v>
                </c:pt>
                <c:pt idx="8628">
                  <c:v>0.83627600000000002</c:v>
                </c:pt>
                <c:pt idx="8629">
                  <c:v>0.83627499999999999</c:v>
                </c:pt>
                <c:pt idx="8630">
                  <c:v>0.83627600000000002</c:v>
                </c:pt>
                <c:pt idx="8631">
                  <c:v>0.83627099999999999</c:v>
                </c:pt>
                <c:pt idx="8632">
                  <c:v>0.83627700000000005</c:v>
                </c:pt>
                <c:pt idx="8633">
                  <c:v>0.83627799999999997</c:v>
                </c:pt>
                <c:pt idx="8634">
                  <c:v>0.83628000000000002</c:v>
                </c:pt>
                <c:pt idx="8635">
                  <c:v>0.83628100000000005</c:v>
                </c:pt>
                <c:pt idx="8636">
                  <c:v>0.836287</c:v>
                </c:pt>
                <c:pt idx="8637">
                  <c:v>0.83629399999999998</c:v>
                </c:pt>
                <c:pt idx="8638">
                  <c:v>0.83629799999999999</c:v>
                </c:pt>
                <c:pt idx="8639">
                  <c:v>0.83629600000000004</c:v>
                </c:pt>
                <c:pt idx="8640">
                  <c:v>0.83630099999999996</c:v>
                </c:pt>
                <c:pt idx="8641">
                  <c:v>0.83630400000000005</c:v>
                </c:pt>
                <c:pt idx="8642">
                  <c:v>0.83631</c:v>
                </c:pt>
                <c:pt idx="8643">
                  <c:v>0.83630899999999997</c:v>
                </c:pt>
                <c:pt idx="8644">
                  <c:v>0.83631500000000003</c:v>
                </c:pt>
                <c:pt idx="8645">
                  <c:v>0.83632600000000001</c:v>
                </c:pt>
                <c:pt idx="8646">
                  <c:v>0.83633100000000005</c:v>
                </c:pt>
                <c:pt idx="8647">
                  <c:v>0.83632899999999999</c:v>
                </c:pt>
                <c:pt idx="8648">
                  <c:v>0.83632799999999996</c:v>
                </c:pt>
                <c:pt idx="8649">
                  <c:v>0.83632300000000004</c:v>
                </c:pt>
                <c:pt idx="8650">
                  <c:v>0.83632399999999996</c:v>
                </c:pt>
                <c:pt idx="8651">
                  <c:v>0.83632399999999996</c:v>
                </c:pt>
                <c:pt idx="8652">
                  <c:v>0.83632200000000001</c:v>
                </c:pt>
                <c:pt idx="8653">
                  <c:v>0.83631200000000006</c:v>
                </c:pt>
                <c:pt idx="8654">
                  <c:v>0.83631200000000006</c:v>
                </c:pt>
                <c:pt idx="8655">
                  <c:v>0.83630300000000002</c:v>
                </c:pt>
                <c:pt idx="8656">
                  <c:v>0.83630700000000002</c:v>
                </c:pt>
                <c:pt idx="8657">
                  <c:v>0.83631699999999998</c:v>
                </c:pt>
                <c:pt idx="8658">
                  <c:v>0.83632200000000001</c:v>
                </c:pt>
                <c:pt idx="8659">
                  <c:v>0.83632099999999998</c:v>
                </c:pt>
                <c:pt idx="8660">
                  <c:v>0.83631699999999998</c:v>
                </c:pt>
                <c:pt idx="8661">
                  <c:v>0.83631699999999998</c:v>
                </c:pt>
                <c:pt idx="8662">
                  <c:v>0.83632200000000001</c:v>
                </c:pt>
                <c:pt idx="8663">
                  <c:v>0.83632700000000004</c:v>
                </c:pt>
                <c:pt idx="8664">
                  <c:v>0.83633199999999996</c:v>
                </c:pt>
                <c:pt idx="8665">
                  <c:v>0.83633100000000005</c:v>
                </c:pt>
                <c:pt idx="8666">
                  <c:v>0.836337</c:v>
                </c:pt>
                <c:pt idx="8667">
                  <c:v>0.83632700000000004</c:v>
                </c:pt>
                <c:pt idx="8668">
                  <c:v>0.83631999999999995</c:v>
                </c:pt>
                <c:pt idx="8669">
                  <c:v>0.83631100000000003</c:v>
                </c:pt>
                <c:pt idx="8670">
                  <c:v>0.83631100000000003</c:v>
                </c:pt>
                <c:pt idx="8671">
                  <c:v>0.83631200000000006</c:v>
                </c:pt>
                <c:pt idx="8672">
                  <c:v>0.83630899999999997</c:v>
                </c:pt>
                <c:pt idx="8673">
                  <c:v>0.83631</c:v>
                </c:pt>
                <c:pt idx="8674">
                  <c:v>0.83630800000000005</c:v>
                </c:pt>
                <c:pt idx="8675">
                  <c:v>0.83630700000000002</c:v>
                </c:pt>
                <c:pt idx="8676">
                  <c:v>0.83630400000000005</c:v>
                </c:pt>
                <c:pt idx="8677">
                  <c:v>0.83630199999999999</c:v>
                </c:pt>
                <c:pt idx="8678">
                  <c:v>0.83630800000000005</c:v>
                </c:pt>
                <c:pt idx="8679">
                  <c:v>0.83630899999999997</c:v>
                </c:pt>
                <c:pt idx="8680">
                  <c:v>0.83630800000000005</c:v>
                </c:pt>
                <c:pt idx="8681">
                  <c:v>0.83630899999999997</c:v>
                </c:pt>
                <c:pt idx="8682">
                  <c:v>0.83631100000000003</c:v>
                </c:pt>
                <c:pt idx="8683">
                  <c:v>0.836314</c:v>
                </c:pt>
                <c:pt idx="8684">
                  <c:v>0.83630300000000002</c:v>
                </c:pt>
                <c:pt idx="8685">
                  <c:v>0.83630400000000005</c:v>
                </c:pt>
                <c:pt idx="8686">
                  <c:v>0.83631100000000003</c:v>
                </c:pt>
                <c:pt idx="8687">
                  <c:v>0.83630499999999997</c:v>
                </c:pt>
                <c:pt idx="8688">
                  <c:v>0.836314</c:v>
                </c:pt>
                <c:pt idx="8689">
                  <c:v>0.83632200000000001</c:v>
                </c:pt>
                <c:pt idx="8690">
                  <c:v>0.83632600000000001</c:v>
                </c:pt>
                <c:pt idx="8691">
                  <c:v>0.83633299999999999</c:v>
                </c:pt>
                <c:pt idx="8692">
                  <c:v>0.83632499999999999</c:v>
                </c:pt>
                <c:pt idx="8693">
                  <c:v>0.83633199999999996</c:v>
                </c:pt>
                <c:pt idx="8694">
                  <c:v>0.83633400000000002</c:v>
                </c:pt>
                <c:pt idx="8695">
                  <c:v>0.83633900000000005</c:v>
                </c:pt>
                <c:pt idx="8696">
                  <c:v>0.83633999999999997</c:v>
                </c:pt>
                <c:pt idx="8697">
                  <c:v>0.83632600000000001</c:v>
                </c:pt>
                <c:pt idx="8698">
                  <c:v>0.836314</c:v>
                </c:pt>
                <c:pt idx="8699">
                  <c:v>0.83631800000000001</c:v>
                </c:pt>
                <c:pt idx="8700">
                  <c:v>0.836314</c:v>
                </c:pt>
                <c:pt idx="8701">
                  <c:v>0.83631299999999997</c:v>
                </c:pt>
                <c:pt idx="8702">
                  <c:v>0.83631800000000001</c:v>
                </c:pt>
                <c:pt idx="8703">
                  <c:v>0.83631599999999995</c:v>
                </c:pt>
                <c:pt idx="8704">
                  <c:v>0.83631299999999997</c:v>
                </c:pt>
                <c:pt idx="8705">
                  <c:v>0.83631100000000003</c:v>
                </c:pt>
                <c:pt idx="8706">
                  <c:v>0.83631699999999998</c:v>
                </c:pt>
                <c:pt idx="8707">
                  <c:v>0.83631900000000003</c:v>
                </c:pt>
                <c:pt idx="8708">
                  <c:v>0.83631699999999998</c:v>
                </c:pt>
                <c:pt idx="8709">
                  <c:v>0.83631299999999997</c:v>
                </c:pt>
                <c:pt idx="8710">
                  <c:v>0.83631200000000006</c:v>
                </c:pt>
                <c:pt idx="8711">
                  <c:v>0.83630899999999997</c:v>
                </c:pt>
                <c:pt idx="8712">
                  <c:v>0.83630400000000005</c:v>
                </c:pt>
                <c:pt idx="8713">
                  <c:v>0.83629900000000001</c:v>
                </c:pt>
                <c:pt idx="8714">
                  <c:v>0.83629299999999995</c:v>
                </c:pt>
                <c:pt idx="8715">
                  <c:v>0.83629200000000004</c:v>
                </c:pt>
                <c:pt idx="8716">
                  <c:v>0.83628800000000003</c:v>
                </c:pt>
                <c:pt idx="8717">
                  <c:v>0.83628499999999995</c:v>
                </c:pt>
                <c:pt idx="8718">
                  <c:v>0.83628599999999997</c:v>
                </c:pt>
                <c:pt idx="8719">
                  <c:v>0.83628199999999997</c:v>
                </c:pt>
                <c:pt idx="8720">
                  <c:v>0.83627700000000005</c:v>
                </c:pt>
                <c:pt idx="8721">
                  <c:v>0.83627799999999997</c:v>
                </c:pt>
                <c:pt idx="8722">
                  <c:v>0.83627399999999996</c:v>
                </c:pt>
                <c:pt idx="8723">
                  <c:v>0.83626999999999996</c:v>
                </c:pt>
                <c:pt idx="8724">
                  <c:v>0.83626199999999995</c:v>
                </c:pt>
                <c:pt idx="8725">
                  <c:v>0.83626299999999998</c:v>
                </c:pt>
                <c:pt idx="8726">
                  <c:v>0.83626500000000004</c:v>
                </c:pt>
                <c:pt idx="8727">
                  <c:v>0.83626400000000001</c:v>
                </c:pt>
                <c:pt idx="8728">
                  <c:v>0.83625799999999995</c:v>
                </c:pt>
                <c:pt idx="8729">
                  <c:v>0.83625799999999995</c:v>
                </c:pt>
                <c:pt idx="8730">
                  <c:v>0.83626</c:v>
                </c:pt>
                <c:pt idx="8731">
                  <c:v>0.83626500000000004</c:v>
                </c:pt>
                <c:pt idx="8732">
                  <c:v>0.83627499999999999</c:v>
                </c:pt>
                <c:pt idx="8733">
                  <c:v>0.83628199999999997</c:v>
                </c:pt>
                <c:pt idx="8734">
                  <c:v>0.83629100000000001</c:v>
                </c:pt>
                <c:pt idx="8735">
                  <c:v>0.83628999999999998</c:v>
                </c:pt>
                <c:pt idx="8736">
                  <c:v>0.83628899999999995</c:v>
                </c:pt>
                <c:pt idx="8737">
                  <c:v>0.83629200000000004</c:v>
                </c:pt>
                <c:pt idx="8738">
                  <c:v>0.83629699999999996</c:v>
                </c:pt>
                <c:pt idx="8739">
                  <c:v>0.83630000000000004</c:v>
                </c:pt>
                <c:pt idx="8740">
                  <c:v>0.83630099999999996</c:v>
                </c:pt>
                <c:pt idx="8741">
                  <c:v>0.83629799999999999</c:v>
                </c:pt>
                <c:pt idx="8742">
                  <c:v>0.83630000000000004</c:v>
                </c:pt>
                <c:pt idx="8743">
                  <c:v>0.83630199999999999</c:v>
                </c:pt>
                <c:pt idx="8744">
                  <c:v>0.83630599999999999</c:v>
                </c:pt>
                <c:pt idx="8745">
                  <c:v>0.83630899999999997</c:v>
                </c:pt>
                <c:pt idx="8746">
                  <c:v>0.83630599999999999</c:v>
                </c:pt>
                <c:pt idx="8747">
                  <c:v>0.83630099999999996</c:v>
                </c:pt>
                <c:pt idx="8748">
                  <c:v>0.83629799999999999</c:v>
                </c:pt>
                <c:pt idx="8749">
                  <c:v>0.83629600000000004</c:v>
                </c:pt>
                <c:pt idx="8750">
                  <c:v>0.83629299999999995</c:v>
                </c:pt>
                <c:pt idx="8751">
                  <c:v>0.83628599999999997</c:v>
                </c:pt>
                <c:pt idx="8752">
                  <c:v>0.83628400000000003</c:v>
                </c:pt>
                <c:pt idx="8753">
                  <c:v>0.83628199999999997</c:v>
                </c:pt>
                <c:pt idx="8754">
                  <c:v>0.83628000000000002</c:v>
                </c:pt>
                <c:pt idx="8755">
                  <c:v>0.83627300000000004</c:v>
                </c:pt>
                <c:pt idx="8756">
                  <c:v>0.83627399999999996</c:v>
                </c:pt>
                <c:pt idx="8757">
                  <c:v>0.83626900000000004</c:v>
                </c:pt>
                <c:pt idx="8758">
                  <c:v>0.83626900000000004</c:v>
                </c:pt>
                <c:pt idx="8759">
                  <c:v>0.83626299999999998</c:v>
                </c:pt>
                <c:pt idx="8760">
                  <c:v>0.836256</c:v>
                </c:pt>
                <c:pt idx="8761">
                  <c:v>0.83625899999999997</c:v>
                </c:pt>
                <c:pt idx="8762">
                  <c:v>0.83627200000000002</c:v>
                </c:pt>
                <c:pt idx="8763">
                  <c:v>0.83628400000000003</c:v>
                </c:pt>
                <c:pt idx="8764">
                  <c:v>0.836287</c:v>
                </c:pt>
                <c:pt idx="8765">
                  <c:v>0.83629799999999999</c:v>
                </c:pt>
                <c:pt idx="8766">
                  <c:v>0.83630099999999996</c:v>
                </c:pt>
                <c:pt idx="8767">
                  <c:v>0.83630499999999997</c:v>
                </c:pt>
                <c:pt idx="8768">
                  <c:v>0.836314</c:v>
                </c:pt>
                <c:pt idx="8769">
                  <c:v>0.83631699999999998</c:v>
                </c:pt>
                <c:pt idx="8770">
                  <c:v>0.83631900000000003</c:v>
                </c:pt>
                <c:pt idx="8771">
                  <c:v>0.83632099999999998</c:v>
                </c:pt>
                <c:pt idx="8772">
                  <c:v>0.83631900000000003</c:v>
                </c:pt>
                <c:pt idx="8773">
                  <c:v>0.83631800000000001</c:v>
                </c:pt>
                <c:pt idx="8774">
                  <c:v>0.83631999999999995</c:v>
                </c:pt>
                <c:pt idx="8775">
                  <c:v>0.83631599999999995</c:v>
                </c:pt>
                <c:pt idx="8776">
                  <c:v>0.83632200000000001</c:v>
                </c:pt>
                <c:pt idx="8777">
                  <c:v>0.83631599999999995</c:v>
                </c:pt>
                <c:pt idx="8778">
                  <c:v>0.83631900000000003</c:v>
                </c:pt>
                <c:pt idx="8779">
                  <c:v>0.83630899999999997</c:v>
                </c:pt>
                <c:pt idx="8780">
                  <c:v>0.83630099999999996</c:v>
                </c:pt>
                <c:pt idx="8781">
                  <c:v>0.836287</c:v>
                </c:pt>
                <c:pt idx="8782">
                  <c:v>0.83628100000000005</c:v>
                </c:pt>
                <c:pt idx="8783">
                  <c:v>0.83627600000000002</c:v>
                </c:pt>
                <c:pt idx="8784">
                  <c:v>0.83627899999999999</c:v>
                </c:pt>
                <c:pt idx="8785">
                  <c:v>0.83627700000000005</c:v>
                </c:pt>
                <c:pt idx="8786">
                  <c:v>0.83627200000000002</c:v>
                </c:pt>
                <c:pt idx="8787">
                  <c:v>0.83626500000000004</c:v>
                </c:pt>
                <c:pt idx="8788">
                  <c:v>0.83625799999999995</c:v>
                </c:pt>
                <c:pt idx="8789">
                  <c:v>0.83625799999999995</c:v>
                </c:pt>
                <c:pt idx="8790">
                  <c:v>0.836252</c:v>
                </c:pt>
                <c:pt idx="8791">
                  <c:v>0.83624799999999999</c:v>
                </c:pt>
                <c:pt idx="8792">
                  <c:v>0.83624699999999996</c:v>
                </c:pt>
                <c:pt idx="8793">
                  <c:v>0.83625499999999997</c:v>
                </c:pt>
                <c:pt idx="8794">
                  <c:v>0.83626199999999995</c:v>
                </c:pt>
                <c:pt idx="8795">
                  <c:v>0.83627200000000002</c:v>
                </c:pt>
                <c:pt idx="8796">
                  <c:v>0.83628599999999997</c:v>
                </c:pt>
                <c:pt idx="8797">
                  <c:v>0.836287</c:v>
                </c:pt>
                <c:pt idx="8798">
                  <c:v>0.83628999999999998</c:v>
                </c:pt>
                <c:pt idx="8799">
                  <c:v>0.83629600000000004</c:v>
                </c:pt>
                <c:pt idx="8800">
                  <c:v>0.83629699999999996</c:v>
                </c:pt>
                <c:pt idx="8801">
                  <c:v>0.83630300000000002</c:v>
                </c:pt>
                <c:pt idx="8802">
                  <c:v>0.83630499999999997</c:v>
                </c:pt>
                <c:pt idx="8803">
                  <c:v>0.83630599999999999</c:v>
                </c:pt>
                <c:pt idx="8804">
                  <c:v>0.83630400000000005</c:v>
                </c:pt>
                <c:pt idx="8805">
                  <c:v>0.83630599999999999</c:v>
                </c:pt>
                <c:pt idx="8806">
                  <c:v>0.83630400000000005</c:v>
                </c:pt>
                <c:pt idx="8807">
                  <c:v>0.83631</c:v>
                </c:pt>
                <c:pt idx="8808">
                  <c:v>0.836314</c:v>
                </c:pt>
                <c:pt idx="8809">
                  <c:v>0.83631699999999998</c:v>
                </c:pt>
                <c:pt idx="8810">
                  <c:v>0.83631699999999998</c:v>
                </c:pt>
                <c:pt idx="8811">
                  <c:v>0.83631599999999995</c:v>
                </c:pt>
                <c:pt idx="8812">
                  <c:v>0.83630400000000005</c:v>
                </c:pt>
                <c:pt idx="8813">
                  <c:v>0.83629799999999999</c:v>
                </c:pt>
                <c:pt idx="8814">
                  <c:v>0.836287</c:v>
                </c:pt>
                <c:pt idx="8815">
                  <c:v>0.836287</c:v>
                </c:pt>
                <c:pt idx="8816">
                  <c:v>0.83628400000000003</c:v>
                </c:pt>
                <c:pt idx="8817">
                  <c:v>0.83628199999999997</c:v>
                </c:pt>
                <c:pt idx="8818">
                  <c:v>0.83628000000000002</c:v>
                </c:pt>
                <c:pt idx="8819">
                  <c:v>0.83627600000000002</c:v>
                </c:pt>
                <c:pt idx="8820">
                  <c:v>0.83627200000000002</c:v>
                </c:pt>
                <c:pt idx="8821">
                  <c:v>0.83626599999999995</c:v>
                </c:pt>
                <c:pt idx="8822">
                  <c:v>0.83626199999999995</c:v>
                </c:pt>
                <c:pt idx="8823">
                  <c:v>0.83625899999999997</c:v>
                </c:pt>
                <c:pt idx="8824">
                  <c:v>0.836252</c:v>
                </c:pt>
                <c:pt idx="8825">
                  <c:v>0.83624900000000002</c:v>
                </c:pt>
                <c:pt idx="8826">
                  <c:v>0.83624900000000002</c:v>
                </c:pt>
                <c:pt idx="8827">
                  <c:v>0.83626100000000003</c:v>
                </c:pt>
                <c:pt idx="8828">
                  <c:v>0.83626699999999998</c:v>
                </c:pt>
                <c:pt idx="8829">
                  <c:v>0.83627700000000005</c:v>
                </c:pt>
                <c:pt idx="8830">
                  <c:v>0.83628400000000003</c:v>
                </c:pt>
                <c:pt idx="8831">
                  <c:v>0.83628999999999998</c:v>
                </c:pt>
                <c:pt idx="8832">
                  <c:v>0.83629299999999995</c:v>
                </c:pt>
                <c:pt idx="8833">
                  <c:v>0.83629799999999999</c:v>
                </c:pt>
                <c:pt idx="8834">
                  <c:v>0.83629799999999999</c:v>
                </c:pt>
                <c:pt idx="8835">
                  <c:v>0.83629799999999999</c:v>
                </c:pt>
                <c:pt idx="8836">
                  <c:v>0.83630300000000002</c:v>
                </c:pt>
                <c:pt idx="8837">
                  <c:v>0.83630499999999997</c:v>
                </c:pt>
                <c:pt idx="8838">
                  <c:v>0.83630000000000004</c:v>
                </c:pt>
                <c:pt idx="8839">
                  <c:v>0.83630099999999996</c:v>
                </c:pt>
                <c:pt idx="8840">
                  <c:v>0.83630099999999996</c:v>
                </c:pt>
                <c:pt idx="8841">
                  <c:v>0.83629799999999999</c:v>
                </c:pt>
                <c:pt idx="8842">
                  <c:v>0.83628999999999998</c:v>
                </c:pt>
                <c:pt idx="8843">
                  <c:v>0.83627099999999999</c:v>
                </c:pt>
                <c:pt idx="8844">
                  <c:v>0.83626199999999995</c:v>
                </c:pt>
                <c:pt idx="8845">
                  <c:v>0.83625099999999997</c:v>
                </c:pt>
                <c:pt idx="8846">
                  <c:v>0.83624699999999996</c:v>
                </c:pt>
                <c:pt idx="8847">
                  <c:v>0.83624600000000004</c:v>
                </c:pt>
                <c:pt idx="8848">
                  <c:v>0.83624699999999996</c:v>
                </c:pt>
                <c:pt idx="8849">
                  <c:v>0.83624900000000002</c:v>
                </c:pt>
                <c:pt idx="8850">
                  <c:v>0.83624699999999996</c:v>
                </c:pt>
                <c:pt idx="8851">
                  <c:v>0.83624399999999999</c:v>
                </c:pt>
                <c:pt idx="8852">
                  <c:v>0.83624799999999999</c:v>
                </c:pt>
                <c:pt idx="8853">
                  <c:v>0.83624600000000004</c:v>
                </c:pt>
                <c:pt idx="8854">
                  <c:v>0.83624100000000001</c:v>
                </c:pt>
                <c:pt idx="8855">
                  <c:v>0.83623999999999998</c:v>
                </c:pt>
                <c:pt idx="8856">
                  <c:v>0.83623800000000004</c:v>
                </c:pt>
                <c:pt idx="8857">
                  <c:v>0.83623700000000001</c:v>
                </c:pt>
                <c:pt idx="8858">
                  <c:v>0.83624200000000004</c:v>
                </c:pt>
                <c:pt idx="8859">
                  <c:v>0.83624600000000004</c:v>
                </c:pt>
                <c:pt idx="8860">
                  <c:v>0.836252</c:v>
                </c:pt>
                <c:pt idx="8861">
                  <c:v>0.83626299999999998</c:v>
                </c:pt>
                <c:pt idx="8862">
                  <c:v>0.83627200000000002</c:v>
                </c:pt>
                <c:pt idx="8863">
                  <c:v>0.83628000000000002</c:v>
                </c:pt>
                <c:pt idx="8864">
                  <c:v>0.83628800000000003</c:v>
                </c:pt>
                <c:pt idx="8865">
                  <c:v>0.83629799999999999</c:v>
                </c:pt>
                <c:pt idx="8866">
                  <c:v>0.83630099999999996</c:v>
                </c:pt>
                <c:pt idx="8867">
                  <c:v>0.83629900000000001</c:v>
                </c:pt>
                <c:pt idx="8868">
                  <c:v>0.83630099999999996</c:v>
                </c:pt>
                <c:pt idx="8869">
                  <c:v>0.83630700000000002</c:v>
                </c:pt>
                <c:pt idx="8870">
                  <c:v>0.83630800000000005</c:v>
                </c:pt>
                <c:pt idx="8871">
                  <c:v>0.83630599999999999</c:v>
                </c:pt>
                <c:pt idx="8872">
                  <c:v>0.83630700000000002</c:v>
                </c:pt>
                <c:pt idx="8873">
                  <c:v>0.83630700000000002</c:v>
                </c:pt>
                <c:pt idx="8874">
                  <c:v>0.83630899999999997</c:v>
                </c:pt>
                <c:pt idx="8875">
                  <c:v>0.83630400000000005</c:v>
                </c:pt>
                <c:pt idx="8876">
                  <c:v>0.83629600000000004</c:v>
                </c:pt>
                <c:pt idx="8877">
                  <c:v>0.83629200000000004</c:v>
                </c:pt>
                <c:pt idx="8878">
                  <c:v>0.83629200000000004</c:v>
                </c:pt>
                <c:pt idx="8879">
                  <c:v>0.83628400000000003</c:v>
                </c:pt>
                <c:pt idx="8880">
                  <c:v>0.83627899999999999</c:v>
                </c:pt>
                <c:pt idx="8881">
                  <c:v>0.83627799999999997</c:v>
                </c:pt>
                <c:pt idx="8882">
                  <c:v>0.83627200000000002</c:v>
                </c:pt>
                <c:pt idx="8883">
                  <c:v>0.83627399999999996</c:v>
                </c:pt>
                <c:pt idx="8884">
                  <c:v>0.83626599999999995</c:v>
                </c:pt>
                <c:pt idx="8885">
                  <c:v>0.83626599999999995</c:v>
                </c:pt>
                <c:pt idx="8886">
                  <c:v>0.83625700000000003</c:v>
                </c:pt>
                <c:pt idx="8887">
                  <c:v>0.83625799999999995</c:v>
                </c:pt>
                <c:pt idx="8888">
                  <c:v>0.83625499999999997</c:v>
                </c:pt>
                <c:pt idx="8889">
                  <c:v>0.83624799999999999</c:v>
                </c:pt>
                <c:pt idx="8890">
                  <c:v>0.83624600000000004</c:v>
                </c:pt>
                <c:pt idx="8891">
                  <c:v>0.83626</c:v>
                </c:pt>
                <c:pt idx="8892">
                  <c:v>0.83626500000000004</c:v>
                </c:pt>
                <c:pt idx="8893">
                  <c:v>0.83627200000000002</c:v>
                </c:pt>
                <c:pt idx="8894">
                  <c:v>0.83628100000000005</c:v>
                </c:pt>
                <c:pt idx="8895">
                  <c:v>0.836287</c:v>
                </c:pt>
                <c:pt idx="8896">
                  <c:v>0.83629100000000001</c:v>
                </c:pt>
                <c:pt idx="8897">
                  <c:v>0.83629900000000001</c:v>
                </c:pt>
                <c:pt idx="8898">
                  <c:v>0.83630099999999996</c:v>
                </c:pt>
                <c:pt idx="8899">
                  <c:v>0.83630899999999997</c:v>
                </c:pt>
                <c:pt idx="8900">
                  <c:v>0.83631</c:v>
                </c:pt>
                <c:pt idx="8901">
                  <c:v>0.83630800000000005</c:v>
                </c:pt>
                <c:pt idx="8902">
                  <c:v>0.83631599999999995</c:v>
                </c:pt>
                <c:pt idx="8903">
                  <c:v>0.836314</c:v>
                </c:pt>
                <c:pt idx="8904">
                  <c:v>0.83631800000000001</c:v>
                </c:pt>
                <c:pt idx="8905">
                  <c:v>0.83631599999999995</c:v>
                </c:pt>
                <c:pt idx="8906">
                  <c:v>0.83631500000000003</c:v>
                </c:pt>
                <c:pt idx="8907">
                  <c:v>0.83631900000000003</c:v>
                </c:pt>
                <c:pt idx="8908">
                  <c:v>0.83631500000000003</c:v>
                </c:pt>
                <c:pt idx="8909">
                  <c:v>0.83630899999999997</c:v>
                </c:pt>
                <c:pt idx="8910">
                  <c:v>0.83629600000000004</c:v>
                </c:pt>
                <c:pt idx="8911">
                  <c:v>0.83629100000000001</c:v>
                </c:pt>
                <c:pt idx="8912">
                  <c:v>0.83628599999999997</c:v>
                </c:pt>
                <c:pt idx="8913">
                  <c:v>0.83628899999999995</c:v>
                </c:pt>
                <c:pt idx="8914">
                  <c:v>0.83628400000000003</c:v>
                </c:pt>
                <c:pt idx="8915">
                  <c:v>0.83627799999999997</c:v>
                </c:pt>
                <c:pt idx="8916">
                  <c:v>0.83626999999999996</c:v>
                </c:pt>
                <c:pt idx="8917">
                  <c:v>0.83626800000000001</c:v>
                </c:pt>
                <c:pt idx="8918">
                  <c:v>0.83625899999999997</c:v>
                </c:pt>
                <c:pt idx="8919">
                  <c:v>0.83625499999999997</c:v>
                </c:pt>
                <c:pt idx="8920">
                  <c:v>0.83625000000000005</c:v>
                </c:pt>
                <c:pt idx="8921">
                  <c:v>0.83623999999999998</c:v>
                </c:pt>
                <c:pt idx="8922">
                  <c:v>0.83624399999999999</c:v>
                </c:pt>
                <c:pt idx="8923">
                  <c:v>0.83624799999999999</c:v>
                </c:pt>
                <c:pt idx="8924">
                  <c:v>0.836256</c:v>
                </c:pt>
                <c:pt idx="8925">
                  <c:v>0.83626</c:v>
                </c:pt>
                <c:pt idx="8926">
                  <c:v>0.83626900000000004</c:v>
                </c:pt>
                <c:pt idx="8927">
                  <c:v>0.83627099999999999</c:v>
                </c:pt>
                <c:pt idx="8928">
                  <c:v>0.83627799999999997</c:v>
                </c:pt>
                <c:pt idx="8929">
                  <c:v>0.83628000000000002</c:v>
                </c:pt>
                <c:pt idx="8930">
                  <c:v>0.83627899999999999</c:v>
                </c:pt>
                <c:pt idx="8931">
                  <c:v>0.83628499999999995</c:v>
                </c:pt>
                <c:pt idx="8932">
                  <c:v>0.83628599999999997</c:v>
                </c:pt>
                <c:pt idx="8933">
                  <c:v>0.836287</c:v>
                </c:pt>
                <c:pt idx="8934">
                  <c:v>0.83629100000000001</c:v>
                </c:pt>
                <c:pt idx="8935">
                  <c:v>0.83628800000000003</c:v>
                </c:pt>
                <c:pt idx="8936">
                  <c:v>0.836283</c:v>
                </c:pt>
                <c:pt idx="8937">
                  <c:v>0.83628000000000002</c:v>
                </c:pt>
                <c:pt idx="8938">
                  <c:v>0.83627499999999999</c:v>
                </c:pt>
                <c:pt idx="8939">
                  <c:v>0.83628199999999997</c:v>
                </c:pt>
                <c:pt idx="8940">
                  <c:v>0.83627799999999997</c:v>
                </c:pt>
                <c:pt idx="8941">
                  <c:v>0.83626800000000001</c:v>
                </c:pt>
                <c:pt idx="8942">
                  <c:v>0.83625300000000002</c:v>
                </c:pt>
                <c:pt idx="8943">
                  <c:v>0.83625099999999997</c:v>
                </c:pt>
                <c:pt idx="8944">
                  <c:v>0.83625000000000005</c:v>
                </c:pt>
                <c:pt idx="8945">
                  <c:v>0.83624799999999999</c:v>
                </c:pt>
                <c:pt idx="8946">
                  <c:v>0.83625000000000005</c:v>
                </c:pt>
                <c:pt idx="8947">
                  <c:v>0.83624399999999999</c:v>
                </c:pt>
                <c:pt idx="8948">
                  <c:v>0.83624100000000001</c:v>
                </c:pt>
                <c:pt idx="8949">
                  <c:v>0.83623700000000001</c:v>
                </c:pt>
                <c:pt idx="8950">
                  <c:v>0.83623599999999998</c:v>
                </c:pt>
                <c:pt idx="8951">
                  <c:v>0.83622799999999997</c:v>
                </c:pt>
                <c:pt idx="8952">
                  <c:v>0.83622200000000002</c:v>
                </c:pt>
                <c:pt idx="8953">
                  <c:v>0.83622099999999999</c:v>
                </c:pt>
                <c:pt idx="8954">
                  <c:v>0.83622200000000002</c:v>
                </c:pt>
                <c:pt idx="8955">
                  <c:v>0.83623199999999998</c:v>
                </c:pt>
                <c:pt idx="8956">
                  <c:v>0.83624600000000004</c:v>
                </c:pt>
                <c:pt idx="8957">
                  <c:v>0.83625499999999997</c:v>
                </c:pt>
                <c:pt idx="8958">
                  <c:v>0.83626299999999998</c:v>
                </c:pt>
                <c:pt idx="8959">
                  <c:v>0.83627099999999999</c:v>
                </c:pt>
                <c:pt idx="8960">
                  <c:v>0.83627799999999997</c:v>
                </c:pt>
                <c:pt idx="8961">
                  <c:v>0.83628199999999997</c:v>
                </c:pt>
                <c:pt idx="8962">
                  <c:v>0.83628800000000003</c:v>
                </c:pt>
                <c:pt idx="8963">
                  <c:v>0.83629100000000001</c:v>
                </c:pt>
                <c:pt idx="8964">
                  <c:v>0.83629100000000001</c:v>
                </c:pt>
                <c:pt idx="8965">
                  <c:v>0.83629500000000001</c:v>
                </c:pt>
                <c:pt idx="8966">
                  <c:v>0.83629799999999999</c:v>
                </c:pt>
                <c:pt idx="8967">
                  <c:v>0.83630199999999999</c:v>
                </c:pt>
                <c:pt idx="8968">
                  <c:v>0.83630400000000005</c:v>
                </c:pt>
                <c:pt idx="8969">
                  <c:v>0.83630499999999997</c:v>
                </c:pt>
                <c:pt idx="8970">
                  <c:v>0.83630800000000005</c:v>
                </c:pt>
                <c:pt idx="8971">
                  <c:v>0.83630599999999999</c:v>
                </c:pt>
                <c:pt idx="8972">
                  <c:v>0.83630800000000005</c:v>
                </c:pt>
                <c:pt idx="8973">
                  <c:v>0.83630599999999999</c:v>
                </c:pt>
                <c:pt idx="8974">
                  <c:v>0.83630499999999997</c:v>
                </c:pt>
                <c:pt idx="8975">
                  <c:v>0.83630199999999999</c:v>
                </c:pt>
                <c:pt idx="8976">
                  <c:v>0.83629399999999998</c:v>
                </c:pt>
                <c:pt idx="8977">
                  <c:v>0.83628499999999995</c:v>
                </c:pt>
                <c:pt idx="8978">
                  <c:v>0.83628000000000002</c:v>
                </c:pt>
                <c:pt idx="8979">
                  <c:v>0.83627799999999997</c:v>
                </c:pt>
                <c:pt idx="8980">
                  <c:v>0.83627600000000002</c:v>
                </c:pt>
                <c:pt idx="8981">
                  <c:v>0.83626999999999996</c:v>
                </c:pt>
                <c:pt idx="8982">
                  <c:v>0.83626199999999995</c:v>
                </c:pt>
                <c:pt idx="8983">
                  <c:v>0.836256</c:v>
                </c:pt>
                <c:pt idx="8984">
                  <c:v>0.83625000000000005</c:v>
                </c:pt>
                <c:pt idx="8985">
                  <c:v>0.83624100000000001</c:v>
                </c:pt>
                <c:pt idx="8986">
                  <c:v>0.83623599999999998</c:v>
                </c:pt>
                <c:pt idx="8987">
                  <c:v>0.83623400000000003</c:v>
                </c:pt>
                <c:pt idx="8988">
                  <c:v>0.83623800000000004</c:v>
                </c:pt>
                <c:pt idx="8989">
                  <c:v>0.83624299999999996</c:v>
                </c:pt>
                <c:pt idx="8990">
                  <c:v>0.836256</c:v>
                </c:pt>
                <c:pt idx="8991">
                  <c:v>0.83626199999999995</c:v>
                </c:pt>
                <c:pt idx="8992">
                  <c:v>0.83627399999999996</c:v>
                </c:pt>
                <c:pt idx="8993">
                  <c:v>0.83628100000000005</c:v>
                </c:pt>
                <c:pt idx="8994">
                  <c:v>0.83628499999999995</c:v>
                </c:pt>
                <c:pt idx="8995">
                  <c:v>0.83629200000000004</c:v>
                </c:pt>
                <c:pt idx="8996">
                  <c:v>0.83629799999999999</c:v>
                </c:pt>
                <c:pt idx="8997">
                  <c:v>0.83630899999999997</c:v>
                </c:pt>
                <c:pt idx="8998">
                  <c:v>0.83631</c:v>
                </c:pt>
                <c:pt idx="8999">
                  <c:v>0.83631699999999998</c:v>
                </c:pt>
                <c:pt idx="9000">
                  <c:v>0.83631800000000001</c:v>
                </c:pt>
                <c:pt idx="9001">
                  <c:v>0.83631800000000001</c:v>
                </c:pt>
                <c:pt idx="9002">
                  <c:v>0.83631699999999998</c:v>
                </c:pt>
                <c:pt idx="9003">
                  <c:v>0.83631599999999995</c:v>
                </c:pt>
                <c:pt idx="9004">
                  <c:v>0.83631599999999995</c:v>
                </c:pt>
                <c:pt idx="9005">
                  <c:v>0.83631699999999998</c:v>
                </c:pt>
                <c:pt idx="9006">
                  <c:v>0.83631299999999997</c:v>
                </c:pt>
                <c:pt idx="9007">
                  <c:v>0.83630499999999997</c:v>
                </c:pt>
                <c:pt idx="9008">
                  <c:v>0.83630300000000002</c:v>
                </c:pt>
                <c:pt idx="9009">
                  <c:v>0.83630099999999996</c:v>
                </c:pt>
                <c:pt idx="9010">
                  <c:v>0.83629399999999998</c:v>
                </c:pt>
                <c:pt idx="9011">
                  <c:v>0.83627899999999999</c:v>
                </c:pt>
                <c:pt idx="9012">
                  <c:v>0.83627600000000002</c:v>
                </c:pt>
                <c:pt idx="9013">
                  <c:v>0.83627300000000004</c:v>
                </c:pt>
                <c:pt idx="9014">
                  <c:v>0.83626299999999998</c:v>
                </c:pt>
                <c:pt idx="9015">
                  <c:v>0.836252</c:v>
                </c:pt>
                <c:pt idx="9016">
                  <c:v>0.83624399999999999</c:v>
                </c:pt>
                <c:pt idx="9017">
                  <c:v>0.83623999999999998</c:v>
                </c:pt>
                <c:pt idx="9018">
                  <c:v>0.83623199999999998</c:v>
                </c:pt>
                <c:pt idx="9019">
                  <c:v>0.83622799999999997</c:v>
                </c:pt>
                <c:pt idx="9020">
                  <c:v>0.83622300000000005</c:v>
                </c:pt>
                <c:pt idx="9021">
                  <c:v>0.83623400000000003</c:v>
                </c:pt>
                <c:pt idx="9022">
                  <c:v>0.83623899999999995</c:v>
                </c:pt>
                <c:pt idx="9023">
                  <c:v>0.83625000000000005</c:v>
                </c:pt>
                <c:pt idx="9024">
                  <c:v>0.83625899999999997</c:v>
                </c:pt>
                <c:pt idx="9025">
                  <c:v>0.83627200000000002</c:v>
                </c:pt>
                <c:pt idx="9026">
                  <c:v>0.83627600000000002</c:v>
                </c:pt>
                <c:pt idx="9027">
                  <c:v>0.83628199999999997</c:v>
                </c:pt>
                <c:pt idx="9028">
                  <c:v>0.83628100000000005</c:v>
                </c:pt>
                <c:pt idx="9029">
                  <c:v>0.83629100000000001</c:v>
                </c:pt>
                <c:pt idx="9030">
                  <c:v>0.83629600000000004</c:v>
                </c:pt>
                <c:pt idx="9031">
                  <c:v>0.83630400000000005</c:v>
                </c:pt>
                <c:pt idx="9032">
                  <c:v>0.83630499999999997</c:v>
                </c:pt>
                <c:pt idx="9033">
                  <c:v>0.83630300000000002</c:v>
                </c:pt>
                <c:pt idx="9034">
                  <c:v>0.83630899999999997</c:v>
                </c:pt>
                <c:pt idx="9035">
                  <c:v>0.83631200000000006</c:v>
                </c:pt>
                <c:pt idx="9036">
                  <c:v>0.83631</c:v>
                </c:pt>
                <c:pt idx="9037">
                  <c:v>0.83630700000000002</c:v>
                </c:pt>
                <c:pt idx="9038">
                  <c:v>0.836314</c:v>
                </c:pt>
                <c:pt idx="9039">
                  <c:v>0.83631200000000006</c:v>
                </c:pt>
                <c:pt idx="9040">
                  <c:v>0.83630800000000005</c:v>
                </c:pt>
                <c:pt idx="9041">
                  <c:v>0.83630499999999997</c:v>
                </c:pt>
                <c:pt idx="9042">
                  <c:v>0.83629900000000001</c:v>
                </c:pt>
                <c:pt idx="9043">
                  <c:v>0.83629200000000004</c:v>
                </c:pt>
                <c:pt idx="9044">
                  <c:v>0.83629299999999995</c:v>
                </c:pt>
                <c:pt idx="9045">
                  <c:v>0.83629200000000004</c:v>
                </c:pt>
                <c:pt idx="9046">
                  <c:v>0.836287</c:v>
                </c:pt>
                <c:pt idx="9047">
                  <c:v>0.83628100000000005</c:v>
                </c:pt>
                <c:pt idx="9048">
                  <c:v>0.83626999999999996</c:v>
                </c:pt>
                <c:pt idx="9049">
                  <c:v>0.83626800000000001</c:v>
                </c:pt>
                <c:pt idx="9050">
                  <c:v>0.83626199999999995</c:v>
                </c:pt>
                <c:pt idx="9051">
                  <c:v>0.83625499999999997</c:v>
                </c:pt>
                <c:pt idx="9052">
                  <c:v>0.83625000000000005</c:v>
                </c:pt>
                <c:pt idx="9053">
                  <c:v>0.83624900000000002</c:v>
                </c:pt>
                <c:pt idx="9054">
                  <c:v>0.83625499999999997</c:v>
                </c:pt>
                <c:pt idx="9055">
                  <c:v>0.83626500000000004</c:v>
                </c:pt>
                <c:pt idx="9056">
                  <c:v>0.83627600000000002</c:v>
                </c:pt>
                <c:pt idx="9057">
                  <c:v>0.836287</c:v>
                </c:pt>
                <c:pt idx="9058">
                  <c:v>0.83629299999999995</c:v>
                </c:pt>
                <c:pt idx="9059">
                  <c:v>0.83630099999999996</c:v>
                </c:pt>
                <c:pt idx="9060">
                  <c:v>0.83630099999999996</c:v>
                </c:pt>
                <c:pt idx="9061">
                  <c:v>0.83630400000000005</c:v>
                </c:pt>
                <c:pt idx="9062">
                  <c:v>0.83630700000000002</c:v>
                </c:pt>
                <c:pt idx="9063">
                  <c:v>0.83631100000000003</c:v>
                </c:pt>
                <c:pt idx="9064">
                  <c:v>0.83631500000000003</c:v>
                </c:pt>
                <c:pt idx="9065">
                  <c:v>0.83631299999999997</c:v>
                </c:pt>
                <c:pt idx="9066">
                  <c:v>0.83631500000000003</c:v>
                </c:pt>
                <c:pt idx="9067">
                  <c:v>0.83631599999999995</c:v>
                </c:pt>
                <c:pt idx="9068">
                  <c:v>0.836314</c:v>
                </c:pt>
                <c:pt idx="9069">
                  <c:v>0.83631699999999998</c:v>
                </c:pt>
                <c:pt idx="9070">
                  <c:v>0.83631599999999995</c:v>
                </c:pt>
                <c:pt idx="9071">
                  <c:v>0.83631299999999997</c:v>
                </c:pt>
                <c:pt idx="9072">
                  <c:v>0.83630700000000002</c:v>
                </c:pt>
                <c:pt idx="9073">
                  <c:v>0.83631100000000003</c:v>
                </c:pt>
                <c:pt idx="9074">
                  <c:v>0.83630599999999999</c:v>
                </c:pt>
                <c:pt idx="9075">
                  <c:v>0.83629799999999999</c:v>
                </c:pt>
                <c:pt idx="9076">
                  <c:v>0.83629200000000004</c:v>
                </c:pt>
                <c:pt idx="9077">
                  <c:v>0.83628499999999995</c:v>
                </c:pt>
                <c:pt idx="9078">
                  <c:v>0.83627799999999997</c:v>
                </c:pt>
                <c:pt idx="9079">
                  <c:v>0.83626900000000004</c:v>
                </c:pt>
                <c:pt idx="9080">
                  <c:v>0.83626</c:v>
                </c:pt>
                <c:pt idx="9081">
                  <c:v>0.83625099999999997</c:v>
                </c:pt>
                <c:pt idx="9082">
                  <c:v>0.83624299999999996</c:v>
                </c:pt>
                <c:pt idx="9083">
                  <c:v>0.83623899999999995</c:v>
                </c:pt>
                <c:pt idx="9084">
                  <c:v>0.83623499999999995</c:v>
                </c:pt>
                <c:pt idx="9085">
                  <c:v>0.83623800000000004</c:v>
                </c:pt>
                <c:pt idx="9086">
                  <c:v>0.83624600000000004</c:v>
                </c:pt>
                <c:pt idx="9087">
                  <c:v>0.83625300000000002</c:v>
                </c:pt>
                <c:pt idx="9088">
                  <c:v>0.83626599999999995</c:v>
                </c:pt>
                <c:pt idx="9089">
                  <c:v>0.83627200000000002</c:v>
                </c:pt>
                <c:pt idx="9090">
                  <c:v>0.83628000000000002</c:v>
                </c:pt>
                <c:pt idx="9091">
                  <c:v>0.83628499999999995</c:v>
                </c:pt>
                <c:pt idx="9092">
                  <c:v>0.83628899999999995</c:v>
                </c:pt>
                <c:pt idx="9093">
                  <c:v>0.83629500000000001</c:v>
                </c:pt>
                <c:pt idx="9094">
                  <c:v>0.83630000000000004</c:v>
                </c:pt>
                <c:pt idx="9095">
                  <c:v>0.83630499999999997</c:v>
                </c:pt>
                <c:pt idx="9096">
                  <c:v>0.83630599999999999</c:v>
                </c:pt>
                <c:pt idx="9097">
                  <c:v>0.83630800000000005</c:v>
                </c:pt>
                <c:pt idx="9098">
                  <c:v>0.83631</c:v>
                </c:pt>
                <c:pt idx="9099">
                  <c:v>0.83630800000000005</c:v>
                </c:pt>
                <c:pt idx="9100">
                  <c:v>0.836314</c:v>
                </c:pt>
                <c:pt idx="9101">
                  <c:v>0.83631599999999995</c:v>
                </c:pt>
                <c:pt idx="9102">
                  <c:v>0.83631599999999995</c:v>
                </c:pt>
                <c:pt idx="9103">
                  <c:v>0.83631900000000003</c:v>
                </c:pt>
                <c:pt idx="9104">
                  <c:v>0.83632200000000001</c:v>
                </c:pt>
                <c:pt idx="9105">
                  <c:v>0.83632600000000001</c:v>
                </c:pt>
                <c:pt idx="9106">
                  <c:v>0.83632499999999999</c:v>
                </c:pt>
                <c:pt idx="9107">
                  <c:v>0.83632899999999999</c:v>
                </c:pt>
                <c:pt idx="9108">
                  <c:v>0.83633000000000002</c:v>
                </c:pt>
                <c:pt idx="9109">
                  <c:v>0.83633299999999999</c:v>
                </c:pt>
                <c:pt idx="9110">
                  <c:v>0.83633199999999996</c:v>
                </c:pt>
                <c:pt idx="9111">
                  <c:v>0.83632200000000001</c:v>
                </c:pt>
                <c:pt idx="9112">
                  <c:v>0.83631699999999998</c:v>
                </c:pt>
                <c:pt idx="9113">
                  <c:v>0.83631500000000003</c:v>
                </c:pt>
                <c:pt idx="9114">
                  <c:v>0.83631100000000003</c:v>
                </c:pt>
                <c:pt idx="9115">
                  <c:v>0.83630300000000002</c:v>
                </c:pt>
                <c:pt idx="9116">
                  <c:v>0.83629500000000001</c:v>
                </c:pt>
                <c:pt idx="9117">
                  <c:v>0.83628499999999995</c:v>
                </c:pt>
                <c:pt idx="9118">
                  <c:v>0.83627600000000002</c:v>
                </c:pt>
                <c:pt idx="9119">
                  <c:v>0.83626500000000004</c:v>
                </c:pt>
                <c:pt idx="9120">
                  <c:v>0.83626199999999995</c:v>
                </c:pt>
                <c:pt idx="9121">
                  <c:v>0.83626100000000003</c:v>
                </c:pt>
                <c:pt idx="9122">
                  <c:v>0.83627099999999999</c:v>
                </c:pt>
                <c:pt idx="9123">
                  <c:v>0.83628199999999997</c:v>
                </c:pt>
                <c:pt idx="9124">
                  <c:v>0.83628800000000003</c:v>
                </c:pt>
                <c:pt idx="9125">
                  <c:v>0.83629799999999999</c:v>
                </c:pt>
                <c:pt idx="9126">
                  <c:v>0.83629799999999999</c:v>
                </c:pt>
                <c:pt idx="9127">
                  <c:v>0.83630499999999997</c:v>
                </c:pt>
                <c:pt idx="9128">
                  <c:v>0.83630800000000005</c:v>
                </c:pt>
                <c:pt idx="9129">
                  <c:v>0.83630700000000002</c:v>
                </c:pt>
                <c:pt idx="9130">
                  <c:v>0.83631500000000003</c:v>
                </c:pt>
                <c:pt idx="9131">
                  <c:v>0.83631299999999997</c:v>
                </c:pt>
                <c:pt idx="9132">
                  <c:v>0.83631800000000001</c:v>
                </c:pt>
                <c:pt idx="9133">
                  <c:v>0.83631999999999995</c:v>
                </c:pt>
                <c:pt idx="9134">
                  <c:v>0.83632099999999998</c:v>
                </c:pt>
                <c:pt idx="9135">
                  <c:v>0.83632200000000001</c:v>
                </c:pt>
                <c:pt idx="9136">
                  <c:v>0.83632600000000001</c:v>
                </c:pt>
                <c:pt idx="9137">
                  <c:v>0.83632399999999996</c:v>
                </c:pt>
                <c:pt idx="9138">
                  <c:v>0.83632499999999999</c:v>
                </c:pt>
                <c:pt idx="9139">
                  <c:v>0.83632899999999999</c:v>
                </c:pt>
                <c:pt idx="9140">
                  <c:v>0.83633100000000005</c:v>
                </c:pt>
                <c:pt idx="9141">
                  <c:v>0.83633199999999996</c:v>
                </c:pt>
                <c:pt idx="9142">
                  <c:v>0.83632899999999999</c:v>
                </c:pt>
                <c:pt idx="9143">
                  <c:v>0.83632399999999996</c:v>
                </c:pt>
                <c:pt idx="9144">
                  <c:v>0.83632799999999996</c:v>
                </c:pt>
                <c:pt idx="9145">
                  <c:v>0.83632499999999999</c:v>
                </c:pt>
                <c:pt idx="9146">
                  <c:v>0.83632700000000004</c:v>
                </c:pt>
                <c:pt idx="9147">
                  <c:v>0.83631900000000003</c:v>
                </c:pt>
                <c:pt idx="9148">
                  <c:v>0.83631500000000003</c:v>
                </c:pt>
                <c:pt idx="9149">
                  <c:v>0.83631</c:v>
                </c:pt>
                <c:pt idx="9150">
                  <c:v>0.83630400000000005</c:v>
                </c:pt>
                <c:pt idx="9151">
                  <c:v>0.83629399999999998</c:v>
                </c:pt>
                <c:pt idx="9152">
                  <c:v>0.83628499999999995</c:v>
                </c:pt>
                <c:pt idx="9153">
                  <c:v>0.83627899999999999</c:v>
                </c:pt>
                <c:pt idx="9154">
                  <c:v>0.83626900000000004</c:v>
                </c:pt>
                <c:pt idx="9155">
                  <c:v>0.83625899999999997</c:v>
                </c:pt>
                <c:pt idx="9156">
                  <c:v>0.83625099999999997</c:v>
                </c:pt>
                <c:pt idx="9157">
                  <c:v>0.83626299999999998</c:v>
                </c:pt>
                <c:pt idx="9158">
                  <c:v>0.83626900000000004</c:v>
                </c:pt>
                <c:pt idx="9159">
                  <c:v>0.83627499999999999</c:v>
                </c:pt>
                <c:pt idx="9160">
                  <c:v>0.83628999999999998</c:v>
                </c:pt>
                <c:pt idx="9161">
                  <c:v>0.83629100000000001</c:v>
                </c:pt>
                <c:pt idx="9162">
                  <c:v>0.83629600000000004</c:v>
                </c:pt>
                <c:pt idx="9163">
                  <c:v>0.83629900000000001</c:v>
                </c:pt>
                <c:pt idx="9164">
                  <c:v>0.83630199999999999</c:v>
                </c:pt>
                <c:pt idx="9165">
                  <c:v>0.83631</c:v>
                </c:pt>
                <c:pt idx="9166">
                  <c:v>0.83631500000000003</c:v>
                </c:pt>
                <c:pt idx="9167">
                  <c:v>0.83631800000000001</c:v>
                </c:pt>
                <c:pt idx="9168">
                  <c:v>0.83632099999999998</c:v>
                </c:pt>
                <c:pt idx="9169">
                  <c:v>0.83632700000000004</c:v>
                </c:pt>
                <c:pt idx="9170">
                  <c:v>0.83632799999999996</c:v>
                </c:pt>
                <c:pt idx="9171">
                  <c:v>0.83632799999999996</c:v>
                </c:pt>
                <c:pt idx="9172">
                  <c:v>0.83632700000000004</c:v>
                </c:pt>
                <c:pt idx="9173">
                  <c:v>0.83633199999999996</c:v>
                </c:pt>
                <c:pt idx="9174">
                  <c:v>0.83633299999999999</c:v>
                </c:pt>
                <c:pt idx="9175">
                  <c:v>0.83633299999999999</c:v>
                </c:pt>
                <c:pt idx="9176">
                  <c:v>0.83633199999999996</c:v>
                </c:pt>
                <c:pt idx="9177">
                  <c:v>0.83633100000000005</c:v>
                </c:pt>
                <c:pt idx="9178">
                  <c:v>0.83633000000000002</c:v>
                </c:pt>
                <c:pt idx="9179">
                  <c:v>0.83632899999999999</c:v>
                </c:pt>
                <c:pt idx="9180">
                  <c:v>0.83632499999999999</c:v>
                </c:pt>
                <c:pt idx="9181">
                  <c:v>0.83632099999999998</c:v>
                </c:pt>
                <c:pt idx="9182">
                  <c:v>0.83631699999999998</c:v>
                </c:pt>
                <c:pt idx="9183">
                  <c:v>0.83631800000000001</c:v>
                </c:pt>
                <c:pt idx="9184">
                  <c:v>0.83631599999999995</c:v>
                </c:pt>
                <c:pt idx="9185">
                  <c:v>0.83630800000000005</c:v>
                </c:pt>
                <c:pt idx="9186">
                  <c:v>0.83630099999999996</c:v>
                </c:pt>
                <c:pt idx="9187">
                  <c:v>0.83629100000000001</c:v>
                </c:pt>
                <c:pt idx="9188">
                  <c:v>0.83628199999999997</c:v>
                </c:pt>
                <c:pt idx="9189">
                  <c:v>0.83627099999999999</c:v>
                </c:pt>
                <c:pt idx="9190">
                  <c:v>0.83626199999999995</c:v>
                </c:pt>
                <c:pt idx="9191">
                  <c:v>0.83625499999999997</c:v>
                </c:pt>
                <c:pt idx="9192">
                  <c:v>0.83626500000000004</c:v>
                </c:pt>
                <c:pt idx="9193">
                  <c:v>0.83626800000000001</c:v>
                </c:pt>
                <c:pt idx="9194">
                  <c:v>0.83627399999999996</c:v>
                </c:pt>
                <c:pt idx="9195">
                  <c:v>0.83628100000000005</c:v>
                </c:pt>
                <c:pt idx="9196">
                  <c:v>0.83628800000000003</c:v>
                </c:pt>
                <c:pt idx="9197">
                  <c:v>0.83629399999999998</c:v>
                </c:pt>
                <c:pt idx="9198">
                  <c:v>0.83630199999999999</c:v>
                </c:pt>
                <c:pt idx="9199">
                  <c:v>0.83631</c:v>
                </c:pt>
                <c:pt idx="9200">
                  <c:v>0.83631599999999995</c:v>
                </c:pt>
                <c:pt idx="9201">
                  <c:v>0.83632499999999999</c:v>
                </c:pt>
                <c:pt idx="9202">
                  <c:v>0.83632200000000001</c:v>
                </c:pt>
                <c:pt idx="9203">
                  <c:v>0.83632600000000001</c:v>
                </c:pt>
                <c:pt idx="9204">
                  <c:v>0.83633100000000005</c:v>
                </c:pt>
                <c:pt idx="9205">
                  <c:v>0.83633000000000002</c:v>
                </c:pt>
                <c:pt idx="9206">
                  <c:v>0.83633100000000005</c:v>
                </c:pt>
                <c:pt idx="9207">
                  <c:v>0.83633299999999999</c:v>
                </c:pt>
                <c:pt idx="9208">
                  <c:v>0.83633400000000002</c:v>
                </c:pt>
                <c:pt idx="9209">
                  <c:v>0.83633400000000002</c:v>
                </c:pt>
                <c:pt idx="9210">
                  <c:v>0.83633400000000002</c:v>
                </c:pt>
                <c:pt idx="9211">
                  <c:v>0.83633299999999999</c:v>
                </c:pt>
                <c:pt idx="9212">
                  <c:v>0.83633599999999997</c:v>
                </c:pt>
                <c:pt idx="9213">
                  <c:v>0.83633599999999997</c:v>
                </c:pt>
                <c:pt idx="9214">
                  <c:v>0.83633599999999997</c:v>
                </c:pt>
                <c:pt idx="9215">
                  <c:v>0.83633599999999997</c:v>
                </c:pt>
                <c:pt idx="9216">
                  <c:v>0.83633599999999997</c:v>
                </c:pt>
                <c:pt idx="9217">
                  <c:v>0.836337</c:v>
                </c:pt>
                <c:pt idx="9218">
                  <c:v>0.83633500000000005</c:v>
                </c:pt>
                <c:pt idx="9219">
                  <c:v>0.83632399999999996</c:v>
                </c:pt>
                <c:pt idx="9220">
                  <c:v>0.83632499999999999</c:v>
                </c:pt>
                <c:pt idx="9221">
                  <c:v>0.83631699999999998</c:v>
                </c:pt>
                <c:pt idx="9222">
                  <c:v>0.83630400000000005</c:v>
                </c:pt>
                <c:pt idx="9223">
                  <c:v>0.83629299999999995</c:v>
                </c:pt>
                <c:pt idx="9224">
                  <c:v>0.83628800000000003</c:v>
                </c:pt>
                <c:pt idx="9225">
                  <c:v>0.83627499999999999</c:v>
                </c:pt>
                <c:pt idx="9226">
                  <c:v>0.83626299999999998</c:v>
                </c:pt>
                <c:pt idx="9227">
                  <c:v>0.83625300000000002</c:v>
                </c:pt>
                <c:pt idx="9228">
                  <c:v>0.83624600000000004</c:v>
                </c:pt>
                <c:pt idx="9229">
                  <c:v>0.836252</c:v>
                </c:pt>
                <c:pt idx="9230">
                  <c:v>0.83625499999999997</c:v>
                </c:pt>
                <c:pt idx="9231">
                  <c:v>0.83626699999999998</c:v>
                </c:pt>
                <c:pt idx="9232">
                  <c:v>0.83627499999999999</c:v>
                </c:pt>
                <c:pt idx="9233">
                  <c:v>0.83627799999999997</c:v>
                </c:pt>
                <c:pt idx="9234">
                  <c:v>0.83628800000000003</c:v>
                </c:pt>
                <c:pt idx="9235">
                  <c:v>0.83629200000000004</c:v>
                </c:pt>
                <c:pt idx="9236">
                  <c:v>0.83630199999999999</c:v>
                </c:pt>
                <c:pt idx="9237">
                  <c:v>0.83630300000000002</c:v>
                </c:pt>
                <c:pt idx="9238">
                  <c:v>0.83630800000000005</c:v>
                </c:pt>
                <c:pt idx="9239">
                  <c:v>0.83630700000000002</c:v>
                </c:pt>
                <c:pt idx="9240">
                  <c:v>0.83630899999999997</c:v>
                </c:pt>
                <c:pt idx="9241">
                  <c:v>0.83630700000000002</c:v>
                </c:pt>
                <c:pt idx="9242">
                  <c:v>0.83630400000000005</c:v>
                </c:pt>
                <c:pt idx="9243">
                  <c:v>0.83630499999999997</c:v>
                </c:pt>
                <c:pt idx="9244">
                  <c:v>0.83630899999999997</c:v>
                </c:pt>
                <c:pt idx="9245">
                  <c:v>0.83630800000000005</c:v>
                </c:pt>
                <c:pt idx="9246">
                  <c:v>0.83630700000000002</c:v>
                </c:pt>
                <c:pt idx="9247">
                  <c:v>0.83630400000000005</c:v>
                </c:pt>
                <c:pt idx="9248">
                  <c:v>0.83630499999999997</c:v>
                </c:pt>
                <c:pt idx="9249">
                  <c:v>0.83630700000000002</c:v>
                </c:pt>
                <c:pt idx="9250">
                  <c:v>0.83630899999999997</c:v>
                </c:pt>
                <c:pt idx="9251">
                  <c:v>0.83631500000000003</c:v>
                </c:pt>
                <c:pt idx="9252">
                  <c:v>0.83630800000000005</c:v>
                </c:pt>
                <c:pt idx="9253">
                  <c:v>0.83630599999999999</c:v>
                </c:pt>
                <c:pt idx="9254">
                  <c:v>0.83630899999999997</c:v>
                </c:pt>
                <c:pt idx="9255">
                  <c:v>0.83630599999999999</c:v>
                </c:pt>
                <c:pt idx="9256">
                  <c:v>0.83630599999999999</c:v>
                </c:pt>
                <c:pt idx="9257">
                  <c:v>0.83629699999999996</c:v>
                </c:pt>
                <c:pt idx="9258">
                  <c:v>0.83629200000000004</c:v>
                </c:pt>
                <c:pt idx="9259">
                  <c:v>0.83627899999999999</c:v>
                </c:pt>
                <c:pt idx="9260">
                  <c:v>0.83626800000000001</c:v>
                </c:pt>
                <c:pt idx="9261">
                  <c:v>0.83625700000000003</c:v>
                </c:pt>
                <c:pt idx="9262">
                  <c:v>0.83624900000000002</c:v>
                </c:pt>
                <c:pt idx="9263">
                  <c:v>0.83624200000000004</c:v>
                </c:pt>
                <c:pt idx="9264">
                  <c:v>0.83623999999999998</c:v>
                </c:pt>
                <c:pt idx="9265">
                  <c:v>0.83624600000000004</c:v>
                </c:pt>
                <c:pt idx="9266">
                  <c:v>0.83625499999999997</c:v>
                </c:pt>
                <c:pt idx="9267">
                  <c:v>0.83626100000000003</c:v>
                </c:pt>
                <c:pt idx="9268">
                  <c:v>0.83627300000000004</c:v>
                </c:pt>
                <c:pt idx="9269">
                  <c:v>0.83627700000000005</c:v>
                </c:pt>
                <c:pt idx="9270">
                  <c:v>0.83628499999999995</c:v>
                </c:pt>
                <c:pt idx="9271">
                  <c:v>0.83628999999999998</c:v>
                </c:pt>
                <c:pt idx="9272">
                  <c:v>0.83629600000000004</c:v>
                </c:pt>
                <c:pt idx="9273">
                  <c:v>0.83630400000000005</c:v>
                </c:pt>
                <c:pt idx="9274">
                  <c:v>0.83631200000000006</c:v>
                </c:pt>
                <c:pt idx="9275">
                  <c:v>0.83631299999999997</c:v>
                </c:pt>
                <c:pt idx="9276">
                  <c:v>0.83631599999999995</c:v>
                </c:pt>
                <c:pt idx="9277">
                  <c:v>0.83632200000000001</c:v>
                </c:pt>
                <c:pt idx="9278">
                  <c:v>0.836314</c:v>
                </c:pt>
                <c:pt idx="9279">
                  <c:v>0.83631900000000003</c:v>
                </c:pt>
                <c:pt idx="9280">
                  <c:v>0.83632300000000004</c:v>
                </c:pt>
                <c:pt idx="9281">
                  <c:v>0.83632499999999999</c:v>
                </c:pt>
                <c:pt idx="9282">
                  <c:v>0.83632200000000001</c:v>
                </c:pt>
                <c:pt idx="9283">
                  <c:v>0.83632300000000004</c:v>
                </c:pt>
                <c:pt idx="9284">
                  <c:v>0.83632200000000001</c:v>
                </c:pt>
                <c:pt idx="9285">
                  <c:v>0.83632099999999998</c:v>
                </c:pt>
                <c:pt idx="9286">
                  <c:v>0.83632399999999996</c:v>
                </c:pt>
                <c:pt idx="9287">
                  <c:v>0.83632399999999996</c:v>
                </c:pt>
                <c:pt idx="9288">
                  <c:v>0.83631900000000003</c:v>
                </c:pt>
                <c:pt idx="9289">
                  <c:v>0.83631</c:v>
                </c:pt>
                <c:pt idx="9290">
                  <c:v>0.83630400000000005</c:v>
                </c:pt>
                <c:pt idx="9291">
                  <c:v>0.83629900000000001</c:v>
                </c:pt>
                <c:pt idx="9292">
                  <c:v>0.83628999999999998</c:v>
                </c:pt>
                <c:pt idx="9293">
                  <c:v>0.83628000000000002</c:v>
                </c:pt>
                <c:pt idx="9294">
                  <c:v>0.83627499999999999</c:v>
                </c:pt>
                <c:pt idx="9295">
                  <c:v>0.83627099999999999</c:v>
                </c:pt>
                <c:pt idx="9296">
                  <c:v>0.83626100000000003</c:v>
                </c:pt>
                <c:pt idx="9297">
                  <c:v>0.83626</c:v>
                </c:pt>
                <c:pt idx="9298">
                  <c:v>0.83626</c:v>
                </c:pt>
                <c:pt idx="9299">
                  <c:v>0.83626900000000004</c:v>
                </c:pt>
                <c:pt idx="9300">
                  <c:v>0.83627799999999997</c:v>
                </c:pt>
                <c:pt idx="9301">
                  <c:v>0.83628800000000003</c:v>
                </c:pt>
                <c:pt idx="9302">
                  <c:v>0.83628800000000003</c:v>
                </c:pt>
                <c:pt idx="9303">
                  <c:v>0.83629399999999998</c:v>
                </c:pt>
                <c:pt idx="9304">
                  <c:v>0.83629699999999996</c:v>
                </c:pt>
                <c:pt idx="9305">
                  <c:v>0.83630000000000004</c:v>
                </c:pt>
                <c:pt idx="9306">
                  <c:v>0.83630400000000005</c:v>
                </c:pt>
                <c:pt idx="9307">
                  <c:v>0.83630400000000005</c:v>
                </c:pt>
                <c:pt idx="9308">
                  <c:v>0.83630800000000005</c:v>
                </c:pt>
                <c:pt idx="9309">
                  <c:v>0.83630899999999997</c:v>
                </c:pt>
                <c:pt idx="9310">
                  <c:v>0.83631500000000003</c:v>
                </c:pt>
                <c:pt idx="9311">
                  <c:v>0.83631599999999995</c:v>
                </c:pt>
                <c:pt idx="9312">
                  <c:v>0.83631299999999997</c:v>
                </c:pt>
                <c:pt idx="9313">
                  <c:v>0.83632099999999998</c:v>
                </c:pt>
                <c:pt idx="9314">
                  <c:v>0.83631900000000003</c:v>
                </c:pt>
                <c:pt idx="9315">
                  <c:v>0.83631599999999995</c:v>
                </c:pt>
                <c:pt idx="9316">
                  <c:v>0.83632099999999998</c:v>
                </c:pt>
                <c:pt idx="9317">
                  <c:v>0.83631699999999998</c:v>
                </c:pt>
                <c:pt idx="9318">
                  <c:v>0.83629600000000004</c:v>
                </c:pt>
                <c:pt idx="9319">
                  <c:v>0.83628800000000003</c:v>
                </c:pt>
                <c:pt idx="9320">
                  <c:v>0.83627799999999997</c:v>
                </c:pt>
                <c:pt idx="9321">
                  <c:v>0.83627799999999997</c:v>
                </c:pt>
                <c:pt idx="9322">
                  <c:v>0.83627799999999997</c:v>
                </c:pt>
                <c:pt idx="9323">
                  <c:v>0.83627600000000002</c:v>
                </c:pt>
                <c:pt idx="9324">
                  <c:v>0.836287</c:v>
                </c:pt>
                <c:pt idx="9325">
                  <c:v>0.836283</c:v>
                </c:pt>
                <c:pt idx="9326">
                  <c:v>0.83629399999999998</c:v>
                </c:pt>
                <c:pt idx="9327">
                  <c:v>0.83631</c:v>
                </c:pt>
                <c:pt idx="9328">
                  <c:v>0.83632499999999999</c:v>
                </c:pt>
                <c:pt idx="9329">
                  <c:v>0.836341</c:v>
                </c:pt>
                <c:pt idx="9330">
                  <c:v>0.83635800000000005</c:v>
                </c:pt>
                <c:pt idx="9331">
                  <c:v>0.836395</c:v>
                </c:pt>
                <c:pt idx="9332">
                  <c:v>0.83642399999999995</c:v>
                </c:pt>
                <c:pt idx="9333">
                  <c:v>0.83647099999999996</c:v>
                </c:pt>
                <c:pt idx="9334">
                  <c:v>0.83651299999999995</c:v>
                </c:pt>
                <c:pt idx="9335">
                  <c:v>0.83655000000000002</c:v>
                </c:pt>
                <c:pt idx="9336">
                  <c:v>0.83659300000000003</c:v>
                </c:pt>
                <c:pt idx="9337">
                  <c:v>0.83662400000000003</c:v>
                </c:pt>
                <c:pt idx="9338">
                  <c:v>0.83665599999999996</c:v>
                </c:pt>
                <c:pt idx="9339">
                  <c:v>0.83667899999999995</c:v>
                </c:pt>
                <c:pt idx="9340">
                  <c:v>0.83670199999999995</c:v>
                </c:pt>
                <c:pt idx="9341">
                  <c:v>0.83672500000000005</c:v>
                </c:pt>
                <c:pt idx="9342">
                  <c:v>0.83674300000000001</c:v>
                </c:pt>
                <c:pt idx="9343">
                  <c:v>0.83675999999999995</c:v>
                </c:pt>
                <c:pt idx="9344">
                  <c:v>0.83677199999999996</c:v>
                </c:pt>
                <c:pt idx="9345">
                  <c:v>0.83678200000000003</c:v>
                </c:pt>
                <c:pt idx="9346">
                  <c:v>0.83679700000000001</c:v>
                </c:pt>
                <c:pt idx="9347">
                  <c:v>0.836812</c:v>
                </c:pt>
                <c:pt idx="9348">
                  <c:v>0.83682000000000001</c:v>
                </c:pt>
                <c:pt idx="9349">
                  <c:v>0.83683099999999999</c:v>
                </c:pt>
                <c:pt idx="9350">
                  <c:v>0.83683399999999997</c:v>
                </c:pt>
                <c:pt idx="9351">
                  <c:v>0.836843</c:v>
                </c:pt>
                <c:pt idx="9352">
                  <c:v>0.83685399999999999</c:v>
                </c:pt>
                <c:pt idx="9353">
                  <c:v>0.83686300000000002</c:v>
                </c:pt>
                <c:pt idx="9354">
                  <c:v>0.83686700000000003</c:v>
                </c:pt>
                <c:pt idx="9355">
                  <c:v>0.83687500000000004</c:v>
                </c:pt>
                <c:pt idx="9356">
                  <c:v>0.83688099999999999</c:v>
                </c:pt>
                <c:pt idx="9357">
                  <c:v>0.83687699999999998</c:v>
                </c:pt>
                <c:pt idx="9358">
                  <c:v>0.83686300000000002</c:v>
                </c:pt>
                <c:pt idx="9359">
                  <c:v>0.83685299999999996</c:v>
                </c:pt>
                <c:pt idx="9360">
                  <c:v>0.836843</c:v>
                </c:pt>
                <c:pt idx="9361">
                  <c:v>0.83683700000000005</c:v>
                </c:pt>
                <c:pt idx="9362">
                  <c:v>0.83682500000000004</c:v>
                </c:pt>
                <c:pt idx="9363">
                  <c:v>0.83682199999999995</c:v>
                </c:pt>
                <c:pt idx="9364">
                  <c:v>0.83682000000000001</c:v>
                </c:pt>
                <c:pt idx="9365">
                  <c:v>0.83682400000000001</c:v>
                </c:pt>
                <c:pt idx="9366">
                  <c:v>0.83683799999999997</c:v>
                </c:pt>
                <c:pt idx="9367">
                  <c:v>0.83685200000000004</c:v>
                </c:pt>
                <c:pt idx="9368">
                  <c:v>0.83686199999999999</c:v>
                </c:pt>
                <c:pt idx="9369">
                  <c:v>0.83687900000000004</c:v>
                </c:pt>
                <c:pt idx="9370">
                  <c:v>0.83688899999999999</c:v>
                </c:pt>
                <c:pt idx="9371">
                  <c:v>0.83690399999999998</c:v>
                </c:pt>
                <c:pt idx="9372">
                  <c:v>0.83691899999999997</c:v>
                </c:pt>
                <c:pt idx="9373">
                  <c:v>0.836924</c:v>
                </c:pt>
                <c:pt idx="9374">
                  <c:v>0.83693399999999996</c:v>
                </c:pt>
                <c:pt idx="9375">
                  <c:v>0.83693899999999999</c:v>
                </c:pt>
                <c:pt idx="9376">
                  <c:v>0.83694900000000005</c:v>
                </c:pt>
                <c:pt idx="9377">
                  <c:v>0.836955</c:v>
                </c:pt>
                <c:pt idx="9378">
                  <c:v>0.83695799999999998</c:v>
                </c:pt>
                <c:pt idx="9379">
                  <c:v>0.83695799999999998</c:v>
                </c:pt>
                <c:pt idx="9380">
                  <c:v>0.83696700000000002</c:v>
                </c:pt>
                <c:pt idx="9381">
                  <c:v>0.83696599999999999</c:v>
                </c:pt>
                <c:pt idx="9382">
                  <c:v>0.83697100000000002</c:v>
                </c:pt>
                <c:pt idx="9383">
                  <c:v>0.83698499999999998</c:v>
                </c:pt>
                <c:pt idx="9384">
                  <c:v>0.83698799999999995</c:v>
                </c:pt>
                <c:pt idx="9385">
                  <c:v>0.836974</c:v>
                </c:pt>
                <c:pt idx="9386">
                  <c:v>0.83696499999999996</c:v>
                </c:pt>
                <c:pt idx="9387">
                  <c:v>0.83695799999999998</c:v>
                </c:pt>
                <c:pt idx="9388">
                  <c:v>0.836947</c:v>
                </c:pt>
                <c:pt idx="9389">
                  <c:v>0.83693600000000001</c:v>
                </c:pt>
                <c:pt idx="9390">
                  <c:v>0.83692599999999995</c:v>
                </c:pt>
                <c:pt idx="9391">
                  <c:v>0.83692699999999998</c:v>
                </c:pt>
                <c:pt idx="9392">
                  <c:v>0.836924</c:v>
                </c:pt>
                <c:pt idx="9393">
                  <c:v>0.83692100000000003</c:v>
                </c:pt>
                <c:pt idx="9394">
                  <c:v>0.83691499999999996</c:v>
                </c:pt>
                <c:pt idx="9395">
                  <c:v>0.83692100000000003</c:v>
                </c:pt>
                <c:pt idx="9396">
                  <c:v>0.83693399999999996</c:v>
                </c:pt>
                <c:pt idx="9397">
                  <c:v>0.83694400000000002</c:v>
                </c:pt>
                <c:pt idx="9398">
                  <c:v>0.83717699999999995</c:v>
                </c:pt>
                <c:pt idx="9399">
                  <c:v>0.83717299999999994</c:v>
                </c:pt>
                <c:pt idx="9400">
                  <c:v>0.83717799999999998</c:v>
                </c:pt>
                <c:pt idx="9401">
                  <c:v>0.83717299999999994</c:v>
                </c:pt>
                <c:pt idx="9402">
                  <c:v>0.83717200000000003</c:v>
                </c:pt>
                <c:pt idx="9403">
                  <c:v>0.83717900000000001</c:v>
                </c:pt>
                <c:pt idx="9404">
                  <c:v>0.83719100000000002</c:v>
                </c:pt>
                <c:pt idx="9405">
                  <c:v>0.83718300000000001</c:v>
                </c:pt>
                <c:pt idx="9406">
                  <c:v>0.83717600000000003</c:v>
                </c:pt>
                <c:pt idx="9407">
                  <c:v>0.83718899999999996</c:v>
                </c:pt>
                <c:pt idx="9408">
                  <c:v>0.83718199999999998</c:v>
                </c:pt>
                <c:pt idx="9409">
                  <c:v>0.83716800000000002</c:v>
                </c:pt>
                <c:pt idx="9410">
                  <c:v>0.83717200000000003</c:v>
                </c:pt>
                <c:pt idx="9411">
                  <c:v>0.83718199999999998</c:v>
                </c:pt>
                <c:pt idx="9412">
                  <c:v>0.83717600000000003</c:v>
                </c:pt>
                <c:pt idx="9413">
                  <c:v>0.83717299999999994</c:v>
                </c:pt>
                <c:pt idx="9414">
                  <c:v>0.83716999999999997</c:v>
                </c:pt>
                <c:pt idx="9415">
                  <c:v>0.83717900000000001</c:v>
                </c:pt>
                <c:pt idx="9416">
                  <c:v>0.83717900000000001</c:v>
                </c:pt>
                <c:pt idx="9417">
                  <c:v>0.83718000000000004</c:v>
                </c:pt>
                <c:pt idx="9418">
                  <c:v>0.83720799999999995</c:v>
                </c:pt>
                <c:pt idx="9419">
                  <c:v>0.83723599999999998</c:v>
                </c:pt>
                <c:pt idx="9420">
                  <c:v>0.83725000000000005</c:v>
                </c:pt>
                <c:pt idx="9421">
                  <c:v>0.83724900000000002</c:v>
                </c:pt>
                <c:pt idx="9422">
                  <c:v>0.837252</c:v>
                </c:pt>
                <c:pt idx="9423">
                  <c:v>0.83726</c:v>
                </c:pt>
                <c:pt idx="9424">
                  <c:v>0.837256</c:v>
                </c:pt>
                <c:pt idx="9425">
                  <c:v>0.83726100000000003</c:v>
                </c:pt>
                <c:pt idx="9426">
                  <c:v>0.83725000000000005</c:v>
                </c:pt>
                <c:pt idx="9427">
                  <c:v>0.83725099999999997</c:v>
                </c:pt>
                <c:pt idx="9428">
                  <c:v>0.837252</c:v>
                </c:pt>
                <c:pt idx="9429">
                  <c:v>0.837252</c:v>
                </c:pt>
                <c:pt idx="9430">
                  <c:v>0.83726199999999995</c:v>
                </c:pt>
                <c:pt idx="9431">
                  <c:v>0.83727399999999996</c:v>
                </c:pt>
                <c:pt idx="9432">
                  <c:v>0.83727700000000005</c:v>
                </c:pt>
                <c:pt idx="9433">
                  <c:v>0.83727200000000002</c:v>
                </c:pt>
                <c:pt idx="9434">
                  <c:v>0.83726199999999995</c:v>
                </c:pt>
                <c:pt idx="9435">
                  <c:v>0.83726699999999998</c:v>
                </c:pt>
                <c:pt idx="9436">
                  <c:v>0.83726800000000001</c:v>
                </c:pt>
                <c:pt idx="9437">
                  <c:v>0.83726400000000001</c:v>
                </c:pt>
                <c:pt idx="9438">
                  <c:v>0.83727300000000004</c:v>
                </c:pt>
                <c:pt idx="9439">
                  <c:v>0.83726100000000003</c:v>
                </c:pt>
                <c:pt idx="9440">
                  <c:v>0.83725400000000005</c:v>
                </c:pt>
                <c:pt idx="9441">
                  <c:v>0.83726299999999998</c:v>
                </c:pt>
                <c:pt idx="9442">
                  <c:v>0.83725400000000005</c:v>
                </c:pt>
                <c:pt idx="9443">
                  <c:v>0.83726599999999995</c:v>
                </c:pt>
                <c:pt idx="9444">
                  <c:v>0.83727700000000005</c:v>
                </c:pt>
                <c:pt idx="9445">
                  <c:v>0.83726800000000001</c:v>
                </c:pt>
                <c:pt idx="9446">
                  <c:v>0.83727399999999996</c:v>
                </c:pt>
                <c:pt idx="9447">
                  <c:v>0.83722300000000005</c:v>
                </c:pt>
                <c:pt idx="9448">
                  <c:v>0.83706800000000003</c:v>
                </c:pt>
                <c:pt idx="9449">
                  <c:v>0.83707600000000004</c:v>
                </c:pt>
                <c:pt idx="9450">
                  <c:v>0.83707699999999996</c:v>
                </c:pt>
                <c:pt idx="9451">
                  <c:v>0.83708199999999999</c:v>
                </c:pt>
                <c:pt idx="9452">
                  <c:v>0.83708800000000005</c:v>
                </c:pt>
                <c:pt idx="9453">
                  <c:v>0.83709</c:v>
                </c:pt>
                <c:pt idx="9454">
                  <c:v>0.83708300000000002</c:v>
                </c:pt>
                <c:pt idx="9455">
                  <c:v>0.83708499999999997</c:v>
                </c:pt>
                <c:pt idx="9456">
                  <c:v>0.83708499999999997</c:v>
                </c:pt>
                <c:pt idx="9457">
                  <c:v>0.83709100000000003</c:v>
                </c:pt>
                <c:pt idx="9458">
                  <c:v>0.83709900000000004</c:v>
                </c:pt>
                <c:pt idx="9459">
                  <c:v>0.83710300000000004</c:v>
                </c:pt>
                <c:pt idx="9460">
                  <c:v>0.83709900000000004</c:v>
                </c:pt>
                <c:pt idx="9461">
                  <c:v>0.83711899999999995</c:v>
                </c:pt>
                <c:pt idx="9462">
                  <c:v>0.837113</c:v>
                </c:pt>
                <c:pt idx="9463">
                  <c:v>0.83711899999999995</c:v>
                </c:pt>
                <c:pt idx="9464">
                  <c:v>0.83712299999999995</c:v>
                </c:pt>
                <c:pt idx="9465">
                  <c:v>0.83712299999999995</c:v>
                </c:pt>
                <c:pt idx="9466">
                  <c:v>0.83712200000000003</c:v>
                </c:pt>
                <c:pt idx="9467">
                  <c:v>0.83711199999999997</c:v>
                </c:pt>
                <c:pt idx="9468">
                  <c:v>0.837121</c:v>
                </c:pt>
                <c:pt idx="9469">
                  <c:v>0.83713300000000002</c:v>
                </c:pt>
                <c:pt idx="9470">
                  <c:v>0.83713199999999999</c:v>
                </c:pt>
                <c:pt idx="9471">
                  <c:v>0.83713199999999999</c:v>
                </c:pt>
                <c:pt idx="9472">
                  <c:v>0.83713700000000002</c:v>
                </c:pt>
                <c:pt idx="9473">
                  <c:v>0.83713400000000004</c:v>
                </c:pt>
                <c:pt idx="9474">
                  <c:v>0.83713000000000004</c:v>
                </c:pt>
                <c:pt idx="9475">
                  <c:v>0.83712500000000001</c:v>
                </c:pt>
                <c:pt idx="9476">
                  <c:v>0.83712399999999998</c:v>
                </c:pt>
                <c:pt idx="9477">
                  <c:v>0.83712699999999995</c:v>
                </c:pt>
                <c:pt idx="9478">
                  <c:v>0.83711899999999995</c:v>
                </c:pt>
                <c:pt idx="9479">
                  <c:v>0.837113</c:v>
                </c:pt>
                <c:pt idx="9480">
                  <c:v>0.83710899999999999</c:v>
                </c:pt>
                <c:pt idx="9481">
                  <c:v>0.83711100000000005</c:v>
                </c:pt>
                <c:pt idx="9482">
                  <c:v>0.83711899999999995</c:v>
                </c:pt>
                <c:pt idx="9483">
                  <c:v>0.837117</c:v>
                </c:pt>
                <c:pt idx="9484">
                  <c:v>0.83709100000000003</c:v>
                </c:pt>
                <c:pt idx="9485">
                  <c:v>0.837086</c:v>
                </c:pt>
                <c:pt idx="9486">
                  <c:v>0.83711999999999998</c:v>
                </c:pt>
                <c:pt idx="9487">
                  <c:v>0.837121</c:v>
                </c:pt>
                <c:pt idx="9488">
                  <c:v>0.83713899999999997</c:v>
                </c:pt>
                <c:pt idx="9489">
                  <c:v>0.83714599999999995</c:v>
                </c:pt>
                <c:pt idx="9490">
                  <c:v>0.837144</c:v>
                </c:pt>
                <c:pt idx="9491">
                  <c:v>0.83714900000000003</c:v>
                </c:pt>
                <c:pt idx="9492">
                  <c:v>0.83714699999999997</c:v>
                </c:pt>
                <c:pt idx="9493">
                  <c:v>0.83714999999999995</c:v>
                </c:pt>
                <c:pt idx="9494">
                  <c:v>0.83716800000000002</c:v>
                </c:pt>
                <c:pt idx="9495">
                  <c:v>0.837175</c:v>
                </c:pt>
                <c:pt idx="9496">
                  <c:v>0.83717600000000003</c:v>
                </c:pt>
                <c:pt idx="9497">
                  <c:v>0.83717699999999995</c:v>
                </c:pt>
                <c:pt idx="9498">
                  <c:v>0.83718499999999996</c:v>
                </c:pt>
                <c:pt idx="9499">
                  <c:v>0.837198</c:v>
                </c:pt>
                <c:pt idx="9500">
                  <c:v>0.83717600000000003</c:v>
                </c:pt>
                <c:pt idx="9501">
                  <c:v>0.83714200000000005</c:v>
                </c:pt>
                <c:pt idx="9502">
                  <c:v>0.83709800000000001</c:v>
                </c:pt>
                <c:pt idx="9503">
                  <c:v>0.83706599999999998</c:v>
                </c:pt>
                <c:pt idx="9504">
                  <c:v>0.83702399999999999</c:v>
                </c:pt>
                <c:pt idx="9505">
                  <c:v>0.83698300000000003</c:v>
                </c:pt>
                <c:pt idx="9506">
                  <c:v>0.83694199999999996</c:v>
                </c:pt>
                <c:pt idx="9507">
                  <c:v>0.83689400000000003</c:v>
                </c:pt>
                <c:pt idx="9508">
                  <c:v>0.83682800000000002</c:v>
                </c:pt>
                <c:pt idx="9509">
                  <c:v>0.83679899999999996</c:v>
                </c:pt>
                <c:pt idx="9510">
                  <c:v>0.83676899999999999</c:v>
                </c:pt>
                <c:pt idx="9511">
                  <c:v>0.83672999999999997</c:v>
                </c:pt>
                <c:pt idx="9512">
                  <c:v>0.83669899999999997</c:v>
                </c:pt>
                <c:pt idx="9513">
                  <c:v>0.83664799999999995</c:v>
                </c:pt>
                <c:pt idx="9514">
                  <c:v>0.83662300000000001</c:v>
                </c:pt>
                <c:pt idx="9515">
                  <c:v>0.83660000000000001</c:v>
                </c:pt>
                <c:pt idx="9516">
                  <c:v>0.83657899999999996</c:v>
                </c:pt>
                <c:pt idx="9517">
                  <c:v>0.83657400000000004</c:v>
                </c:pt>
                <c:pt idx="9518">
                  <c:v>0.83654200000000001</c:v>
                </c:pt>
                <c:pt idx="9519">
                  <c:v>0.83652400000000005</c:v>
                </c:pt>
                <c:pt idx="9520">
                  <c:v>0.83650400000000003</c:v>
                </c:pt>
                <c:pt idx="9521">
                  <c:v>0.83648999999999996</c:v>
                </c:pt>
                <c:pt idx="9522">
                  <c:v>0.83646799999999999</c:v>
                </c:pt>
                <c:pt idx="9523">
                  <c:v>0.836449</c:v>
                </c:pt>
                <c:pt idx="9524">
                  <c:v>0.83643299999999998</c:v>
                </c:pt>
                <c:pt idx="9525">
                  <c:v>0.83640899999999996</c:v>
                </c:pt>
                <c:pt idx="9526">
                  <c:v>0.83639699999999995</c:v>
                </c:pt>
                <c:pt idx="9527">
                  <c:v>0.83637799999999995</c:v>
                </c:pt>
                <c:pt idx="9528">
                  <c:v>0.83635999999999999</c:v>
                </c:pt>
                <c:pt idx="9529">
                  <c:v>0.83634600000000003</c:v>
                </c:pt>
                <c:pt idx="9530">
                  <c:v>0.83632099999999998</c:v>
                </c:pt>
                <c:pt idx="9531">
                  <c:v>0.83631599999999995</c:v>
                </c:pt>
                <c:pt idx="9532">
                  <c:v>0.83630000000000004</c:v>
                </c:pt>
                <c:pt idx="9533">
                  <c:v>0.83628899999999995</c:v>
                </c:pt>
                <c:pt idx="9534">
                  <c:v>0.836256</c:v>
                </c:pt>
                <c:pt idx="9535">
                  <c:v>0.83625099999999997</c:v>
                </c:pt>
                <c:pt idx="9536">
                  <c:v>0.83623400000000003</c:v>
                </c:pt>
                <c:pt idx="9537">
                  <c:v>0.83622799999999997</c:v>
                </c:pt>
                <c:pt idx="9538">
                  <c:v>0.83621100000000004</c:v>
                </c:pt>
                <c:pt idx="9539">
                  <c:v>0.83620300000000003</c:v>
                </c:pt>
                <c:pt idx="9540">
                  <c:v>0.83619500000000002</c:v>
                </c:pt>
                <c:pt idx="9541">
                  <c:v>0.83620099999999997</c:v>
                </c:pt>
                <c:pt idx="9542">
                  <c:v>0.83618199999999998</c:v>
                </c:pt>
                <c:pt idx="9543">
                  <c:v>0.83617699999999995</c:v>
                </c:pt>
                <c:pt idx="9544">
                  <c:v>0.836171</c:v>
                </c:pt>
                <c:pt idx="9545">
                  <c:v>0.83616699999999999</c:v>
                </c:pt>
                <c:pt idx="9546">
                  <c:v>0.83616999999999997</c:v>
                </c:pt>
                <c:pt idx="9547">
                  <c:v>0.83617900000000001</c:v>
                </c:pt>
                <c:pt idx="9548">
                  <c:v>0.83618499999999996</c:v>
                </c:pt>
                <c:pt idx="9549">
                  <c:v>0.83618400000000004</c:v>
                </c:pt>
                <c:pt idx="9550">
                  <c:v>0.83616900000000005</c:v>
                </c:pt>
                <c:pt idx="9551">
                  <c:v>0.83617799999999998</c:v>
                </c:pt>
                <c:pt idx="9552">
                  <c:v>0.83616500000000005</c:v>
                </c:pt>
                <c:pt idx="9553">
                  <c:v>0.83617399999999997</c:v>
                </c:pt>
                <c:pt idx="9554">
                  <c:v>0.83618000000000003</c:v>
                </c:pt>
                <c:pt idx="9555">
                  <c:v>0.83617200000000003</c:v>
                </c:pt>
                <c:pt idx="9556">
                  <c:v>0.83616400000000002</c:v>
                </c:pt>
                <c:pt idx="9557">
                  <c:v>0.83615700000000004</c:v>
                </c:pt>
                <c:pt idx="9558">
                  <c:v>0.83614999999999995</c:v>
                </c:pt>
                <c:pt idx="9559">
                  <c:v>0.83614100000000002</c:v>
                </c:pt>
                <c:pt idx="9560">
                  <c:v>0.83613700000000002</c:v>
                </c:pt>
                <c:pt idx="9561">
                  <c:v>0.83613099999999996</c:v>
                </c:pt>
                <c:pt idx="9562">
                  <c:v>0.83612799999999998</c:v>
                </c:pt>
                <c:pt idx="9563">
                  <c:v>0.83612699999999995</c:v>
                </c:pt>
                <c:pt idx="9564">
                  <c:v>0.836117</c:v>
                </c:pt>
                <c:pt idx="9565">
                  <c:v>0.83611599999999997</c:v>
                </c:pt>
                <c:pt idx="9566">
                  <c:v>0.83611100000000005</c:v>
                </c:pt>
                <c:pt idx="9567">
                  <c:v>0.83610700000000004</c:v>
                </c:pt>
                <c:pt idx="9568">
                  <c:v>0.83610099999999998</c:v>
                </c:pt>
                <c:pt idx="9569">
                  <c:v>0.83609599999999995</c:v>
                </c:pt>
                <c:pt idx="9570">
                  <c:v>0.83609299999999998</c:v>
                </c:pt>
                <c:pt idx="9571">
                  <c:v>0.83608400000000005</c:v>
                </c:pt>
                <c:pt idx="9572">
                  <c:v>0.83608499999999997</c:v>
                </c:pt>
                <c:pt idx="9573">
                  <c:v>0.83608099999999996</c:v>
                </c:pt>
                <c:pt idx="9574">
                  <c:v>0.83607799999999999</c:v>
                </c:pt>
                <c:pt idx="9575">
                  <c:v>0.83607500000000001</c:v>
                </c:pt>
                <c:pt idx="9576">
                  <c:v>0.83602799999999999</c:v>
                </c:pt>
                <c:pt idx="9577">
                  <c:v>0.83601800000000004</c:v>
                </c:pt>
                <c:pt idx="9578">
                  <c:v>0.83601300000000001</c:v>
                </c:pt>
                <c:pt idx="9579">
                  <c:v>0.83601400000000003</c:v>
                </c:pt>
                <c:pt idx="9580">
                  <c:v>0.83601499999999995</c:v>
                </c:pt>
                <c:pt idx="9581">
                  <c:v>0.83601300000000001</c:v>
                </c:pt>
                <c:pt idx="9582">
                  <c:v>0.83601099999999995</c:v>
                </c:pt>
                <c:pt idx="9583">
                  <c:v>0.83600600000000003</c:v>
                </c:pt>
                <c:pt idx="9584">
                  <c:v>0.83600200000000002</c:v>
                </c:pt>
                <c:pt idx="9585">
                  <c:v>0.83599699999999999</c:v>
                </c:pt>
                <c:pt idx="9586">
                  <c:v>0.83599800000000002</c:v>
                </c:pt>
                <c:pt idx="9587">
                  <c:v>0.83599800000000002</c:v>
                </c:pt>
                <c:pt idx="9588">
                  <c:v>0.83599800000000002</c:v>
                </c:pt>
                <c:pt idx="9589">
                  <c:v>0.83599699999999999</c:v>
                </c:pt>
                <c:pt idx="9590">
                  <c:v>0.83599800000000002</c:v>
                </c:pt>
                <c:pt idx="9591">
                  <c:v>0.83599900000000005</c:v>
                </c:pt>
                <c:pt idx="9592">
                  <c:v>0.83599299999999999</c:v>
                </c:pt>
                <c:pt idx="9593">
                  <c:v>0.83599100000000004</c:v>
                </c:pt>
                <c:pt idx="9594">
                  <c:v>0.83599000000000001</c:v>
                </c:pt>
                <c:pt idx="9595">
                  <c:v>0.83598399999999995</c:v>
                </c:pt>
                <c:pt idx="9596">
                  <c:v>0.83597999999999995</c:v>
                </c:pt>
                <c:pt idx="9597">
                  <c:v>0.83597600000000005</c:v>
                </c:pt>
                <c:pt idx="9598">
                  <c:v>0.83597399999999999</c:v>
                </c:pt>
                <c:pt idx="9599">
                  <c:v>0.83602200000000004</c:v>
                </c:pt>
                <c:pt idx="9600">
                  <c:v>0.83601099999999995</c:v>
                </c:pt>
                <c:pt idx="9601">
                  <c:v>0.83601099999999995</c:v>
                </c:pt>
                <c:pt idx="9602">
                  <c:v>0.83600200000000002</c:v>
                </c:pt>
                <c:pt idx="9603">
                  <c:v>0.83599900000000005</c:v>
                </c:pt>
                <c:pt idx="9604">
                  <c:v>0.83599299999999999</c:v>
                </c:pt>
                <c:pt idx="9605">
                  <c:v>0.83599100000000004</c:v>
                </c:pt>
                <c:pt idx="9606">
                  <c:v>0.83598899999999998</c:v>
                </c:pt>
                <c:pt idx="9607">
                  <c:v>0.83598399999999995</c:v>
                </c:pt>
                <c:pt idx="9608">
                  <c:v>0.83597999999999995</c:v>
                </c:pt>
                <c:pt idx="9609">
                  <c:v>0.83597500000000002</c:v>
                </c:pt>
                <c:pt idx="9610">
                  <c:v>0.83596800000000004</c:v>
                </c:pt>
                <c:pt idx="9611">
                  <c:v>0.83596099999999995</c:v>
                </c:pt>
                <c:pt idx="9612">
                  <c:v>0.83595799999999998</c:v>
                </c:pt>
                <c:pt idx="9613">
                  <c:v>0.83595299999999995</c:v>
                </c:pt>
                <c:pt idx="9614">
                  <c:v>0.83595799999999998</c:v>
                </c:pt>
                <c:pt idx="9615">
                  <c:v>0.83595900000000001</c:v>
                </c:pt>
                <c:pt idx="9616">
                  <c:v>0.83596000000000004</c:v>
                </c:pt>
                <c:pt idx="9617">
                  <c:v>0.83596400000000004</c:v>
                </c:pt>
                <c:pt idx="9618">
                  <c:v>0.83596300000000001</c:v>
                </c:pt>
                <c:pt idx="9619">
                  <c:v>0.83596000000000004</c:v>
                </c:pt>
                <c:pt idx="9620">
                  <c:v>0.83596199999999998</c:v>
                </c:pt>
                <c:pt idx="9621">
                  <c:v>0.83595600000000003</c:v>
                </c:pt>
                <c:pt idx="9622">
                  <c:v>0.83595299999999995</c:v>
                </c:pt>
                <c:pt idx="9623">
                  <c:v>0.83594999999999997</c:v>
                </c:pt>
                <c:pt idx="9624">
                  <c:v>0.83594100000000005</c:v>
                </c:pt>
                <c:pt idx="9625">
                  <c:v>0.83593200000000001</c:v>
                </c:pt>
                <c:pt idx="9626">
                  <c:v>0.83592900000000003</c:v>
                </c:pt>
                <c:pt idx="9627">
                  <c:v>0.835924</c:v>
                </c:pt>
                <c:pt idx="9628">
                  <c:v>0.83592100000000003</c:v>
                </c:pt>
                <c:pt idx="9629">
                  <c:v>0.83592200000000005</c:v>
                </c:pt>
                <c:pt idx="9630">
                  <c:v>0.83591199999999999</c:v>
                </c:pt>
                <c:pt idx="9631">
                  <c:v>0.83591000000000004</c:v>
                </c:pt>
                <c:pt idx="9632">
                  <c:v>0.83590699999999996</c:v>
                </c:pt>
                <c:pt idx="9633">
                  <c:v>0.83590299999999995</c:v>
                </c:pt>
                <c:pt idx="9634">
                  <c:v>0.83590100000000001</c:v>
                </c:pt>
                <c:pt idx="9635">
                  <c:v>0.83590100000000001</c:v>
                </c:pt>
                <c:pt idx="9636">
                  <c:v>0.83589999999999998</c:v>
                </c:pt>
                <c:pt idx="9637">
                  <c:v>0.83589500000000005</c:v>
                </c:pt>
                <c:pt idx="9638">
                  <c:v>0.835893</c:v>
                </c:pt>
                <c:pt idx="9639">
                  <c:v>0.83589199999999997</c:v>
                </c:pt>
                <c:pt idx="9640">
                  <c:v>0.83588899999999999</c:v>
                </c:pt>
                <c:pt idx="9641">
                  <c:v>0.83589000000000002</c:v>
                </c:pt>
                <c:pt idx="9642">
                  <c:v>0.83589000000000002</c:v>
                </c:pt>
                <c:pt idx="9643">
                  <c:v>0.83589000000000002</c:v>
                </c:pt>
                <c:pt idx="9644">
                  <c:v>0.83588600000000002</c:v>
                </c:pt>
                <c:pt idx="9645">
                  <c:v>0.83588899999999999</c:v>
                </c:pt>
                <c:pt idx="9646">
                  <c:v>0.83589400000000003</c:v>
                </c:pt>
                <c:pt idx="9647">
                  <c:v>0.83589400000000003</c:v>
                </c:pt>
                <c:pt idx="9648">
                  <c:v>0.835897</c:v>
                </c:pt>
                <c:pt idx="9649">
                  <c:v>0.83589899999999995</c:v>
                </c:pt>
                <c:pt idx="9650">
                  <c:v>0.83589599999999997</c:v>
                </c:pt>
                <c:pt idx="9651">
                  <c:v>0.83589999999999998</c:v>
                </c:pt>
                <c:pt idx="9652">
                  <c:v>0.83589500000000005</c:v>
                </c:pt>
                <c:pt idx="9653">
                  <c:v>0.83589500000000005</c:v>
                </c:pt>
                <c:pt idx="9654">
                  <c:v>0.83589000000000002</c:v>
                </c:pt>
                <c:pt idx="9655">
                  <c:v>0.83589000000000002</c:v>
                </c:pt>
                <c:pt idx="9656">
                  <c:v>0.83588600000000002</c:v>
                </c:pt>
                <c:pt idx="9657">
                  <c:v>0.83588700000000005</c:v>
                </c:pt>
                <c:pt idx="9658">
                  <c:v>0.83588399999999996</c:v>
                </c:pt>
                <c:pt idx="9659">
                  <c:v>0.83587800000000001</c:v>
                </c:pt>
                <c:pt idx="9660">
                  <c:v>0.83588200000000001</c:v>
                </c:pt>
                <c:pt idx="9661">
                  <c:v>0.83587900000000004</c:v>
                </c:pt>
                <c:pt idx="9662">
                  <c:v>0.83587400000000001</c:v>
                </c:pt>
                <c:pt idx="9663">
                  <c:v>0.83587199999999995</c:v>
                </c:pt>
                <c:pt idx="9664">
                  <c:v>0.835866</c:v>
                </c:pt>
                <c:pt idx="9665">
                  <c:v>0.83586300000000002</c:v>
                </c:pt>
                <c:pt idx="9666">
                  <c:v>0.83586199999999999</c:v>
                </c:pt>
                <c:pt idx="9667">
                  <c:v>0.83586000000000005</c:v>
                </c:pt>
                <c:pt idx="9668">
                  <c:v>0.83585900000000002</c:v>
                </c:pt>
                <c:pt idx="9669">
                  <c:v>0.83586000000000005</c:v>
                </c:pt>
                <c:pt idx="9670">
                  <c:v>0.83585399999999999</c:v>
                </c:pt>
                <c:pt idx="9671">
                  <c:v>0.83585500000000001</c:v>
                </c:pt>
                <c:pt idx="9672">
                  <c:v>0.83585399999999999</c:v>
                </c:pt>
                <c:pt idx="9673">
                  <c:v>0.83586000000000005</c:v>
                </c:pt>
                <c:pt idx="9674">
                  <c:v>0.83586199999999999</c:v>
                </c:pt>
                <c:pt idx="9675">
                  <c:v>0.83586700000000003</c:v>
                </c:pt>
                <c:pt idx="9676">
                  <c:v>0.83587199999999995</c:v>
                </c:pt>
                <c:pt idx="9677">
                  <c:v>0.83587400000000001</c:v>
                </c:pt>
                <c:pt idx="9678">
                  <c:v>0.83587500000000003</c:v>
                </c:pt>
                <c:pt idx="9679">
                  <c:v>0.83587400000000001</c:v>
                </c:pt>
                <c:pt idx="9680">
                  <c:v>0.83587500000000003</c:v>
                </c:pt>
                <c:pt idx="9681">
                  <c:v>0.83587299999999998</c:v>
                </c:pt>
                <c:pt idx="9682">
                  <c:v>0.83587100000000003</c:v>
                </c:pt>
                <c:pt idx="9683">
                  <c:v>0.83587100000000003</c:v>
                </c:pt>
                <c:pt idx="9684">
                  <c:v>0.83587100000000003</c:v>
                </c:pt>
                <c:pt idx="9685">
                  <c:v>0.83586800000000006</c:v>
                </c:pt>
                <c:pt idx="9686">
                  <c:v>0.83585900000000002</c:v>
                </c:pt>
                <c:pt idx="9687">
                  <c:v>0.83585600000000004</c:v>
                </c:pt>
                <c:pt idx="9688">
                  <c:v>0.83585600000000004</c:v>
                </c:pt>
                <c:pt idx="9689">
                  <c:v>0.83585699999999996</c:v>
                </c:pt>
                <c:pt idx="9690">
                  <c:v>0.83585500000000001</c:v>
                </c:pt>
                <c:pt idx="9691">
                  <c:v>0.83585299999999996</c:v>
                </c:pt>
                <c:pt idx="9692">
                  <c:v>0.83584499999999995</c:v>
                </c:pt>
                <c:pt idx="9693">
                  <c:v>0.83584400000000003</c:v>
                </c:pt>
                <c:pt idx="9694">
                  <c:v>0.83584599999999998</c:v>
                </c:pt>
                <c:pt idx="9695">
                  <c:v>0.835843</c:v>
                </c:pt>
                <c:pt idx="9696">
                  <c:v>0.835839</c:v>
                </c:pt>
                <c:pt idx="9697">
                  <c:v>0.83583600000000002</c:v>
                </c:pt>
                <c:pt idx="9698">
                  <c:v>0.83584099999999995</c:v>
                </c:pt>
                <c:pt idx="9699">
                  <c:v>0.83584099999999995</c:v>
                </c:pt>
                <c:pt idx="9700">
                  <c:v>0.83584000000000003</c:v>
                </c:pt>
                <c:pt idx="9701">
                  <c:v>0.83584199999999997</c:v>
                </c:pt>
                <c:pt idx="9702">
                  <c:v>0.83584700000000001</c:v>
                </c:pt>
                <c:pt idx="9703">
                  <c:v>0.83585699999999996</c:v>
                </c:pt>
                <c:pt idx="9704">
                  <c:v>0.83585200000000004</c:v>
                </c:pt>
                <c:pt idx="9705">
                  <c:v>0.83585799999999999</c:v>
                </c:pt>
                <c:pt idx="9706">
                  <c:v>0.83585399999999999</c:v>
                </c:pt>
                <c:pt idx="9707">
                  <c:v>0.83586000000000005</c:v>
                </c:pt>
                <c:pt idx="9708">
                  <c:v>0.83585799999999999</c:v>
                </c:pt>
                <c:pt idx="9709">
                  <c:v>0.83585799999999999</c:v>
                </c:pt>
                <c:pt idx="9710">
                  <c:v>0.83585699999999996</c:v>
                </c:pt>
                <c:pt idx="9711">
                  <c:v>0.83585500000000001</c:v>
                </c:pt>
                <c:pt idx="9712">
                  <c:v>0.83585299999999996</c:v>
                </c:pt>
                <c:pt idx="9713">
                  <c:v>0.83584999999999998</c:v>
                </c:pt>
                <c:pt idx="9714">
                  <c:v>0.83584899999999995</c:v>
                </c:pt>
                <c:pt idx="9715">
                  <c:v>0.83584899999999995</c:v>
                </c:pt>
                <c:pt idx="9716">
                  <c:v>0.83584800000000004</c:v>
                </c:pt>
                <c:pt idx="9717">
                  <c:v>0.83584199999999997</c:v>
                </c:pt>
                <c:pt idx="9718">
                  <c:v>0.83583799999999997</c:v>
                </c:pt>
                <c:pt idx="9719">
                  <c:v>0.83583200000000002</c:v>
                </c:pt>
                <c:pt idx="9720">
                  <c:v>0.83582900000000004</c:v>
                </c:pt>
                <c:pt idx="9721">
                  <c:v>0.83582999999999996</c:v>
                </c:pt>
                <c:pt idx="9722">
                  <c:v>0.83582800000000002</c:v>
                </c:pt>
                <c:pt idx="9723">
                  <c:v>0.83582500000000004</c:v>
                </c:pt>
                <c:pt idx="9724">
                  <c:v>0.83581899999999998</c:v>
                </c:pt>
                <c:pt idx="9725">
                  <c:v>0.83581799999999995</c:v>
                </c:pt>
                <c:pt idx="9726">
                  <c:v>0.835816</c:v>
                </c:pt>
                <c:pt idx="9727">
                  <c:v>0.83581499999999997</c:v>
                </c:pt>
                <c:pt idx="9728">
                  <c:v>0.83581399999999995</c:v>
                </c:pt>
                <c:pt idx="9729">
                  <c:v>0.835816</c:v>
                </c:pt>
                <c:pt idx="9730">
                  <c:v>0.83582599999999996</c:v>
                </c:pt>
                <c:pt idx="9731">
                  <c:v>0.83583099999999999</c:v>
                </c:pt>
                <c:pt idx="9732">
                  <c:v>0.83583499999999999</c:v>
                </c:pt>
                <c:pt idx="9733">
                  <c:v>0.835839</c:v>
                </c:pt>
                <c:pt idx="9734">
                  <c:v>0.83584599999999998</c:v>
                </c:pt>
                <c:pt idx="9735">
                  <c:v>0.83584800000000004</c:v>
                </c:pt>
                <c:pt idx="9736">
                  <c:v>0.83584899999999995</c:v>
                </c:pt>
                <c:pt idx="9737">
                  <c:v>0.83584999999999998</c:v>
                </c:pt>
                <c:pt idx="9738">
                  <c:v>0.83584499999999995</c:v>
                </c:pt>
                <c:pt idx="9739">
                  <c:v>0.83584899999999995</c:v>
                </c:pt>
                <c:pt idx="9740">
                  <c:v>0.83584999999999998</c:v>
                </c:pt>
                <c:pt idx="9741">
                  <c:v>0.83584800000000004</c:v>
                </c:pt>
                <c:pt idx="9742">
                  <c:v>0.83584700000000001</c:v>
                </c:pt>
                <c:pt idx="9743">
                  <c:v>0.83584499999999995</c:v>
                </c:pt>
                <c:pt idx="9744">
                  <c:v>0.83584499999999995</c:v>
                </c:pt>
                <c:pt idx="9745">
                  <c:v>0.83584599999999998</c:v>
                </c:pt>
                <c:pt idx="9746">
                  <c:v>0.835843</c:v>
                </c:pt>
                <c:pt idx="9747">
                  <c:v>0.83584000000000003</c:v>
                </c:pt>
                <c:pt idx="9748">
                  <c:v>0.83583600000000002</c:v>
                </c:pt>
                <c:pt idx="9749">
                  <c:v>0.83582999999999996</c:v>
                </c:pt>
                <c:pt idx="9750">
                  <c:v>0.83582999999999996</c:v>
                </c:pt>
                <c:pt idx="9751">
                  <c:v>0.83582900000000004</c:v>
                </c:pt>
                <c:pt idx="9752">
                  <c:v>0.83582599999999996</c:v>
                </c:pt>
                <c:pt idx="9753">
                  <c:v>0.83582800000000002</c:v>
                </c:pt>
                <c:pt idx="9754">
                  <c:v>0.83582900000000004</c:v>
                </c:pt>
                <c:pt idx="9755">
                  <c:v>0.83582800000000002</c:v>
                </c:pt>
                <c:pt idx="9756">
                  <c:v>0.83583300000000005</c:v>
                </c:pt>
                <c:pt idx="9757">
                  <c:v>0.83583600000000002</c:v>
                </c:pt>
                <c:pt idx="9758">
                  <c:v>0.83583600000000002</c:v>
                </c:pt>
                <c:pt idx="9759">
                  <c:v>0.83584000000000003</c:v>
                </c:pt>
                <c:pt idx="9760">
                  <c:v>0.83584599999999998</c:v>
                </c:pt>
                <c:pt idx="9761">
                  <c:v>0.83584599999999998</c:v>
                </c:pt>
                <c:pt idx="9762">
                  <c:v>0.83584800000000004</c:v>
                </c:pt>
                <c:pt idx="9763">
                  <c:v>0.83584999999999998</c:v>
                </c:pt>
                <c:pt idx="9764">
                  <c:v>0.83585399999999999</c:v>
                </c:pt>
                <c:pt idx="9765">
                  <c:v>0.83585100000000001</c:v>
                </c:pt>
                <c:pt idx="9766">
                  <c:v>0.83585200000000004</c:v>
                </c:pt>
                <c:pt idx="9767">
                  <c:v>0.83585200000000004</c:v>
                </c:pt>
                <c:pt idx="9768">
                  <c:v>0.83584800000000004</c:v>
                </c:pt>
                <c:pt idx="9769">
                  <c:v>0.83584700000000001</c:v>
                </c:pt>
                <c:pt idx="9770">
                  <c:v>0.835843</c:v>
                </c:pt>
                <c:pt idx="9771">
                  <c:v>0.83584099999999995</c:v>
                </c:pt>
                <c:pt idx="9772">
                  <c:v>0.83584199999999997</c:v>
                </c:pt>
                <c:pt idx="9773">
                  <c:v>0.835843</c:v>
                </c:pt>
                <c:pt idx="9774">
                  <c:v>0.835839</c:v>
                </c:pt>
                <c:pt idx="9775">
                  <c:v>0.83583600000000002</c:v>
                </c:pt>
                <c:pt idx="9776">
                  <c:v>0.83583200000000002</c:v>
                </c:pt>
                <c:pt idx="9777">
                  <c:v>0.83583200000000002</c:v>
                </c:pt>
                <c:pt idx="9778">
                  <c:v>0.83582800000000002</c:v>
                </c:pt>
                <c:pt idx="9779">
                  <c:v>0.83582400000000001</c:v>
                </c:pt>
                <c:pt idx="9780">
                  <c:v>0.83582199999999995</c:v>
                </c:pt>
                <c:pt idx="9781">
                  <c:v>0.83582100000000004</c:v>
                </c:pt>
                <c:pt idx="9782">
                  <c:v>0.83582299999999998</c:v>
                </c:pt>
                <c:pt idx="9783">
                  <c:v>0.83582599999999996</c:v>
                </c:pt>
                <c:pt idx="9784">
                  <c:v>0.83582599999999996</c:v>
                </c:pt>
                <c:pt idx="9785">
                  <c:v>0.83582500000000004</c:v>
                </c:pt>
                <c:pt idx="9786">
                  <c:v>0.83583099999999999</c:v>
                </c:pt>
                <c:pt idx="9787">
                  <c:v>0.83583700000000005</c:v>
                </c:pt>
                <c:pt idx="9788">
                  <c:v>0.83584400000000003</c:v>
                </c:pt>
                <c:pt idx="9789">
                  <c:v>0.83584700000000001</c:v>
                </c:pt>
                <c:pt idx="9790">
                  <c:v>0.83585100000000001</c:v>
                </c:pt>
                <c:pt idx="9791">
                  <c:v>0.83584800000000004</c:v>
                </c:pt>
                <c:pt idx="9792">
                  <c:v>0.83585100000000001</c:v>
                </c:pt>
                <c:pt idx="9793">
                  <c:v>0.83585299999999996</c:v>
                </c:pt>
                <c:pt idx="9794">
                  <c:v>0.83585299999999996</c:v>
                </c:pt>
                <c:pt idx="9795">
                  <c:v>0.83585399999999999</c:v>
                </c:pt>
                <c:pt idx="9796">
                  <c:v>0.83585500000000001</c:v>
                </c:pt>
                <c:pt idx="9797">
                  <c:v>0.83586000000000005</c:v>
                </c:pt>
                <c:pt idx="9798">
                  <c:v>0.83585399999999999</c:v>
                </c:pt>
                <c:pt idx="9799">
                  <c:v>0.83585399999999999</c:v>
                </c:pt>
                <c:pt idx="9800">
                  <c:v>0.83584800000000004</c:v>
                </c:pt>
                <c:pt idx="9801">
                  <c:v>0.83584800000000004</c:v>
                </c:pt>
                <c:pt idx="9802">
                  <c:v>0.83584499999999995</c:v>
                </c:pt>
                <c:pt idx="9803">
                  <c:v>0.83584000000000003</c:v>
                </c:pt>
                <c:pt idx="9804">
                  <c:v>0.83583399999999997</c:v>
                </c:pt>
                <c:pt idx="9805">
                  <c:v>0.83583700000000005</c:v>
                </c:pt>
                <c:pt idx="9806">
                  <c:v>0.83583600000000002</c:v>
                </c:pt>
                <c:pt idx="9807">
                  <c:v>0.83582999999999996</c:v>
                </c:pt>
                <c:pt idx="9808">
                  <c:v>0.83582800000000002</c:v>
                </c:pt>
                <c:pt idx="9809">
                  <c:v>0.83582999999999996</c:v>
                </c:pt>
                <c:pt idx="9810">
                  <c:v>0.83582900000000004</c:v>
                </c:pt>
                <c:pt idx="9811">
                  <c:v>0.83582800000000002</c:v>
                </c:pt>
                <c:pt idx="9812">
                  <c:v>0.83582500000000004</c:v>
                </c:pt>
                <c:pt idx="9813">
                  <c:v>0.83582900000000004</c:v>
                </c:pt>
                <c:pt idx="9814">
                  <c:v>0.83583399999999997</c:v>
                </c:pt>
                <c:pt idx="9815">
                  <c:v>0.83584099999999995</c:v>
                </c:pt>
                <c:pt idx="9816">
                  <c:v>0.83584599999999998</c:v>
                </c:pt>
                <c:pt idx="9817">
                  <c:v>0.83585100000000001</c:v>
                </c:pt>
                <c:pt idx="9818">
                  <c:v>0.83585100000000001</c:v>
                </c:pt>
                <c:pt idx="9819">
                  <c:v>0.83586000000000005</c:v>
                </c:pt>
                <c:pt idx="9820">
                  <c:v>0.835866</c:v>
                </c:pt>
                <c:pt idx="9821">
                  <c:v>0.83586800000000006</c:v>
                </c:pt>
                <c:pt idx="9822">
                  <c:v>0.83587100000000003</c:v>
                </c:pt>
                <c:pt idx="9823">
                  <c:v>0.83586499999999997</c:v>
                </c:pt>
                <c:pt idx="9824">
                  <c:v>0.83586800000000006</c:v>
                </c:pt>
                <c:pt idx="9825">
                  <c:v>0.83587299999999998</c:v>
                </c:pt>
                <c:pt idx="9826">
                  <c:v>0.83586800000000006</c:v>
                </c:pt>
                <c:pt idx="9827">
                  <c:v>0.83586700000000003</c:v>
                </c:pt>
                <c:pt idx="9828">
                  <c:v>0.83586300000000002</c:v>
                </c:pt>
                <c:pt idx="9829">
                  <c:v>0.83586000000000005</c:v>
                </c:pt>
                <c:pt idx="9830">
                  <c:v>0.83586000000000005</c:v>
                </c:pt>
                <c:pt idx="9831">
                  <c:v>0.83585600000000004</c:v>
                </c:pt>
                <c:pt idx="9832">
                  <c:v>0.83585799999999999</c:v>
                </c:pt>
                <c:pt idx="9833">
                  <c:v>0.83585600000000004</c:v>
                </c:pt>
                <c:pt idx="9834">
                  <c:v>0.83585399999999999</c:v>
                </c:pt>
                <c:pt idx="9835">
                  <c:v>0.83585299999999996</c:v>
                </c:pt>
                <c:pt idx="9836">
                  <c:v>0.83584800000000004</c:v>
                </c:pt>
                <c:pt idx="9837">
                  <c:v>0.83584400000000003</c:v>
                </c:pt>
                <c:pt idx="9838">
                  <c:v>0.83583799999999997</c:v>
                </c:pt>
                <c:pt idx="9839">
                  <c:v>0.83583799999999997</c:v>
                </c:pt>
                <c:pt idx="9840">
                  <c:v>0.83583300000000005</c:v>
                </c:pt>
                <c:pt idx="9841">
                  <c:v>0.83583300000000005</c:v>
                </c:pt>
                <c:pt idx="9842">
                  <c:v>0.83583300000000005</c:v>
                </c:pt>
                <c:pt idx="9843">
                  <c:v>0.83583499999999999</c:v>
                </c:pt>
                <c:pt idx="9844">
                  <c:v>0.83583799999999997</c:v>
                </c:pt>
                <c:pt idx="9845">
                  <c:v>0.83584400000000003</c:v>
                </c:pt>
                <c:pt idx="9846">
                  <c:v>0.83584899999999995</c:v>
                </c:pt>
                <c:pt idx="9847">
                  <c:v>0.83585399999999999</c:v>
                </c:pt>
                <c:pt idx="9848">
                  <c:v>0.83585699999999996</c:v>
                </c:pt>
                <c:pt idx="9849">
                  <c:v>0.83585600000000004</c:v>
                </c:pt>
                <c:pt idx="9850">
                  <c:v>0.83585900000000002</c:v>
                </c:pt>
                <c:pt idx="9851">
                  <c:v>0.83585900000000002</c:v>
                </c:pt>
                <c:pt idx="9852">
                  <c:v>0.83586199999999999</c:v>
                </c:pt>
                <c:pt idx="9853">
                  <c:v>0.83586000000000005</c:v>
                </c:pt>
                <c:pt idx="9854">
                  <c:v>0.83586300000000002</c:v>
                </c:pt>
                <c:pt idx="9855">
                  <c:v>0.83586000000000005</c:v>
                </c:pt>
                <c:pt idx="9856">
                  <c:v>0.83585900000000002</c:v>
                </c:pt>
                <c:pt idx="9857">
                  <c:v>0.83586000000000005</c:v>
                </c:pt>
                <c:pt idx="9858">
                  <c:v>0.83586000000000005</c:v>
                </c:pt>
                <c:pt idx="9859">
                  <c:v>0.83585799999999999</c:v>
                </c:pt>
                <c:pt idx="9860">
                  <c:v>0.83585799999999999</c:v>
                </c:pt>
                <c:pt idx="9861">
                  <c:v>0.83585900000000002</c:v>
                </c:pt>
                <c:pt idx="9862">
                  <c:v>0.83586000000000005</c:v>
                </c:pt>
                <c:pt idx="9863">
                  <c:v>0.83585699999999996</c:v>
                </c:pt>
                <c:pt idx="9864">
                  <c:v>0.83585600000000004</c:v>
                </c:pt>
                <c:pt idx="9865">
                  <c:v>0.83585500000000001</c:v>
                </c:pt>
                <c:pt idx="9866">
                  <c:v>0.83585299999999996</c:v>
                </c:pt>
                <c:pt idx="9867">
                  <c:v>0.83585100000000001</c:v>
                </c:pt>
                <c:pt idx="9868">
                  <c:v>0.83584599999999998</c:v>
                </c:pt>
                <c:pt idx="9869">
                  <c:v>0.83584199999999997</c:v>
                </c:pt>
                <c:pt idx="9870">
                  <c:v>0.83584000000000003</c:v>
                </c:pt>
                <c:pt idx="9871">
                  <c:v>0.83583600000000002</c:v>
                </c:pt>
                <c:pt idx="9872">
                  <c:v>0.83583399999999997</c:v>
                </c:pt>
                <c:pt idx="9873">
                  <c:v>0.83583300000000005</c:v>
                </c:pt>
                <c:pt idx="9874">
                  <c:v>0.83583099999999999</c:v>
                </c:pt>
                <c:pt idx="9875">
                  <c:v>0.83583200000000002</c:v>
                </c:pt>
                <c:pt idx="9876">
                  <c:v>0.83583700000000005</c:v>
                </c:pt>
                <c:pt idx="9877">
                  <c:v>0.83584099999999995</c:v>
                </c:pt>
                <c:pt idx="9878">
                  <c:v>0.83584700000000001</c:v>
                </c:pt>
                <c:pt idx="9879">
                  <c:v>0.83584700000000001</c:v>
                </c:pt>
                <c:pt idx="9880">
                  <c:v>0.83585100000000001</c:v>
                </c:pt>
                <c:pt idx="9881">
                  <c:v>0.83585399999999999</c:v>
                </c:pt>
                <c:pt idx="9882">
                  <c:v>0.83585600000000004</c:v>
                </c:pt>
                <c:pt idx="9883">
                  <c:v>0.83585699999999996</c:v>
                </c:pt>
                <c:pt idx="9884">
                  <c:v>0.83585900000000002</c:v>
                </c:pt>
                <c:pt idx="9885">
                  <c:v>0.83585200000000004</c:v>
                </c:pt>
                <c:pt idx="9886">
                  <c:v>0.83584800000000004</c:v>
                </c:pt>
                <c:pt idx="9887">
                  <c:v>0.83584999999999998</c:v>
                </c:pt>
                <c:pt idx="9888">
                  <c:v>0.83584700000000001</c:v>
                </c:pt>
                <c:pt idx="9889">
                  <c:v>0.83584700000000001</c:v>
                </c:pt>
                <c:pt idx="9890">
                  <c:v>0.83584899999999995</c:v>
                </c:pt>
                <c:pt idx="9891">
                  <c:v>0.83584899999999995</c:v>
                </c:pt>
                <c:pt idx="9892">
                  <c:v>0.83584499999999995</c:v>
                </c:pt>
                <c:pt idx="9893">
                  <c:v>0.83584499999999995</c:v>
                </c:pt>
                <c:pt idx="9894">
                  <c:v>0.83584599999999998</c:v>
                </c:pt>
                <c:pt idx="9895">
                  <c:v>0.83584099999999995</c:v>
                </c:pt>
                <c:pt idx="9896">
                  <c:v>0.835843</c:v>
                </c:pt>
                <c:pt idx="9897">
                  <c:v>0.83584000000000003</c:v>
                </c:pt>
                <c:pt idx="9898">
                  <c:v>0.83583700000000005</c:v>
                </c:pt>
                <c:pt idx="9899">
                  <c:v>0.83583200000000002</c:v>
                </c:pt>
                <c:pt idx="9900">
                  <c:v>0.83583399999999997</c:v>
                </c:pt>
                <c:pt idx="9901">
                  <c:v>0.83582999999999996</c:v>
                </c:pt>
                <c:pt idx="9902">
                  <c:v>0.83582599999999996</c:v>
                </c:pt>
                <c:pt idx="9903">
                  <c:v>0.83582199999999995</c:v>
                </c:pt>
                <c:pt idx="9904">
                  <c:v>0.83581899999999998</c:v>
                </c:pt>
                <c:pt idx="9905">
                  <c:v>0.83582199999999995</c:v>
                </c:pt>
                <c:pt idx="9906">
                  <c:v>0.83582500000000004</c:v>
                </c:pt>
                <c:pt idx="9907">
                  <c:v>0.83582900000000004</c:v>
                </c:pt>
                <c:pt idx="9908">
                  <c:v>0.83583499999999999</c:v>
                </c:pt>
                <c:pt idx="9909">
                  <c:v>0.835839</c:v>
                </c:pt>
                <c:pt idx="9910">
                  <c:v>0.83584599999999998</c:v>
                </c:pt>
                <c:pt idx="9911">
                  <c:v>0.83584700000000001</c:v>
                </c:pt>
                <c:pt idx="9912">
                  <c:v>0.83584599999999998</c:v>
                </c:pt>
                <c:pt idx="9913">
                  <c:v>0.83584499999999995</c:v>
                </c:pt>
                <c:pt idx="9914">
                  <c:v>0.83584800000000004</c:v>
                </c:pt>
                <c:pt idx="9915">
                  <c:v>0.83584999999999998</c:v>
                </c:pt>
                <c:pt idx="9916">
                  <c:v>0.83585200000000004</c:v>
                </c:pt>
                <c:pt idx="9917">
                  <c:v>0.83585200000000004</c:v>
                </c:pt>
                <c:pt idx="9918">
                  <c:v>0.83585299999999996</c:v>
                </c:pt>
                <c:pt idx="9919">
                  <c:v>0.83585100000000001</c:v>
                </c:pt>
                <c:pt idx="9920">
                  <c:v>0.83585100000000001</c:v>
                </c:pt>
                <c:pt idx="9921">
                  <c:v>0.83585100000000001</c:v>
                </c:pt>
                <c:pt idx="9922">
                  <c:v>0.83584800000000004</c:v>
                </c:pt>
                <c:pt idx="9923">
                  <c:v>0.83584599999999998</c:v>
                </c:pt>
                <c:pt idx="9924">
                  <c:v>0.83584499999999995</c:v>
                </c:pt>
                <c:pt idx="9925">
                  <c:v>0.83584400000000003</c:v>
                </c:pt>
                <c:pt idx="9926">
                  <c:v>0.83584499999999995</c:v>
                </c:pt>
                <c:pt idx="9927">
                  <c:v>0.83584400000000003</c:v>
                </c:pt>
                <c:pt idx="9928">
                  <c:v>0.83584099999999995</c:v>
                </c:pt>
                <c:pt idx="9929">
                  <c:v>0.83583700000000005</c:v>
                </c:pt>
                <c:pt idx="9930">
                  <c:v>0.83583799999999997</c:v>
                </c:pt>
                <c:pt idx="9931">
                  <c:v>0.83582900000000004</c:v>
                </c:pt>
                <c:pt idx="9932">
                  <c:v>0.83582400000000001</c:v>
                </c:pt>
                <c:pt idx="9933">
                  <c:v>0.83582199999999995</c:v>
                </c:pt>
                <c:pt idx="9934">
                  <c:v>0.83582100000000004</c:v>
                </c:pt>
                <c:pt idx="9935">
                  <c:v>0.83581799999999995</c:v>
                </c:pt>
                <c:pt idx="9936">
                  <c:v>0.83581899999999998</c:v>
                </c:pt>
                <c:pt idx="9937">
                  <c:v>0.83581700000000003</c:v>
                </c:pt>
                <c:pt idx="9938">
                  <c:v>0.83582500000000004</c:v>
                </c:pt>
                <c:pt idx="9939">
                  <c:v>0.83582800000000002</c:v>
                </c:pt>
                <c:pt idx="9940">
                  <c:v>0.83582999999999996</c:v>
                </c:pt>
                <c:pt idx="9941">
                  <c:v>0.83583399999999997</c:v>
                </c:pt>
                <c:pt idx="9942">
                  <c:v>0.83583600000000002</c:v>
                </c:pt>
                <c:pt idx="9943">
                  <c:v>0.83584099999999995</c:v>
                </c:pt>
                <c:pt idx="9944">
                  <c:v>0.83583799999999997</c:v>
                </c:pt>
                <c:pt idx="9945">
                  <c:v>0.835843</c:v>
                </c:pt>
                <c:pt idx="9946">
                  <c:v>0.83584400000000003</c:v>
                </c:pt>
                <c:pt idx="9947">
                  <c:v>0.83584700000000001</c:v>
                </c:pt>
                <c:pt idx="9948">
                  <c:v>0.83584400000000003</c:v>
                </c:pt>
                <c:pt idx="9949">
                  <c:v>0.83584099999999995</c:v>
                </c:pt>
                <c:pt idx="9950">
                  <c:v>0.83584199999999997</c:v>
                </c:pt>
                <c:pt idx="9951">
                  <c:v>0.83584400000000003</c:v>
                </c:pt>
                <c:pt idx="9952">
                  <c:v>0.83584199999999997</c:v>
                </c:pt>
                <c:pt idx="9953">
                  <c:v>0.83584099999999995</c:v>
                </c:pt>
                <c:pt idx="9954">
                  <c:v>0.835839</c:v>
                </c:pt>
                <c:pt idx="9955">
                  <c:v>0.83583799999999997</c:v>
                </c:pt>
                <c:pt idx="9956">
                  <c:v>0.835839</c:v>
                </c:pt>
                <c:pt idx="9957">
                  <c:v>0.83583799999999997</c:v>
                </c:pt>
                <c:pt idx="9958">
                  <c:v>0.83583799999999997</c:v>
                </c:pt>
                <c:pt idx="9959">
                  <c:v>0.83583799999999997</c:v>
                </c:pt>
                <c:pt idx="9960">
                  <c:v>0.83583700000000005</c:v>
                </c:pt>
                <c:pt idx="9961">
                  <c:v>0.83583799999999997</c:v>
                </c:pt>
                <c:pt idx="9962">
                  <c:v>0.83583300000000005</c:v>
                </c:pt>
                <c:pt idx="9963">
                  <c:v>0.83583300000000005</c:v>
                </c:pt>
                <c:pt idx="9964">
                  <c:v>0.83582800000000002</c:v>
                </c:pt>
                <c:pt idx="9965">
                  <c:v>0.83582400000000001</c:v>
                </c:pt>
                <c:pt idx="9966">
                  <c:v>0.83582100000000004</c:v>
                </c:pt>
                <c:pt idx="9967">
                  <c:v>0.83582199999999995</c:v>
                </c:pt>
                <c:pt idx="9968">
                  <c:v>0.83581799999999995</c:v>
                </c:pt>
                <c:pt idx="9969">
                  <c:v>0.83581799999999995</c:v>
                </c:pt>
                <c:pt idx="9970">
                  <c:v>0.83582000000000001</c:v>
                </c:pt>
                <c:pt idx="9971">
                  <c:v>0.83582500000000004</c:v>
                </c:pt>
                <c:pt idx="9972">
                  <c:v>0.83583200000000002</c:v>
                </c:pt>
                <c:pt idx="9973">
                  <c:v>0.83583499999999999</c:v>
                </c:pt>
                <c:pt idx="9974">
                  <c:v>0.83583700000000005</c:v>
                </c:pt>
                <c:pt idx="9975">
                  <c:v>0.835839</c:v>
                </c:pt>
                <c:pt idx="9976">
                  <c:v>0.83584400000000003</c:v>
                </c:pt>
                <c:pt idx="9977">
                  <c:v>0.83584400000000003</c:v>
                </c:pt>
                <c:pt idx="9978">
                  <c:v>0.83584599999999998</c:v>
                </c:pt>
                <c:pt idx="9979">
                  <c:v>0.83584599999999998</c:v>
                </c:pt>
                <c:pt idx="9980">
                  <c:v>0.83584499999999995</c:v>
                </c:pt>
                <c:pt idx="9981">
                  <c:v>0.83584700000000001</c:v>
                </c:pt>
                <c:pt idx="9982">
                  <c:v>0.83584999999999998</c:v>
                </c:pt>
                <c:pt idx="9983">
                  <c:v>0.83584099999999995</c:v>
                </c:pt>
                <c:pt idx="9984">
                  <c:v>0.83584499999999995</c:v>
                </c:pt>
                <c:pt idx="9985">
                  <c:v>0.83584199999999997</c:v>
                </c:pt>
                <c:pt idx="9986">
                  <c:v>0.83584499999999995</c:v>
                </c:pt>
                <c:pt idx="9987">
                  <c:v>0.83584199999999997</c:v>
                </c:pt>
                <c:pt idx="9988">
                  <c:v>0.83584099999999995</c:v>
                </c:pt>
                <c:pt idx="9989">
                  <c:v>0.83584499999999995</c:v>
                </c:pt>
                <c:pt idx="9990">
                  <c:v>0.83584000000000003</c:v>
                </c:pt>
                <c:pt idx="9991">
                  <c:v>0.83584499999999995</c:v>
                </c:pt>
                <c:pt idx="9992">
                  <c:v>0.83583799999999997</c:v>
                </c:pt>
                <c:pt idx="9993">
                  <c:v>0.83584199999999997</c:v>
                </c:pt>
                <c:pt idx="9994">
                  <c:v>0.83583799999999997</c:v>
                </c:pt>
                <c:pt idx="9995">
                  <c:v>0.83583200000000002</c:v>
                </c:pt>
                <c:pt idx="9996">
                  <c:v>0.83582699999999999</c:v>
                </c:pt>
                <c:pt idx="9997">
                  <c:v>0.83582199999999995</c:v>
                </c:pt>
                <c:pt idx="9998">
                  <c:v>0.83581899999999998</c:v>
                </c:pt>
                <c:pt idx="9999">
                  <c:v>0.83582000000000001</c:v>
                </c:pt>
                <c:pt idx="10000">
                  <c:v>0.83581899999999998</c:v>
                </c:pt>
                <c:pt idx="10001">
                  <c:v>0.835816</c:v>
                </c:pt>
                <c:pt idx="10002">
                  <c:v>0.83581799999999995</c:v>
                </c:pt>
                <c:pt idx="10003">
                  <c:v>0.835816</c:v>
                </c:pt>
                <c:pt idx="10004">
                  <c:v>0.83582500000000004</c:v>
                </c:pt>
                <c:pt idx="10005">
                  <c:v>0.83582900000000004</c:v>
                </c:pt>
                <c:pt idx="10006">
                  <c:v>0.83583799999999997</c:v>
                </c:pt>
                <c:pt idx="10007">
                  <c:v>0.83584000000000003</c:v>
                </c:pt>
                <c:pt idx="10008">
                  <c:v>0.83584499999999995</c:v>
                </c:pt>
                <c:pt idx="10009">
                  <c:v>0.83584899999999995</c:v>
                </c:pt>
                <c:pt idx="10010">
                  <c:v>0.83584599999999998</c:v>
                </c:pt>
                <c:pt idx="10011">
                  <c:v>0.83584800000000004</c:v>
                </c:pt>
                <c:pt idx="10012">
                  <c:v>0.83585200000000004</c:v>
                </c:pt>
                <c:pt idx="10013">
                  <c:v>0.83585200000000004</c:v>
                </c:pt>
                <c:pt idx="10014">
                  <c:v>0.83584999999999998</c:v>
                </c:pt>
                <c:pt idx="10015">
                  <c:v>0.83584999999999998</c:v>
                </c:pt>
                <c:pt idx="10016">
                  <c:v>0.83584899999999995</c:v>
                </c:pt>
                <c:pt idx="10017">
                  <c:v>0.83585100000000001</c:v>
                </c:pt>
                <c:pt idx="10018">
                  <c:v>0.83585299999999996</c:v>
                </c:pt>
                <c:pt idx="10019">
                  <c:v>0.83584999999999998</c:v>
                </c:pt>
                <c:pt idx="10020">
                  <c:v>0.83584999999999998</c:v>
                </c:pt>
                <c:pt idx="10021">
                  <c:v>0.83585100000000001</c:v>
                </c:pt>
                <c:pt idx="10022">
                  <c:v>0.83585100000000001</c:v>
                </c:pt>
                <c:pt idx="10023">
                  <c:v>0.83584800000000004</c:v>
                </c:pt>
                <c:pt idx="10024">
                  <c:v>0.83584700000000001</c:v>
                </c:pt>
                <c:pt idx="10025">
                  <c:v>0.83584800000000004</c:v>
                </c:pt>
                <c:pt idx="10026">
                  <c:v>0.83584499999999995</c:v>
                </c:pt>
                <c:pt idx="10027">
                  <c:v>0.83584099999999995</c:v>
                </c:pt>
                <c:pt idx="10028">
                  <c:v>0.83584000000000003</c:v>
                </c:pt>
                <c:pt idx="10029">
                  <c:v>0.83583600000000002</c:v>
                </c:pt>
                <c:pt idx="10030">
                  <c:v>0.83582599999999996</c:v>
                </c:pt>
                <c:pt idx="10031">
                  <c:v>0.83582599999999996</c:v>
                </c:pt>
                <c:pt idx="10032">
                  <c:v>0.83582299999999998</c:v>
                </c:pt>
                <c:pt idx="10033">
                  <c:v>0.83582199999999995</c:v>
                </c:pt>
                <c:pt idx="10034">
                  <c:v>0.83581899999999998</c:v>
                </c:pt>
                <c:pt idx="10035">
                  <c:v>0.83582000000000001</c:v>
                </c:pt>
                <c:pt idx="10036">
                  <c:v>0.83582699999999999</c:v>
                </c:pt>
                <c:pt idx="10037">
                  <c:v>0.83583099999999999</c:v>
                </c:pt>
                <c:pt idx="10038">
                  <c:v>0.83583600000000002</c:v>
                </c:pt>
                <c:pt idx="10039">
                  <c:v>0.83584099999999995</c:v>
                </c:pt>
                <c:pt idx="10040">
                  <c:v>0.83584499999999995</c:v>
                </c:pt>
                <c:pt idx="10041">
                  <c:v>0.83584599999999998</c:v>
                </c:pt>
                <c:pt idx="10042">
                  <c:v>0.83584700000000001</c:v>
                </c:pt>
                <c:pt idx="10043">
                  <c:v>0.83585100000000001</c:v>
                </c:pt>
                <c:pt idx="10044">
                  <c:v>0.83584800000000004</c:v>
                </c:pt>
                <c:pt idx="10045">
                  <c:v>0.83585100000000001</c:v>
                </c:pt>
                <c:pt idx="10046">
                  <c:v>0.83584999999999998</c:v>
                </c:pt>
                <c:pt idx="10047">
                  <c:v>0.83584599999999998</c:v>
                </c:pt>
                <c:pt idx="10048">
                  <c:v>0.83584599999999998</c:v>
                </c:pt>
                <c:pt idx="10049">
                  <c:v>0.83584499999999995</c:v>
                </c:pt>
                <c:pt idx="10050">
                  <c:v>0.83584499999999995</c:v>
                </c:pt>
                <c:pt idx="10051">
                  <c:v>0.83584700000000001</c:v>
                </c:pt>
                <c:pt idx="10052">
                  <c:v>0.83584199999999997</c:v>
                </c:pt>
                <c:pt idx="10053">
                  <c:v>0.83584199999999997</c:v>
                </c:pt>
                <c:pt idx="10054">
                  <c:v>0.835843</c:v>
                </c:pt>
                <c:pt idx="10055">
                  <c:v>0.83584000000000003</c:v>
                </c:pt>
                <c:pt idx="10056">
                  <c:v>0.83584199999999997</c:v>
                </c:pt>
                <c:pt idx="10057">
                  <c:v>0.835839</c:v>
                </c:pt>
                <c:pt idx="10058">
                  <c:v>0.83583399999999997</c:v>
                </c:pt>
                <c:pt idx="10059">
                  <c:v>0.83583099999999999</c:v>
                </c:pt>
                <c:pt idx="10060">
                  <c:v>0.83583499999999999</c:v>
                </c:pt>
                <c:pt idx="10061">
                  <c:v>0.83582999999999996</c:v>
                </c:pt>
                <c:pt idx="10062">
                  <c:v>0.83582299999999998</c:v>
                </c:pt>
                <c:pt idx="10063">
                  <c:v>0.83582100000000004</c:v>
                </c:pt>
                <c:pt idx="10064">
                  <c:v>0.83581799999999995</c:v>
                </c:pt>
                <c:pt idx="10065">
                  <c:v>0.83581399999999995</c:v>
                </c:pt>
                <c:pt idx="10066">
                  <c:v>0.83581399999999995</c:v>
                </c:pt>
                <c:pt idx="10067">
                  <c:v>0.83582100000000004</c:v>
                </c:pt>
                <c:pt idx="10068">
                  <c:v>0.83582299999999998</c:v>
                </c:pt>
                <c:pt idx="10069">
                  <c:v>0.83582800000000002</c:v>
                </c:pt>
                <c:pt idx="10070">
                  <c:v>0.83583099999999999</c:v>
                </c:pt>
                <c:pt idx="10071">
                  <c:v>0.83583200000000002</c:v>
                </c:pt>
                <c:pt idx="10072">
                  <c:v>0.83583600000000002</c:v>
                </c:pt>
                <c:pt idx="10073">
                  <c:v>0.835839</c:v>
                </c:pt>
                <c:pt idx="10074">
                  <c:v>0.83584199999999997</c:v>
                </c:pt>
                <c:pt idx="10075">
                  <c:v>0.83584499999999995</c:v>
                </c:pt>
                <c:pt idx="10076">
                  <c:v>0.83584499999999995</c:v>
                </c:pt>
                <c:pt idx="10077">
                  <c:v>0.83584099999999995</c:v>
                </c:pt>
                <c:pt idx="10078">
                  <c:v>0.83584000000000003</c:v>
                </c:pt>
                <c:pt idx="10079">
                  <c:v>0.835839</c:v>
                </c:pt>
                <c:pt idx="10080">
                  <c:v>0.83583600000000002</c:v>
                </c:pt>
                <c:pt idx="10081">
                  <c:v>0.835839</c:v>
                </c:pt>
                <c:pt idx="10082">
                  <c:v>0.83583700000000005</c:v>
                </c:pt>
                <c:pt idx="10083">
                  <c:v>0.83583700000000005</c:v>
                </c:pt>
                <c:pt idx="10084">
                  <c:v>0.835839</c:v>
                </c:pt>
                <c:pt idx="10085">
                  <c:v>0.83584199999999997</c:v>
                </c:pt>
                <c:pt idx="10086">
                  <c:v>0.83584000000000003</c:v>
                </c:pt>
                <c:pt idx="10087">
                  <c:v>0.83584199999999997</c:v>
                </c:pt>
                <c:pt idx="10088">
                  <c:v>0.83583799999999997</c:v>
                </c:pt>
                <c:pt idx="10089">
                  <c:v>0.83583499999999999</c:v>
                </c:pt>
                <c:pt idx="10090">
                  <c:v>0.83583499999999999</c:v>
                </c:pt>
                <c:pt idx="10091">
                  <c:v>0.83583200000000002</c:v>
                </c:pt>
                <c:pt idx="10092">
                  <c:v>0.83582699999999999</c:v>
                </c:pt>
                <c:pt idx="10093">
                  <c:v>0.83582100000000004</c:v>
                </c:pt>
                <c:pt idx="10094">
                  <c:v>0.835816</c:v>
                </c:pt>
                <c:pt idx="10095">
                  <c:v>0.83581700000000003</c:v>
                </c:pt>
                <c:pt idx="10096">
                  <c:v>0.835812</c:v>
                </c:pt>
                <c:pt idx="10097">
                  <c:v>0.83581499999999997</c:v>
                </c:pt>
                <c:pt idx="10098">
                  <c:v>0.83581499999999997</c:v>
                </c:pt>
                <c:pt idx="10099">
                  <c:v>0.83582199999999995</c:v>
                </c:pt>
                <c:pt idx="10100">
                  <c:v>0.83582699999999999</c:v>
                </c:pt>
                <c:pt idx="10101">
                  <c:v>0.83583099999999999</c:v>
                </c:pt>
                <c:pt idx="10102">
                  <c:v>0.83583700000000005</c:v>
                </c:pt>
                <c:pt idx="10103">
                  <c:v>0.83584000000000003</c:v>
                </c:pt>
                <c:pt idx="10104">
                  <c:v>0.835843</c:v>
                </c:pt>
                <c:pt idx="10105">
                  <c:v>0.83584700000000001</c:v>
                </c:pt>
                <c:pt idx="10106">
                  <c:v>0.83584599999999998</c:v>
                </c:pt>
                <c:pt idx="10107">
                  <c:v>0.83585100000000001</c:v>
                </c:pt>
                <c:pt idx="10108">
                  <c:v>0.83585100000000001</c:v>
                </c:pt>
                <c:pt idx="10109">
                  <c:v>0.83584999999999998</c:v>
                </c:pt>
                <c:pt idx="10110">
                  <c:v>0.83584700000000001</c:v>
                </c:pt>
                <c:pt idx="10111">
                  <c:v>0.83584899999999995</c:v>
                </c:pt>
                <c:pt idx="10112">
                  <c:v>0.83585399999999999</c:v>
                </c:pt>
                <c:pt idx="10113">
                  <c:v>0.83584800000000004</c:v>
                </c:pt>
                <c:pt idx="10114">
                  <c:v>0.83584899999999995</c:v>
                </c:pt>
                <c:pt idx="10115">
                  <c:v>0.83584599999999998</c:v>
                </c:pt>
                <c:pt idx="10116">
                  <c:v>0.83584499999999995</c:v>
                </c:pt>
                <c:pt idx="10117">
                  <c:v>0.83584400000000003</c:v>
                </c:pt>
                <c:pt idx="10118">
                  <c:v>0.83584400000000003</c:v>
                </c:pt>
                <c:pt idx="10119">
                  <c:v>0.83584400000000003</c:v>
                </c:pt>
                <c:pt idx="10120">
                  <c:v>0.835843</c:v>
                </c:pt>
                <c:pt idx="10121">
                  <c:v>0.83584099999999995</c:v>
                </c:pt>
                <c:pt idx="10122">
                  <c:v>0.835843</c:v>
                </c:pt>
                <c:pt idx="10123">
                  <c:v>0.835839</c:v>
                </c:pt>
                <c:pt idx="10124">
                  <c:v>0.83583399999999997</c:v>
                </c:pt>
                <c:pt idx="10125">
                  <c:v>0.83582800000000002</c:v>
                </c:pt>
                <c:pt idx="10126">
                  <c:v>0.83582400000000001</c:v>
                </c:pt>
                <c:pt idx="10127">
                  <c:v>0.83581899999999998</c:v>
                </c:pt>
                <c:pt idx="10128">
                  <c:v>0.83582100000000004</c:v>
                </c:pt>
                <c:pt idx="10129">
                  <c:v>0.83581899999999998</c:v>
                </c:pt>
                <c:pt idx="10130">
                  <c:v>0.83581899999999998</c:v>
                </c:pt>
                <c:pt idx="10131">
                  <c:v>0.83582199999999995</c:v>
                </c:pt>
                <c:pt idx="10132">
                  <c:v>0.83582699999999999</c:v>
                </c:pt>
                <c:pt idx="10133">
                  <c:v>0.83583200000000002</c:v>
                </c:pt>
                <c:pt idx="10134">
                  <c:v>0.83583600000000002</c:v>
                </c:pt>
                <c:pt idx="10135">
                  <c:v>0.83583799999999997</c:v>
                </c:pt>
                <c:pt idx="10136">
                  <c:v>0.83584199999999997</c:v>
                </c:pt>
                <c:pt idx="10137">
                  <c:v>0.83584800000000004</c:v>
                </c:pt>
                <c:pt idx="10138">
                  <c:v>0.83584800000000004</c:v>
                </c:pt>
                <c:pt idx="10139">
                  <c:v>0.83584999999999998</c:v>
                </c:pt>
                <c:pt idx="10140">
                  <c:v>0.83585299999999996</c:v>
                </c:pt>
                <c:pt idx="10141">
                  <c:v>0.83585100000000001</c:v>
                </c:pt>
                <c:pt idx="10142">
                  <c:v>0.83585299999999996</c:v>
                </c:pt>
                <c:pt idx="10143">
                  <c:v>0.83585600000000004</c:v>
                </c:pt>
                <c:pt idx="10144">
                  <c:v>0.83585399999999999</c:v>
                </c:pt>
                <c:pt idx="10145">
                  <c:v>0.83585500000000001</c:v>
                </c:pt>
                <c:pt idx="10146">
                  <c:v>0.83585399999999999</c:v>
                </c:pt>
                <c:pt idx="10147">
                  <c:v>0.83585399999999999</c:v>
                </c:pt>
                <c:pt idx="10148">
                  <c:v>0.83585500000000001</c:v>
                </c:pt>
                <c:pt idx="10149">
                  <c:v>0.83585500000000001</c:v>
                </c:pt>
                <c:pt idx="10150">
                  <c:v>0.83585399999999999</c:v>
                </c:pt>
                <c:pt idx="10151">
                  <c:v>0.83585299999999996</c:v>
                </c:pt>
                <c:pt idx="10152">
                  <c:v>0.83585299999999996</c:v>
                </c:pt>
                <c:pt idx="10153">
                  <c:v>0.83585100000000001</c:v>
                </c:pt>
                <c:pt idx="10154">
                  <c:v>0.83584999999999998</c:v>
                </c:pt>
                <c:pt idx="10155">
                  <c:v>0.83585100000000001</c:v>
                </c:pt>
                <c:pt idx="10156">
                  <c:v>0.83584899999999995</c:v>
                </c:pt>
                <c:pt idx="10157">
                  <c:v>0.83584700000000001</c:v>
                </c:pt>
                <c:pt idx="10158">
                  <c:v>0.83584199999999997</c:v>
                </c:pt>
                <c:pt idx="10159">
                  <c:v>0.83583700000000005</c:v>
                </c:pt>
                <c:pt idx="10160">
                  <c:v>0.83582999999999996</c:v>
                </c:pt>
                <c:pt idx="10161">
                  <c:v>0.83582699999999999</c:v>
                </c:pt>
                <c:pt idx="10162">
                  <c:v>0.83582500000000004</c:v>
                </c:pt>
                <c:pt idx="10163">
                  <c:v>0.83581899999999998</c:v>
                </c:pt>
                <c:pt idx="10164">
                  <c:v>0.83582199999999995</c:v>
                </c:pt>
                <c:pt idx="10165">
                  <c:v>0.83582000000000001</c:v>
                </c:pt>
                <c:pt idx="10166">
                  <c:v>0.83582699999999999</c:v>
                </c:pt>
                <c:pt idx="10167">
                  <c:v>0.83583300000000005</c:v>
                </c:pt>
                <c:pt idx="10168">
                  <c:v>0.83583300000000005</c:v>
                </c:pt>
                <c:pt idx="10169">
                  <c:v>0.83583700000000005</c:v>
                </c:pt>
                <c:pt idx="10170">
                  <c:v>0.83584199999999997</c:v>
                </c:pt>
                <c:pt idx="10171">
                  <c:v>0.835843</c:v>
                </c:pt>
                <c:pt idx="10172">
                  <c:v>0.83584499999999995</c:v>
                </c:pt>
                <c:pt idx="10173">
                  <c:v>0.83585799999999999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63-483E-9864-B177C46B6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619920"/>
        <c:axId val="645631120"/>
      </c:scatterChart>
      <c:valAx>
        <c:axId val="645619920"/>
        <c:scaling>
          <c:orientation val="minMax"/>
          <c:max val="10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631120"/>
        <c:crosses val="autoZero"/>
        <c:crossBetween val="midCat"/>
      </c:valAx>
      <c:valAx>
        <c:axId val="645631120"/>
        <c:scaling>
          <c:orientation val="minMax"/>
          <c:min val="0.8356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Measured Thickness (in)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61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 vs Sample #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temp vs sample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'[erosion_run2_data.xlsx]erosion test 2_preeroded 1'!$A$2:$A$10175</c:f>
              <c:numCache>
                <c:formatCode>General</c:formatCode>
                <c:ptCount val="101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  <c:pt idx="6709">
                  <c:v>6710</c:v>
                </c:pt>
                <c:pt idx="6710">
                  <c:v>6711</c:v>
                </c:pt>
                <c:pt idx="6711">
                  <c:v>6712</c:v>
                </c:pt>
                <c:pt idx="6712">
                  <c:v>6713</c:v>
                </c:pt>
                <c:pt idx="6713">
                  <c:v>6714</c:v>
                </c:pt>
                <c:pt idx="6714">
                  <c:v>6715</c:v>
                </c:pt>
                <c:pt idx="6715">
                  <c:v>6716</c:v>
                </c:pt>
                <c:pt idx="6716">
                  <c:v>6717</c:v>
                </c:pt>
                <c:pt idx="6717">
                  <c:v>6718</c:v>
                </c:pt>
                <c:pt idx="6718">
                  <c:v>6719</c:v>
                </c:pt>
                <c:pt idx="6719">
                  <c:v>6720</c:v>
                </c:pt>
                <c:pt idx="6720">
                  <c:v>6721</c:v>
                </c:pt>
                <c:pt idx="6721">
                  <c:v>6722</c:v>
                </c:pt>
                <c:pt idx="6722">
                  <c:v>6723</c:v>
                </c:pt>
                <c:pt idx="6723">
                  <c:v>6724</c:v>
                </c:pt>
                <c:pt idx="6724">
                  <c:v>6725</c:v>
                </c:pt>
                <c:pt idx="6725">
                  <c:v>6726</c:v>
                </c:pt>
                <c:pt idx="6726">
                  <c:v>6727</c:v>
                </c:pt>
                <c:pt idx="6727">
                  <c:v>6728</c:v>
                </c:pt>
                <c:pt idx="6728">
                  <c:v>6729</c:v>
                </c:pt>
                <c:pt idx="6729">
                  <c:v>6730</c:v>
                </c:pt>
                <c:pt idx="6730">
                  <c:v>6731</c:v>
                </c:pt>
                <c:pt idx="6731">
                  <c:v>6732</c:v>
                </c:pt>
                <c:pt idx="6732">
                  <c:v>6733</c:v>
                </c:pt>
                <c:pt idx="6733">
                  <c:v>6734</c:v>
                </c:pt>
                <c:pt idx="6734">
                  <c:v>6735</c:v>
                </c:pt>
                <c:pt idx="6735">
                  <c:v>6736</c:v>
                </c:pt>
                <c:pt idx="6736">
                  <c:v>6737</c:v>
                </c:pt>
                <c:pt idx="6737">
                  <c:v>6738</c:v>
                </c:pt>
                <c:pt idx="6738">
                  <c:v>6739</c:v>
                </c:pt>
                <c:pt idx="6739">
                  <c:v>6740</c:v>
                </c:pt>
                <c:pt idx="6740">
                  <c:v>6741</c:v>
                </c:pt>
                <c:pt idx="6741">
                  <c:v>6742</c:v>
                </c:pt>
                <c:pt idx="6742">
                  <c:v>6743</c:v>
                </c:pt>
                <c:pt idx="6743">
                  <c:v>6744</c:v>
                </c:pt>
                <c:pt idx="6744">
                  <c:v>6745</c:v>
                </c:pt>
                <c:pt idx="6745">
                  <c:v>6746</c:v>
                </c:pt>
                <c:pt idx="6746">
                  <c:v>6747</c:v>
                </c:pt>
                <c:pt idx="6747">
                  <c:v>6748</c:v>
                </c:pt>
                <c:pt idx="6748">
                  <c:v>6749</c:v>
                </c:pt>
                <c:pt idx="6749">
                  <c:v>6750</c:v>
                </c:pt>
                <c:pt idx="6750">
                  <c:v>6751</c:v>
                </c:pt>
                <c:pt idx="6751">
                  <c:v>6752</c:v>
                </c:pt>
                <c:pt idx="6752">
                  <c:v>6753</c:v>
                </c:pt>
                <c:pt idx="6753">
                  <c:v>6754</c:v>
                </c:pt>
                <c:pt idx="6754">
                  <c:v>6755</c:v>
                </c:pt>
                <c:pt idx="6755">
                  <c:v>6756</c:v>
                </c:pt>
                <c:pt idx="6756">
                  <c:v>6757</c:v>
                </c:pt>
                <c:pt idx="6757">
                  <c:v>6758</c:v>
                </c:pt>
                <c:pt idx="6758">
                  <c:v>6759</c:v>
                </c:pt>
                <c:pt idx="6759">
                  <c:v>6760</c:v>
                </c:pt>
                <c:pt idx="6760">
                  <c:v>6761</c:v>
                </c:pt>
                <c:pt idx="6761">
                  <c:v>6762</c:v>
                </c:pt>
                <c:pt idx="6762">
                  <c:v>6763</c:v>
                </c:pt>
                <c:pt idx="6763">
                  <c:v>6764</c:v>
                </c:pt>
                <c:pt idx="6764">
                  <c:v>6765</c:v>
                </c:pt>
                <c:pt idx="6765">
                  <c:v>6766</c:v>
                </c:pt>
                <c:pt idx="6766">
                  <c:v>6767</c:v>
                </c:pt>
                <c:pt idx="6767">
                  <c:v>6768</c:v>
                </c:pt>
                <c:pt idx="6768">
                  <c:v>6769</c:v>
                </c:pt>
                <c:pt idx="6769">
                  <c:v>6770</c:v>
                </c:pt>
                <c:pt idx="6770">
                  <c:v>6771</c:v>
                </c:pt>
                <c:pt idx="6771">
                  <c:v>6772</c:v>
                </c:pt>
                <c:pt idx="6772">
                  <c:v>6773</c:v>
                </c:pt>
                <c:pt idx="6773">
                  <c:v>6774</c:v>
                </c:pt>
                <c:pt idx="6774">
                  <c:v>6775</c:v>
                </c:pt>
                <c:pt idx="6775">
                  <c:v>6776</c:v>
                </c:pt>
                <c:pt idx="6776">
                  <c:v>6777</c:v>
                </c:pt>
                <c:pt idx="6777">
                  <c:v>6778</c:v>
                </c:pt>
                <c:pt idx="6778">
                  <c:v>6779</c:v>
                </c:pt>
                <c:pt idx="6779">
                  <c:v>6780</c:v>
                </c:pt>
                <c:pt idx="6780">
                  <c:v>6781</c:v>
                </c:pt>
                <c:pt idx="6781">
                  <c:v>6782</c:v>
                </c:pt>
                <c:pt idx="6782">
                  <c:v>6783</c:v>
                </c:pt>
                <c:pt idx="6783">
                  <c:v>6784</c:v>
                </c:pt>
                <c:pt idx="6784">
                  <c:v>6785</c:v>
                </c:pt>
                <c:pt idx="6785">
                  <c:v>6786</c:v>
                </c:pt>
                <c:pt idx="6786">
                  <c:v>6787</c:v>
                </c:pt>
                <c:pt idx="6787">
                  <c:v>6788</c:v>
                </c:pt>
                <c:pt idx="6788">
                  <c:v>6789</c:v>
                </c:pt>
                <c:pt idx="6789">
                  <c:v>6790</c:v>
                </c:pt>
                <c:pt idx="6790">
                  <c:v>6791</c:v>
                </c:pt>
                <c:pt idx="6791">
                  <c:v>6792</c:v>
                </c:pt>
                <c:pt idx="6792">
                  <c:v>6793</c:v>
                </c:pt>
                <c:pt idx="6793">
                  <c:v>6794</c:v>
                </c:pt>
                <c:pt idx="6794">
                  <c:v>6795</c:v>
                </c:pt>
                <c:pt idx="6795">
                  <c:v>6796</c:v>
                </c:pt>
                <c:pt idx="6796">
                  <c:v>6797</c:v>
                </c:pt>
                <c:pt idx="6797">
                  <c:v>6798</c:v>
                </c:pt>
                <c:pt idx="6798">
                  <c:v>6799</c:v>
                </c:pt>
                <c:pt idx="6799">
                  <c:v>6800</c:v>
                </c:pt>
                <c:pt idx="6800">
                  <c:v>6801</c:v>
                </c:pt>
                <c:pt idx="6801">
                  <c:v>6802</c:v>
                </c:pt>
                <c:pt idx="6802">
                  <c:v>6803</c:v>
                </c:pt>
                <c:pt idx="6803">
                  <c:v>6804</c:v>
                </c:pt>
                <c:pt idx="6804">
                  <c:v>6805</c:v>
                </c:pt>
                <c:pt idx="6805">
                  <c:v>6806</c:v>
                </c:pt>
                <c:pt idx="6806">
                  <c:v>6807</c:v>
                </c:pt>
                <c:pt idx="6807">
                  <c:v>6808</c:v>
                </c:pt>
                <c:pt idx="6808">
                  <c:v>6809</c:v>
                </c:pt>
                <c:pt idx="6809">
                  <c:v>6810</c:v>
                </c:pt>
                <c:pt idx="6810">
                  <c:v>6811</c:v>
                </c:pt>
                <c:pt idx="6811">
                  <c:v>6812</c:v>
                </c:pt>
                <c:pt idx="6812">
                  <c:v>6813</c:v>
                </c:pt>
                <c:pt idx="6813">
                  <c:v>6814</c:v>
                </c:pt>
                <c:pt idx="6814">
                  <c:v>6815</c:v>
                </c:pt>
                <c:pt idx="6815">
                  <c:v>6816</c:v>
                </c:pt>
                <c:pt idx="6816">
                  <c:v>6817</c:v>
                </c:pt>
                <c:pt idx="6817">
                  <c:v>6818</c:v>
                </c:pt>
                <c:pt idx="6818">
                  <c:v>6819</c:v>
                </c:pt>
                <c:pt idx="6819">
                  <c:v>6820</c:v>
                </c:pt>
                <c:pt idx="6820">
                  <c:v>6821</c:v>
                </c:pt>
                <c:pt idx="6821">
                  <c:v>6822</c:v>
                </c:pt>
                <c:pt idx="6822">
                  <c:v>6823</c:v>
                </c:pt>
                <c:pt idx="6823">
                  <c:v>6824</c:v>
                </c:pt>
                <c:pt idx="6824">
                  <c:v>6825</c:v>
                </c:pt>
                <c:pt idx="6825">
                  <c:v>6826</c:v>
                </c:pt>
                <c:pt idx="6826">
                  <c:v>6827</c:v>
                </c:pt>
                <c:pt idx="6827">
                  <c:v>6828</c:v>
                </c:pt>
                <c:pt idx="6828">
                  <c:v>6829</c:v>
                </c:pt>
                <c:pt idx="6829">
                  <c:v>6830</c:v>
                </c:pt>
                <c:pt idx="6830">
                  <c:v>6831</c:v>
                </c:pt>
                <c:pt idx="6831">
                  <c:v>6832</c:v>
                </c:pt>
                <c:pt idx="6832">
                  <c:v>6833</c:v>
                </c:pt>
                <c:pt idx="6833">
                  <c:v>6834</c:v>
                </c:pt>
                <c:pt idx="6834">
                  <c:v>6835</c:v>
                </c:pt>
                <c:pt idx="6835">
                  <c:v>6836</c:v>
                </c:pt>
                <c:pt idx="6836">
                  <c:v>6837</c:v>
                </c:pt>
                <c:pt idx="6837">
                  <c:v>6838</c:v>
                </c:pt>
                <c:pt idx="6838">
                  <c:v>6839</c:v>
                </c:pt>
                <c:pt idx="6839">
                  <c:v>6840</c:v>
                </c:pt>
                <c:pt idx="6840">
                  <c:v>6841</c:v>
                </c:pt>
                <c:pt idx="6841">
                  <c:v>6842</c:v>
                </c:pt>
                <c:pt idx="6842">
                  <c:v>6843</c:v>
                </c:pt>
                <c:pt idx="6843">
                  <c:v>6844</c:v>
                </c:pt>
                <c:pt idx="6844">
                  <c:v>6845</c:v>
                </c:pt>
                <c:pt idx="6845">
                  <c:v>6846</c:v>
                </c:pt>
                <c:pt idx="6846">
                  <c:v>6847</c:v>
                </c:pt>
                <c:pt idx="6847">
                  <c:v>6848</c:v>
                </c:pt>
                <c:pt idx="6848">
                  <c:v>6849</c:v>
                </c:pt>
                <c:pt idx="6849">
                  <c:v>6850</c:v>
                </c:pt>
                <c:pt idx="6850">
                  <c:v>6851</c:v>
                </c:pt>
                <c:pt idx="6851">
                  <c:v>6852</c:v>
                </c:pt>
                <c:pt idx="6852">
                  <c:v>6853</c:v>
                </c:pt>
                <c:pt idx="6853">
                  <c:v>6854</c:v>
                </c:pt>
                <c:pt idx="6854">
                  <c:v>6855</c:v>
                </c:pt>
                <c:pt idx="6855">
                  <c:v>6856</c:v>
                </c:pt>
                <c:pt idx="6856">
                  <c:v>6857</c:v>
                </c:pt>
                <c:pt idx="6857">
                  <c:v>6858</c:v>
                </c:pt>
                <c:pt idx="6858">
                  <c:v>6859</c:v>
                </c:pt>
                <c:pt idx="6859">
                  <c:v>6860</c:v>
                </c:pt>
                <c:pt idx="6860">
                  <c:v>6861</c:v>
                </c:pt>
                <c:pt idx="6861">
                  <c:v>6862</c:v>
                </c:pt>
                <c:pt idx="6862">
                  <c:v>6863</c:v>
                </c:pt>
                <c:pt idx="6863">
                  <c:v>6864</c:v>
                </c:pt>
                <c:pt idx="6864">
                  <c:v>6865</c:v>
                </c:pt>
                <c:pt idx="6865">
                  <c:v>6866</c:v>
                </c:pt>
                <c:pt idx="6866">
                  <c:v>6867</c:v>
                </c:pt>
                <c:pt idx="6867">
                  <c:v>6868</c:v>
                </c:pt>
                <c:pt idx="6868">
                  <c:v>6869</c:v>
                </c:pt>
                <c:pt idx="6869">
                  <c:v>6870</c:v>
                </c:pt>
                <c:pt idx="6870">
                  <c:v>6871</c:v>
                </c:pt>
                <c:pt idx="6871">
                  <c:v>6872</c:v>
                </c:pt>
                <c:pt idx="6872">
                  <c:v>6873</c:v>
                </c:pt>
                <c:pt idx="6873">
                  <c:v>6874</c:v>
                </c:pt>
                <c:pt idx="6874">
                  <c:v>6875</c:v>
                </c:pt>
                <c:pt idx="6875">
                  <c:v>6876</c:v>
                </c:pt>
                <c:pt idx="6876">
                  <c:v>6877</c:v>
                </c:pt>
                <c:pt idx="6877">
                  <c:v>6878</c:v>
                </c:pt>
                <c:pt idx="6878">
                  <c:v>6879</c:v>
                </c:pt>
                <c:pt idx="6879">
                  <c:v>6880</c:v>
                </c:pt>
                <c:pt idx="6880">
                  <c:v>6881</c:v>
                </c:pt>
                <c:pt idx="6881">
                  <c:v>6882</c:v>
                </c:pt>
                <c:pt idx="6882">
                  <c:v>6883</c:v>
                </c:pt>
                <c:pt idx="6883">
                  <c:v>6884</c:v>
                </c:pt>
                <c:pt idx="6884">
                  <c:v>6885</c:v>
                </c:pt>
                <c:pt idx="6885">
                  <c:v>6886</c:v>
                </c:pt>
                <c:pt idx="6886">
                  <c:v>6887</c:v>
                </c:pt>
                <c:pt idx="6887">
                  <c:v>6888</c:v>
                </c:pt>
                <c:pt idx="6888">
                  <c:v>6889</c:v>
                </c:pt>
                <c:pt idx="6889">
                  <c:v>6890</c:v>
                </c:pt>
                <c:pt idx="6890">
                  <c:v>6891</c:v>
                </c:pt>
                <c:pt idx="6891">
                  <c:v>6892</c:v>
                </c:pt>
                <c:pt idx="6892">
                  <c:v>6893</c:v>
                </c:pt>
                <c:pt idx="6893">
                  <c:v>6895</c:v>
                </c:pt>
                <c:pt idx="6894">
                  <c:v>6896</c:v>
                </c:pt>
                <c:pt idx="6895">
                  <c:v>6897</c:v>
                </c:pt>
                <c:pt idx="6896">
                  <c:v>6898</c:v>
                </c:pt>
                <c:pt idx="6897">
                  <c:v>6899</c:v>
                </c:pt>
                <c:pt idx="6898">
                  <c:v>6900</c:v>
                </c:pt>
                <c:pt idx="6899">
                  <c:v>6901</c:v>
                </c:pt>
                <c:pt idx="6900">
                  <c:v>6902</c:v>
                </c:pt>
                <c:pt idx="6901">
                  <c:v>6903</c:v>
                </c:pt>
                <c:pt idx="6902">
                  <c:v>6904</c:v>
                </c:pt>
                <c:pt idx="6903">
                  <c:v>6905</c:v>
                </c:pt>
                <c:pt idx="6904">
                  <c:v>6906</c:v>
                </c:pt>
                <c:pt idx="6905">
                  <c:v>6907</c:v>
                </c:pt>
                <c:pt idx="6906">
                  <c:v>6908</c:v>
                </c:pt>
                <c:pt idx="6907">
                  <c:v>6909</c:v>
                </c:pt>
                <c:pt idx="6908">
                  <c:v>6910</c:v>
                </c:pt>
                <c:pt idx="6909">
                  <c:v>6911</c:v>
                </c:pt>
                <c:pt idx="6910">
                  <c:v>6912</c:v>
                </c:pt>
                <c:pt idx="6911">
                  <c:v>6913</c:v>
                </c:pt>
                <c:pt idx="6912">
                  <c:v>6914</c:v>
                </c:pt>
                <c:pt idx="6913">
                  <c:v>6915</c:v>
                </c:pt>
                <c:pt idx="6914">
                  <c:v>6916</c:v>
                </c:pt>
                <c:pt idx="6915">
                  <c:v>6917</c:v>
                </c:pt>
                <c:pt idx="6916">
                  <c:v>6918</c:v>
                </c:pt>
                <c:pt idx="6917">
                  <c:v>6919</c:v>
                </c:pt>
                <c:pt idx="6918">
                  <c:v>6920</c:v>
                </c:pt>
                <c:pt idx="6919">
                  <c:v>6921</c:v>
                </c:pt>
                <c:pt idx="6920">
                  <c:v>6922</c:v>
                </c:pt>
                <c:pt idx="6921">
                  <c:v>6923</c:v>
                </c:pt>
                <c:pt idx="6922">
                  <c:v>6924</c:v>
                </c:pt>
                <c:pt idx="6923">
                  <c:v>6925</c:v>
                </c:pt>
                <c:pt idx="6924">
                  <c:v>6926</c:v>
                </c:pt>
                <c:pt idx="6925">
                  <c:v>6927</c:v>
                </c:pt>
                <c:pt idx="6926">
                  <c:v>6928</c:v>
                </c:pt>
                <c:pt idx="6927">
                  <c:v>6929</c:v>
                </c:pt>
                <c:pt idx="6928">
                  <c:v>6930</c:v>
                </c:pt>
                <c:pt idx="6929">
                  <c:v>6931</c:v>
                </c:pt>
                <c:pt idx="6930">
                  <c:v>6932</c:v>
                </c:pt>
                <c:pt idx="6931">
                  <c:v>6933</c:v>
                </c:pt>
                <c:pt idx="6932">
                  <c:v>6934</c:v>
                </c:pt>
                <c:pt idx="6933">
                  <c:v>6935</c:v>
                </c:pt>
                <c:pt idx="6934">
                  <c:v>6936</c:v>
                </c:pt>
                <c:pt idx="6935">
                  <c:v>6937</c:v>
                </c:pt>
                <c:pt idx="6936">
                  <c:v>6938</c:v>
                </c:pt>
                <c:pt idx="6937">
                  <c:v>6939</c:v>
                </c:pt>
                <c:pt idx="6938">
                  <c:v>6940</c:v>
                </c:pt>
                <c:pt idx="6939">
                  <c:v>6941</c:v>
                </c:pt>
                <c:pt idx="6940">
                  <c:v>6942</c:v>
                </c:pt>
                <c:pt idx="6941">
                  <c:v>6943</c:v>
                </c:pt>
                <c:pt idx="6942">
                  <c:v>6944</c:v>
                </c:pt>
                <c:pt idx="6943">
                  <c:v>6945</c:v>
                </c:pt>
                <c:pt idx="6944">
                  <c:v>6946</c:v>
                </c:pt>
                <c:pt idx="6945">
                  <c:v>6947</c:v>
                </c:pt>
                <c:pt idx="6946">
                  <c:v>6948</c:v>
                </c:pt>
                <c:pt idx="6947">
                  <c:v>6949</c:v>
                </c:pt>
                <c:pt idx="6948">
                  <c:v>6950</c:v>
                </c:pt>
                <c:pt idx="6949">
                  <c:v>6951</c:v>
                </c:pt>
                <c:pt idx="6950">
                  <c:v>6952</c:v>
                </c:pt>
                <c:pt idx="6951">
                  <c:v>6953</c:v>
                </c:pt>
                <c:pt idx="6952">
                  <c:v>6954</c:v>
                </c:pt>
                <c:pt idx="6953">
                  <c:v>6955</c:v>
                </c:pt>
                <c:pt idx="6954">
                  <c:v>6956</c:v>
                </c:pt>
                <c:pt idx="6955">
                  <c:v>6957</c:v>
                </c:pt>
                <c:pt idx="6956">
                  <c:v>6958</c:v>
                </c:pt>
                <c:pt idx="6957">
                  <c:v>6959</c:v>
                </c:pt>
                <c:pt idx="6958">
                  <c:v>6960</c:v>
                </c:pt>
                <c:pt idx="6959">
                  <c:v>6961</c:v>
                </c:pt>
                <c:pt idx="6960">
                  <c:v>6962</c:v>
                </c:pt>
                <c:pt idx="6961">
                  <c:v>6963</c:v>
                </c:pt>
                <c:pt idx="6962">
                  <c:v>6964</c:v>
                </c:pt>
                <c:pt idx="6963">
                  <c:v>6965</c:v>
                </c:pt>
                <c:pt idx="6964">
                  <c:v>6966</c:v>
                </c:pt>
                <c:pt idx="6965">
                  <c:v>6967</c:v>
                </c:pt>
                <c:pt idx="6966">
                  <c:v>6968</c:v>
                </c:pt>
                <c:pt idx="6967">
                  <c:v>6969</c:v>
                </c:pt>
                <c:pt idx="6968">
                  <c:v>6970</c:v>
                </c:pt>
                <c:pt idx="6969">
                  <c:v>6971</c:v>
                </c:pt>
                <c:pt idx="6970">
                  <c:v>6972</c:v>
                </c:pt>
                <c:pt idx="6971">
                  <c:v>6973</c:v>
                </c:pt>
                <c:pt idx="6972">
                  <c:v>6974</c:v>
                </c:pt>
                <c:pt idx="6973">
                  <c:v>6975</c:v>
                </c:pt>
                <c:pt idx="6974">
                  <c:v>6976</c:v>
                </c:pt>
                <c:pt idx="6975">
                  <c:v>6977</c:v>
                </c:pt>
                <c:pt idx="6976">
                  <c:v>6978</c:v>
                </c:pt>
                <c:pt idx="6977">
                  <c:v>6979</c:v>
                </c:pt>
                <c:pt idx="6978">
                  <c:v>6980</c:v>
                </c:pt>
                <c:pt idx="6979">
                  <c:v>6981</c:v>
                </c:pt>
                <c:pt idx="6980">
                  <c:v>6982</c:v>
                </c:pt>
                <c:pt idx="6981">
                  <c:v>6983</c:v>
                </c:pt>
                <c:pt idx="6982">
                  <c:v>6984</c:v>
                </c:pt>
                <c:pt idx="6983">
                  <c:v>6985</c:v>
                </c:pt>
                <c:pt idx="6984">
                  <c:v>6986</c:v>
                </c:pt>
                <c:pt idx="6985">
                  <c:v>6987</c:v>
                </c:pt>
                <c:pt idx="6986">
                  <c:v>6988</c:v>
                </c:pt>
                <c:pt idx="6987">
                  <c:v>6989</c:v>
                </c:pt>
                <c:pt idx="6988">
                  <c:v>6990</c:v>
                </c:pt>
                <c:pt idx="6989">
                  <c:v>6991</c:v>
                </c:pt>
                <c:pt idx="6990">
                  <c:v>6992</c:v>
                </c:pt>
                <c:pt idx="6991">
                  <c:v>6993</c:v>
                </c:pt>
                <c:pt idx="6992">
                  <c:v>6994</c:v>
                </c:pt>
                <c:pt idx="6993">
                  <c:v>6995</c:v>
                </c:pt>
                <c:pt idx="6994">
                  <c:v>6996</c:v>
                </c:pt>
                <c:pt idx="6995">
                  <c:v>6997</c:v>
                </c:pt>
                <c:pt idx="6996">
                  <c:v>6998</c:v>
                </c:pt>
                <c:pt idx="6997">
                  <c:v>6999</c:v>
                </c:pt>
                <c:pt idx="6998">
                  <c:v>7000</c:v>
                </c:pt>
                <c:pt idx="6999">
                  <c:v>7001</c:v>
                </c:pt>
                <c:pt idx="7000">
                  <c:v>7002</c:v>
                </c:pt>
                <c:pt idx="7001">
                  <c:v>7003</c:v>
                </c:pt>
                <c:pt idx="7002">
                  <c:v>7004</c:v>
                </c:pt>
                <c:pt idx="7003">
                  <c:v>7005</c:v>
                </c:pt>
                <c:pt idx="7004">
                  <c:v>7006</c:v>
                </c:pt>
                <c:pt idx="7005">
                  <c:v>7007</c:v>
                </c:pt>
                <c:pt idx="7006">
                  <c:v>7008</c:v>
                </c:pt>
                <c:pt idx="7007">
                  <c:v>7009</c:v>
                </c:pt>
                <c:pt idx="7008">
                  <c:v>7010</c:v>
                </c:pt>
                <c:pt idx="7009">
                  <c:v>7011</c:v>
                </c:pt>
                <c:pt idx="7010">
                  <c:v>7012</c:v>
                </c:pt>
                <c:pt idx="7011">
                  <c:v>7013</c:v>
                </c:pt>
                <c:pt idx="7012">
                  <c:v>7014</c:v>
                </c:pt>
                <c:pt idx="7013">
                  <c:v>7015</c:v>
                </c:pt>
                <c:pt idx="7014">
                  <c:v>7016</c:v>
                </c:pt>
                <c:pt idx="7015">
                  <c:v>7017</c:v>
                </c:pt>
                <c:pt idx="7016">
                  <c:v>7018</c:v>
                </c:pt>
                <c:pt idx="7017">
                  <c:v>7019</c:v>
                </c:pt>
                <c:pt idx="7018">
                  <c:v>7020</c:v>
                </c:pt>
                <c:pt idx="7019">
                  <c:v>7021</c:v>
                </c:pt>
                <c:pt idx="7020">
                  <c:v>7022</c:v>
                </c:pt>
                <c:pt idx="7021">
                  <c:v>7023</c:v>
                </c:pt>
                <c:pt idx="7022">
                  <c:v>7024</c:v>
                </c:pt>
                <c:pt idx="7023">
                  <c:v>7025</c:v>
                </c:pt>
                <c:pt idx="7024">
                  <c:v>7026</c:v>
                </c:pt>
                <c:pt idx="7025">
                  <c:v>7027</c:v>
                </c:pt>
                <c:pt idx="7026">
                  <c:v>7028</c:v>
                </c:pt>
                <c:pt idx="7027">
                  <c:v>7029</c:v>
                </c:pt>
                <c:pt idx="7028">
                  <c:v>7030</c:v>
                </c:pt>
                <c:pt idx="7029">
                  <c:v>7031</c:v>
                </c:pt>
                <c:pt idx="7030">
                  <c:v>7032</c:v>
                </c:pt>
                <c:pt idx="7031">
                  <c:v>7033</c:v>
                </c:pt>
                <c:pt idx="7032">
                  <c:v>7034</c:v>
                </c:pt>
                <c:pt idx="7033">
                  <c:v>7035</c:v>
                </c:pt>
                <c:pt idx="7034">
                  <c:v>7036</c:v>
                </c:pt>
                <c:pt idx="7035">
                  <c:v>7037</c:v>
                </c:pt>
                <c:pt idx="7036">
                  <c:v>7038</c:v>
                </c:pt>
                <c:pt idx="7037">
                  <c:v>7039</c:v>
                </c:pt>
                <c:pt idx="7038">
                  <c:v>7040</c:v>
                </c:pt>
                <c:pt idx="7039">
                  <c:v>7041</c:v>
                </c:pt>
                <c:pt idx="7040">
                  <c:v>7042</c:v>
                </c:pt>
                <c:pt idx="7041">
                  <c:v>7043</c:v>
                </c:pt>
                <c:pt idx="7042">
                  <c:v>7044</c:v>
                </c:pt>
                <c:pt idx="7043">
                  <c:v>7045</c:v>
                </c:pt>
                <c:pt idx="7044">
                  <c:v>7046</c:v>
                </c:pt>
                <c:pt idx="7045">
                  <c:v>7047</c:v>
                </c:pt>
                <c:pt idx="7046">
                  <c:v>7048</c:v>
                </c:pt>
                <c:pt idx="7047">
                  <c:v>7049</c:v>
                </c:pt>
                <c:pt idx="7048">
                  <c:v>7050</c:v>
                </c:pt>
                <c:pt idx="7049">
                  <c:v>7051</c:v>
                </c:pt>
                <c:pt idx="7050">
                  <c:v>7052</c:v>
                </c:pt>
                <c:pt idx="7051">
                  <c:v>7053</c:v>
                </c:pt>
                <c:pt idx="7052">
                  <c:v>7054</c:v>
                </c:pt>
                <c:pt idx="7053">
                  <c:v>7055</c:v>
                </c:pt>
                <c:pt idx="7054">
                  <c:v>7056</c:v>
                </c:pt>
                <c:pt idx="7055">
                  <c:v>7057</c:v>
                </c:pt>
                <c:pt idx="7056">
                  <c:v>7058</c:v>
                </c:pt>
                <c:pt idx="7057">
                  <c:v>7059</c:v>
                </c:pt>
                <c:pt idx="7058">
                  <c:v>7060</c:v>
                </c:pt>
                <c:pt idx="7059">
                  <c:v>7061</c:v>
                </c:pt>
                <c:pt idx="7060">
                  <c:v>7062</c:v>
                </c:pt>
                <c:pt idx="7061">
                  <c:v>7063</c:v>
                </c:pt>
                <c:pt idx="7062">
                  <c:v>7064</c:v>
                </c:pt>
                <c:pt idx="7063">
                  <c:v>7065</c:v>
                </c:pt>
                <c:pt idx="7064">
                  <c:v>7066</c:v>
                </c:pt>
                <c:pt idx="7065">
                  <c:v>7067</c:v>
                </c:pt>
                <c:pt idx="7066">
                  <c:v>7068</c:v>
                </c:pt>
                <c:pt idx="7067">
                  <c:v>7069</c:v>
                </c:pt>
                <c:pt idx="7068">
                  <c:v>7070</c:v>
                </c:pt>
                <c:pt idx="7069">
                  <c:v>7071</c:v>
                </c:pt>
                <c:pt idx="7070">
                  <c:v>7072</c:v>
                </c:pt>
                <c:pt idx="7071">
                  <c:v>7073</c:v>
                </c:pt>
                <c:pt idx="7072">
                  <c:v>7074</c:v>
                </c:pt>
                <c:pt idx="7073">
                  <c:v>7075</c:v>
                </c:pt>
                <c:pt idx="7074">
                  <c:v>7076</c:v>
                </c:pt>
                <c:pt idx="7075">
                  <c:v>7077</c:v>
                </c:pt>
                <c:pt idx="7076">
                  <c:v>7078</c:v>
                </c:pt>
                <c:pt idx="7077">
                  <c:v>7079</c:v>
                </c:pt>
                <c:pt idx="7078">
                  <c:v>7080</c:v>
                </c:pt>
                <c:pt idx="7079">
                  <c:v>7081</c:v>
                </c:pt>
                <c:pt idx="7080">
                  <c:v>7082</c:v>
                </c:pt>
                <c:pt idx="7081">
                  <c:v>7083</c:v>
                </c:pt>
                <c:pt idx="7082">
                  <c:v>7084</c:v>
                </c:pt>
                <c:pt idx="7083">
                  <c:v>7085</c:v>
                </c:pt>
                <c:pt idx="7084">
                  <c:v>7086</c:v>
                </c:pt>
                <c:pt idx="7085">
                  <c:v>7087</c:v>
                </c:pt>
                <c:pt idx="7086">
                  <c:v>7088</c:v>
                </c:pt>
                <c:pt idx="7087">
                  <c:v>7089</c:v>
                </c:pt>
                <c:pt idx="7088">
                  <c:v>7090</c:v>
                </c:pt>
                <c:pt idx="7089">
                  <c:v>7091</c:v>
                </c:pt>
                <c:pt idx="7090">
                  <c:v>7092</c:v>
                </c:pt>
                <c:pt idx="7091">
                  <c:v>7093</c:v>
                </c:pt>
                <c:pt idx="7092">
                  <c:v>7094</c:v>
                </c:pt>
                <c:pt idx="7093">
                  <c:v>7095</c:v>
                </c:pt>
                <c:pt idx="7094">
                  <c:v>7096</c:v>
                </c:pt>
                <c:pt idx="7095">
                  <c:v>7097</c:v>
                </c:pt>
                <c:pt idx="7096">
                  <c:v>7098</c:v>
                </c:pt>
                <c:pt idx="7097">
                  <c:v>7099</c:v>
                </c:pt>
                <c:pt idx="7098">
                  <c:v>7100</c:v>
                </c:pt>
                <c:pt idx="7099">
                  <c:v>7101</c:v>
                </c:pt>
                <c:pt idx="7100">
                  <c:v>7102</c:v>
                </c:pt>
                <c:pt idx="7101">
                  <c:v>7103</c:v>
                </c:pt>
                <c:pt idx="7102">
                  <c:v>7104</c:v>
                </c:pt>
                <c:pt idx="7103">
                  <c:v>7105</c:v>
                </c:pt>
                <c:pt idx="7104">
                  <c:v>7106</c:v>
                </c:pt>
                <c:pt idx="7105">
                  <c:v>7107</c:v>
                </c:pt>
                <c:pt idx="7106">
                  <c:v>7108</c:v>
                </c:pt>
                <c:pt idx="7107">
                  <c:v>7109</c:v>
                </c:pt>
                <c:pt idx="7108">
                  <c:v>7110</c:v>
                </c:pt>
                <c:pt idx="7109">
                  <c:v>7111</c:v>
                </c:pt>
                <c:pt idx="7110">
                  <c:v>7112</c:v>
                </c:pt>
                <c:pt idx="7111">
                  <c:v>7113</c:v>
                </c:pt>
                <c:pt idx="7112">
                  <c:v>7114</c:v>
                </c:pt>
                <c:pt idx="7113">
                  <c:v>7115</c:v>
                </c:pt>
                <c:pt idx="7114">
                  <c:v>7116</c:v>
                </c:pt>
                <c:pt idx="7115">
                  <c:v>7117</c:v>
                </c:pt>
                <c:pt idx="7116">
                  <c:v>7118</c:v>
                </c:pt>
                <c:pt idx="7117">
                  <c:v>7119</c:v>
                </c:pt>
                <c:pt idx="7118">
                  <c:v>7120</c:v>
                </c:pt>
                <c:pt idx="7119">
                  <c:v>7121</c:v>
                </c:pt>
                <c:pt idx="7120">
                  <c:v>7122</c:v>
                </c:pt>
                <c:pt idx="7121">
                  <c:v>7123</c:v>
                </c:pt>
                <c:pt idx="7122">
                  <c:v>7124</c:v>
                </c:pt>
                <c:pt idx="7123">
                  <c:v>7125</c:v>
                </c:pt>
                <c:pt idx="7124">
                  <c:v>7126</c:v>
                </c:pt>
                <c:pt idx="7125">
                  <c:v>7127</c:v>
                </c:pt>
                <c:pt idx="7126">
                  <c:v>7128</c:v>
                </c:pt>
                <c:pt idx="7127">
                  <c:v>7129</c:v>
                </c:pt>
                <c:pt idx="7128">
                  <c:v>7130</c:v>
                </c:pt>
                <c:pt idx="7129">
                  <c:v>7131</c:v>
                </c:pt>
                <c:pt idx="7130">
                  <c:v>7132</c:v>
                </c:pt>
                <c:pt idx="7131">
                  <c:v>7133</c:v>
                </c:pt>
                <c:pt idx="7132">
                  <c:v>7134</c:v>
                </c:pt>
                <c:pt idx="7133">
                  <c:v>7135</c:v>
                </c:pt>
                <c:pt idx="7134">
                  <c:v>7136</c:v>
                </c:pt>
                <c:pt idx="7135">
                  <c:v>7137</c:v>
                </c:pt>
                <c:pt idx="7136">
                  <c:v>7138</c:v>
                </c:pt>
                <c:pt idx="7137">
                  <c:v>7139</c:v>
                </c:pt>
                <c:pt idx="7138">
                  <c:v>7140</c:v>
                </c:pt>
                <c:pt idx="7139">
                  <c:v>7141</c:v>
                </c:pt>
                <c:pt idx="7140">
                  <c:v>7142</c:v>
                </c:pt>
                <c:pt idx="7141">
                  <c:v>7143</c:v>
                </c:pt>
                <c:pt idx="7142">
                  <c:v>7144</c:v>
                </c:pt>
                <c:pt idx="7143">
                  <c:v>7145</c:v>
                </c:pt>
                <c:pt idx="7144">
                  <c:v>7146</c:v>
                </c:pt>
                <c:pt idx="7145">
                  <c:v>7147</c:v>
                </c:pt>
                <c:pt idx="7146">
                  <c:v>7148</c:v>
                </c:pt>
                <c:pt idx="7147">
                  <c:v>7149</c:v>
                </c:pt>
                <c:pt idx="7148">
                  <c:v>7150</c:v>
                </c:pt>
                <c:pt idx="7149">
                  <c:v>7151</c:v>
                </c:pt>
                <c:pt idx="7150">
                  <c:v>7152</c:v>
                </c:pt>
                <c:pt idx="7151">
                  <c:v>7153</c:v>
                </c:pt>
                <c:pt idx="7152">
                  <c:v>7154</c:v>
                </c:pt>
                <c:pt idx="7153">
                  <c:v>7155</c:v>
                </c:pt>
                <c:pt idx="7154">
                  <c:v>7156</c:v>
                </c:pt>
                <c:pt idx="7155">
                  <c:v>7157</c:v>
                </c:pt>
                <c:pt idx="7156">
                  <c:v>7158</c:v>
                </c:pt>
                <c:pt idx="7157">
                  <c:v>7159</c:v>
                </c:pt>
                <c:pt idx="7158">
                  <c:v>7160</c:v>
                </c:pt>
                <c:pt idx="7159">
                  <c:v>7161</c:v>
                </c:pt>
                <c:pt idx="7160">
                  <c:v>7162</c:v>
                </c:pt>
                <c:pt idx="7161">
                  <c:v>7163</c:v>
                </c:pt>
                <c:pt idx="7162">
                  <c:v>7164</c:v>
                </c:pt>
                <c:pt idx="7163">
                  <c:v>7165</c:v>
                </c:pt>
                <c:pt idx="7164">
                  <c:v>7166</c:v>
                </c:pt>
                <c:pt idx="7165">
                  <c:v>7167</c:v>
                </c:pt>
                <c:pt idx="7166">
                  <c:v>7168</c:v>
                </c:pt>
                <c:pt idx="7167">
                  <c:v>7169</c:v>
                </c:pt>
                <c:pt idx="7168">
                  <c:v>7170</c:v>
                </c:pt>
                <c:pt idx="7169">
                  <c:v>7171</c:v>
                </c:pt>
                <c:pt idx="7170">
                  <c:v>7172</c:v>
                </c:pt>
                <c:pt idx="7171">
                  <c:v>7173</c:v>
                </c:pt>
                <c:pt idx="7172">
                  <c:v>7174</c:v>
                </c:pt>
                <c:pt idx="7173">
                  <c:v>7175</c:v>
                </c:pt>
                <c:pt idx="7174">
                  <c:v>7176</c:v>
                </c:pt>
                <c:pt idx="7175">
                  <c:v>7177</c:v>
                </c:pt>
                <c:pt idx="7176">
                  <c:v>7178</c:v>
                </c:pt>
                <c:pt idx="7177">
                  <c:v>7179</c:v>
                </c:pt>
                <c:pt idx="7178">
                  <c:v>7180</c:v>
                </c:pt>
                <c:pt idx="7179">
                  <c:v>7181</c:v>
                </c:pt>
                <c:pt idx="7180">
                  <c:v>7182</c:v>
                </c:pt>
                <c:pt idx="7181">
                  <c:v>7183</c:v>
                </c:pt>
                <c:pt idx="7182">
                  <c:v>7184</c:v>
                </c:pt>
                <c:pt idx="7183">
                  <c:v>7185</c:v>
                </c:pt>
                <c:pt idx="7184">
                  <c:v>7186</c:v>
                </c:pt>
                <c:pt idx="7185">
                  <c:v>7187</c:v>
                </c:pt>
                <c:pt idx="7186">
                  <c:v>7188</c:v>
                </c:pt>
                <c:pt idx="7187">
                  <c:v>7189</c:v>
                </c:pt>
                <c:pt idx="7188">
                  <c:v>7190</c:v>
                </c:pt>
                <c:pt idx="7189">
                  <c:v>7191</c:v>
                </c:pt>
                <c:pt idx="7190">
                  <c:v>7192</c:v>
                </c:pt>
                <c:pt idx="7191">
                  <c:v>7193</c:v>
                </c:pt>
                <c:pt idx="7192">
                  <c:v>7194</c:v>
                </c:pt>
                <c:pt idx="7193">
                  <c:v>7195</c:v>
                </c:pt>
                <c:pt idx="7194">
                  <c:v>7196</c:v>
                </c:pt>
                <c:pt idx="7195">
                  <c:v>7197</c:v>
                </c:pt>
                <c:pt idx="7196">
                  <c:v>7198</c:v>
                </c:pt>
                <c:pt idx="7197">
                  <c:v>7199</c:v>
                </c:pt>
                <c:pt idx="7198">
                  <c:v>7200</c:v>
                </c:pt>
                <c:pt idx="7199">
                  <c:v>7201</c:v>
                </c:pt>
                <c:pt idx="7200">
                  <c:v>7202</c:v>
                </c:pt>
                <c:pt idx="7201">
                  <c:v>7203</c:v>
                </c:pt>
                <c:pt idx="7202">
                  <c:v>7204</c:v>
                </c:pt>
                <c:pt idx="7203">
                  <c:v>7205</c:v>
                </c:pt>
                <c:pt idx="7204">
                  <c:v>7206</c:v>
                </c:pt>
                <c:pt idx="7205">
                  <c:v>7207</c:v>
                </c:pt>
                <c:pt idx="7206">
                  <c:v>7208</c:v>
                </c:pt>
                <c:pt idx="7207">
                  <c:v>7209</c:v>
                </c:pt>
                <c:pt idx="7208">
                  <c:v>7210</c:v>
                </c:pt>
                <c:pt idx="7209">
                  <c:v>7211</c:v>
                </c:pt>
                <c:pt idx="7210">
                  <c:v>7212</c:v>
                </c:pt>
                <c:pt idx="7211">
                  <c:v>7213</c:v>
                </c:pt>
                <c:pt idx="7212">
                  <c:v>7214</c:v>
                </c:pt>
                <c:pt idx="7213">
                  <c:v>7215</c:v>
                </c:pt>
                <c:pt idx="7214">
                  <c:v>7216</c:v>
                </c:pt>
                <c:pt idx="7215">
                  <c:v>7217</c:v>
                </c:pt>
                <c:pt idx="7216">
                  <c:v>7218</c:v>
                </c:pt>
                <c:pt idx="7217">
                  <c:v>7219</c:v>
                </c:pt>
                <c:pt idx="7218">
                  <c:v>7220</c:v>
                </c:pt>
                <c:pt idx="7219">
                  <c:v>7221</c:v>
                </c:pt>
                <c:pt idx="7220">
                  <c:v>7222</c:v>
                </c:pt>
                <c:pt idx="7221">
                  <c:v>7223</c:v>
                </c:pt>
                <c:pt idx="7222">
                  <c:v>7224</c:v>
                </c:pt>
                <c:pt idx="7223">
                  <c:v>7225</c:v>
                </c:pt>
                <c:pt idx="7224">
                  <c:v>7226</c:v>
                </c:pt>
                <c:pt idx="7225">
                  <c:v>7227</c:v>
                </c:pt>
                <c:pt idx="7226">
                  <c:v>7228</c:v>
                </c:pt>
                <c:pt idx="7227">
                  <c:v>7229</c:v>
                </c:pt>
                <c:pt idx="7228">
                  <c:v>7230</c:v>
                </c:pt>
                <c:pt idx="7229">
                  <c:v>7231</c:v>
                </c:pt>
                <c:pt idx="7230">
                  <c:v>7232</c:v>
                </c:pt>
                <c:pt idx="7231">
                  <c:v>7233</c:v>
                </c:pt>
                <c:pt idx="7232">
                  <c:v>7234</c:v>
                </c:pt>
                <c:pt idx="7233">
                  <c:v>7235</c:v>
                </c:pt>
                <c:pt idx="7234">
                  <c:v>7236</c:v>
                </c:pt>
                <c:pt idx="7235">
                  <c:v>7237</c:v>
                </c:pt>
                <c:pt idx="7236">
                  <c:v>7238</c:v>
                </c:pt>
                <c:pt idx="7237">
                  <c:v>7239</c:v>
                </c:pt>
                <c:pt idx="7238">
                  <c:v>7240</c:v>
                </c:pt>
                <c:pt idx="7239">
                  <c:v>7241</c:v>
                </c:pt>
                <c:pt idx="7240">
                  <c:v>7242</c:v>
                </c:pt>
                <c:pt idx="7241">
                  <c:v>7243</c:v>
                </c:pt>
                <c:pt idx="7242">
                  <c:v>7244</c:v>
                </c:pt>
                <c:pt idx="7243">
                  <c:v>7245</c:v>
                </c:pt>
                <c:pt idx="7244">
                  <c:v>7246</c:v>
                </c:pt>
                <c:pt idx="7245">
                  <c:v>7247</c:v>
                </c:pt>
                <c:pt idx="7246">
                  <c:v>7248</c:v>
                </c:pt>
                <c:pt idx="7247">
                  <c:v>7249</c:v>
                </c:pt>
                <c:pt idx="7248">
                  <c:v>7250</c:v>
                </c:pt>
                <c:pt idx="7249">
                  <c:v>7251</c:v>
                </c:pt>
                <c:pt idx="7250">
                  <c:v>7252</c:v>
                </c:pt>
                <c:pt idx="7251">
                  <c:v>7253</c:v>
                </c:pt>
                <c:pt idx="7252">
                  <c:v>7254</c:v>
                </c:pt>
                <c:pt idx="7253">
                  <c:v>7255</c:v>
                </c:pt>
                <c:pt idx="7254">
                  <c:v>7256</c:v>
                </c:pt>
                <c:pt idx="7255">
                  <c:v>7257</c:v>
                </c:pt>
                <c:pt idx="7256">
                  <c:v>7258</c:v>
                </c:pt>
                <c:pt idx="7257">
                  <c:v>7259</c:v>
                </c:pt>
                <c:pt idx="7258">
                  <c:v>7260</c:v>
                </c:pt>
                <c:pt idx="7259">
                  <c:v>7261</c:v>
                </c:pt>
                <c:pt idx="7260">
                  <c:v>7262</c:v>
                </c:pt>
                <c:pt idx="7261">
                  <c:v>7263</c:v>
                </c:pt>
                <c:pt idx="7262">
                  <c:v>7264</c:v>
                </c:pt>
                <c:pt idx="7263">
                  <c:v>7265</c:v>
                </c:pt>
                <c:pt idx="7264">
                  <c:v>7266</c:v>
                </c:pt>
                <c:pt idx="7265">
                  <c:v>7267</c:v>
                </c:pt>
                <c:pt idx="7266">
                  <c:v>7268</c:v>
                </c:pt>
                <c:pt idx="7267">
                  <c:v>7269</c:v>
                </c:pt>
                <c:pt idx="7268">
                  <c:v>7270</c:v>
                </c:pt>
                <c:pt idx="7269">
                  <c:v>7271</c:v>
                </c:pt>
                <c:pt idx="7270">
                  <c:v>7272</c:v>
                </c:pt>
                <c:pt idx="7271">
                  <c:v>7273</c:v>
                </c:pt>
                <c:pt idx="7272">
                  <c:v>7274</c:v>
                </c:pt>
                <c:pt idx="7273">
                  <c:v>7275</c:v>
                </c:pt>
                <c:pt idx="7274">
                  <c:v>7276</c:v>
                </c:pt>
                <c:pt idx="7275">
                  <c:v>7277</c:v>
                </c:pt>
                <c:pt idx="7276">
                  <c:v>7278</c:v>
                </c:pt>
                <c:pt idx="7277">
                  <c:v>7279</c:v>
                </c:pt>
                <c:pt idx="7278">
                  <c:v>7280</c:v>
                </c:pt>
                <c:pt idx="7279">
                  <c:v>7281</c:v>
                </c:pt>
                <c:pt idx="7280">
                  <c:v>7282</c:v>
                </c:pt>
                <c:pt idx="7281">
                  <c:v>7283</c:v>
                </c:pt>
                <c:pt idx="7282">
                  <c:v>7284</c:v>
                </c:pt>
                <c:pt idx="7283">
                  <c:v>7285</c:v>
                </c:pt>
                <c:pt idx="7284">
                  <c:v>7286</c:v>
                </c:pt>
                <c:pt idx="7285">
                  <c:v>7287</c:v>
                </c:pt>
                <c:pt idx="7286">
                  <c:v>7288</c:v>
                </c:pt>
                <c:pt idx="7287">
                  <c:v>7289</c:v>
                </c:pt>
                <c:pt idx="7288">
                  <c:v>7290</c:v>
                </c:pt>
                <c:pt idx="7289">
                  <c:v>7291</c:v>
                </c:pt>
                <c:pt idx="7290">
                  <c:v>7292</c:v>
                </c:pt>
                <c:pt idx="7291">
                  <c:v>7293</c:v>
                </c:pt>
                <c:pt idx="7292">
                  <c:v>7294</c:v>
                </c:pt>
                <c:pt idx="7293">
                  <c:v>7295</c:v>
                </c:pt>
                <c:pt idx="7294">
                  <c:v>7296</c:v>
                </c:pt>
                <c:pt idx="7295">
                  <c:v>7297</c:v>
                </c:pt>
                <c:pt idx="7296">
                  <c:v>7298</c:v>
                </c:pt>
                <c:pt idx="7297">
                  <c:v>7299</c:v>
                </c:pt>
                <c:pt idx="7298">
                  <c:v>7300</c:v>
                </c:pt>
                <c:pt idx="7299">
                  <c:v>7301</c:v>
                </c:pt>
                <c:pt idx="7300">
                  <c:v>7302</c:v>
                </c:pt>
                <c:pt idx="7301">
                  <c:v>7303</c:v>
                </c:pt>
                <c:pt idx="7302">
                  <c:v>7304</c:v>
                </c:pt>
                <c:pt idx="7303">
                  <c:v>7305</c:v>
                </c:pt>
                <c:pt idx="7304">
                  <c:v>7306</c:v>
                </c:pt>
                <c:pt idx="7305">
                  <c:v>7307</c:v>
                </c:pt>
                <c:pt idx="7306">
                  <c:v>7308</c:v>
                </c:pt>
                <c:pt idx="7307">
                  <c:v>7309</c:v>
                </c:pt>
                <c:pt idx="7308">
                  <c:v>7310</c:v>
                </c:pt>
                <c:pt idx="7309">
                  <c:v>7311</c:v>
                </c:pt>
                <c:pt idx="7310">
                  <c:v>7312</c:v>
                </c:pt>
                <c:pt idx="7311">
                  <c:v>7313</c:v>
                </c:pt>
                <c:pt idx="7312">
                  <c:v>7314</c:v>
                </c:pt>
                <c:pt idx="7313">
                  <c:v>7315</c:v>
                </c:pt>
                <c:pt idx="7314">
                  <c:v>7316</c:v>
                </c:pt>
                <c:pt idx="7315">
                  <c:v>7317</c:v>
                </c:pt>
                <c:pt idx="7316">
                  <c:v>7318</c:v>
                </c:pt>
                <c:pt idx="7317">
                  <c:v>7319</c:v>
                </c:pt>
                <c:pt idx="7318">
                  <c:v>7320</c:v>
                </c:pt>
                <c:pt idx="7319">
                  <c:v>7321</c:v>
                </c:pt>
                <c:pt idx="7320">
                  <c:v>7322</c:v>
                </c:pt>
                <c:pt idx="7321">
                  <c:v>7323</c:v>
                </c:pt>
                <c:pt idx="7322">
                  <c:v>7324</c:v>
                </c:pt>
                <c:pt idx="7323">
                  <c:v>7325</c:v>
                </c:pt>
                <c:pt idx="7324">
                  <c:v>7326</c:v>
                </c:pt>
                <c:pt idx="7325">
                  <c:v>7327</c:v>
                </c:pt>
                <c:pt idx="7326">
                  <c:v>7328</c:v>
                </c:pt>
                <c:pt idx="7327">
                  <c:v>7329</c:v>
                </c:pt>
                <c:pt idx="7328">
                  <c:v>7330</c:v>
                </c:pt>
                <c:pt idx="7329">
                  <c:v>7331</c:v>
                </c:pt>
                <c:pt idx="7330">
                  <c:v>7332</c:v>
                </c:pt>
                <c:pt idx="7331">
                  <c:v>7333</c:v>
                </c:pt>
                <c:pt idx="7332">
                  <c:v>7334</c:v>
                </c:pt>
                <c:pt idx="7333">
                  <c:v>7335</c:v>
                </c:pt>
                <c:pt idx="7334">
                  <c:v>7336</c:v>
                </c:pt>
                <c:pt idx="7335">
                  <c:v>7337</c:v>
                </c:pt>
                <c:pt idx="7336">
                  <c:v>7338</c:v>
                </c:pt>
                <c:pt idx="7337">
                  <c:v>7339</c:v>
                </c:pt>
                <c:pt idx="7338">
                  <c:v>7340</c:v>
                </c:pt>
                <c:pt idx="7339">
                  <c:v>7341</c:v>
                </c:pt>
                <c:pt idx="7340">
                  <c:v>7342</c:v>
                </c:pt>
                <c:pt idx="7341">
                  <c:v>7343</c:v>
                </c:pt>
                <c:pt idx="7342">
                  <c:v>7344</c:v>
                </c:pt>
                <c:pt idx="7343">
                  <c:v>7345</c:v>
                </c:pt>
                <c:pt idx="7344">
                  <c:v>7346</c:v>
                </c:pt>
                <c:pt idx="7345">
                  <c:v>7347</c:v>
                </c:pt>
                <c:pt idx="7346">
                  <c:v>7348</c:v>
                </c:pt>
                <c:pt idx="7347">
                  <c:v>7349</c:v>
                </c:pt>
                <c:pt idx="7348">
                  <c:v>7350</c:v>
                </c:pt>
                <c:pt idx="7349">
                  <c:v>7351</c:v>
                </c:pt>
                <c:pt idx="7350">
                  <c:v>7352</c:v>
                </c:pt>
                <c:pt idx="7351">
                  <c:v>7353</c:v>
                </c:pt>
                <c:pt idx="7352">
                  <c:v>7354</c:v>
                </c:pt>
                <c:pt idx="7353">
                  <c:v>7355</c:v>
                </c:pt>
                <c:pt idx="7354">
                  <c:v>7356</c:v>
                </c:pt>
                <c:pt idx="7355">
                  <c:v>7357</c:v>
                </c:pt>
                <c:pt idx="7356">
                  <c:v>7358</c:v>
                </c:pt>
                <c:pt idx="7357">
                  <c:v>7359</c:v>
                </c:pt>
                <c:pt idx="7358">
                  <c:v>7360</c:v>
                </c:pt>
                <c:pt idx="7359">
                  <c:v>7361</c:v>
                </c:pt>
                <c:pt idx="7360">
                  <c:v>7362</c:v>
                </c:pt>
                <c:pt idx="7361">
                  <c:v>7363</c:v>
                </c:pt>
                <c:pt idx="7362">
                  <c:v>7364</c:v>
                </c:pt>
                <c:pt idx="7363">
                  <c:v>7365</c:v>
                </c:pt>
                <c:pt idx="7364">
                  <c:v>7366</c:v>
                </c:pt>
                <c:pt idx="7365">
                  <c:v>7367</c:v>
                </c:pt>
                <c:pt idx="7366">
                  <c:v>7368</c:v>
                </c:pt>
                <c:pt idx="7367">
                  <c:v>7369</c:v>
                </c:pt>
                <c:pt idx="7368">
                  <c:v>7370</c:v>
                </c:pt>
                <c:pt idx="7369">
                  <c:v>7371</c:v>
                </c:pt>
                <c:pt idx="7370">
                  <c:v>7372</c:v>
                </c:pt>
                <c:pt idx="7371">
                  <c:v>7373</c:v>
                </c:pt>
                <c:pt idx="7372">
                  <c:v>7374</c:v>
                </c:pt>
                <c:pt idx="7373">
                  <c:v>7375</c:v>
                </c:pt>
                <c:pt idx="7374">
                  <c:v>7376</c:v>
                </c:pt>
                <c:pt idx="7375">
                  <c:v>7377</c:v>
                </c:pt>
                <c:pt idx="7376">
                  <c:v>7378</c:v>
                </c:pt>
                <c:pt idx="7377">
                  <c:v>7379</c:v>
                </c:pt>
                <c:pt idx="7378">
                  <c:v>7380</c:v>
                </c:pt>
                <c:pt idx="7379">
                  <c:v>7381</c:v>
                </c:pt>
                <c:pt idx="7380">
                  <c:v>7382</c:v>
                </c:pt>
                <c:pt idx="7381">
                  <c:v>7383</c:v>
                </c:pt>
                <c:pt idx="7382">
                  <c:v>7384</c:v>
                </c:pt>
                <c:pt idx="7383">
                  <c:v>7385</c:v>
                </c:pt>
                <c:pt idx="7384">
                  <c:v>7386</c:v>
                </c:pt>
                <c:pt idx="7385">
                  <c:v>7387</c:v>
                </c:pt>
                <c:pt idx="7386">
                  <c:v>7388</c:v>
                </c:pt>
                <c:pt idx="7387">
                  <c:v>7389</c:v>
                </c:pt>
                <c:pt idx="7388">
                  <c:v>7390</c:v>
                </c:pt>
                <c:pt idx="7389">
                  <c:v>7391</c:v>
                </c:pt>
                <c:pt idx="7390">
                  <c:v>7392</c:v>
                </c:pt>
                <c:pt idx="7391">
                  <c:v>7393</c:v>
                </c:pt>
                <c:pt idx="7392">
                  <c:v>7394</c:v>
                </c:pt>
                <c:pt idx="7393">
                  <c:v>7395</c:v>
                </c:pt>
                <c:pt idx="7394">
                  <c:v>7396</c:v>
                </c:pt>
                <c:pt idx="7395">
                  <c:v>7397</c:v>
                </c:pt>
                <c:pt idx="7396">
                  <c:v>7398</c:v>
                </c:pt>
                <c:pt idx="7397">
                  <c:v>7399</c:v>
                </c:pt>
                <c:pt idx="7398">
                  <c:v>7400</c:v>
                </c:pt>
                <c:pt idx="7399">
                  <c:v>7401</c:v>
                </c:pt>
                <c:pt idx="7400">
                  <c:v>7402</c:v>
                </c:pt>
                <c:pt idx="7401">
                  <c:v>7403</c:v>
                </c:pt>
                <c:pt idx="7402">
                  <c:v>7404</c:v>
                </c:pt>
                <c:pt idx="7403">
                  <c:v>7405</c:v>
                </c:pt>
                <c:pt idx="7404">
                  <c:v>7406</c:v>
                </c:pt>
                <c:pt idx="7405">
                  <c:v>7407</c:v>
                </c:pt>
                <c:pt idx="7406">
                  <c:v>7408</c:v>
                </c:pt>
                <c:pt idx="7407">
                  <c:v>7409</c:v>
                </c:pt>
                <c:pt idx="7408">
                  <c:v>7410</c:v>
                </c:pt>
                <c:pt idx="7409">
                  <c:v>7411</c:v>
                </c:pt>
                <c:pt idx="7410">
                  <c:v>7412</c:v>
                </c:pt>
                <c:pt idx="7411">
                  <c:v>7413</c:v>
                </c:pt>
                <c:pt idx="7412">
                  <c:v>7414</c:v>
                </c:pt>
                <c:pt idx="7413">
                  <c:v>7415</c:v>
                </c:pt>
                <c:pt idx="7414">
                  <c:v>7416</c:v>
                </c:pt>
                <c:pt idx="7415">
                  <c:v>7417</c:v>
                </c:pt>
                <c:pt idx="7416">
                  <c:v>7418</c:v>
                </c:pt>
                <c:pt idx="7417">
                  <c:v>7419</c:v>
                </c:pt>
                <c:pt idx="7418">
                  <c:v>7420</c:v>
                </c:pt>
                <c:pt idx="7419">
                  <c:v>7421</c:v>
                </c:pt>
                <c:pt idx="7420">
                  <c:v>7422</c:v>
                </c:pt>
                <c:pt idx="7421">
                  <c:v>7423</c:v>
                </c:pt>
                <c:pt idx="7422">
                  <c:v>7424</c:v>
                </c:pt>
                <c:pt idx="7423">
                  <c:v>7425</c:v>
                </c:pt>
                <c:pt idx="7424">
                  <c:v>7426</c:v>
                </c:pt>
                <c:pt idx="7425">
                  <c:v>7427</c:v>
                </c:pt>
                <c:pt idx="7426">
                  <c:v>7428</c:v>
                </c:pt>
                <c:pt idx="7427">
                  <c:v>7429</c:v>
                </c:pt>
                <c:pt idx="7428">
                  <c:v>7430</c:v>
                </c:pt>
                <c:pt idx="7429">
                  <c:v>7431</c:v>
                </c:pt>
                <c:pt idx="7430">
                  <c:v>7432</c:v>
                </c:pt>
                <c:pt idx="7431">
                  <c:v>7433</c:v>
                </c:pt>
                <c:pt idx="7432">
                  <c:v>7434</c:v>
                </c:pt>
                <c:pt idx="7433">
                  <c:v>7435</c:v>
                </c:pt>
                <c:pt idx="7434">
                  <c:v>7436</c:v>
                </c:pt>
                <c:pt idx="7435">
                  <c:v>7437</c:v>
                </c:pt>
                <c:pt idx="7436">
                  <c:v>7438</c:v>
                </c:pt>
                <c:pt idx="7437">
                  <c:v>7439</c:v>
                </c:pt>
                <c:pt idx="7438">
                  <c:v>7440</c:v>
                </c:pt>
                <c:pt idx="7439">
                  <c:v>7441</c:v>
                </c:pt>
                <c:pt idx="7440">
                  <c:v>7442</c:v>
                </c:pt>
                <c:pt idx="7441">
                  <c:v>7443</c:v>
                </c:pt>
                <c:pt idx="7442">
                  <c:v>7444</c:v>
                </c:pt>
                <c:pt idx="7443">
                  <c:v>7445</c:v>
                </c:pt>
                <c:pt idx="7444">
                  <c:v>7446</c:v>
                </c:pt>
                <c:pt idx="7445">
                  <c:v>7447</c:v>
                </c:pt>
                <c:pt idx="7446">
                  <c:v>7448</c:v>
                </c:pt>
                <c:pt idx="7447">
                  <c:v>7449</c:v>
                </c:pt>
                <c:pt idx="7448">
                  <c:v>7450</c:v>
                </c:pt>
                <c:pt idx="7449">
                  <c:v>7451</c:v>
                </c:pt>
                <c:pt idx="7450">
                  <c:v>7452</c:v>
                </c:pt>
                <c:pt idx="7451">
                  <c:v>7453</c:v>
                </c:pt>
                <c:pt idx="7452">
                  <c:v>7454</c:v>
                </c:pt>
                <c:pt idx="7453">
                  <c:v>7455</c:v>
                </c:pt>
                <c:pt idx="7454">
                  <c:v>7456</c:v>
                </c:pt>
                <c:pt idx="7455">
                  <c:v>7457</c:v>
                </c:pt>
                <c:pt idx="7456">
                  <c:v>7458</c:v>
                </c:pt>
                <c:pt idx="7457">
                  <c:v>7459</c:v>
                </c:pt>
                <c:pt idx="7458">
                  <c:v>7460</c:v>
                </c:pt>
                <c:pt idx="7459">
                  <c:v>7461</c:v>
                </c:pt>
                <c:pt idx="7460">
                  <c:v>7462</c:v>
                </c:pt>
                <c:pt idx="7461">
                  <c:v>7463</c:v>
                </c:pt>
                <c:pt idx="7462">
                  <c:v>7464</c:v>
                </c:pt>
                <c:pt idx="7463">
                  <c:v>7465</c:v>
                </c:pt>
                <c:pt idx="7464">
                  <c:v>7466</c:v>
                </c:pt>
                <c:pt idx="7465">
                  <c:v>7467</c:v>
                </c:pt>
                <c:pt idx="7466">
                  <c:v>7468</c:v>
                </c:pt>
                <c:pt idx="7467">
                  <c:v>7469</c:v>
                </c:pt>
                <c:pt idx="7468">
                  <c:v>7470</c:v>
                </c:pt>
                <c:pt idx="7469">
                  <c:v>7471</c:v>
                </c:pt>
                <c:pt idx="7470">
                  <c:v>7472</c:v>
                </c:pt>
                <c:pt idx="7471">
                  <c:v>7473</c:v>
                </c:pt>
                <c:pt idx="7472">
                  <c:v>7474</c:v>
                </c:pt>
                <c:pt idx="7473">
                  <c:v>7475</c:v>
                </c:pt>
                <c:pt idx="7474">
                  <c:v>7476</c:v>
                </c:pt>
                <c:pt idx="7475">
                  <c:v>7477</c:v>
                </c:pt>
                <c:pt idx="7476">
                  <c:v>7478</c:v>
                </c:pt>
                <c:pt idx="7477">
                  <c:v>7479</c:v>
                </c:pt>
                <c:pt idx="7478">
                  <c:v>7480</c:v>
                </c:pt>
                <c:pt idx="7479">
                  <c:v>7481</c:v>
                </c:pt>
                <c:pt idx="7480">
                  <c:v>7482</c:v>
                </c:pt>
                <c:pt idx="7481">
                  <c:v>7483</c:v>
                </c:pt>
                <c:pt idx="7482">
                  <c:v>7484</c:v>
                </c:pt>
                <c:pt idx="7483">
                  <c:v>7485</c:v>
                </c:pt>
                <c:pt idx="7484">
                  <c:v>7486</c:v>
                </c:pt>
                <c:pt idx="7485">
                  <c:v>7487</c:v>
                </c:pt>
                <c:pt idx="7486">
                  <c:v>7488</c:v>
                </c:pt>
                <c:pt idx="7487">
                  <c:v>7489</c:v>
                </c:pt>
                <c:pt idx="7488">
                  <c:v>7490</c:v>
                </c:pt>
                <c:pt idx="7489">
                  <c:v>7491</c:v>
                </c:pt>
                <c:pt idx="7490">
                  <c:v>7492</c:v>
                </c:pt>
                <c:pt idx="7491">
                  <c:v>7493</c:v>
                </c:pt>
                <c:pt idx="7492">
                  <c:v>7494</c:v>
                </c:pt>
                <c:pt idx="7493">
                  <c:v>7495</c:v>
                </c:pt>
                <c:pt idx="7494">
                  <c:v>7496</c:v>
                </c:pt>
                <c:pt idx="7495">
                  <c:v>7497</c:v>
                </c:pt>
                <c:pt idx="7496">
                  <c:v>7498</c:v>
                </c:pt>
                <c:pt idx="7497">
                  <c:v>7499</c:v>
                </c:pt>
                <c:pt idx="7498">
                  <c:v>7500</c:v>
                </c:pt>
                <c:pt idx="7499">
                  <c:v>7501</c:v>
                </c:pt>
                <c:pt idx="7500">
                  <c:v>7502</c:v>
                </c:pt>
                <c:pt idx="7501">
                  <c:v>7503</c:v>
                </c:pt>
                <c:pt idx="7502">
                  <c:v>7504</c:v>
                </c:pt>
                <c:pt idx="7503">
                  <c:v>7505</c:v>
                </c:pt>
                <c:pt idx="7504">
                  <c:v>7506</c:v>
                </c:pt>
                <c:pt idx="7505">
                  <c:v>7507</c:v>
                </c:pt>
                <c:pt idx="7506">
                  <c:v>7508</c:v>
                </c:pt>
                <c:pt idx="7507">
                  <c:v>7509</c:v>
                </c:pt>
                <c:pt idx="7508">
                  <c:v>7510</c:v>
                </c:pt>
                <c:pt idx="7509">
                  <c:v>7511</c:v>
                </c:pt>
                <c:pt idx="7510">
                  <c:v>7512</c:v>
                </c:pt>
                <c:pt idx="7511">
                  <c:v>7513</c:v>
                </c:pt>
                <c:pt idx="7512">
                  <c:v>7514</c:v>
                </c:pt>
                <c:pt idx="7513">
                  <c:v>7515</c:v>
                </c:pt>
                <c:pt idx="7514">
                  <c:v>7516</c:v>
                </c:pt>
                <c:pt idx="7515">
                  <c:v>7517</c:v>
                </c:pt>
                <c:pt idx="7516">
                  <c:v>7518</c:v>
                </c:pt>
                <c:pt idx="7517">
                  <c:v>7519</c:v>
                </c:pt>
                <c:pt idx="7518">
                  <c:v>7520</c:v>
                </c:pt>
                <c:pt idx="7519">
                  <c:v>7521</c:v>
                </c:pt>
                <c:pt idx="7520">
                  <c:v>7522</c:v>
                </c:pt>
                <c:pt idx="7521">
                  <c:v>7523</c:v>
                </c:pt>
                <c:pt idx="7522">
                  <c:v>7524</c:v>
                </c:pt>
                <c:pt idx="7523">
                  <c:v>7525</c:v>
                </c:pt>
                <c:pt idx="7524">
                  <c:v>7526</c:v>
                </c:pt>
                <c:pt idx="7525">
                  <c:v>7527</c:v>
                </c:pt>
                <c:pt idx="7526">
                  <c:v>7528</c:v>
                </c:pt>
                <c:pt idx="7527">
                  <c:v>7529</c:v>
                </c:pt>
                <c:pt idx="7528">
                  <c:v>7530</c:v>
                </c:pt>
                <c:pt idx="7529">
                  <c:v>7531</c:v>
                </c:pt>
                <c:pt idx="7530">
                  <c:v>7532</c:v>
                </c:pt>
                <c:pt idx="7531">
                  <c:v>7533</c:v>
                </c:pt>
                <c:pt idx="7532">
                  <c:v>7534</c:v>
                </c:pt>
                <c:pt idx="7533">
                  <c:v>7535</c:v>
                </c:pt>
                <c:pt idx="7534">
                  <c:v>7536</c:v>
                </c:pt>
                <c:pt idx="7535">
                  <c:v>7537</c:v>
                </c:pt>
                <c:pt idx="7536">
                  <c:v>7538</c:v>
                </c:pt>
                <c:pt idx="7537">
                  <c:v>7539</c:v>
                </c:pt>
                <c:pt idx="7538">
                  <c:v>7540</c:v>
                </c:pt>
                <c:pt idx="7539">
                  <c:v>7541</c:v>
                </c:pt>
                <c:pt idx="7540">
                  <c:v>7542</c:v>
                </c:pt>
                <c:pt idx="7541">
                  <c:v>7543</c:v>
                </c:pt>
                <c:pt idx="7542">
                  <c:v>7544</c:v>
                </c:pt>
                <c:pt idx="7543">
                  <c:v>7545</c:v>
                </c:pt>
                <c:pt idx="7544">
                  <c:v>7546</c:v>
                </c:pt>
                <c:pt idx="7545">
                  <c:v>7547</c:v>
                </c:pt>
                <c:pt idx="7546">
                  <c:v>7548</c:v>
                </c:pt>
                <c:pt idx="7547">
                  <c:v>7549</c:v>
                </c:pt>
                <c:pt idx="7548">
                  <c:v>7550</c:v>
                </c:pt>
                <c:pt idx="7549">
                  <c:v>7551</c:v>
                </c:pt>
                <c:pt idx="7550">
                  <c:v>7552</c:v>
                </c:pt>
                <c:pt idx="7551">
                  <c:v>7553</c:v>
                </c:pt>
                <c:pt idx="7552">
                  <c:v>7554</c:v>
                </c:pt>
                <c:pt idx="7553">
                  <c:v>7555</c:v>
                </c:pt>
                <c:pt idx="7554">
                  <c:v>7556</c:v>
                </c:pt>
                <c:pt idx="7555">
                  <c:v>7557</c:v>
                </c:pt>
                <c:pt idx="7556">
                  <c:v>7558</c:v>
                </c:pt>
                <c:pt idx="7557">
                  <c:v>7559</c:v>
                </c:pt>
                <c:pt idx="7558">
                  <c:v>7560</c:v>
                </c:pt>
                <c:pt idx="7559">
                  <c:v>7561</c:v>
                </c:pt>
                <c:pt idx="7560">
                  <c:v>7562</c:v>
                </c:pt>
                <c:pt idx="7561">
                  <c:v>7563</c:v>
                </c:pt>
                <c:pt idx="7562">
                  <c:v>7564</c:v>
                </c:pt>
                <c:pt idx="7563">
                  <c:v>7565</c:v>
                </c:pt>
                <c:pt idx="7564">
                  <c:v>7566</c:v>
                </c:pt>
                <c:pt idx="7565">
                  <c:v>7567</c:v>
                </c:pt>
                <c:pt idx="7566">
                  <c:v>7568</c:v>
                </c:pt>
                <c:pt idx="7567">
                  <c:v>7569</c:v>
                </c:pt>
                <c:pt idx="7568">
                  <c:v>7570</c:v>
                </c:pt>
                <c:pt idx="7569">
                  <c:v>7571</c:v>
                </c:pt>
                <c:pt idx="7570">
                  <c:v>7572</c:v>
                </c:pt>
                <c:pt idx="7571">
                  <c:v>7573</c:v>
                </c:pt>
                <c:pt idx="7572">
                  <c:v>7574</c:v>
                </c:pt>
                <c:pt idx="7573">
                  <c:v>7575</c:v>
                </c:pt>
                <c:pt idx="7574">
                  <c:v>7576</c:v>
                </c:pt>
                <c:pt idx="7575">
                  <c:v>7577</c:v>
                </c:pt>
                <c:pt idx="7576">
                  <c:v>7578</c:v>
                </c:pt>
                <c:pt idx="7577">
                  <c:v>7579</c:v>
                </c:pt>
                <c:pt idx="7578">
                  <c:v>7580</c:v>
                </c:pt>
                <c:pt idx="7579">
                  <c:v>7581</c:v>
                </c:pt>
                <c:pt idx="7580">
                  <c:v>7582</c:v>
                </c:pt>
                <c:pt idx="7581">
                  <c:v>7583</c:v>
                </c:pt>
                <c:pt idx="7582">
                  <c:v>7584</c:v>
                </c:pt>
                <c:pt idx="7583">
                  <c:v>7585</c:v>
                </c:pt>
                <c:pt idx="7584">
                  <c:v>7586</c:v>
                </c:pt>
                <c:pt idx="7585">
                  <c:v>7587</c:v>
                </c:pt>
                <c:pt idx="7586">
                  <c:v>7588</c:v>
                </c:pt>
                <c:pt idx="7587">
                  <c:v>7589</c:v>
                </c:pt>
                <c:pt idx="7588">
                  <c:v>7590</c:v>
                </c:pt>
                <c:pt idx="7589">
                  <c:v>7591</c:v>
                </c:pt>
                <c:pt idx="7590">
                  <c:v>7592</c:v>
                </c:pt>
                <c:pt idx="7591">
                  <c:v>7593</c:v>
                </c:pt>
                <c:pt idx="7592">
                  <c:v>7594</c:v>
                </c:pt>
                <c:pt idx="7593">
                  <c:v>7595</c:v>
                </c:pt>
                <c:pt idx="7594">
                  <c:v>7596</c:v>
                </c:pt>
                <c:pt idx="7595">
                  <c:v>7597</c:v>
                </c:pt>
                <c:pt idx="7596">
                  <c:v>7598</c:v>
                </c:pt>
                <c:pt idx="7597">
                  <c:v>7599</c:v>
                </c:pt>
                <c:pt idx="7598">
                  <c:v>7600</c:v>
                </c:pt>
                <c:pt idx="7599">
                  <c:v>7601</c:v>
                </c:pt>
                <c:pt idx="7600">
                  <c:v>7602</c:v>
                </c:pt>
                <c:pt idx="7601">
                  <c:v>7603</c:v>
                </c:pt>
                <c:pt idx="7602">
                  <c:v>7604</c:v>
                </c:pt>
                <c:pt idx="7603">
                  <c:v>7605</c:v>
                </c:pt>
                <c:pt idx="7604">
                  <c:v>7606</c:v>
                </c:pt>
                <c:pt idx="7605">
                  <c:v>7607</c:v>
                </c:pt>
                <c:pt idx="7606">
                  <c:v>7608</c:v>
                </c:pt>
                <c:pt idx="7607">
                  <c:v>7609</c:v>
                </c:pt>
                <c:pt idx="7608">
                  <c:v>7610</c:v>
                </c:pt>
                <c:pt idx="7609">
                  <c:v>7611</c:v>
                </c:pt>
                <c:pt idx="7610">
                  <c:v>7612</c:v>
                </c:pt>
                <c:pt idx="7611">
                  <c:v>7613</c:v>
                </c:pt>
                <c:pt idx="7612">
                  <c:v>7614</c:v>
                </c:pt>
                <c:pt idx="7613">
                  <c:v>7615</c:v>
                </c:pt>
                <c:pt idx="7614">
                  <c:v>7616</c:v>
                </c:pt>
                <c:pt idx="7615">
                  <c:v>7617</c:v>
                </c:pt>
                <c:pt idx="7616">
                  <c:v>7618</c:v>
                </c:pt>
                <c:pt idx="7617">
                  <c:v>7619</c:v>
                </c:pt>
                <c:pt idx="7618">
                  <c:v>7620</c:v>
                </c:pt>
                <c:pt idx="7619">
                  <c:v>7621</c:v>
                </c:pt>
                <c:pt idx="7620">
                  <c:v>7622</c:v>
                </c:pt>
                <c:pt idx="7621">
                  <c:v>7623</c:v>
                </c:pt>
                <c:pt idx="7622">
                  <c:v>7624</c:v>
                </c:pt>
                <c:pt idx="7623">
                  <c:v>7625</c:v>
                </c:pt>
                <c:pt idx="7624">
                  <c:v>7626</c:v>
                </c:pt>
                <c:pt idx="7625">
                  <c:v>7627</c:v>
                </c:pt>
                <c:pt idx="7626">
                  <c:v>7628</c:v>
                </c:pt>
                <c:pt idx="7627">
                  <c:v>7629</c:v>
                </c:pt>
                <c:pt idx="7628">
                  <c:v>7630</c:v>
                </c:pt>
                <c:pt idx="7629">
                  <c:v>7631</c:v>
                </c:pt>
                <c:pt idx="7630">
                  <c:v>7632</c:v>
                </c:pt>
                <c:pt idx="7631">
                  <c:v>7633</c:v>
                </c:pt>
                <c:pt idx="7632">
                  <c:v>7634</c:v>
                </c:pt>
                <c:pt idx="7633">
                  <c:v>7635</c:v>
                </c:pt>
                <c:pt idx="7634">
                  <c:v>7636</c:v>
                </c:pt>
                <c:pt idx="7635">
                  <c:v>7637</c:v>
                </c:pt>
                <c:pt idx="7636">
                  <c:v>7638</c:v>
                </c:pt>
                <c:pt idx="7637">
                  <c:v>7639</c:v>
                </c:pt>
                <c:pt idx="7638">
                  <c:v>7640</c:v>
                </c:pt>
                <c:pt idx="7639">
                  <c:v>7641</c:v>
                </c:pt>
                <c:pt idx="7640">
                  <c:v>7642</c:v>
                </c:pt>
                <c:pt idx="7641">
                  <c:v>7643</c:v>
                </c:pt>
                <c:pt idx="7642">
                  <c:v>7644</c:v>
                </c:pt>
                <c:pt idx="7643">
                  <c:v>7645</c:v>
                </c:pt>
                <c:pt idx="7644">
                  <c:v>7646</c:v>
                </c:pt>
                <c:pt idx="7645">
                  <c:v>7647</c:v>
                </c:pt>
                <c:pt idx="7646">
                  <c:v>7648</c:v>
                </c:pt>
                <c:pt idx="7647">
                  <c:v>7649</c:v>
                </c:pt>
                <c:pt idx="7648">
                  <c:v>7650</c:v>
                </c:pt>
                <c:pt idx="7649">
                  <c:v>7651</c:v>
                </c:pt>
                <c:pt idx="7650">
                  <c:v>7652</c:v>
                </c:pt>
                <c:pt idx="7651">
                  <c:v>7653</c:v>
                </c:pt>
                <c:pt idx="7652">
                  <c:v>7654</c:v>
                </c:pt>
                <c:pt idx="7653">
                  <c:v>7655</c:v>
                </c:pt>
                <c:pt idx="7654">
                  <c:v>7656</c:v>
                </c:pt>
                <c:pt idx="7655">
                  <c:v>7657</c:v>
                </c:pt>
                <c:pt idx="7656">
                  <c:v>7658</c:v>
                </c:pt>
                <c:pt idx="7657">
                  <c:v>7659</c:v>
                </c:pt>
                <c:pt idx="7658">
                  <c:v>7660</c:v>
                </c:pt>
                <c:pt idx="7659">
                  <c:v>7661</c:v>
                </c:pt>
                <c:pt idx="7660">
                  <c:v>7662</c:v>
                </c:pt>
                <c:pt idx="7661">
                  <c:v>7663</c:v>
                </c:pt>
                <c:pt idx="7662">
                  <c:v>7664</c:v>
                </c:pt>
                <c:pt idx="7663">
                  <c:v>7665</c:v>
                </c:pt>
                <c:pt idx="7664">
                  <c:v>7666</c:v>
                </c:pt>
                <c:pt idx="7665">
                  <c:v>7667</c:v>
                </c:pt>
                <c:pt idx="7666">
                  <c:v>7668</c:v>
                </c:pt>
                <c:pt idx="7667">
                  <c:v>7669</c:v>
                </c:pt>
                <c:pt idx="7668">
                  <c:v>7670</c:v>
                </c:pt>
                <c:pt idx="7669">
                  <c:v>7671</c:v>
                </c:pt>
                <c:pt idx="7670">
                  <c:v>7672</c:v>
                </c:pt>
                <c:pt idx="7671">
                  <c:v>7673</c:v>
                </c:pt>
                <c:pt idx="7672">
                  <c:v>7674</c:v>
                </c:pt>
                <c:pt idx="7673">
                  <c:v>7675</c:v>
                </c:pt>
                <c:pt idx="7674">
                  <c:v>7676</c:v>
                </c:pt>
                <c:pt idx="7675">
                  <c:v>7677</c:v>
                </c:pt>
                <c:pt idx="7676">
                  <c:v>7678</c:v>
                </c:pt>
                <c:pt idx="7677">
                  <c:v>7679</c:v>
                </c:pt>
                <c:pt idx="7678">
                  <c:v>7680</c:v>
                </c:pt>
                <c:pt idx="7679">
                  <c:v>7681</c:v>
                </c:pt>
                <c:pt idx="7680">
                  <c:v>7682</c:v>
                </c:pt>
                <c:pt idx="7681">
                  <c:v>7683</c:v>
                </c:pt>
                <c:pt idx="7682">
                  <c:v>7684</c:v>
                </c:pt>
                <c:pt idx="7683">
                  <c:v>7685</c:v>
                </c:pt>
                <c:pt idx="7684">
                  <c:v>7686</c:v>
                </c:pt>
                <c:pt idx="7685">
                  <c:v>7687</c:v>
                </c:pt>
                <c:pt idx="7686">
                  <c:v>7688</c:v>
                </c:pt>
                <c:pt idx="7687">
                  <c:v>7689</c:v>
                </c:pt>
                <c:pt idx="7688">
                  <c:v>7690</c:v>
                </c:pt>
                <c:pt idx="7689">
                  <c:v>7691</c:v>
                </c:pt>
                <c:pt idx="7690">
                  <c:v>7692</c:v>
                </c:pt>
                <c:pt idx="7691">
                  <c:v>7693</c:v>
                </c:pt>
                <c:pt idx="7692">
                  <c:v>7694</c:v>
                </c:pt>
                <c:pt idx="7693">
                  <c:v>7695</c:v>
                </c:pt>
                <c:pt idx="7694">
                  <c:v>7696</c:v>
                </c:pt>
                <c:pt idx="7695">
                  <c:v>7697</c:v>
                </c:pt>
                <c:pt idx="7696">
                  <c:v>7698</c:v>
                </c:pt>
                <c:pt idx="7697">
                  <c:v>7699</c:v>
                </c:pt>
                <c:pt idx="7698">
                  <c:v>7700</c:v>
                </c:pt>
                <c:pt idx="7699">
                  <c:v>7701</c:v>
                </c:pt>
                <c:pt idx="7700">
                  <c:v>7702</c:v>
                </c:pt>
                <c:pt idx="7701">
                  <c:v>7703</c:v>
                </c:pt>
                <c:pt idx="7702">
                  <c:v>7704</c:v>
                </c:pt>
                <c:pt idx="7703">
                  <c:v>7705</c:v>
                </c:pt>
                <c:pt idx="7704">
                  <c:v>7706</c:v>
                </c:pt>
                <c:pt idx="7705">
                  <c:v>7707</c:v>
                </c:pt>
                <c:pt idx="7706">
                  <c:v>7708</c:v>
                </c:pt>
                <c:pt idx="7707">
                  <c:v>7709</c:v>
                </c:pt>
                <c:pt idx="7708">
                  <c:v>7710</c:v>
                </c:pt>
                <c:pt idx="7709">
                  <c:v>7711</c:v>
                </c:pt>
                <c:pt idx="7710">
                  <c:v>7712</c:v>
                </c:pt>
                <c:pt idx="7711">
                  <c:v>7713</c:v>
                </c:pt>
                <c:pt idx="7712">
                  <c:v>7714</c:v>
                </c:pt>
                <c:pt idx="7713">
                  <c:v>7715</c:v>
                </c:pt>
                <c:pt idx="7714">
                  <c:v>7716</c:v>
                </c:pt>
                <c:pt idx="7715">
                  <c:v>7717</c:v>
                </c:pt>
                <c:pt idx="7716">
                  <c:v>7718</c:v>
                </c:pt>
                <c:pt idx="7717">
                  <c:v>7719</c:v>
                </c:pt>
                <c:pt idx="7718">
                  <c:v>7720</c:v>
                </c:pt>
                <c:pt idx="7719">
                  <c:v>7721</c:v>
                </c:pt>
                <c:pt idx="7720">
                  <c:v>7722</c:v>
                </c:pt>
                <c:pt idx="7721">
                  <c:v>7723</c:v>
                </c:pt>
                <c:pt idx="7722">
                  <c:v>7724</c:v>
                </c:pt>
                <c:pt idx="7723">
                  <c:v>7725</c:v>
                </c:pt>
                <c:pt idx="7724">
                  <c:v>7726</c:v>
                </c:pt>
                <c:pt idx="7725">
                  <c:v>7727</c:v>
                </c:pt>
                <c:pt idx="7726">
                  <c:v>7728</c:v>
                </c:pt>
                <c:pt idx="7727">
                  <c:v>7729</c:v>
                </c:pt>
                <c:pt idx="7728">
                  <c:v>7730</c:v>
                </c:pt>
                <c:pt idx="7729">
                  <c:v>7731</c:v>
                </c:pt>
                <c:pt idx="7730">
                  <c:v>7732</c:v>
                </c:pt>
                <c:pt idx="7731">
                  <c:v>7733</c:v>
                </c:pt>
                <c:pt idx="7732">
                  <c:v>7734</c:v>
                </c:pt>
                <c:pt idx="7733">
                  <c:v>7735</c:v>
                </c:pt>
                <c:pt idx="7734">
                  <c:v>7736</c:v>
                </c:pt>
                <c:pt idx="7735">
                  <c:v>7737</c:v>
                </c:pt>
                <c:pt idx="7736">
                  <c:v>7738</c:v>
                </c:pt>
                <c:pt idx="7737">
                  <c:v>7739</c:v>
                </c:pt>
                <c:pt idx="7738">
                  <c:v>7740</c:v>
                </c:pt>
                <c:pt idx="7739">
                  <c:v>7741</c:v>
                </c:pt>
                <c:pt idx="7740">
                  <c:v>7742</c:v>
                </c:pt>
                <c:pt idx="7741">
                  <c:v>7743</c:v>
                </c:pt>
                <c:pt idx="7742">
                  <c:v>7744</c:v>
                </c:pt>
                <c:pt idx="7743">
                  <c:v>7745</c:v>
                </c:pt>
                <c:pt idx="7744">
                  <c:v>7746</c:v>
                </c:pt>
                <c:pt idx="7745">
                  <c:v>7747</c:v>
                </c:pt>
                <c:pt idx="7746">
                  <c:v>7748</c:v>
                </c:pt>
                <c:pt idx="7747">
                  <c:v>7749</c:v>
                </c:pt>
                <c:pt idx="7748">
                  <c:v>7750</c:v>
                </c:pt>
                <c:pt idx="7749">
                  <c:v>7751</c:v>
                </c:pt>
                <c:pt idx="7750">
                  <c:v>7752</c:v>
                </c:pt>
                <c:pt idx="7751">
                  <c:v>7753</c:v>
                </c:pt>
                <c:pt idx="7752">
                  <c:v>7754</c:v>
                </c:pt>
                <c:pt idx="7753">
                  <c:v>7755</c:v>
                </c:pt>
                <c:pt idx="7754">
                  <c:v>7756</c:v>
                </c:pt>
                <c:pt idx="7755">
                  <c:v>7757</c:v>
                </c:pt>
                <c:pt idx="7756">
                  <c:v>7758</c:v>
                </c:pt>
                <c:pt idx="7757">
                  <c:v>7759</c:v>
                </c:pt>
                <c:pt idx="7758">
                  <c:v>7760</c:v>
                </c:pt>
                <c:pt idx="7759">
                  <c:v>7761</c:v>
                </c:pt>
                <c:pt idx="7760">
                  <c:v>7762</c:v>
                </c:pt>
                <c:pt idx="7761">
                  <c:v>7763</c:v>
                </c:pt>
                <c:pt idx="7762">
                  <c:v>7764</c:v>
                </c:pt>
                <c:pt idx="7763">
                  <c:v>7765</c:v>
                </c:pt>
                <c:pt idx="7764">
                  <c:v>7766</c:v>
                </c:pt>
                <c:pt idx="7765">
                  <c:v>7767</c:v>
                </c:pt>
                <c:pt idx="7766">
                  <c:v>7768</c:v>
                </c:pt>
                <c:pt idx="7767">
                  <c:v>7769</c:v>
                </c:pt>
                <c:pt idx="7768">
                  <c:v>7770</c:v>
                </c:pt>
                <c:pt idx="7769">
                  <c:v>7771</c:v>
                </c:pt>
                <c:pt idx="7770">
                  <c:v>7772</c:v>
                </c:pt>
                <c:pt idx="7771">
                  <c:v>7773</c:v>
                </c:pt>
                <c:pt idx="7772">
                  <c:v>7774</c:v>
                </c:pt>
                <c:pt idx="7773">
                  <c:v>7775</c:v>
                </c:pt>
                <c:pt idx="7774">
                  <c:v>7776</c:v>
                </c:pt>
                <c:pt idx="7775">
                  <c:v>7777</c:v>
                </c:pt>
                <c:pt idx="7776">
                  <c:v>7778</c:v>
                </c:pt>
                <c:pt idx="7777">
                  <c:v>7779</c:v>
                </c:pt>
                <c:pt idx="7778">
                  <c:v>7780</c:v>
                </c:pt>
                <c:pt idx="7779">
                  <c:v>7781</c:v>
                </c:pt>
                <c:pt idx="7780">
                  <c:v>7782</c:v>
                </c:pt>
                <c:pt idx="7781">
                  <c:v>7783</c:v>
                </c:pt>
                <c:pt idx="7782">
                  <c:v>7784</c:v>
                </c:pt>
                <c:pt idx="7783">
                  <c:v>7785</c:v>
                </c:pt>
                <c:pt idx="7784">
                  <c:v>7786</c:v>
                </c:pt>
                <c:pt idx="7785">
                  <c:v>7787</c:v>
                </c:pt>
                <c:pt idx="7786">
                  <c:v>7788</c:v>
                </c:pt>
                <c:pt idx="7787">
                  <c:v>7789</c:v>
                </c:pt>
                <c:pt idx="7788">
                  <c:v>7790</c:v>
                </c:pt>
                <c:pt idx="7789">
                  <c:v>7791</c:v>
                </c:pt>
                <c:pt idx="7790">
                  <c:v>7792</c:v>
                </c:pt>
                <c:pt idx="7791">
                  <c:v>7793</c:v>
                </c:pt>
                <c:pt idx="7792">
                  <c:v>7794</c:v>
                </c:pt>
                <c:pt idx="7793">
                  <c:v>7795</c:v>
                </c:pt>
                <c:pt idx="7794">
                  <c:v>7796</c:v>
                </c:pt>
                <c:pt idx="7795">
                  <c:v>7797</c:v>
                </c:pt>
                <c:pt idx="7796">
                  <c:v>7798</c:v>
                </c:pt>
                <c:pt idx="7797">
                  <c:v>7799</c:v>
                </c:pt>
                <c:pt idx="7798">
                  <c:v>7800</c:v>
                </c:pt>
                <c:pt idx="7799">
                  <c:v>7801</c:v>
                </c:pt>
                <c:pt idx="7800">
                  <c:v>7802</c:v>
                </c:pt>
                <c:pt idx="7801">
                  <c:v>7803</c:v>
                </c:pt>
                <c:pt idx="7802">
                  <c:v>7804</c:v>
                </c:pt>
                <c:pt idx="7803">
                  <c:v>7805</c:v>
                </c:pt>
                <c:pt idx="7804">
                  <c:v>7806</c:v>
                </c:pt>
                <c:pt idx="7805">
                  <c:v>7807</c:v>
                </c:pt>
                <c:pt idx="7806">
                  <c:v>7808</c:v>
                </c:pt>
                <c:pt idx="7807">
                  <c:v>7809</c:v>
                </c:pt>
                <c:pt idx="7808">
                  <c:v>7810</c:v>
                </c:pt>
                <c:pt idx="7809">
                  <c:v>7811</c:v>
                </c:pt>
                <c:pt idx="7810">
                  <c:v>7812</c:v>
                </c:pt>
                <c:pt idx="7811">
                  <c:v>7813</c:v>
                </c:pt>
                <c:pt idx="7812">
                  <c:v>7814</c:v>
                </c:pt>
                <c:pt idx="7813">
                  <c:v>7815</c:v>
                </c:pt>
                <c:pt idx="7814">
                  <c:v>7816</c:v>
                </c:pt>
                <c:pt idx="7815">
                  <c:v>7817</c:v>
                </c:pt>
                <c:pt idx="7816">
                  <c:v>7818</c:v>
                </c:pt>
                <c:pt idx="7817">
                  <c:v>7819</c:v>
                </c:pt>
                <c:pt idx="7818">
                  <c:v>7820</c:v>
                </c:pt>
                <c:pt idx="7819">
                  <c:v>7821</c:v>
                </c:pt>
                <c:pt idx="7820">
                  <c:v>7822</c:v>
                </c:pt>
                <c:pt idx="7821">
                  <c:v>7823</c:v>
                </c:pt>
                <c:pt idx="7822">
                  <c:v>7824</c:v>
                </c:pt>
                <c:pt idx="7823">
                  <c:v>7825</c:v>
                </c:pt>
                <c:pt idx="7824">
                  <c:v>7826</c:v>
                </c:pt>
                <c:pt idx="7825">
                  <c:v>7827</c:v>
                </c:pt>
                <c:pt idx="7826">
                  <c:v>7828</c:v>
                </c:pt>
                <c:pt idx="7827">
                  <c:v>7829</c:v>
                </c:pt>
                <c:pt idx="7828">
                  <c:v>7830</c:v>
                </c:pt>
                <c:pt idx="7829">
                  <c:v>7831</c:v>
                </c:pt>
                <c:pt idx="7830">
                  <c:v>7832</c:v>
                </c:pt>
                <c:pt idx="7831">
                  <c:v>7833</c:v>
                </c:pt>
                <c:pt idx="7832">
                  <c:v>7834</c:v>
                </c:pt>
                <c:pt idx="7833">
                  <c:v>7835</c:v>
                </c:pt>
                <c:pt idx="7834">
                  <c:v>7836</c:v>
                </c:pt>
                <c:pt idx="7835">
                  <c:v>7837</c:v>
                </c:pt>
                <c:pt idx="7836">
                  <c:v>7838</c:v>
                </c:pt>
                <c:pt idx="7837">
                  <c:v>7839</c:v>
                </c:pt>
                <c:pt idx="7838">
                  <c:v>7840</c:v>
                </c:pt>
                <c:pt idx="7839">
                  <c:v>7841</c:v>
                </c:pt>
                <c:pt idx="7840">
                  <c:v>7842</c:v>
                </c:pt>
                <c:pt idx="7841">
                  <c:v>7843</c:v>
                </c:pt>
                <c:pt idx="7842">
                  <c:v>7844</c:v>
                </c:pt>
                <c:pt idx="7843">
                  <c:v>7845</c:v>
                </c:pt>
                <c:pt idx="7844">
                  <c:v>7846</c:v>
                </c:pt>
                <c:pt idx="7845">
                  <c:v>7847</c:v>
                </c:pt>
                <c:pt idx="7846">
                  <c:v>7848</c:v>
                </c:pt>
                <c:pt idx="7847">
                  <c:v>7849</c:v>
                </c:pt>
                <c:pt idx="7848">
                  <c:v>7850</c:v>
                </c:pt>
                <c:pt idx="7849">
                  <c:v>7851</c:v>
                </c:pt>
                <c:pt idx="7850">
                  <c:v>7852</c:v>
                </c:pt>
                <c:pt idx="7851">
                  <c:v>7853</c:v>
                </c:pt>
                <c:pt idx="7852">
                  <c:v>7854</c:v>
                </c:pt>
                <c:pt idx="7853">
                  <c:v>7855</c:v>
                </c:pt>
                <c:pt idx="7854">
                  <c:v>7856</c:v>
                </c:pt>
                <c:pt idx="7855">
                  <c:v>7857</c:v>
                </c:pt>
                <c:pt idx="7856">
                  <c:v>7858</c:v>
                </c:pt>
                <c:pt idx="7857">
                  <c:v>7859</c:v>
                </c:pt>
                <c:pt idx="7858">
                  <c:v>7860</c:v>
                </c:pt>
                <c:pt idx="7859">
                  <c:v>7861</c:v>
                </c:pt>
                <c:pt idx="7860">
                  <c:v>7862</c:v>
                </c:pt>
                <c:pt idx="7861">
                  <c:v>7863</c:v>
                </c:pt>
                <c:pt idx="7862">
                  <c:v>7864</c:v>
                </c:pt>
                <c:pt idx="7863">
                  <c:v>7865</c:v>
                </c:pt>
                <c:pt idx="7864">
                  <c:v>7866</c:v>
                </c:pt>
                <c:pt idx="7865">
                  <c:v>7867</c:v>
                </c:pt>
                <c:pt idx="7866">
                  <c:v>7868</c:v>
                </c:pt>
                <c:pt idx="7867">
                  <c:v>7869</c:v>
                </c:pt>
                <c:pt idx="7868">
                  <c:v>7870</c:v>
                </c:pt>
                <c:pt idx="7869">
                  <c:v>7871</c:v>
                </c:pt>
                <c:pt idx="7870">
                  <c:v>7872</c:v>
                </c:pt>
                <c:pt idx="7871">
                  <c:v>7873</c:v>
                </c:pt>
                <c:pt idx="7872">
                  <c:v>7874</c:v>
                </c:pt>
                <c:pt idx="7873">
                  <c:v>7875</c:v>
                </c:pt>
                <c:pt idx="7874">
                  <c:v>7876</c:v>
                </c:pt>
                <c:pt idx="7875">
                  <c:v>7877</c:v>
                </c:pt>
                <c:pt idx="7876">
                  <c:v>7878</c:v>
                </c:pt>
                <c:pt idx="7877">
                  <c:v>7879</c:v>
                </c:pt>
                <c:pt idx="7878">
                  <c:v>7880</c:v>
                </c:pt>
                <c:pt idx="7879">
                  <c:v>7881</c:v>
                </c:pt>
                <c:pt idx="7880">
                  <c:v>7882</c:v>
                </c:pt>
                <c:pt idx="7881">
                  <c:v>7883</c:v>
                </c:pt>
                <c:pt idx="7882">
                  <c:v>7884</c:v>
                </c:pt>
                <c:pt idx="7883">
                  <c:v>7885</c:v>
                </c:pt>
                <c:pt idx="7884">
                  <c:v>7886</c:v>
                </c:pt>
                <c:pt idx="7885">
                  <c:v>7887</c:v>
                </c:pt>
                <c:pt idx="7886">
                  <c:v>7888</c:v>
                </c:pt>
                <c:pt idx="7887">
                  <c:v>7889</c:v>
                </c:pt>
                <c:pt idx="7888">
                  <c:v>7890</c:v>
                </c:pt>
                <c:pt idx="7889">
                  <c:v>7891</c:v>
                </c:pt>
                <c:pt idx="7890">
                  <c:v>7892</c:v>
                </c:pt>
                <c:pt idx="7891">
                  <c:v>7893</c:v>
                </c:pt>
                <c:pt idx="7892">
                  <c:v>7894</c:v>
                </c:pt>
                <c:pt idx="7893">
                  <c:v>7895</c:v>
                </c:pt>
                <c:pt idx="7894">
                  <c:v>7896</c:v>
                </c:pt>
                <c:pt idx="7895">
                  <c:v>7897</c:v>
                </c:pt>
                <c:pt idx="7896">
                  <c:v>7898</c:v>
                </c:pt>
                <c:pt idx="7897">
                  <c:v>7899</c:v>
                </c:pt>
                <c:pt idx="7898">
                  <c:v>7900</c:v>
                </c:pt>
                <c:pt idx="7899">
                  <c:v>7901</c:v>
                </c:pt>
                <c:pt idx="7900">
                  <c:v>7902</c:v>
                </c:pt>
                <c:pt idx="7901">
                  <c:v>7903</c:v>
                </c:pt>
                <c:pt idx="7902">
                  <c:v>7904</c:v>
                </c:pt>
                <c:pt idx="7903">
                  <c:v>7905</c:v>
                </c:pt>
                <c:pt idx="7904">
                  <c:v>7906</c:v>
                </c:pt>
                <c:pt idx="7905">
                  <c:v>7907</c:v>
                </c:pt>
                <c:pt idx="7906">
                  <c:v>7908</c:v>
                </c:pt>
                <c:pt idx="7907">
                  <c:v>7909</c:v>
                </c:pt>
                <c:pt idx="7908">
                  <c:v>7910</c:v>
                </c:pt>
                <c:pt idx="7909">
                  <c:v>7911</c:v>
                </c:pt>
                <c:pt idx="7910">
                  <c:v>7912</c:v>
                </c:pt>
                <c:pt idx="7911">
                  <c:v>7913</c:v>
                </c:pt>
                <c:pt idx="7912">
                  <c:v>7914</c:v>
                </c:pt>
                <c:pt idx="7913">
                  <c:v>7915</c:v>
                </c:pt>
                <c:pt idx="7914">
                  <c:v>7916</c:v>
                </c:pt>
                <c:pt idx="7915">
                  <c:v>7917</c:v>
                </c:pt>
                <c:pt idx="7916">
                  <c:v>7918</c:v>
                </c:pt>
                <c:pt idx="7917">
                  <c:v>7919</c:v>
                </c:pt>
                <c:pt idx="7918">
                  <c:v>7920</c:v>
                </c:pt>
                <c:pt idx="7919">
                  <c:v>7921</c:v>
                </c:pt>
                <c:pt idx="7920">
                  <c:v>7922</c:v>
                </c:pt>
                <c:pt idx="7921">
                  <c:v>7923</c:v>
                </c:pt>
                <c:pt idx="7922">
                  <c:v>7924</c:v>
                </c:pt>
                <c:pt idx="7923">
                  <c:v>7925</c:v>
                </c:pt>
                <c:pt idx="7924">
                  <c:v>7926</c:v>
                </c:pt>
                <c:pt idx="7925">
                  <c:v>7927</c:v>
                </c:pt>
                <c:pt idx="7926">
                  <c:v>7928</c:v>
                </c:pt>
                <c:pt idx="7927">
                  <c:v>7929</c:v>
                </c:pt>
                <c:pt idx="7928">
                  <c:v>7930</c:v>
                </c:pt>
                <c:pt idx="7929">
                  <c:v>7931</c:v>
                </c:pt>
                <c:pt idx="7930">
                  <c:v>7932</c:v>
                </c:pt>
                <c:pt idx="7931">
                  <c:v>7933</c:v>
                </c:pt>
                <c:pt idx="7932">
                  <c:v>7934</c:v>
                </c:pt>
                <c:pt idx="7933">
                  <c:v>7935</c:v>
                </c:pt>
                <c:pt idx="7934">
                  <c:v>7936</c:v>
                </c:pt>
                <c:pt idx="7935">
                  <c:v>7937</c:v>
                </c:pt>
                <c:pt idx="7936">
                  <c:v>7938</c:v>
                </c:pt>
                <c:pt idx="7937">
                  <c:v>7939</c:v>
                </c:pt>
                <c:pt idx="7938">
                  <c:v>7940</c:v>
                </c:pt>
                <c:pt idx="7939">
                  <c:v>7941</c:v>
                </c:pt>
                <c:pt idx="7940">
                  <c:v>7942</c:v>
                </c:pt>
                <c:pt idx="7941">
                  <c:v>7943</c:v>
                </c:pt>
                <c:pt idx="7942">
                  <c:v>7944</c:v>
                </c:pt>
                <c:pt idx="7943">
                  <c:v>7945</c:v>
                </c:pt>
                <c:pt idx="7944">
                  <c:v>7946</c:v>
                </c:pt>
                <c:pt idx="7945">
                  <c:v>7947</c:v>
                </c:pt>
                <c:pt idx="7946">
                  <c:v>7948</c:v>
                </c:pt>
                <c:pt idx="7947">
                  <c:v>7949</c:v>
                </c:pt>
                <c:pt idx="7948">
                  <c:v>7950</c:v>
                </c:pt>
                <c:pt idx="7949">
                  <c:v>7951</c:v>
                </c:pt>
                <c:pt idx="7950">
                  <c:v>7952</c:v>
                </c:pt>
                <c:pt idx="7951">
                  <c:v>7953</c:v>
                </c:pt>
                <c:pt idx="7952">
                  <c:v>7954</c:v>
                </c:pt>
                <c:pt idx="7953">
                  <c:v>7955</c:v>
                </c:pt>
                <c:pt idx="7954">
                  <c:v>7956</c:v>
                </c:pt>
                <c:pt idx="7955">
                  <c:v>7957</c:v>
                </c:pt>
                <c:pt idx="7956">
                  <c:v>7958</c:v>
                </c:pt>
                <c:pt idx="7957">
                  <c:v>7959</c:v>
                </c:pt>
                <c:pt idx="7958">
                  <c:v>7960</c:v>
                </c:pt>
                <c:pt idx="7959">
                  <c:v>7961</c:v>
                </c:pt>
                <c:pt idx="7960">
                  <c:v>7962</c:v>
                </c:pt>
                <c:pt idx="7961">
                  <c:v>7963</c:v>
                </c:pt>
                <c:pt idx="7962">
                  <c:v>7964</c:v>
                </c:pt>
                <c:pt idx="7963">
                  <c:v>7965</c:v>
                </c:pt>
                <c:pt idx="7964">
                  <c:v>7966</c:v>
                </c:pt>
                <c:pt idx="7965">
                  <c:v>7967</c:v>
                </c:pt>
                <c:pt idx="7966">
                  <c:v>7968</c:v>
                </c:pt>
                <c:pt idx="7967">
                  <c:v>7969</c:v>
                </c:pt>
                <c:pt idx="7968">
                  <c:v>7970</c:v>
                </c:pt>
                <c:pt idx="7969">
                  <c:v>7971</c:v>
                </c:pt>
                <c:pt idx="7970">
                  <c:v>7972</c:v>
                </c:pt>
                <c:pt idx="7971">
                  <c:v>7973</c:v>
                </c:pt>
                <c:pt idx="7972">
                  <c:v>7974</c:v>
                </c:pt>
                <c:pt idx="7973">
                  <c:v>7975</c:v>
                </c:pt>
                <c:pt idx="7974">
                  <c:v>7976</c:v>
                </c:pt>
                <c:pt idx="7975">
                  <c:v>7977</c:v>
                </c:pt>
                <c:pt idx="7976">
                  <c:v>7978</c:v>
                </c:pt>
                <c:pt idx="7977">
                  <c:v>7979</c:v>
                </c:pt>
                <c:pt idx="7978">
                  <c:v>7980</c:v>
                </c:pt>
                <c:pt idx="7979">
                  <c:v>7981</c:v>
                </c:pt>
                <c:pt idx="7980">
                  <c:v>7982</c:v>
                </c:pt>
                <c:pt idx="7981">
                  <c:v>7983</c:v>
                </c:pt>
                <c:pt idx="7982">
                  <c:v>7984</c:v>
                </c:pt>
                <c:pt idx="7983">
                  <c:v>7985</c:v>
                </c:pt>
                <c:pt idx="7984">
                  <c:v>7986</c:v>
                </c:pt>
                <c:pt idx="7985">
                  <c:v>7987</c:v>
                </c:pt>
                <c:pt idx="7986">
                  <c:v>7988</c:v>
                </c:pt>
                <c:pt idx="7987">
                  <c:v>7989</c:v>
                </c:pt>
                <c:pt idx="7988">
                  <c:v>7990</c:v>
                </c:pt>
                <c:pt idx="7989">
                  <c:v>7991</c:v>
                </c:pt>
                <c:pt idx="7990">
                  <c:v>7992</c:v>
                </c:pt>
                <c:pt idx="7991">
                  <c:v>7993</c:v>
                </c:pt>
                <c:pt idx="7992">
                  <c:v>7994</c:v>
                </c:pt>
                <c:pt idx="7993">
                  <c:v>7995</c:v>
                </c:pt>
                <c:pt idx="7994">
                  <c:v>7996</c:v>
                </c:pt>
                <c:pt idx="7995">
                  <c:v>7997</c:v>
                </c:pt>
                <c:pt idx="7996">
                  <c:v>7998</c:v>
                </c:pt>
                <c:pt idx="7997">
                  <c:v>7999</c:v>
                </c:pt>
                <c:pt idx="7998">
                  <c:v>8000</c:v>
                </c:pt>
                <c:pt idx="7999">
                  <c:v>8001</c:v>
                </c:pt>
                <c:pt idx="8000">
                  <c:v>8002</c:v>
                </c:pt>
                <c:pt idx="8001">
                  <c:v>8003</c:v>
                </c:pt>
                <c:pt idx="8002">
                  <c:v>8004</c:v>
                </c:pt>
                <c:pt idx="8003">
                  <c:v>8005</c:v>
                </c:pt>
                <c:pt idx="8004">
                  <c:v>8006</c:v>
                </c:pt>
                <c:pt idx="8005">
                  <c:v>8007</c:v>
                </c:pt>
                <c:pt idx="8006">
                  <c:v>8008</c:v>
                </c:pt>
                <c:pt idx="8007">
                  <c:v>8009</c:v>
                </c:pt>
                <c:pt idx="8008">
                  <c:v>8010</c:v>
                </c:pt>
                <c:pt idx="8009">
                  <c:v>8011</c:v>
                </c:pt>
                <c:pt idx="8010">
                  <c:v>8012</c:v>
                </c:pt>
                <c:pt idx="8011">
                  <c:v>8013</c:v>
                </c:pt>
                <c:pt idx="8012">
                  <c:v>8014</c:v>
                </c:pt>
                <c:pt idx="8013">
                  <c:v>8015</c:v>
                </c:pt>
                <c:pt idx="8014">
                  <c:v>8016</c:v>
                </c:pt>
                <c:pt idx="8015">
                  <c:v>8017</c:v>
                </c:pt>
                <c:pt idx="8016">
                  <c:v>8018</c:v>
                </c:pt>
                <c:pt idx="8017">
                  <c:v>8019</c:v>
                </c:pt>
                <c:pt idx="8018">
                  <c:v>8020</c:v>
                </c:pt>
                <c:pt idx="8019">
                  <c:v>8021</c:v>
                </c:pt>
                <c:pt idx="8020">
                  <c:v>8022</c:v>
                </c:pt>
                <c:pt idx="8021">
                  <c:v>8023</c:v>
                </c:pt>
                <c:pt idx="8022">
                  <c:v>8024</c:v>
                </c:pt>
                <c:pt idx="8023">
                  <c:v>8025</c:v>
                </c:pt>
                <c:pt idx="8024">
                  <c:v>8026</c:v>
                </c:pt>
                <c:pt idx="8025">
                  <c:v>8027</c:v>
                </c:pt>
                <c:pt idx="8026">
                  <c:v>8028</c:v>
                </c:pt>
                <c:pt idx="8027">
                  <c:v>8029</c:v>
                </c:pt>
                <c:pt idx="8028">
                  <c:v>8030</c:v>
                </c:pt>
                <c:pt idx="8029">
                  <c:v>8031</c:v>
                </c:pt>
                <c:pt idx="8030">
                  <c:v>8032</c:v>
                </c:pt>
                <c:pt idx="8031">
                  <c:v>8033</c:v>
                </c:pt>
                <c:pt idx="8032">
                  <c:v>8034</c:v>
                </c:pt>
                <c:pt idx="8033">
                  <c:v>8035</c:v>
                </c:pt>
                <c:pt idx="8034">
                  <c:v>8036</c:v>
                </c:pt>
                <c:pt idx="8035">
                  <c:v>8037</c:v>
                </c:pt>
                <c:pt idx="8036">
                  <c:v>8038</c:v>
                </c:pt>
                <c:pt idx="8037">
                  <c:v>8039</c:v>
                </c:pt>
                <c:pt idx="8038">
                  <c:v>8040</c:v>
                </c:pt>
                <c:pt idx="8039">
                  <c:v>8041</c:v>
                </c:pt>
                <c:pt idx="8040">
                  <c:v>8042</c:v>
                </c:pt>
                <c:pt idx="8041">
                  <c:v>8043</c:v>
                </c:pt>
                <c:pt idx="8042">
                  <c:v>8044</c:v>
                </c:pt>
                <c:pt idx="8043">
                  <c:v>8045</c:v>
                </c:pt>
                <c:pt idx="8044">
                  <c:v>8046</c:v>
                </c:pt>
                <c:pt idx="8045">
                  <c:v>8047</c:v>
                </c:pt>
                <c:pt idx="8046">
                  <c:v>8048</c:v>
                </c:pt>
                <c:pt idx="8047">
                  <c:v>8049</c:v>
                </c:pt>
                <c:pt idx="8048">
                  <c:v>8050</c:v>
                </c:pt>
                <c:pt idx="8049">
                  <c:v>8051</c:v>
                </c:pt>
                <c:pt idx="8050">
                  <c:v>8052</c:v>
                </c:pt>
                <c:pt idx="8051">
                  <c:v>8053</c:v>
                </c:pt>
                <c:pt idx="8052">
                  <c:v>8054</c:v>
                </c:pt>
                <c:pt idx="8053">
                  <c:v>8055</c:v>
                </c:pt>
                <c:pt idx="8054">
                  <c:v>8056</c:v>
                </c:pt>
                <c:pt idx="8055">
                  <c:v>8057</c:v>
                </c:pt>
                <c:pt idx="8056">
                  <c:v>8058</c:v>
                </c:pt>
                <c:pt idx="8057">
                  <c:v>8059</c:v>
                </c:pt>
                <c:pt idx="8058">
                  <c:v>8060</c:v>
                </c:pt>
                <c:pt idx="8059">
                  <c:v>8061</c:v>
                </c:pt>
                <c:pt idx="8060">
                  <c:v>8062</c:v>
                </c:pt>
                <c:pt idx="8061">
                  <c:v>8063</c:v>
                </c:pt>
                <c:pt idx="8062">
                  <c:v>8064</c:v>
                </c:pt>
                <c:pt idx="8063">
                  <c:v>8065</c:v>
                </c:pt>
                <c:pt idx="8064">
                  <c:v>8066</c:v>
                </c:pt>
                <c:pt idx="8065">
                  <c:v>8067</c:v>
                </c:pt>
                <c:pt idx="8066">
                  <c:v>8068</c:v>
                </c:pt>
                <c:pt idx="8067">
                  <c:v>8069</c:v>
                </c:pt>
                <c:pt idx="8068">
                  <c:v>8070</c:v>
                </c:pt>
                <c:pt idx="8069">
                  <c:v>8071</c:v>
                </c:pt>
                <c:pt idx="8070">
                  <c:v>8072</c:v>
                </c:pt>
                <c:pt idx="8071">
                  <c:v>8073</c:v>
                </c:pt>
                <c:pt idx="8072">
                  <c:v>8074</c:v>
                </c:pt>
                <c:pt idx="8073">
                  <c:v>8075</c:v>
                </c:pt>
                <c:pt idx="8074">
                  <c:v>8076</c:v>
                </c:pt>
                <c:pt idx="8075">
                  <c:v>8077</c:v>
                </c:pt>
                <c:pt idx="8076">
                  <c:v>8078</c:v>
                </c:pt>
                <c:pt idx="8077">
                  <c:v>8079</c:v>
                </c:pt>
                <c:pt idx="8078">
                  <c:v>8080</c:v>
                </c:pt>
                <c:pt idx="8079">
                  <c:v>8081</c:v>
                </c:pt>
                <c:pt idx="8080">
                  <c:v>8082</c:v>
                </c:pt>
                <c:pt idx="8081">
                  <c:v>8083</c:v>
                </c:pt>
                <c:pt idx="8082">
                  <c:v>8084</c:v>
                </c:pt>
                <c:pt idx="8083">
                  <c:v>8085</c:v>
                </c:pt>
                <c:pt idx="8084">
                  <c:v>8086</c:v>
                </c:pt>
                <c:pt idx="8085">
                  <c:v>8087</c:v>
                </c:pt>
                <c:pt idx="8086">
                  <c:v>8088</c:v>
                </c:pt>
                <c:pt idx="8087">
                  <c:v>8089</c:v>
                </c:pt>
                <c:pt idx="8088">
                  <c:v>8090</c:v>
                </c:pt>
                <c:pt idx="8089">
                  <c:v>8091</c:v>
                </c:pt>
                <c:pt idx="8090">
                  <c:v>8092</c:v>
                </c:pt>
                <c:pt idx="8091">
                  <c:v>8093</c:v>
                </c:pt>
                <c:pt idx="8092">
                  <c:v>8094</c:v>
                </c:pt>
                <c:pt idx="8093">
                  <c:v>8095</c:v>
                </c:pt>
                <c:pt idx="8094">
                  <c:v>8096</c:v>
                </c:pt>
                <c:pt idx="8095">
                  <c:v>8097</c:v>
                </c:pt>
                <c:pt idx="8096">
                  <c:v>8098</c:v>
                </c:pt>
                <c:pt idx="8097">
                  <c:v>8099</c:v>
                </c:pt>
                <c:pt idx="8098">
                  <c:v>8100</c:v>
                </c:pt>
                <c:pt idx="8099">
                  <c:v>8101</c:v>
                </c:pt>
                <c:pt idx="8100">
                  <c:v>8102</c:v>
                </c:pt>
                <c:pt idx="8101">
                  <c:v>8103</c:v>
                </c:pt>
                <c:pt idx="8102">
                  <c:v>8104</c:v>
                </c:pt>
                <c:pt idx="8103">
                  <c:v>8105</c:v>
                </c:pt>
                <c:pt idx="8104">
                  <c:v>8106</c:v>
                </c:pt>
                <c:pt idx="8105">
                  <c:v>8107</c:v>
                </c:pt>
                <c:pt idx="8106">
                  <c:v>8108</c:v>
                </c:pt>
                <c:pt idx="8107">
                  <c:v>8109</c:v>
                </c:pt>
                <c:pt idx="8108">
                  <c:v>8110</c:v>
                </c:pt>
                <c:pt idx="8109">
                  <c:v>8111</c:v>
                </c:pt>
                <c:pt idx="8110">
                  <c:v>8112</c:v>
                </c:pt>
                <c:pt idx="8111">
                  <c:v>8113</c:v>
                </c:pt>
                <c:pt idx="8112">
                  <c:v>8114</c:v>
                </c:pt>
                <c:pt idx="8113">
                  <c:v>8115</c:v>
                </c:pt>
                <c:pt idx="8114">
                  <c:v>8116</c:v>
                </c:pt>
                <c:pt idx="8115">
                  <c:v>8117</c:v>
                </c:pt>
                <c:pt idx="8116">
                  <c:v>8118</c:v>
                </c:pt>
                <c:pt idx="8117">
                  <c:v>8119</c:v>
                </c:pt>
                <c:pt idx="8118">
                  <c:v>8120</c:v>
                </c:pt>
                <c:pt idx="8119">
                  <c:v>8121</c:v>
                </c:pt>
                <c:pt idx="8120">
                  <c:v>8122</c:v>
                </c:pt>
                <c:pt idx="8121">
                  <c:v>8123</c:v>
                </c:pt>
                <c:pt idx="8122">
                  <c:v>8124</c:v>
                </c:pt>
                <c:pt idx="8123">
                  <c:v>8125</c:v>
                </c:pt>
                <c:pt idx="8124">
                  <c:v>8126</c:v>
                </c:pt>
                <c:pt idx="8125">
                  <c:v>8127</c:v>
                </c:pt>
                <c:pt idx="8126">
                  <c:v>8128</c:v>
                </c:pt>
                <c:pt idx="8127">
                  <c:v>8129</c:v>
                </c:pt>
                <c:pt idx="8128">
                  <c:v>8130</c:v>
                </c:pt>
                <c:pt idx="8129">
                  <c:v>8131</c:v>
                </c:pt>
                <c:pt idx="8130">
                  <c:v>8132</c:v>
                </c:pt>
                <c:pt idx="8131">
                  <c:v>8133</c:v>
                </c:pt>
                <c:pt idx="8132">
                  <c:v>8134</c:v>
                </c:pt>
                <c:pt idx="8133">
                  <c:v>8135</c:v>
                </c:pt>
                <c:pt idx="8134">
                  <c:v>8136</c:v>
                </c:pt>
                <c:pt idx="8135">
                  <c:v>8137</c:v>
                </c:pt>
                <c:pt idx="8136">
                  <c:v>8138</c:v>
                </c:pt>
                <c:pt idx="8137">
                  <c:v>8139</c:v>
                </c:pt>
                <c:pt idx="8138">
                  <c:v>8140</c:v>
                </c:pt>
                <c:pt idx="8139">
                  <c:v>8141</c:v>
                </c:pt>
                <c:pt idx="8140">
                  <c:v>8142</c:v>
                </c:pt>
                <c:pt idx="8141">
                  <c:v>8143</c:v>
                </c:pt>
                <c:pt idx="8142">
                  <c:v>8144</c:v>
                </c:pt>
                <c:pt idx="8143">
                  <c:v>8145</c:v>
                </c:pt>
                <c:pt idx="8144">
                  <c:v>8146</c:v>
                </c:pt>
                <c:pt idx="8145">
                  <c:v>8147</c:v>
                </c:pt>
                <c:pt idx="8146">
                  <c:v>8148</c:v>
                </c:pt>
                <c:pt idx="8147">
                  <c:v>8149</c:v>
                </c:pt>
                <c:pt idx="8148">
                  <c:v>8150</c:v>
                </c:pt>
                <c:pt idx="8149">
                  <c:v>8151</c:v>
                </c:pt>
                <c:pt idx="8150">
                  <c:v>8152</c:v>
                </c:pt>
                <c:pt idx="8151">
                  <c:v>8153</c:v>
                </c:pt>
                <c:pt idx="8152">
                  <c:v>8154</c:v>
                </c:pt>
                <c:pt idx="8153">
                  <c:v>8155</c:v>
                </c:pt>
                <c:pt idx="8154">
                  <c:v>8156</c:v>
                </c:pt>
                <c:pt idx="8155">
                  <c:v>8157</c:v>
                </c:pt>
                <c:pt idx="8156">
                  <c:v>8158</c:v>
                </c:pt>
                <c:pt idx="8157">
                  <c:v>8159</c:v>
                </c:pt>
                <c:pt idx="8158">
                  <c:v>8160</c:v>
                </c:pt>
                <c:pt idx="8159">
                  <c:v>8161</c:v>
                </c:pt>
                <c:pt idx="8160">
                  <c:v>8162</c:v>
                </c:pt>
                <c:pt idx="8161">
                  <c:v>8163</c:v>
                </c:pt>
                <c:pt idx="8162">
                  <c:v>8164</c:v>
                </c:pt>
                <c:pt idx="8163">
                  <c:v>8165</c:v>
                </c:pt>
                <c:pt idx="8164">
                  <c:v>8166</c:v>
                </c:pt>
                <c:pt idx="8165">
                  <c:v>8167</c:v>
                </c:pt>
                <c:pt idx="8166">
                  <c:v>8168</c:v>
                </c:pt>
                <c:pt idx="8167">
                  <c:v>8169</c:v>
                </c:pt>
                <c:pt idx="8168">
                  <c:v>8170</c:v>
                </c:pt>
                <c:pt idx="8169">
                  <c:v>8171</c:v>
                </c:pt>
                <c:pt idx="8170">
                  <c:v>8172</c:v>
                </c:pt>
                <c:pt idx="8171">
                  <c:v>8173</c:v>
                </c:pt>
                <c:pt idx="8172">
                  <c:v>8174</c:v>
                </c:pt>
                <c:pt idx="8173">
                  <c:v>8175</c:v>
                </c:pt>
                <c:pt idx="8174">
                  <c:v>8176</c:v>
                </c:pt>
                <c:pt idx="8175">
                  <c:v>8177</c:v>
                </c:pt>
                <c:pt idx="8176">
                  <c:v>8178</c:v>
                </c:pt>
                <c:pt idx="8177">
                  <c:v>8179</c:v>
                </c:pt>
                <c:pt idx="8178">
                  <c:v>8180</c:v>
                </c:pt>
                <c:pt idx="8179">
                  <c:v>8181</c:v>
                </c:pt>
                <c:pt idx="8180">
                  <c:v>8182</c:v>
                </c:pt>
                <c:pt idx="8181">
                  <c:v>8183</c:v>
                </c:pt>
                <c:pt idx="8182">
                  <c:v>8184</c:v>
                </c:pt>
                <c:pt idx="8183">
                  <c:v>8185</c:v>
                </c:pt>
                <c:pt idx="8184">
                  <c:v>8186</c:v>
                </c:pt>
                <c:pt idx="8185">
                  <c:v>8187</c:v>
                </c:pt>
                <c:pt idx="8186">
                  <c:v>8188</c:v>
                </c:pt>
                <c:pt idx="8187">
                  <c:v>8189</c:v>
                </c:pt>
                <c:pt idx="8188">
                  <c:v>8190</c:v>
                </c:pt>
                <c:pt idx="8189">
                  <c:v>8191</c:v>
                </c:pt>
                <c:pt idx="8190">
                  <c:v>8192</c:v>
                </c:pt>
                <c:pt idx="8191">
                  <c:v>8193</c:v>
                </c:pt>
                <c:pt idx="8192">
                  <c:v>8194</c:v>
                </c:pt>
                <c:pt idx="8193">
                  <c:v>8195</c:v>
                </c:pt>
                <c:pt idx="8194">
                  <c:v>8196</c:v>
                </c:pt>
                <c:pt idx="8195">
                  <c:v>8197</c:v>
                </c:pt>
                <c:pt idx="8196">
                  <c:v>8198</c:v>
                </c:pt>
                <c:pt idx="8197">
                  <c:v>8199</c:v>
                </c:pt>
                <c:pt idx="8198">
                  <c:v>8200</c:v>
                </c:pt>
                <c:pt idx="8199">
                  <c:v>8201</c:v>
                </c:pt>
                <c:pt idx="8200">
                  <c:v>8202</c:v>
                </c:pt>
                <c:pt idx="8201">
                  <c:v>8203</c:v>
                </c:pt>
                <c:pt idx="8202">
                  <c:v>8204</c:v>
                </c:pt>
                <c:pt idx="8203">
                  <c:v>8205</c:v>
                </c:pt>
                <c:pt idx="8204">
                  <c:v>8206</c:v>
                </c:pt>
                <c:pt idx="8205">
                  <c:v>8207</c:v>
                </c:pt>
                <c:pt idx="8206">
                  <c:v>8208</c:v>
                </c:pt>
                <c:pt idx="8207">
                  <c:v>8209</c:v>
                </c:pt>
                <c:pt idx="8208">
                  <c:v>8210</c:v>
                </c:pt>
                <c:pt idx="8209">
                  <c:v>8211</c:v>
                </c:pt>
                <c:pt idx="8210">
                  <c:v>8212</c:v>
                </c:pt>
                <c:pt idx="8211">
                  <c:v>8213</c:v>
                </c:pt>
                <c:pt idx="8212">
                  <c:v>8214</c:v>
                </c:pt>
                <c:pt idx="8213">
                  <c:v>8215</c:v>
                </c:pt>
                <c:pt idx="8214">
                  <c:v>8216</c:v>
                </c:pt>
                <c:pt idx="8215">
                  <c:v>8217</c:v>
                </c:pt>
                <c:pt idx="8216">
                  <c:v>8218</c:v>
                </c:pt>
                <c:pt idx="8217">
                  <c:v>8219</c:v>
                </c:pt>
                <c:pt idx="8218">
                  <c:v>8220</c:v>
                </c:pt>
                <c:pt idx="8219">
                  <c:v>8221</c:v>
                </c:pt>
                <c:pt idx="8220">
                  <c:v>8222</c:v>
                </c:pt>
                <c:pt idx="8221">
                  <c:v>8223</c:v>
                </c:pt>
                <c:pt idx="8222">
                  <c:v>8224</c:v>
                </c:pt>
                <c:pt idx="8223">
                  <c:v>8225</c:v>
                </c:pt>
                <c:pt idx="8224">
                  <c:v>8226</c:v>
                </c:pt>
                <c:pt idx="8225">
                  <c:v>8227</c:v>
                </c:pt>
                <c:pt idx="8226">
                  <c:v>8228</c:v>
                </c:pt>
                <c:pt idx="8227">
                  <c:v>8229</c:v>
                </c:pt>
                <c:pt idx="8228">
                  <c:v>8230</c:v>
                </c:pt>
                <c:pt idx="8229">
                  <c:v>8231</c:v>
                </c:pt>
                <c:pt idx="8230">
                  <c:v>8232</c:v>
                </c:pt>
                <c:pt idx="8231">
                  <c:v>8233</c:v>
                </c:pt>
                <c:pt idx="8232">
                  <c:v>8234</c:v>
                </c:pt>
                <c:pt idx="8233">
                  <c:v>8235</c:v>
                </c:pt>
                <c:pt idx="8234">
                  <c:v>8236</c:v>
                </c:pt>
                <c:pt idx="8235">
                  <c:v>8237</c:v>
                </c:pt>
                <c:pt idx="8236">
                  <c:v>8238</c:v>
                </c:pt>
                <c:pt idx="8237">
                  <c:v>8239</c:v>
                </c:pt>
                <c:pt idx="8238">
                  <c:v>8240</c:v>
                </c:pt>
                <c:pt idx="8239">
                  <c:v>8241</c:v>
                </c:pt>
                <c:pt idx="8240">
                  <c:v>8242</c:v>
                </c:pt>
                <c:pt idx="8241">
                  <c:v>8243</c:v>
                </c:pt>
                <c:pt idx="8242">
                  <c:v>8244</c:v>
                </c:pt>
                <c:pt idx="8243">
                  <c:v>8245</c:v>
                </c:pt>
                <c:pt idx="8244">
                  <c:v>8246</c:v>
                </c:pt>
                <c:pt idx="8245">
                  <c:v>8247</c:v>
                </c:pt>
                <c:pt idx="8246">
                  <c:v>8248</c:v>
                </c:pt>
                <c:pt idx="8247">
                  <c:v>8249</c:v>
                </c:pt>
                <c:pt idx="8248">
                  <c:v>8250</c:v>
                </c:pt>
                <c:pt idx="8249">
                  <c:v>8251</c:v>
                </c:pt>
                <c:pt idx="8250">
                  <c:v>8252</c:v>
                </c:pt>
                <c:pt idx="8251">
                  <c:v>8253</c:v>
                </c:pt>
                <c:pt idx="8252">
                  <c:v>8254</c:v>
                </c:pt>
                <c:pt idx="8253">
                  <c:v>8255</c:v>
                </c:pt>
                <c:pt idx="8254">
                  <c:v>8256</c:v>
                </c:pt>
                <c:pt idx="8255">
                  <c:v>8257</c:v>
                </c:pt>
                <c:pt idx="8256">
                  <c:v>8258</c:v>
                </c:pt>
                <c:pt idx="8257">
                  <c:v>8259</c:v>
                </c:pt>
                <c:pt idx="8258">
                  <c:v>8260</c:v>
                </c:pt>
                <c:pt idx="8259">
                  <c:v>8261</c:v>
                </c:pt>
                <c:pt idx="8260">
                  <c:v>8262</c:v>
                </c:pt>
                <c:pt idx="8261">
                  <c:v>8263</c:v>
                </c:pt>
                <c:pt idx="8262">
                  <c:v>8264</c:v>
                </c:pt>
                <c:pt idx="8263">
                  <c:v>8265</c:v>
                </c:pt>
                <c:pt idx="8264">
                  <c:v>8266</c:v>
                </c:pt>
                <c:pt idx="8265">
                  <c:v>8267</c:v>
                </c:pt>
                <c:pt idx="8266">
                  <c:v>8268</c:v>
                </c:pt>
                <c:pt idx="8267">
                  <c:v>8269</c:v>
                </c:pt>
                <c:pt idx="8268">
                  <c:v>8270</c:v>
                </c:pt>
                <c:pt idx="8269">
                  <c:v>8271</c:v>
                </c:pt>
                <c:pt idx="8270">
                  <c:v>8272</c:v>
                </c:pt>
                <c:pt idx="8271">
                  <c:v>8273</c:v>
                </c:pt>
                <c:pt idx="8272">
                  <c:v>8274</c:v>
                </c:pt>
                <c:pt idx="8273">
                  <c:v>8275</c:v>
                </c:pt>
                <c:pt idx="8274">
                  <c:v>8276</c:v>
                </c:pt>
                <c:pt idx="8275">
                  <c:v>8277</c:v>
                </c:pt>
                <c:pt idx="8276">
                  <c:v>8278</c:v>
                </c:pt>
                <c:pt idx="8277">
                  <c:v>8279</c:v>
                </c:pt>
                <c:pt idx="8278">
                  <c:v>8280</c:v>
                </c:pt>
                <c:pt idx="8279">
                  <c:v>8281</c:v>
                </c:pt>
                <c:pt idx="8280">
                  <c:v>8282</c:v>
                </c:pt>
                <c:pt idx="8281">
                  <c:v>8283</c:v>
                </c:pt>
                <c:pt idx="8282">
                  <c:v>8284</c:v>
                </c:pt>
                <c:pt idx="8283">
                  <c:v>8285</c:v>
                </c:pt>
                <c:pt idx="8284">
                  <c:v>8286</c:v>
                </c:pt>
                <c:pt idx="8285">
                  <c:v>8287</c:v>
                </c:pt>
                <c:pt idx="8286">
                  <c:v>8288</c:v>
                </c:pt>
                <c:pt idx="8287">
                  <c:v>8289</c:v>
                </c:pt>
                <c:pt idx="8288">
                  <c:v>8290</c:v>
                </c:pt>
                <c:pt idx="8289">
                  <c:v>8291</c:v>
                </c:pt>
                <c:pt idx="8290">
                  <c:v>8292</c:v>
                </c:pt>
                <c:pt idx="8291">
                  <c:v>8293</c:v>
                </c:pt>
                <c:pt idx="8292">
                  <c:v>8294</c:v>
                </c:pt>
                <c:pt idx="8293">
                  <c:v>8295</c:v>
                </c:pt>
                <c:pt idx="8294">
                  <c:v>8296</c:v>
                </c:pt>
                <c:pt idx="8295">
                  <c:v>8297</c:v>
                </c:pt>
                <c:pt idx="8296">
                  <c:v>8298</c:v>
                </c:pt>
                <c:pt idx="8297">
                  <c:v>8299</c:v>
                </c:pt>
                <c:pt idx="8298">
                  <c:v>8300</c:v>
                </c:pt>
                <c:pt idx="8299">
                  <c:v>8301</c:v>
                </c:pt>
                <c:pt idx="8300">
                  <c:v>8302</c:v>
                </c:pt>
                <c:pt idx="8301">
                  <c:v>8303</c:v>
                </c:pt>
                <c:pt idx="8302">
                  <c:v>8304</c:v>
                </c:pt>
                <c:pt idx="8303">
                  <c:v>8305</c:v>
                </c:pt>
                <c:pt idx="8304">
                  <c:v>8306</c:v>
                </c:pt>
                <c:pt idx="8305">
                  <c:v>8307</c:v>
                </c:pt>
                <c:pt idx="8306">
                  <c:v>8308</c:v>
                </c:pt>
                <c:pt idx="8307">
                  <c:v>8309</c:v>
                </c:pt>
                <c:pt idx="8308">
                  <c:v>8310</c:v>
                </c:pt>
                <c:pt idx="8309">
                  <c:v>8311</c:v>
                </c:pt>
                <c:pt idx="8310">
                  <c:v>8312</c:v>
                </c:pt>
                <c:pt idx="8311">
                  <c:v>8313</c:v>
                </c:pt>
                <c:pt idx="8312">
                  <c:v>8314</c:v>
                </c:pt>
                <c:pt idx="8313">
                  <c:v>8315</c:v>
                </c:pt>
                <c:pt idx="8314">
                  <c:v>8316</c:v>
                </c:pt>
                <c:pt idx="8315">
                  <c:v>8317</c:v>
                </c:pt>
                <c:pt idx="8316">
                  <c:v>8318</c:v>
                </c:pt>
                <c:pt idx="8317">
                  <c:v>8319</c:v>
                </c:pt>
                <c:pt idx="8318">
                  <c:v>8320</c:v>
                </c:pt>
                <c:pt idx="8319">
                  <c:v>8321</c:v>
                </c:pt>
                <c:pt idx="8320">
                  <c:v>8322</c:v>
                </c:pt>
                <c:pt idx="8321">
                  <c:v>8323</c:v>
                </c:pt>
                <c:pt idx="8322">
                  <c:v>8324</c:v>
                </c:pt>
                <c:pt idx="8323">
                  <c:v>8325</c:v>
                </c:pt>
                <c:pt idx="8324">
                  <c:v>8326</c:v>
                </c:pt>
                <c:pt idx="8325">
                  <c:v>8327</c:v>
                </c:pt>
                <c:pt idx="8326">
                  <c:v>8328</c:v>
                </c:pt>
                <c:pt idx="8327">
                  <c:v>8329</c:v>
                </c:pt>
                <c:pt idx="8328">
                  <c:v>8330</c:v>
                </c:pt>
                <c:pt idx="8329">
                  <c:v>8331</c:v>
                </c:pt>
                <c:pt idx="8330">
                  <c:v>8332</c:v>
                </c:pt>
                <c:pt idx="8331">
                  <c:v>8333</c:v>
                </c:pt>
                <c:pt idx="8332">
                  <c:v>8334</c:v>
                </c:pt>
                <c:pt idx="8333">
                  <c:v>8335</c:v>
                </c:pt>
                <c:pt idx="8334">
                  <c:v>8336</c:v>
                </c:pt>
                <c:pt idx="8335">
                  <c:v>8337</c:v>
                </c:pt>
                <c:pt idx="8336">
                  <c:v>8338</c:v>
                </c:pt>
                <c:pt idx="8337">
                  <c:v>8339</c:v>
                </c:pt>
                <c:pt idx="8338">
                  <c:v>8340</c:v>
                </c:pt>
                <c:pt idx="8339">
                  <c:v>8341</c:v>
                </c:pt>
                <c:pt idx="8340">
                  <c:v>8342</c:v>
                </c:pt>
                <c:pt idx="8341">
                  <c:v>8343</c:v>
                </c:pt>
                <c:pt idx="8342">
                  <c:v>8344</c:v>
                </c:pt>
                <c:pt idx="8343">
                  <c:v>8345</c:v>
                </c:pt>
                <c:pt idx="8344">
                  <c:v>8346</c:v>
                </c:pt>
                <c:pt idx="8345">
                  <c:v>8347</c:v>
                </c:pt>
                <c:pt idx="8346">
                  <c:v>8348</c:v>
                </c:pt>
                <c:pt idx="8347">
                  <c:v>8349</c:v>
                </c:pt>
                <c:pt idx="8348">
                  <c:v>8350</c:v>
                </c:pt>
                <c:pt idx="8349">
                  <c:v>8351</c:v>
                </c:pt>
                <c:pt idx="8350">
                  <c:v>8352</c:v>
                </c:pt>
                <c:pt idx="8351">
                  <c:v>8353</c:v>
                </c:pt>
                <c:pt idx="8352">
                  <c:v>8354</c:v>
                </c:pt>
                <c:pt idx="8353">
                  <c:v>8355</c:v>
                </c:pt>
                <c:pt idx="8354">
                  <c:v>8356</c:v>
                </c:pt>
                <c:pt idx="8355">
                  <c:v>8357</c:v>
                </c:pt>
                <c:pt idx="8356">
                  <c:v>8358</c:v>
                </c:pt>
                <c:pt idx="8357">
                  <c:v>8359</c:v>
                </c:pt>
                <c:pt idx="8358">
                  <c:v>8360</c:v>
                </c:pt>
                <c:pt idx="8359">
                  <c:v>8361</c:v>
                </c:pt>
                <c:pt idx="8360">
                  <c:v>8362</c:v>
                </c:pt>
                <c:pt idx="8361">
                  <c:v>8363</c:v>
                </c:pt>
                <c:pt idx="8362">
                  <c:v>8364</c:v>
                </c:pt>
                <c:pt idx="8363">
                  <c:v>8365</c:v>
                </c:pt>
                <c:pt idx="8364">
                  <c:v>8366</c:v>
                </c:pt>
                <c:pt idx="8365">
                  <c:v>8367</c:v>
                </c:pt>
                <c:pt idx="8366">
                  <c:v>8368</c:v>
                </c:pt>
                <c:pt idx="8367">
                  <c:v>8369</c:v>
                </c:pt>
                <c:pt idx="8368">
                  <c:v>8370</c:v>
                </c:pt>
                <c:pt idx="8369">
                  <c:v>8371</c:v>
                </c:pt>
                <c:pt idx="8370">
                  <c:v>8372</c:v>
                </c:pt>
                <c:pt idx="8371">
                  <c:v>8373</c:v>
                </c:pt>
                <c:pt idx="8372">
                  <c:v>8374</c:v>
                </c:pt>
                <c:pt idx="8373">
                  <c:v>8375</c:v>
                </c:pt>
                <c:pt idx="8374">
                  <c:v>8376</c:v>
                </c:pt>
                <c:pt idx="8375">
                  <c:v>8377</c:v>
                </c:pt>
                <c:pt idx="8376">
                  <c:v>8378</c:v>
                </c:pt>
                <c:pt idx="8377">
                  <c:v>8379</c:v>
                </c:pt>
                <c:pt idx="8378">
                  <c:v>8380</c:v>
                </c:pt>
                <c:pt idx="8379">
                  <c:v>8381</c:v>
                </c:pt>
                <c:pt idx="8380">
                  <c:v>8382</c:v>
                </c:pt>
                <c:pt idx="8381">
                  <c:v>8383</c:v>
                </c:pt>
                <c:pt idx="8382">
                  <c:v>8384</c:v>
                </c:pt>
                <c:pt idx="8383">
                  <c:v>8385</c:v>
                </c:pt>
                <c:pt idx="8384">
                  <c:v>8386</c:v>
                </c:pt>
                <c:pt idx="8385">
                  <c:v>8387</c:v>
                </c:pt>
                <c:pt idx="8386">
                  <c:v>8388</c:v>
                </c:pt>
                <c:pt idx="8387">
                  <c:v>8389</c:v>
                </c:pt>
                <c:pt idx="8388">
                  <c:v>8390</c:v>
                </c:pt>
                <c:pt idx="8389">
                  <c:v>8391</c:v>
                </c:pt>
                <c:pt idx="8390">
                  <c:v>8392</c:v>
                </c:pt>
                <c:pt idx="8391">
                  <c:v>8393</c:v>
                </c:pt>
                <c:pt idx="8392">
                  <c:v>8394</c:v>
                </c:pt>
                <c:pt idx="8393">
                  <c:v>8395</c:v>
                </c:pt>
                <c:pt idx="8394">
                  <c:v>8396</c:v>
                </c:pt>
                <c:pt idx="8395">
                  <c:v>8397</c:v>
                </c:pt>
                <c:pt idx="8396">
                  <c:v>8398</c:v>
                </c:pt>
                <c:pt idx="8397">
                  <c:v>8399</c:v>
                </c:pt>
                <c:pt idx="8398">
                  <c:v>8400</c:v>
                </c:pt>
                <c:pt idx="8399">
                  <c:v>8401</c:v>
                </c:pt>
                <c:pt idx="8400">
                  <c:v>8402</c:v>
                </c:pt>
                <c:pt idx="8401">
                  <c:v>8403</c:v>
                </c:pt>
                <c:pt idx="8402">
                  <c:v>8404</c:v>
                </c:pt>
                <c:pt idx="8403">
                  <c:v>8405</c:v>
                </c:pt>
                <c:pt idx="8404">
                  <c:v>8406</c:v>
                </c:pt>
                <c:pt idx="8405">
                  <c:v>8407</c:v>
                </c:pt>
                <c:pt idx="8406">
                  <c:v>8408</c:v>
                </c:pt>
                <c:pt idx="8407">
                  <c:v>8409</c:v>
                </c:pt>
                <c:pt idx="8408">
                  <c:v>8410</c:v>
                </c:pt>
                <c:pt idx="8409">
                  <c:v>8411</c:v>
                </c:pt>
                <c:pt idx="8410">
                  <c:v>8412</c:v>
                </c:pt>
                <c:pt idx="8411">
                  <c:v>8413</c:v>
                </c:pt>
                <c:pt idx="8412">
                  <c:v>8414</c:v>
                </c:pt>
                <c:pt idx="8413">
                  <c:v>8415</c:v>
                </c:pt>
                <c:pt idx="8414">
                  <c:v>8416</c:v>
                </c:pt>
                <c:pt idx="8415">
                  <c:v>8417</c:v>
                </c:pt>
                <c:pt idx="8416">
                  <c:v>8418</c:v>
                </c:pt>
                <c:pt idx="8417">
                  <c:v>8419</c:v>
                </c:pt>
                <c:pt idx="8418">
                  <c:v>8420</c:v>
                </c:pt>
                <c:pt idx="8419">
                  <c:v>8421</c:v>
                </c:pt>
                <c:pt idx="8420">
                  <c:v>8422</c:v>
                </c:pt>
                <c:pt idx="8421">
                  <c:v>8423</c:v>
                </c:pt>
                <c:pt idx="8422">
                  <c:v>8424</c:v>
                </c:pt>
                <c:pt idx="8423">
                  <c:v>8425</c:v>
                </c:pt>
                <c:pt idx="8424">
                  <c:v>8426</c:v>
                </c:pt>
                <c:pt idx="8425">
                  <c:v>8427</c:v>
                </c:pt>
                <c:pt idx="8426">
                  <c:v>8428</c:v>
                </c:pt>
                <c:pt idx="8427">
                  <c:v>8429</c:v>
                </c:pt>
                <c:pt idx="8428">
                  <c:v>8430</c:v>
                </c:pt>
                <c:pt idx="8429">
                  <c:v>8431</c:v>
                </c:pt>
                <c:pt idx="8430">
                  <c:v>8432</c:v>
                </c:pt>
                <c:pt idx="8431">
                  <c:v>8433</c:v>
                </c:pt>
                <c:pt idx="8432">
                  <c:v>8434</c:v>
                </c:pt>
                <c:pt idx="8433">
                  <c:v>8435</c:v>
                </c:pt>
                <c:pt idx="8434">
                  <c:v>8436</c:v>
                </c:pt>
                <c:pt idx="8435">
                  <c:v>8437</c:v>
                </c:pt>
                <c:pt idx="8436">
                  <c:v>8438</c:v>
                </c:pt>
                <c:pt idx="8437">
                  <c:v>8439</c:v>
                </c:pt>
                <c:pt idx="8438">
                  <c:v>8440</c:v>
                </c:pt>
                <c:pt idx="8439">
                  <c:v>8441</c:v>
                </c:pt>
                <c:pt idx="8440">
                  <c:v>8442</c:v>
                </c:pt>
                <c:pt idx="8441">
                  <c:v>8443</c:v>
                </c:pt>
                <c:pt idx="8442">
                  <c:v>8444</c:v>
                </c:pt>
                <c:pt idx="8443">
                  <c:v>8445</c:v>
                </c:pt>
                <c:pt idx="8444">
                  <c:v>8446</c:v>
                </c:pt>
                <c:pt idx="8445">
                  <c:v>8447</c:v>
                </c:pt>
                <c:pt idx="8446">
                  <c:v>8448</c:v>
                </c:pt>
                <c:pt idx="8447">
                  <c:v>8449</c:v>
                </c:pt>
                <c:pt idx="8448">
                  <c:v>8450</c:v>
                </c:pt>
                <c:pt idx="8449">
                  <c:v>8451</c:v>
                </c:pt>
                <c:pt idx="8450">
                  <c:v>8452</c:v>
                </c:pt>
                <c:pt idx="8451">
                  <c:v>8453</c:v>
                </c:pt>
                <c:pt idx="8452">
                  <c:v>8454</c:v>
                </c:pt>
                <c:pt idx="8453">
                  <c:v>8455</c:v>
                </c:pt>
                <c:pt idx="8454">
                  <c:v>8456</c:v>
                </c:pt>
                <c:pt idx="8455">
                  <c:v>8457</c:v>
                </c:pt>
                <c:pt idx="8456">
                  <c:v>8458</c:v>
                </c:pt>
                <c:pt idx="8457">
                  <c:v>8459</c:v>
                </c:pt>
                <c:pt idx="8458">
                  <c:v>8460</c:v>
                </c:pt>
                <c:pt idx="8459">
                  <c:v>8461</c:v>
                </c:pt>
                <c:pt idx="8460">
                  <c:v>8462</c:v>
                </c:pt>
                <c:pt idx="8461">
                  <c:v>8463</c:v>
                </c:pt>
                <c:pt idx="8462">
                  <c:v>8464</c:v>
                </c:pt>
                <c:pt idx="8463">
                  <c:v>8465</c:v>
                </c:pt>
                <c:pt idx="8464">
                  <c:v>8466</c:v>
                </c:pt>
                <c:pt idx="8465">
                  <c:v>8467</c:v>
                </c:pt>
                <c:pt idx="8466">
                  <c:v>8468</c:v>
                </c:pt>
                <c:pt idx="8467">
                  <c:v>8469</c:v>
                </c:pt>
                <c:pt idx="8468">
                  <c:v>8470</c:v>
                </c:pt>
                <c:pt idx="8469">
                  <c:v>8471</c:v>
                </c:pt>
                <c:pt idx="8470">
                  <c:v>8472</c:v>
                </c:pt>
                <c:pt idx="8471">
                  <c:v>8473</c:v>
                </c:pt>
                <c:pt idx="8472">
                  <c:v>8474</c:v>
                </c:pt>
                <c:pt idx="8473">
                  <c:v>8475</c:v>
                </c:pt>
                <c:pt idx="8474">
                  <c:v>8476</c:v>
                </c:pt>
                <c:pt idx="8475">
                  <c:v>8477</c:v>
                </c:pt>
                <c:pt idx="8476">
                  <c:v>8478</c:v>
                </c:pt>
                <c:pt idx="8477">
                  <c:v>8479</c:v>
                </c:pt>
                <c:pt idx="8478">
                  <c:v>8480</c:v>
                </c:pt>
                <c:pt idx="8479">
                  <c:v>8481</c:v>
                </c:pt>
                <c:pt idx="8480">
                  <c:v>8482</c:v>
                </c:pt>
                <c:pt idx="8481">
                  <c:v>8483</c:v>
                </c:pt>
                <c:pt idx="8482">
                  <c:v>8484</c:v>
                </c:pt>
                <c:pt idx="8483">
                  <c:v>8485</c:v>
                </c:pt>
                <c:pt idx="8484">
                  <c:v>8486</c:v>
                </c:pt>
                <c:pt idx="8485">
                  <c:v>8487</c:v>
                </c:pt>
                <c:pt idx="8486">
                  <c:v>8488</c:v>
                </c:pt>
                <c:pt idx="8487">
                  <c:v>8489</c:v>
                </c:pt>
                <c:pt idx="8488">
                  <c:v>8490</c:v>
                </c:pt>
                <c:pt idx="8489">
                  <c:v>8491</c:v>
                </c:pt>
                <c:pt idx="8490">
                  <c:v>8492</c:v>
                </c:pt>
                <c:pt idx="8491">
                  <c:v>8493</c:v>
                </c:pt>
                <c:pt idx="8492">
                  <c:v>8494</c:v>
                </c:pt>
                <c:pt idx="8493">
                  <c:v>8495</c:v>
                </c:pt>
                <c:pt idx="8494">
                  <c:v>8496</c:v>
                </c:pt>
                <c:pt idx="8495">
                  <c:v>8497</c:v>
                </c:pt>
                <c:pt idx="8496">
                  <c:v>8498</c:v>
                </c:pt>
                <c:pt idx="8497">
                  <c:v>8499</c:v>
                </c:pt>
                <c:pt idx="8498">
                  <c:v>8500</c:v>
                </c:pt>
                <c:pt idx="8499">
                  <c:v>8501</c:v>
                </c:pt>
                <c:pt idx="8500">
                  <c:v>8502</c:v>
                </c:pt>
                <c:pt idx="8501">
                  <c:v>8503</c:v>
                </c:pt>
                <c:pt idx="8502">
                  <c:v>8504</c:v>
                </c:pt>
                <c:pt idx="8503">
                  <c:v>8505</c:v>
                </c:pt>
                <c:pt idx="8504">
                  <c:v>8506</c:v>
                </c:pt>
                <c:pt idx="8505">
                  <c:v>8507</c:v>
                </c:pt>
                <c:pt idx="8506">
                  <c:v>8508</c:v>
                </c:pt>
                <c:pt idx="8507">
                  <c:v>8509</c:v>
                </c:pt>
                <c:pt idx="8508">
                  <c:v>8510</c:v>
                </c:pt>
                <c:pt idx="8509">
                  <c:v>8511</c:v>
                </c:pt>
                <c:pt idx="8510">
                  <c:v>8512</c:v>
                </c:pt>
                <c:pt idx="8511">
                  <c:v>8513</c:v>
                </c:pt>
                <c:pt idx="8512">
                  <c:v>8514</c:v>
                </c:pt>
                <c:pt idx="8513">
                  <c:v>8515</c:v>
                </c:pt>
                <c:pt idx="8514">
                  <c:v>8516</c:v>
                </c:pt>
                <c:pt idx="8515">
                  <c:v>8517</c:v>
                </c:pt>
                <c:pt idx="8516">
                  <c:v>8518</c:v>
                </c:pt>
                <c:pt idx="8517">
                  <c:v>8519</c:v>
                </c:pt>
                <c:pt idx="8518">
                  <c:v>8520</c:v>
                </c:pt>
                <c:pt idx="8519">
                  <c:v>8521</c:v>
                </c:pt>
                <c:pt idx="8520">
                  <c:v>8522</c:v>
                </c:pt>
                <c:pt idx="8521">
                  <c:v>8523</c:v>
                </c:pt>
                <c:pt idx="8522">
                  <c:v>8524</c:v>
                </c:pt>
                <c:pt idx="8523">
                  <c:v>8525</c:v>
                </c:pt>
                <c:pt idx="8524">
                  <c:v>8526</c:v>
                </c:pt>
                <c:pt idx="8525">
                  <c:v>8527</c:v>
                </c:pt>
                <c:pt idx="8526">
                  <c:v>8528</c:v>
                </c:pt>
                <c:pt idx="8527">
                  <c:v>8529</c:v>
                </c:pt>
                <c:pt idx="8528">
                  <c:v>8530</c:v>
                </c:pt>
                <c:pt idx="8529">
                  <c:v>8531</c:v>
                </c:pt>
                <c:pt idx="8530">
                  <c:v>8532</c:v>
                </c:pt>
                <c:pt idx="8531">
                  <c:v>8533</c:v>
                </c:pt>
                <c:pt idx="8532">
                  <c:v>8534</c:v>
                </c:pt>
                <c:pt idx="8533">
                  <c:v>8535</c:v>
                </c:pt>
                <c:pt idx="8534">
                  <c:v>8536</c:v>
                </c:pt>
                <c:pt idx="8535">
                  <c:v>8537</c:v>
                </c:pt>
                <c:pt idx="8536">
                  <c:v>8538</c:v>
                </c:pt>
                <c:pt idx="8537">
                  <c:v>8539</c:v>
                </c:pt>
                <c:pt idx="8538">
                  <c:v>8540</c:v>
                </c:pt>
                <c:pt idx="8539">
                  <c:v>8541</c:v>
                </c:pt>
                <c:pt idx="8540">
                  <c:v>8542</c:v>
                </c:pt>
                <c:pt idx="8541">
                  <c:v>8543</c:v>
                </c:pt>
                <c:pt idx="8542">
                  <c:v>8544</c:v>
                </c:pt>
                <c:pt idx="8543">
                  <c:v>8545</c:v>
                </c:pt>
                <c:pt idx="8544">
                  <c:v>8546</c:v>
                </c:pt>
                <c:pt idx="8545">
                  <c:v>8547</c:v>
                </c:pt>
                <c:pt idx="8546">
                  <c:v>8548</c:v>
                </c:pt>
                <c:pt idx="8547">
                  <c:v>8549</c:v>
                </c:pt>
                <c:pt idx="8548">
                  <c:v>8550</c:v>
                </c:pt>
                <c:pt idx="8549">
                  <c:v>8551</c:v>
                </c:pt>
                <c:pt idx="8550">
                  <c:v>8552</c:v>
                </c:pt>
                <c:pt idx="8551">
                  <c:v>8553</c:v>
                </c:pt>
                <c:pt idx="8552">
                  <c:v>8554</c:v>
                </c:pt>
                <c:pt idx="8553">
                  <c:v>8555</c:v>
                </c:pt>
                <c:pt idx="8554">
                  <c:v>8556</c:v>
                </c:pt>
                <c:pt idx="8555">
                  <c:v>8557</c:v>
                </c:pt>
                <c:pt idx="8556">
                  <c:v>8558</c:v>
                </c:pt>
                <c:pt idx="8557">
                  <c:v>8559</c:v>
                </c:pt>
                <c:pt idx="8558">
                  <c:v>8560</c:v>
                </c:pt>
                <c:pt idx="8559">
                  <c:v>8561</c:v>
                </c:pt>
                <c:pt idx="8560">
                  <c:v>8562</c:v>
                </c:pt>
                <c:pt idx="8561">
                  <c:v>8563</c:v>
                </c:pt>
                <c:pt idx="8562">
                  <c:v>8564</c:v>
                </c:pt>
                <c:pt idx="8563">
                  <c:v>8565</c:v>
                </c:pt>
                <c:pt idx="8564">
                  <c:v>8566</c:v>
                </c:pt>
                <c:pt idx="8565">
                  <c:v>8567</c:v>
                </c:pt>
                <c:pt idx="8566">
                  <c:v>8568</c:v>
                </c:pt>
                <c:pt idx="8567">
                  <c:v>8569</c:v>
                </c:pt>
                <c:pt idx="8568">
                  <c:v>8570</c:v>
                </c:pt>
                <c:pt idx="8569">
                  <c:v>8571</c:v>
                </c:pt>
                <c:pt idx="8570">
                  <c:v>8572</c:v>
                </c:pt>
                <c:pt idx="8571">
                  <c:v>8573</c:v>
                </c:pt>
                <c:pt idx="8572">
                  <c:v>8574</c:v>
                </c:pt>
                <c:pt idx="8573">
                  <c:v>8575</c:v>
                </c:pt>
                <c:pt idx="8574">
                  <c:v>8576</c:v>
                </c:pt>
                <c:pt idx="8575">
                  <c:v>8577</c:v>
                </c:pt>
                <c:pt idx="8576">
                  <c:v>8578</c:v>
                </c:pt>
                <c:pt idx="8577">
                  <c:v>8579</c:v>
                </c:pt>
                <c:pt idx="8578">
                  <c:v>8580</c:v>
                </c:pt>
                <c:pt idx="8579">
                  <c:v>8581</c:v>
                </c:pt>
                <c:pt idx="8580">
                  <c:v>8582</c:v>
                </c:pt>
                <c:pt idx="8581">
                  <c:v>8583</c:v>
                </c:pt>
                <c:pt idx="8582">
                  <c:v>8584</c:v>
                </c:pt>
                <c:pt idx="8583">
                  <c:v>8585</c:v>
                </c:pt>
                <c:pt idx="8584">
                  <c:v>8586</c:v>
                </c:pt>
                <c:pt idx="8585">
                  <c:v>8587</c:v>
                </c:pt>
                <c:pt idx="8586">
                  <c:v>8588</c:v>
                </c:pt>
                <c:pt idx="8587">
                  <c:v>8589</c:v>
                </c:pt>
                <c:pt idx="8588">
                  <c:v>8590</c:v>
                </c:pt>
                <c:pt idx="8589">
                  <c:v>8591</c:v>
                </c:pt>
                <c:pt idx="8590">
                  <c:v>8592</c:v>
                </c:pt>
                <c:pt idx="8591">
                  <c:v>8593</c:v>
                </c:pt>
                <c:pt idx="8592">
                  <c:v>8594</c:v>
                </c:pt>
                <c:pt idx="8593">
                  <c:v>8595</c:v>
                </c:pt>
                <c:pt idx="8594">
                  <c:v>8596</c:v>
                </c:pt>
                <c:pt idx="8595">
                  <c:v>8597</c:v>
                </c:pt>
                <c:pt idx="8596">
                  <c:v>8598</c:v>
                </c:pt>
                <c:pt idx="8597">
                  <c:v>8599</c:v>
                </c:pt>
                <c:pt idx="8598">
                  <c:v>8600</c:v>
                </c:pt>
                <c:pt idx="8599">
                  <c:v>8601</c:v>
                </c:pt>
                <c:pt idx="8600">
                  <c:v>8602</c:v>
                </c:pt>
                <c:pt idx="8601">
                  <c:v>8603</c:v>
                </c:pt>
                <c:pt idx="8602">
                  <c:v>8604</c:v>
                </c:pt>
                <c:pt idx="8603">
                  <c:v>8605</c:v>
                </c:pt>
                <c:pt idx="8604">
                  <c:v>8606</c:v>
                </c:pt>
                <c:pt idx="8605">
                  <c:v>8607</c:v>
                </c:pt>
                <c:pt idx="8606">
                  <c:v>8608</c:v>
                </c:pt>
                <c:pt idx="8607">
                  <c:v>8609</c:v>
                </c:pt>
                <c:pt idx="8608">
                  <c:v>8610</c:v>
                </c:pt>
                <c:pt idx="8609">
                  <c:v>8611</c:v>
                </c:pt>
                <c:pt idx="8610">
                  <c:v>8612</c:v>
                </c:pt>
                <c:pt idx="8611">
                  <c:v>8613</c:v>
                </c:pt>
                <c:pt idx="8612">
                  <c:v>8614</c:v>
                </c:pt>
                <c:pt idx="8613">
                  <c:v>8615</c:v>
                </c:pt>
                <c:pt idx="8614">
                  <c:v>8616</c:v>
                </c:pt>
                <c:pt idx="8615">
                  <c:v>8617</c:v>
                </c:pt>
                <c:pt idx="8616">
                  <c:v>8618</c:v>
                </c:pt>
                <c:pt idx="8617">
                  <c:v>8619</c:v>
                </c:pt>
                <c:pt idx="8618">
                  <c:v>8620</c:v>
                </c:pt>
                <c:pt idx="8619">
                  <c:v>8621</c:v>
                </c:pt>
                <c:pt idx="8620">
                  <c:v>8622</c:v>
                </c:pt>
                <c:pt idx="8621">
                  <c:v>8623</c:v>
                </c:pt>
                <c:pt idx="8622">
                  <c:v>8624</c:v>
                </c:pt>
                <c:pt idx="8623">
                  <c:v>8625</c:v>
                </c:pt>
                <c:pt idx="8624">
                  <c:v>8626</c:v>
                </c:pt>
                <c:pt idx="8625">
                  <c:v>8627</c:v>
                </c:pt>
                <c:pt idx="8626">
                  <c:v>8628</c:v>
                </c:pt>
                <c:pt idx="8627">
                  <c:v>8629</c:v>
                </c:pt>
                <c:pt idx="8628">
                  <c:v>8630</c:v>
                </c:pt>
                <c:pt idx="8629">
                  <c:v>8631</c:v>
                </c:pt>
                <c:pt idx="8630">
                  <c:v>8632</c:v>
                </c:pt>
                <c:pt idx="8631">
                  <c:v>8633</c:v>
                </c:pt>
                <c:pt idx="8632">
                  <c:v>8634</c:v>
                </c:pt>
                <c:pt idx="8633">
                  <c:v>8635</c:v>
                </c:pt>
                <c:pt idx="8634">
                  <c:v>8636</c:v>
                </c:pt>
                <c:pt idx="8635">
                  <c:v>8637</c:v>
                </c:pt>
                <c:pt idx="8636">
                  <c:v>8638</c:v>
                </c:pt>
                <c:pt idx="8637">
                  <c:v>8639</c:v>
                </c:pt>
                <c:pt idx="8638">
                  <c:v>8640</c:v>
                </c:pt>
                <c:pt idx="8639">
                  <c:v>8641</c:v>
                </c:pt>
                <c:pt idx="8640">
                  <c:v>8642</c:v>
                </c:pt>
                <c:pt idx="8641">
                  <c:v>8643</c:v>
                </c:pt>
                <c:pt idx="8642">
                  <c:v>8644</c:v>
                </c:pt>
                <c:pt idx="8643">
                  <c:v>8645</c:v>
                </c:pt>
                <c:pt idx="8644">
                  <c:v>8646</c:v>
                </c:pt>
                <c:pt idx="8645">
                  <c:v>8647</c:v>
                </c:pt>
                <c:pt idx="8646">
                  <c:v>8648</c:v>
                </c:pt>
                <c:pt idx="8647">
                  <c:v>8649</c:v>
                </c:pt>
                <c:pt idx="8648">
                  <c:v>8650</c:v>
                </c:pt>
                <c:pt idx="8649">
                  <c:v>8651</c:v>
                </c:pt>
                <c:pt idx="8650">
                  <c:v>8652</c:v>
                </c:pt>
                <c:pt idx="8651">
                  <c:v>8653</c:v>
                </c:pt>
                <c:pt idx="8652">
                  <c:v>8654</c:v>
                </c:pt>
                <c:pt idx="8653">
                  <c:v>8655</c:v>
                </c:pt>
                <c:pt idx="8654">
                  <c:v>8656</c:v>
                </c:pt>
                <c:pt idx="8655">
                  <c:v>8657</c:v>
                </c:pt>
                <c:pt idx="8656">
                  <c:v>8658</c:v>
                </c:pt>
                <c:pt idx="8657">
                  <c:v>8659</c:v>
                </c:pt>
                <c:pt idx="8658">
                  <c:v>8660</c:v>
                </c:pt>
                <c:pt idx="8659">
                  <c:v>8661</c:v>
                </c:pt>
                <c:pt idx="8660">
                  <c:v>8662</c:v>
                </c:pt>
                <c:pt idx="8661">
                  <c:v>8663</c:v>
                </c:pt>
                <c:pt idx="8662">
                  <c:v>8664</c:v>
                </c:pt>
                <c:pt idx="8663">
                  <c:v>8665</c:v>
                </c:pt>
                <c:pt idx="8664">
                  <c:v>8666</c:v>
                </c:pt>
                <c:pt idx="8665">
                  <c:v>8667</c:v>
                </c:pt>
                <c:pt idx="8666">
                  <c:v>8668</c:v>
                </c:pt>
                <c:pt idx="8667">
                  <c:v>8669</c:v>
                </c:pt>
                <c:pt idx="8668">
                  <c:v>8670</c:v>
                </c:pt>
                <c:pt idx="8669">
                  <c:v>8671</c:v>
                </c:pt>
                <c:pt idx="8670">
                  <c:v>8672</c:v>
                </c:pt>
                <c:pt idx="8671">
                  <c:v>8673</c:v>
                </c:pt>
                <c:pt idx="8672">
                  <c:v>8674</c:v>
                </c:pt>
                <c:pt idx="8673">
                  <c:v>8675</c:v>
                </c:pt>
                <c:pt idx="8674">
                  <c:v>8676</c:v>
                </c:pt>
                <c:pt idx="8675">
                  <c:v>8677</c:v>
                </c:pt>
                <c:pt idx="8676">
                  <c:v>8678</c:v>
                </c:pt>
                <c:pt idx="8677">
                  <c:v>8679</c:v>
                </c:pt>
                <c:pt idx="8678">
                  <c:v>8680</c:v>
                </c:pt>
                <c:pt idx="8679">
                  <c:v>8681</c:v>
                </c:pt>
                <c:pt idx="8680">
                  <c:v>8682</c:v>
                </c:pt>
                <c:pt idx="8681">
                  <c:v>8683</c:v>
                </c:pt>
                <c:pt idx="8682">
                  <c:v>8684</c:v>
                </c:pt>
                <c:pt idx="8683">
                  <c:v>8685</c:v>
                </c:pt>
                <c:pt idx="8684">
                  <c:v>8686</c:v>
                </c:pt>
                <c:pt idx="8685">
                  <c:v>8687</c:v>
                </c:pt>
                <c:pt idx="8686">
                  <c:v>8688</c:v>
                </c:pt>
                <c:pt idx="8687">
                  <c:v>8689</c:v>
                </c:pt>
                <c:pt idx="8688">
                  <c:v>8690</c:v>
                </c:pt>
                <c:pt idx="8689">
                  <c:v>8691</c:v>
                </c:pt>
                <c:pt idx="8690">
                  <c:v>8692</c:v>
                </c:pt>
                <c:pt idx="8691">
                  <c:v>8693</c:v>
                </c:pt>
                <c:pt idx="8692">
                  <c:v>8694</c:v>
                </c:pt>
                <c:pt idx="8693">
                  <c:v>8695</c:v>
                </c:pt>
                <c:pt idx="8694">
                  <c:v>8696</c:v>
                </c:pt>
                <c:pt idx="8695">
                  <c:v>8697</c:v>
                </c:pt>
                <c:pt idx="8696">
                  <c:v>8698</c:v>
                </c:pt>
                <c:pt idx="8697">
                  <c:v>8699</c:v>
                </c:pt>
                <c:pt idx="8698">
                  <c:v>8700</c:v>
                </c:pt>
                <c:pt idx="8699">
                  <c:v>8701</c:v>
                </c:pt>
                <c:pt idx="8700">
                  <c:v>8702</c:v>
                </c:pt>
                <c:pt idx="8701">
                  <c:v>8703</c:v>
                </c:pt>
                <c:pt idx="8702">
                  <c:v>8704</c:v>
                </c:pt>
                <c:pt idx="8703">
                  <c:v>8705</c:v>
                </c:pt>
                <c:pt idx="8704">
                  <c:v>8706</c:v>
                </c:pt>
                <c:pt idx="8705">
                  <c:v>8707</c:v>
                </c:pt>
                <c:pt idx="8706">
                  <c:v>8708</c:v>
                </c:pt>
                <c:pt idx="8707">
                  <c:v>8709</c:v>
                </c:pt>
                <c:pt idx="8708">
                  <c:v>8710</c:v>
                </c:pt>
                <c:pt idx="8709">
                  <c:v>8711</c:v>
                </c:pt>
                <c:pt idx="8710">
                  <c:v>8712</c:v>
                </c:pt>
                <c:pt idx="8711">
                  <c:v>8713</c:v>
                </c:pt>
                <c:pt idx="8712">
                  <c:v>8714</c:v>
                </c:pt>
                <c:pt idx="8713">
                  <c:v>8715</c:v>
                </c:pt>
                <c:pt idx="8714">
                  <c:v>8716</c:v>
                </c:pt>
                <c:pt idx="8715">
                  <c:v>8717</c:v>
                </c:pt>
                <c:pt idx="8716">
                  <c:v>8718</c:v>
                </c:pt>
                <c:pt idx="8717">
                  <c:v>8719</c:v>
                </c:pt>
                <c:pt idx="8718">
                  <c:v>8720</c:v>
                </c:pt>
                <c:pt idx="8719">
                  <c:v>8721</c:v>
                </c:pt>
                <c:pt idx="8720">
                  <c:v>8722</c:v>
                </c:pt>
                <c:pt idx="8721">
                  <c:v>8723</c:v>
                </c:pt>
                <c:pt idx="8722">
                  <c:v>8724</c:v>
                </c:pt>
                <c:pt idx="8723">
                  <c:v>8725</c:v>
                </c:pt>
                <c:pt idx="8724">
                  <c:v>8726</c:v>
                </c:pt>
                <c:pt idx="8725">
                  <c:v>8727</c:v>
                </c:pt>
                <c:pt idx="8726">
                  <c:v>8728</c:v>
                </c:pt>
                <c:pt idx="8727">
                  <c:v>8729</c:v>
                </c:pt>
                <c:pt idx="8728">
                  <c:v>8730</c:v>
                </c:pt>
                <c:pt idx="8729">
                  <c:v>8731</c:v>
                </c:pt>
                <c:pt idx="8730">
                  <c:v>8732</c:v>
                </c:pt>
                <c:pt idx="8731">
                  <c:v>8733</c:v>
                </c:pt>
                <c:pt idx="8732">
                  <c:v>8734</c:v>
                </c:pt>
                <c:pt idx="8733">
                  <c:v>8735</c:v>
                </c:pt>
                <c:pt idx="8734">
                  <c:v>8736</c:v>
                </c:pt>
                <c:pt idx="8735">
                  <c:v>8737</c:v>
                </c:pt>
                <c:pt idx="8736">
                  <c:v>8738</c:v>
                </c:pt>
                <c:pt idx="8737">
                  <c:v>8739</c:v>
                </c:pt>
                <c:pt idx="8738">
                  <c:v>8740</c:v>
                </c:pt>
                <c:pt idx="8739">
                  <c:v>8741</c:v>
                </c:pt>
                <c:pt idx="8740">
                  <c:v>8742</c:v>
                </c:pt>
                <c:pt idx="8741">
                  <c:v>8743</c:v>
                </c:pt>
                <c:pt idx="8742">
                  <c:v>8744</c:v>
                </c:pt>
                <c:pt idx="8743">
                  <c:v>8745</c:v>
                </c:pt>
                <c:pt idx="8744">
                  <c:v>8746</c:v>
                </c:pt>
                <c:pt idx="8745">
                  <c:v>8747</c:v>
                </c:pt>
                <c:pt idx="8746">
                  <c:v>8748</c:v>
                </c:pt>
                <c:pt idx="8747">
                  <c:v>8749</c:v>
                </c:pt>
                <c:pt idx="8748">
                  <c:v>8750</c:v>
                </c:pt>
                <c:pt idx="8749">
                  <c:v>8751</c:v>
                </c:pt>
                <c:pt idx="8750">
                  <c:v>8752</c:v>
                </c:pt>
                <c:pt idx="8751">
                  <c:v>8753</c:v>
                </c:pt>
                <c:pt idx="8752">
                  <c:v>8754</c:v>
                </c:pt>
                <c:pt idx="8753">
                  <c:v>8755</c:v>
                </c:pt>
                <c:pt idx="8754">
                  <c:v>8756</c:v>
                </c:pt>
                <c:pt idx="8755">
                  <c:v>8757</c:v>
                </c:pt>
                <c:pt idx="8756">
                  <c:v>8758</c:v>
                </c:pt>
                <c:pt idx="8757">
                  <c:v>8759</c:v>
                </c:pt>
                <c:pt idx="8758">
                  <c:v>8760</c:v>
                </c:pt>
                <c:pt idx="8759">
                  <c:v>8761</c:v>
                </c:pt>
                <c:pt idx="8760">
                  <c:v>8762</c:v>
                </c:pt>
                <c:pt idx="8761">
                  <c:v>8763</c:v>
                </c:pt>
                <c:pt idx="8762">
                  <c:v>8764</c:v>
                </c:pt>
                <c:pt idx="8763">
                  <c:v>8765</c:v>
                </c:pt>
                <c:pt idx="8764">
                  <c:v>8766</c:v>
                </c:pt>
                <c:pt idx="8765">
                  <c:v>8767</c:v>
                </c:pt>
                <c:pt idx="8766">
                  <c:v>8768</c:v>
                </c:pt>
                <c:pt idx="8767">
                  <c:v>8769</c:v>
                </c:pt>
                <c:pt idx="8768">
                  <c:v>8770</c:v>
                </c:pt>
                <c:pt idx="8769">
                  <c:v>8771</c:v>
                </c:pt>
                <c:pt idx="8770">
                  <c:v>8772</c:v>
                </c:pt>
                <c:pt idx="8771">
                  <c:v>8773</c:v>
                </c:pt>
                <c:pt idx="8772">
                  <c:v>8774</c:v>
                </c:pt>
                <c:pt idx="8773">
                  <c:v>8775</c:v>
                </c:pt>
                <c:pt idx="8774">
                  <c:v>8776</c:v>
                </c:pt>
                <c:pt idx="8775">
                  <c:v>8777</c:v>
                </c:pt>
                <c:pt idx="8776">
                  <c:v>8778</c:v>
                </c:pt>
                <c:pt idx="8777">
                  <c:v>8779</c:v>
                </c:pt>
                <c:pt idx="8778">
                  <c:v>8780</c:v>
                </c:pt>
                <c:pt idx="8779">
                  <c:v>8781</c:v>
                </c:pt>
                <c:pt idx="8780">
                  <c:v>8782</c:v>
                </c:pt>
                <c:pt idx="8781">
                  <c:v>8783</c:v>
                </c:pt>
                <c:pt idx="8782">
                  <c:v>8784</c:v>
                </c:pt>
                <c:pt idx="8783">
                  <c:v>8785</c:v>
                </c:pt>
                <c:pt idx="8784">
                  <c:v>8786</c:v>
                </c:pt>
                <c:pt idx="8785">
                  <c:v>8787</c:v>
                </c:pt>
                <c:pt idx="8786">
                  <c:v>8788</c:v>
                </c:pt>
                <c:pt idx="8787">
                  <c:v>8789</c:v>
                </c:pt>
                <c:pt idx="8788">
                  <c:v>8790</c:v>
                </c:pt>
                <c:pt idx="8789">
                  <c:v>8791</c:v>
                </c:pt>
                <c:pt idx="8790">
                  <c:v>8792</c:v>
                </c:pt>
                <c:pt idx="8791">
                  <c:v>8793</c:v>
                </c:pt>
                <c:pt idx="8792">
                  <c:v>8794</c:v>
                </c:pt>
                <c:pt idx="8793">
                  <c:v>8795</c:v>
                </c:pt>
                <c:pt idx="8794">
                  <c:v>8796</c:v>
                </c:pt>
                <c:pt idx="8795">
                  <c:v>8797</c:v>
                </c:pt>
                <c:pt idx="8796">
                  <c:v>8798</c:v>
                </c:pt>
                <c:pt idx="8797">
                  <c:v>8799</c:v>
                </c:pt>
                <c:pt idx="8798">
                  <c:v>8800</c:v>
                </c:pt>
                <c:pt idx="8799">
                  <c:v>8801</c:v>
                </c:pt>
                <c:pt idx="8800">
                  <c:v>8802</c:v>
                </c:pt>
                <c:pt idx="8801">
                  <c:v>8803</c:v>
                </c:pt>
                <c:pt idx="8802">
                  <c:v>8804</c:v>
                </c:pt>
                <c:pt idx="8803">
                  <c:v>8805</c:v>
                </c:pt>
                <c:pt idx="8804">
                  <c:v>8806</c:v>
                </c:pt>
                <c:pt idx="8805">
                  <c:v>8807</c:v>
                </c:pt>
                <c:pt idx="8806">
                  <c:v>8808</c:v>
                </c:pt>
                <c:pt idx="8807">
                  <c:v>8809</c:v>
                </c:pt>
                <c:pt idx="8808">
                  <c:v>8810</c:v>
                </c:pt>
                <c:pt idx="8809">
                  <c:v>8811</c:v>
                </c:pt>
                <c:pt idx="8810">
                  <c:v>8812</c:v>
                </c:pt>
                <c:pt idx="8811">
                  <c:v>8813</c:v>
                </c:pt>
                <c:pt idx="8812">
                  <c:v>8814</c:v>
                </c:pt>
                <c:pt idx="8813">
                  <c:v>8815</c:v>
                </c:pt>
                <c:pt idx="8814">
                  <c:v>8816</c:v>
                </c:pt>
                <c:pt idx="8815">
                  <c:v>8817</c:v>
                </c:pt>
                <c:pt idx="8816">
                  <c:v>8818</c:v>
                </c:pt>
                <c:pt idx="8817">
                  <c:v>8819</c:v>
                </c:pt>
                <c:pt idx="8818">
                  <c:v>8820</c:v>
                </c:pt>
                <c:pt idx="8819">
                  <c:v>8821</c:v>
                </c:pt>
                <c:pt idx="8820">
                  <c:v>8822</c:v>
                </c:pt>
                <c:pt idx="8821">
                  <c:v>8823</c:v>
                </c:pt>
                <c:pt idx="8822">
                  <c:v>8824</c:v>
                </c:pt>
                <c:pt idx="8823">
                  <c:v>8825</c:v>
                </c:pt>
                <c:pt idx="8824">
                  <c:v>8826</c:v>
                </c:pt>
                <c:pt idx="8825">
                  <c:v>8827</c:v>
                </c:pt>
                <c:pt idx="8826">
                  <c:v>8828</c:v>
                </c:pt>
                <c:pt idx="8827">
                  <c:v>8829</c:v>
                </c:pt>
                <c:pt idx="8828">
                  <c:v>8830</c:v>
                </c:pt>
                <c:pt idx="8829">
                  <c:v>8831</c:v>
                </c:pt>
                <c:pt idx="8830">
                  <c:v>8832</c:v>
                </c:pt>
                <c:pt idx="8831">
                  <c:v>8833</c:v>
                </c:pt>
                <c:pt idx="8832">
                  <c:v>8834</c:v>
                </c:pt>
                <c:pt idx="8833">
                  <c:v>8835</c:v>
                </c:pt>
                <c:pt idx="8834">
                  <c:v>8836</c:v>
                </c:pt>
                <c:pt idx="8835">
                  <c:v>8837</c:v>
                </c:pt>
                <c:pt idx="8836">
                  <c:v>8838</c:v>
                </c:pt>
                <c:pt idx="8837">
                  <c:v>8839</c:v>
                </c:pt>
                <c:pt idx="8838">
                  <c:v>8840</c:v>
                </c:pt>
                <c:pt idx="8839">
                  <c:v>8841</c:v>
                </c:pt>
                <c:pt idx="8840">
                  <c:v>8842</c:v>
                </c:pt>
                <c:pt idx="8841">
                  <c:v>8843</c:v>
                </c:pt>
                <c:pt idx="8842">
                  <c:v>8844</c:v>
                </c:pt>
                <c:pt idx="8843">
                  <c:v>8845</c:v>
                </c:pt>
                <c:pt idx="8844">
                  <c:v>8846</c:v>
                </c:pt>
                <c:pt idx="8845">
                  <c:v>8847</c:v>
                </c:pt>
                <c:pt idx="8846">
                  <c:v>8848</c:v>
                </c:pt>
                <c:pt idx="8847">
                  <c:v>8849</c:v>
                </c:pt>
                <c:pt idx="8848">
                  <c:v>8850</c:v>
                </c:pt>
                <c:pt idx="8849">
                  <c:v>8851</c:v>
                </c:pt>
                <c:pt idx="8850">
                  <c:v>8852</c:v>
                </c:pt>
                <c:pt idx="8851">
                  <c:v>8853</c:v>
                </c:pt>
                <c:pt idx="8852">
                  <c:v>8854</c:v>
                </c:pt>
                <c:pt idx="8853">
                  <c:v>8855</c:v>
                </c:pt>
                <c:pt idx="8854">
                  <c:v>8856</c:v>
                </c:pt>
                <c:pt idx="8855">
                  <c:v>8857</c:v>
                </c:pt>
                <c:pt idx="8856">
                  <c:v>8858</c:v>
                </c:pt>
                <c:pt idx="8857">
                  <c:v>8859</c:v>
                </c:pt>
                <c:pt idx="8858">
                  <c:v>8860</c:v>
                </c:pt>
                <c:pt idx="8859">
                  <c:v>8861</c:v>
                </c:pt>
                <c:pt idx="8860">
                  <c:v>8862</c:v>
                </c:pt>
                <c:pt idx="8861">
                  <c:v>8863</c:v>
                </c:pt>
                <c:pt idx="8862">
                  <c:v>8864</c:v>
                </c:pt>
                <c:pt idx="8863">
                  <c:v>8865</c:v>
                </c:pt>
                <c:pt idx="8864">
                  <c:v>8866</c:v>
                </c:pt>
                <c:pt idx="8865">
                  <c:v>8867</c:v>
                </c:pt>
                <c:pt idx="8866">
                  <c:v>8868</c:v>
                </c:pt>
                <c:pt idx="8867">
                  <c:v>8869</c:v>
                </c:pt>
                <c:pt idx="8868">
                  <c:v>8870</c:v>
                </c:pt>
                <c:pt idx="8869">
                  <c:v>8871</c:v>
                </c:pt>
                <c:pt idx="8870">
                  <c:v>8872</c:v>
                </c:pt>
                <c:pt idx="8871">
                  <c:v>8873</c:v>
                </c:pt>
                <c:pt idx="8872">
                  <c:v>8874</c:v>
                </c:pt>
                <c:pt idx="8873">
                  <c:v>8875</c:v>
                </c:pt>
                <c:pt idx="8874">
                  <c:v>8876</c:v>
                </c:pt>
                <c:pt idx="8875">
                  <c:v>8877</c:v>
                </c:pt>
                <c:pt idx="8876">
                  <c:v>8878</c:v>
                </c:pt>
                <c:pt idx="8877">
                  <c:v>8879</c:v>
                </c:pt>
                <c:pt idx="8878">
                  <c:v>8880</c:v>
                </c:pt>
                <c:pt idx="8879">
                  <c:v>8881</c:v>
                </c:pt>
                <c:pt idx="8880">
                  <c:v>8882</c:v>
                </c:pt>
                <c:pt idx="8881">
                  <c:v>8883</c:v>
                </c:pt>
                <c:pt idx="8882">
                  <c:v>8884</c:v>
                </c:pt>
                <c:pt idx="8883">
                  <c:v>8885</c:v>
                </c:pt>
                <c:pt idx="8884">
                  <c:v>8886</c:v>
                </c:pt>
                <c:pt idx="8885">
                  <c:v>8887</c:v>
                </c:pt>
                <c:pt idx="8886">
                  <c:v>8888</c:v>
                </c:pt>
                <c:pt idx="8887">
                  <c:v>8889</c:v>
                </c:pt>
                <c:pt idx="8888">
                  <c:v>8890</c:v>
                </c:pt>
                <c:pt idx="8889">
                  <c:v>8891</c:v>
                </c:pt>
                <c:pt idx="8890">
                  <c:v>8892</c:v>
                </c:pt>
                <c:pt idx="8891">
                  <c:v>8893</c:v>
                </c:pt>
                <c:pt idx="8892">
                  <c:v>8894</c:v>
                </c:pt>
                <c:pt idx="8893">
                  <c:v>8895</c:v>
                </c:pt>
                <c:pt idx="8894">
                  <c:v>8896</c:v>
                </c:pt>
                <c:pt idx="8895">
                  <c:v>8897</c:v>
                </c:pt>
                <c:pt idx="8896">
                  <c:v>8898</c:v>
                </c:pt>
                <c:pt idx="8897">
                  <c:v>8899</c:v>
                </c:pt>
                <c:pt idx="8898">
                  <c:v>8900</c:v>
                </c:pt>
                <c:pt idx="8899">
                  <c:v>8901</c:v>
                </c:pt>
                <c:pt idx="8900">
                  <c:v>8902</c:v>
                </c:pt>
                <c:pt idx="8901">
                  <c:v>8903</c:v>
                </c:pt>
                <c:pt idx="8902">
                  <c:v>8904</c:v>
                </c:pt>
                <c:pt idx="8903">
                  <c:v>8905</c:v>
                </c:pt>
                <c:pt idx="8904">
                  <c:v>8906</c:v>
                </c:pt>
                <c:pt idx="8905">
                  <c:v>8907</c:v>
                </c:pt>
                <c:pt idx="8906">
                  <c:v>8908</c:v>
                </c:pt>
                <c:pt idx="8907">
                  <c:v>8909</c:v>
                </c:pt>
                <c:pt idx="8908">
                  <c:v>8910</c:v>
                </c:pt>
                <c:pt idx="8909">
                  <c:v>8911</c:v>
                </c:pt>
                <c:pt idx="8910">
                  <c:v>8912</c:v>
                </c:pt>
                <c:pt idx="8911">
                  <c:v>8913</c:v>
                </c:pt>
                <c:pt idx="8912">
                  <c:v>8914</c:v>
                </c:pt>
                <c:pt idx="8913">
                  <c:v>8915</c:v>
                </c:pt>
                <c:pt idx="8914">
                  <c:v>8916</c:v>
                </c:pt>
                <c:pt idx="8915">
                  <c:v>8917</c:v>
                </c:pt>
                <c:pt idx="8916">
                  <c:v>8918</c:v>
                </c:pt>
                <c:pt idx="8917">
                  <c:v>8919</c:v>
                </c:pt>
                <c:pt idx="8918">
                  <c:v>8920</c:v>
                </c:pt>
                <c:pt idx="8919">
                  <c:v>8921</c:v>
                </c:pt>
                <c:pt idx="8920">
                  <c:v>8922</c:v>
                </c:pt>
                <c:pt idx="8921">
                  <c:v>8923</c:v>
                </c:pt>
                <c:pt idx="8922">
                  <c:v>8924</c:v>
                </c:pt>
                <c:pt idx="8923">
                  <c:v>8925</c:v>
                </c:pt>
                <c:pt idx="8924">
                  <c:v>8926</c:v>
                </c:pt>
                <c:pt idx="8925">
                  <c:v>8927</c:v>
                </c:pt>
                <c:pt idx="8926">
                  <c:v>8928</c:v>
                </c:pt>
                <c:pt idx="8927">
                  <c:v>8929</c:v>
                </c:pt>
                <c:pt idx="8928">
                  <c:v>8930</c:v>
                </c:pt>
                <c:pt idx="8929">
                  <c:v>8931</c:v>
                </c:pt>
                <c:pt idx="8930">
                  <c:v>8932</c:v>
                </c:pt>
                <c:pt idx="8931">
                  <c:v>8933</c:v>
                </c:pt>
                <c:pt idx="8932">
                  <c:v>8934</c:v>
                </c:pt>
                <c:pt idx="8933">
                  <c:v>8935</c:v>
                </c:pt>
                <c:pt idx="8934">
                  <c:v>8936</c:v>
                </c:pt>
                <c:pt idx="8935">
                  <c:v>8937</c:v>
                </c:pt>
                <c:pt idx="8936">
                  <c:v>8938</c:v>
                </c:pt>
                <c:pt idx="8937">
                  <c:v>8939</c:v>
                </c:pt>
                <c:pt idx="8938">
                  <c:v>8940</c:v>
                </c:pt>
                <c:pt idx="8939">
                  <c:v>8941</c:v>
                </c:pt>
                <c:pt idx="8940">
                  <c:v>8942</c:v>
                </c:pt>
                <c:pt idx="8941">
                  <c:v>8943</c:v>
                </c:pt>
                <c:pt idx="8942">
                  <c:v>8944</c:v>
                </c:pt>
                <c:pt idx="8943">
                  <c:v>8945</c:v>
                </c:pt>
                <c:pt idx="8944">
                  <c:v>8946</c:v>
                </c:pt>
                <c:pt idx="8945">
                  <c:v>8947</c:v>
                </c:pt>
                <c:pt idx="8946">
                  <c:v>8948</c:v>
                </c:pt>
                <c:pt idx="8947">
                  <c:v>8949</c:v>
                </c:pt>
                <c:pt idx="8948">
                  <c:v>8950</c:v>
                </c:pt>
                <c:pt idx="8949">
                  <c:v>8951</c:v>
                </c:pt>
                <c:pt idx="8950">
                  <c:v>8952</c:v>
                </c:pt>
                <c:pt idx="8951">
                  <c:v>8953</c:v>
                </c:pt>
                <c:pt idx="8952">
                  <c:v>8954</c:v>
                </c:pt>
                <c:pt idx="8953">
                  <c:v>8955</c:v>
                </c:pt>
                <c:pt idx="8954">
                  <c:v>8956</c:v>
                </c:pt>
                <c:pt idx="8955">
                  <c:v>8957</c:v>
                </c:pt>
                <c:pt idx="8956">
                  <c:v>8958</c:v>
                </c:pt>
                <c:pt idx="8957">
                  <c:v>8959</c:v>
                </c:pt>
                <c:pt idx="8958">
                  <c:v>8960</c:v>
                </c:pt>
                <c:pt idx="8959">
                  <c:v>8961</c:v>
                </c:pt>
                <c:pt idx="8960">
                  <c:v>8962</c:v>
                </c:pt>
                <c:pt idx="8961">
                  <c:v>8963</c:v>
                </c:pt>
                <c:pt idx="8962">
                  <c:v>8964</c:v>
                </c:pt>
                <c:pt idx="8963">
                  <c:v>8965</c:v>
                </c:pt>
                <c:pt idx="8964">
                  <c:v>8966</c:v>
                </c:pt>
                <c:pt idx="8965">
                  <c:v>8967</c:v>
                </c:pt>
                <c:pt idx="8966">
                  <c:v>8968</c:v>
                </c:pt>
                <c:pt idx="8967">
                  <c:v>8969</c:v>
                </c:pt>
                <c:pt idx="8968">
                  <c:v>8970</c:v>
                </c:pt>
                <c:pt idx="8969">
                  <c:v>8971</c:v>
                </c:pt>
                <c:pt idx="8970">
                  <c:v>8972</c:v>
                </c:pt>
                <c:pt idx="8971">
                  <c:v>8973</c:v>
                </c:pt>
                <c:pt idx="8972">
                  <c:v>8974</c:v>
                </c:pt>
                <c:pt idx="8973">
                  <c:v>8975</c:v>
                </c:pt>
                <c:pt idx="8974">
                  <c:v>8976</c:v>
                </c:pt>
                <c:pt idx="8975">
                  <c:v>8977</c:v>
                </c:pt>
                <c:pt idx="8976">
                  <c:v>8978</c:v>
                </c:pt>
                <c:pt idx="8977">
                  <c:v>8979</c:v>
                </c:pt>
                <c:pt idx="8978">
                  <c:v>8980</c:v>
                </c:pt>
                <c:pt idx="8979">
                  <c:v>8981</c:v>
                </c:pt>
                <c:pt idx="8980">
                  <c:v>8982</c:v>
                </c:pt>
                <c:pt idx="8981">
                  <c:v>8983</c:v>
                </c:pt>
                <c:pt idx="8982">
                  <c:v>8984</c:v>
                </c:pt>
                <c:pt idx="8983">
                  <c:v>8985</c:v>
                </c:pt>
                <c:pt idx="8984">
                  <c:v>8986</c:v>
                </c:pt>
                <c:pt idx="8985">
                  <c:v>8987</c:v>
                </c:pt>
                <c:pt idx="8986">
                  <c:v>8988</c:v>
                </c:pt>
                <c:pt idx="8987">
                  <c:v>8989</c:v>
                </c:pt>
                <c:pt idx="8988">
                  <c:v>8990</c:v>
                </c:pt>
                <c:pt idx="8989">
                  <c:v>8991</c:v>
                </c:pt>
                <c:pt idx="8990">
                  <c:v>8992</c:v>
                </c:pt>
                <c:pt idx="8991">
                  <c:v>8993</c:v>
                </c:pt>
                <c:pt idx="8992">
                  <c:v>8994</c:v>
                </c:pt>
                <c:pt idx="8993">
                  <c:v>8995</c:v>
                </c:pt>
                <c:pt idx="8994">
                  <c:v>8996</c:v>
                </c:pt>
                <c:pt idx="8995">
                  <c:v>8997</c:v>
                </c:pt>
                <c:pt idx="8996">
                  <c:v>8998</c:v>
                </c:pt>
                <c:pt idx="8997">
                  <c:v>8999</c:v>
                </c:pt>
                <c:pt idx="8998">
                  <c:v>9000</c:v>
                </c:pt>
                <c:pt idx="8999">
                  <c:v>9001</c:v>
                </c:pt>
                <c:pt idx="9000">
                  <c:v>9002</c:v>
                </c:pt>
                <c:pt idx="9001">
                  <c:v>9003</c:v>
                </c:pt>
                <c:pt idx="9002">
                  <c:v>9004</c:v>
                </c:pt>
                <c:pt idx="9003">
                  <c:v>9005</c:v>
                </c:pt>
                <c:pt idx="9004">
                  <c:v>9006</c:v>
                </c:pt>
                <c:pt idx="9005">
                  <c:v>9007</c:v>
                </c:pt>
                <c:pt idx="9006">
                  <c:v>9008</c:v>
                </c:pt>
                <c:pt idx="9007">
                  <c:v>9009</c:v>
                </c:pt>
                <c:pt idx="9008">
                  <c:v>9010</c:v>
                </c:pt>
                <c:pt idx="9009">
                  <c:v>9011</c:v>
                </c:pt>
                <c:pt idx="9010">
                  <c:v>9012</c:v>
                </c:pt>
                <c:pt idx="9011">
                  <c:v>9013</c:v>
                </c:pt>
                <c:pt idx="9012">
                  <c:v>9014</c:v>
                </c:pt>
                <c:pt idx="9013">
                  <c:v>9015</c:v>
                </c:pt>
                <c:pt idx="9014">
                  <c:v>9016</c:v>
                </c:pt>
                <c:pt idx="9015">
                  <c:v>9017</c:v>
                </c:pt>
                <c:pt idx="9016">
                  <c:v>9018</c:v>
                </c:pt>
                <c:pt idx="9017">
                  <c:v>9019</c:v>
                </c:pt>
                <c:pt idx="9018">
                  <c:v>9020</c:v>
                </c:pt>
                <c:pt idx="9019">
                  <c:v>9021</c:v>
                </c:pt>
                <c:pt idx="9020">
                  <c:v>9022</c:v>
                </c:pt>
                <c:pt idx="9021">
                  <c:v>9023</c:v>
                </c:pt>
                <c:pt idx="9022">
                  <c:v>9024</c:v>
                </c:pt>
                <c:pt idx="9023">
                  <c:v>9025</c:v>
                </c:pt>
                <c:pt idx="9024">
                  <c:v>9026</c:v>
                </c:pt>
                <c:pt idx="9025">
                  <c:v>9027</c:v>
                </c:pt>
                <c:pt idx="9026">
                  <c:v>9028</c:v>
                </c:pt>
                <c:pt idx="9027">
                  <c:v>9029</c:v>
                </c:pt>
                <c:pt idx="9028">
                  <c:v>9030</c:v>
                </c:pt>
                <c:pt idx="9029">
                  <c:v>9031</c:v>
                </c:pt>
                <c:pt idx="9030">
                  <c:v>9032</c:v>
                </c:pt>
                <c:pt idx="9031">
                  <c:v>9033</c:v>
                </c:pt>
                <c:pt idx="9032">
                  <c:v>9034</c:v>
                </c:pt>
                <c:pt idx="9033">
                  <c:v>9035</c:v>
                </c:pt>
                <c:pt idx="9034">
                  <c:v>9036</c:v>
                </c:pt>
                <c:pt idx="9035">
                  <c:v>9037</c:v>
                </c:pt>
                <c:pt idx="9036">
                  <c:v>9038</c:v>
                </c:pt>
                <c:pt idx="9037">
                  <c:v>9039</c:v>
                </c:pt>
                <c:pt idx="9038">
                  <c:v>9040</c:v>
                </c:pt>
                <c:pt idx="9039">
                  <c:v>9041</c:v>
                </c:pt>
                <c:pt idx="9040">
                  <c:v>9042</c:v>
                </c:pt>
                <c:pt idx="9041">
                  <c:v>9043</c:v>
                </c:pt>
                <c:pt idx="9042">
                  <c:v>9044</c:v>
                </c:pt>
                <c:pt idx="9043">
                  <c:v>9045</c:v>
                </c:pt>
                <c:pt idx="9044">
                  <c:v>9046</c:v>
                </c:pt>
                <c:pt idx="9045">
                  <c:v>9047</c:v>
                </c:pt>
                <c:pt idx="9046">
                  <c:v>9048</c:v>
                </c:pt>
                <c:pt idx="9047">
                  <c:v>9049</c:v>
                </c:pt>
                <c:pt idx="9048">
                  <c:v>9050</c:v>
                </c:pt>
                <c:pt idx="9049">
                  <c:v>9051</c:v>
                </c:pt>
                <c:pt idx="9050">
                  <c:v>9052</c:v>
                </c:pt>
                <c:pt idx="9051">
                  <c:v>9053</c:v>
                </c:pt>
                <c:pt idx="9052">
                  <c:v>9054</c:v>
                </c:pt>
                <c:pt idx="9053">
                  <c:v>9055</c:v>
                </c:pt>
                <c:pt idx="9054">
                  <c:v>9056</c:v>
                </c:pt>
                <c:pt idx="9055">
                  <c:v>9057</c:v>
                </c:pt>
                <c:pt idx="9056">
                  <c:v>9058</c:v>
                </c:pt>
                <c:pt idx="9057">
                  <c:v>9059</c:v>
                </c:pt>
                <c:pt idx="9058">
                  <c:v>9060</c:v>
                </c:pt>
                <c:pt idx="9059">
                  <c:v>9061</c:v>
                </c:pt>
                <c:pt idx="9060">
                  <c:v>9062</c:v>
                </c:pt>
                <c:pt idx="9061">
                  <c:v>9063</c:v>
                </c:pt>
                <c:pt idx="9062">
                  <c:v>9064</c:v>
                </c:pt>
                <c:pt idx="9063">
                  <c:v>9065</c:v>
                </c:pt>
                <c:pt idx="9064">
                  <c:v>9066</c:v>
                </c:pt>
                <c:pt idx="9065">
                  <c:v>9067</c:v>
                </c:pt>
                <c:pt idx="9066">
                  <c:v>9068</c:v>
                </c:pt>
                <c:pt idx="9067">
                  <c:v>9069</c:v>
                </c:pt>
                <c:pt idx="9068">
                  <c:v>9070</c:v>
                </c:pt>
                <c:pt idx="9069">
                  <c:v>9071</c:v>
                </c:pt>
                <c:pt idx="9070">
                  <c:v>9072</c:v>
                </c:pt>
                <c:pt idx="9071">
                  <c:v>9073</c:v>
                </c:pt>
                <c:pt idx="9072">
                  <c:v>9074</c:v>
                </c:pt>
                <c:pt idx="9073">
                  <c:v>9075</c:v>
                </c:pt>
                <c:pt idx="9074">
                  <c:v>9076</c:v>
                </c:pt>
                <c:pt idx="9075">
                  <c:v>9077</c:v>
                </c:pt>
                <c:pt idx="9076">
                  <c:v>9078</c:v>
                </c:pt>
                <c:pt idx="9077">
                  <c:v>9079</c:v>
                </c:pt>
                <c:pt idx="9078">
                  <c:v>9080</c:v>
                </c:pt>
                <c:pt idx="9079">
                  <c:v>9081</c:v>
                </c:pt>
                <c:pt idx="9080">
                  <c:v>9082</c:v>
                </c:pt>
                <c:pt idx="9081">
                  <c:v>9083</c:v>
                </c:pt>
                <c:pt idx="9082">
                  <c:v>9084</c:v>
                </c:pt>
                <c:pt idx="9083">
                  <c:v>9085</c:v>
                </c:pt>
                <c:pt idx="9084">
                  <c:v>9086</c:v>
                </c:pt>
                <c:pt idx="9085">
                  <c:v>9087</c:v>
                </c:pt>
                <c:pt idx="9086">
                  <c:v>9088</c:v>
                </c:pt>
                <c:pt idx="9087">
                  <c:v>9089</c:v>
                </c:pt>
                <c:pt idx="9088">
                  <c:v>9090</c:v>
                </c:pt>
                <c:pt idx="9089">
                  <c:v>9091</c:v>
                </c:pt>
                <c:pt idx="9090">
                  <c:v>9092</c:v>
                </c:pt>
                <c:pt idx="9091">
                  <c:v>9093</c:v>
                </c:pt>
                <c:pt idx="9092">
                  <c:v>9094</c:v>
                </c:pt>
                <c:pt idx="9093">
                  <c:v>9095</c:v>
                </c:pt>
                <c:pt idx="9094">
                  <c:v>9096</c:v>
                </c:pt>
                <c:pt idx="9095">
                  <c:v>9097</c:v>
                </c:pt>
                <c:pt idx="9096">
                  <c:v>9098</c:v>
                </c:pt>
                <c:pt idx="9097">
                  <c:v>9099</c:v>
                </c:pt>
                <c:pt idx="9098">
                  <c:v>9100</c:v>
                </c:pt>
                <c:pt idx="9099">
                  <c:v>9101</c:v>
                </c:pt>
                <c:pt idx="9100">
                  <c:v>9102</c:v>
                </c:pt>
                <c:pt idx="9101">
                  <c:v>9103</c:v>
                </c:pt>
                <c:pt idx="9102">
                  <c:v>9104</c:v>
                </c:pt>
                <c:pt idx="9103">
                  <c:v>9105</c:v>
                </c:pt>
                <c:pt idx="9104">
                  <c:v>9106</c:v>
                </c:pt>
                <c:pt idx="9105">
                  <c:v>9107</c:v>
                </c:pt>
                <c:pt idx="9106">
                  <c:v>9108</c:v>
                </c:pt>
                <c:pt idx="9107">
                  <c:v>9109</c:v>
                </c:pt>
                <c:pt idx="9108">
                  <c:v>9110</c:v>
                </c:pt>
                <c:pt idx="9109">
                  <c:v>9111</c:v>
                </c:pt>
                <c:pt idx="9110">
                  <c:v>9112</c:v>
                </c:pt>
                <c:pt idx="9111">
                  <c:v>9113</c:v>
                </c:pt>
                <c:pt idx="9112">
                  <c:v>9114</c:v>
                </c:pt>
                <c:pt idx="9113">
                  <c:v>9115</c:v>
                </c:pt>
                <c:pt idx="9114">
                  <c:v>9116</c:v>
                </c:pt>
                <c:pt idx="9115">
                  <c:v>9117</c:v>
                </c:pt>
                <c:pt idx="9116">
                  <c:v>9118</c:v>
                </c:pt>
                <c:pt idx="9117">
                  <c:v>9119</c:v>
                </c:pt>
                <c:pt idx="9118">
                  <c:v>9120</c:v>
                </c:pt>
                <c:pt idx="9119">
                  <c:v>9121</c:v>
                </c:pt>
                <c:pt idx="9120">
                  <c:v>9122</c:v>
                </c:pt>
                <c:pt idx="9121">
                  <c:v>9123</c:v>
                </c:pt>
                <c:pt idx="9122">
                  <c:v>9124</c:v>
                </c:pt>
                <c:pt idx="9123">
                  <c:v>9125</c:v>
                </c:pt>
                <c:pt idx="9124">
                  <c:v>9126</c:v>
                </c:pt>
                <c:pt idx="9125">
                  <c:v>9127</c:v>
                </c:pt>
                <c:pt idx="9126">
                  <c:v>9128</c:v>
                </c:pt>
                <c:pt idx="9127">
                  <c:v>9129</c:v>
                </c:pt>
                <c:pt idx="9128">
                  <c:v>9130</c:v>
                </c:pt>
                <c:pt idx="9129">
                  <c:v>9131</c:v>
                </c:pt>
                <c:pt idx="9130">
                  <c:v>9132</c:v>
                </c:pt>
                <c:pt idx="9131">
                  <c:v>9133</c:v>
                </c:pt>
                <c:pt idx="9132">
                  <c:v>9134</c:v>
                </c:pt>
                <c:pt idx="9133">
                  <c:v>9135</c:v>
                </c:pt>
                <c:pt idx="9134">
                  <c:v>9136</c:v>
                </c:pt>
                <c:pt idx="9135">
                  <c:v>9137</c:v>
                </c:pt>
                <c:pt idx="9136">
                  <c:v>9138</c:v>
                </c:pt>
                <c:pt idx="9137">
                  <c:v>9139</c:v>
                </c:pt>
                <c:pt idx="9138">
                  <c:v>9140</c:v>
                </c:pt>
                <c:pt idx="9139">
                  <c:v>9141</c:v>
                </c:pt>
                <c:pt idx="9140">
                  <c:v>9142</c:v>
                </c:pt>
                <c:pt idx="9141">
                  <c:v>9143</c:v>
                </c:pt>
                <c:pt idx="9142">
                  <c:v>9144</c:v>
                </c:pt>
                <c:pt idx="9143">
                  <c:v>9145</c:v>
                </c:pt>
                <c:pt idx="9144">
                  <c:v>9146</c:v>
                </c:pt>
                <c:pt idx="9145">
                  <c:v>9147</c:v>
                </c:pt>
                <c:pt idx="9146">
                  <c:v>9148</c:v>
                </c:pt>
                <c:pt idx="9147">
                  <c:v>9149</c:v>
                </c:pt>
                <c:pt idx="9148">
                  <c:v>9150</c:v>
                </c:pt>
                <c:pt idx="9149">
                  <c:v>9151</c:v>
                </c:pt>
                <c:pt idx="9150">
                  <c:v>9152</c:v>
                </c:pt>
                <c:pt idx="9151">
                  <c:v>9153</c:v>
                </c:pt>
                <c:pt idx="9152">
                  <c:v>9154</c:v>
                </c:pt>
                <c:pt idx="9153">
                  <c:v>9155</c:v>
                </c:pt>
                <c:pt idx="9154">
                  <c:v>9156</c:v>
                </c:pt>
                <c:pt idx="9155">
                  <c:v>9157</c:v>
                </c:pt>
                <c:pt idx="9156">
                  <c:v>9158</c:v>
                </c:pt>
                <c:pt idx="9157">
                  <c:v>9159</c:v>
                </c:pt>
                <c:pt idx="9158">
                  <c:v>9160</c:v>
                </c:pt>
                <c:pt idx="9159">
                  <c:v>9161</c:v>
                </c:pt>
                <c:pt idx="9160">
                  <c:v>9162</c:v>
                </c:pt>
                <c:pt idx="9161">
                  <c:v>9163</c:v>
                </c:pt>
                <c:pt idx="9162">
                  <c:v>9164</c:v>
                </c:pt>
                <c:pt idx="9163">
                  <c:v>9165</c:v>
                </c:pt>
                <c:pt idx="9164">
                  <c:v>9166</c:v>
                </c:pt>
                <c:pt idx="9165">
                  <c:v>9167</c:v>
                </c:pt>
                <c:pt idx="9166">
                  <c:v>9168</c:v>
                </c:pt>
                <c:pt idx="9167">
                  <c:v>9169</c:v>
                </c:pt>
                <c:pt idx="9168">
                  <c:v>9170</c:v>
                </c:pt>
                <c:pt idx="9169">
                  <c:v>9171</c:v>
                </c:pt>
                <c:pt idx="9170">
                  <c:v>9172</c:v>
                </c:pt>
                <c:pt idx="9171">
                  <c:v>9173</c:v>
                </c:pt>
                <c:pt idx="9172">
                  <c:v>9174</c:v>
                </c:pt>
                <c:pt idx="9173">
                  <c:v>9175</c:v>
                </c:pt>
                <c:pt idx="9174">
                  <c:v>9176</c:v>
                </c:pt>
                <c:pt idx="9175">
                  <c:v>9177</c:v>
                </c:pt>
                <c:pt idx="9176">
                  <c:v>9178</c:v>
                </c:pt>
                <c:pt idx="9177">
                  <c:v>9179</c:v>
                </c:pt>
                <c:pt idx="9178">
                  <c:v>9180</c:v>
                </c:pt>
                <c:pt idx="9179">
                  <c:v>9181</c:v>
                </c:pt>
                <c:pt idx="9180">
                  <c:v>9182</c:v>
                </c:pt>
                <c:pt idx="9181">
                  <c:v>9183</c:v>
                </c:pt>
                <c:pt idx="9182">
                  <c:v>9184</c:v>
                </c:pt>
                <c:pt idx="9183">
                  <c:v>9185</c:v>
                </c:pt>
                <c:pt idx="9184">
                  <c:v>9186</c:v>
                </c:pt>
                <c:pt idx="9185">
                  <c:v>9187</c:v>
                </c:pt>
                <c:pt idx="9186">
                  <c:v>9188</c:v>
                </c:pt>
                <c:pt idx="9187">
                  <c:v>9189</c:v>
                </c:pt>
                <c:pt idx="9188">
                  <c:v>9190</c:v>
                </c:pt>
                <c:pt idx="9189">
                  <c:v>9191</c:v>
                </c:pt>
                <c:pt idx="9190">
                  <c:v>9192</c:v>
                </c:pt>
                <c:pt idx="9191">
                  <c:v>9193</c:v>
                </c:pt>
                <c:pt idx="9192">
                  <c:v>9194</c:v>
                </c:pt>
                <c:pt idx="9193">
                  <c:v>9195</c:v>
                </c:pt>
                <c:pt idx="9194">
                  <c:v>9196</c:v>
                </c:pt>
                <c:pt idx="9195">
                  <c:v>9197</c:v>
                </c:pt>
                <c:pt idx="9196">
                  <c:v>9198</c:v>
                </c:pt>
                <c:pt idx="9197">
                  <c:v>9199</c:v>
                </c:pt>
                <c:pt idx="9198">
                  <c:v>9200</c:v>
                </c:pt>
                <c:pt idx="9199">
                  <c:v>9201</c:v>
                </c:pt>
                <c:pt idx="9200">
                  <c:v>9202</c:v>
                </c:pt>
                <c:pt idx="9201">
                  <c:v>9203</c:v>
                </c:pt>
                <c:pt idx="9202">
                  <c:v>9204</c:v>
                </c:pt>
                <c:pt idx="9203">
                  <c:v>9205</c:v>
                </c:pt>
                <c:pt idx="9204">
                  <c:v>9206</c:v>
                </c:pt>
                <c:pt idx="9205">
                  <c:v>9207</c:v>
                </c:pt>
                <c:pt idx="9206">
                  <c:v>9208</c:v>
                </c:pt>
                <c:pt idx="9207">
                  <c:v>9209</c:v>
                </c:pt>
                <c:pt idx="9208">
                  <c:v>9210</c:v>
                </c:pt>
                <c:pt idx="9209">
                  <c:v>9211</c:v>
                </c:pt>
                <c:pt idx="9210">
                  <c:v>9212</c:v>
                </c:pt>
                <c:pt idx="9211">
                  <c:v>9213</c:v>
                </c:pt>
                <c:pt idx="9212">
                  <c:v>9214</c:v>
                </c:pt>
                <c:pt idx="9213">
                  <c:v>9215</c:v>
                </c:pt>
                <c:pt idx="9214">
                  <c:v>9216</c:v>
                </c:pt>
                <c:pt idx="9215">
                  <c:v>9217</c:v>
                </c:pt>
                <c:pt idx="9216">
                  <c:v>9218</c:v>
                </c:pt>
                <c:pt idx="9217">
                  <c:v>9219</c:v>
                </c:pt>
                <c:pt idx="9218">
                  <c:v>9220</c:v>
                </c:pt>
                <c:pt idx="9219">
                  <c:v>9221</c:v>
                </c:pt>
                <c:pt idx="9220">
                  <c:v>9222</c:v>
                </c:pt>
                <c:pt idx="9221">
                  <c:v>9223</c:v>
                </c:pt>
                <c:pt idx="9222">
                  <c:v>9224</c:v>
                </c:pt>
                <c:pt idx="9223">
                  <c:v>9225</c:v>
                </c:pt>
                <c:pt idx="9224">
                  <c:v>9226</c:v>
                </c:pt>
                <c:pt idx="9225">
                  <c:v>9227</c:v>
                </c:pt>
                <c:pt idx="9226">
                  <c:v>9228</c:v>
                </c:pt>
                <c:pt idx="9227">
                  <c:v>9229</c:v>
                </c:pt>
                <c:pt idx="9228">
                  <c:v>9230</c:v>
                </c:pt>
                <c:pt idx="9229">
                  <c:v>9231</c:v>
                </c:pt>
                <c:pt idx="9230">
                  <c:v>9232</c:v>
                </c:pt>
                <c:pt idx="9231">
                  <c:v>9233</c:v>
                </c:pt>
                <c:pt idx="9232">
                  <c:v>9234</c:v>
                </c:pt>
                <c:pt idx="9233">
                  <c:v>9235</c:v>
                </c:pt>
                <c:pt idx="9234">
                  <c:v>9236</c:v>
                </c:pt>
                <c:pt idx="9235">
                  <c:v>9237</c:v>
                </c:pt>
                <c:pt idx="9236">
                  <c:v>9238</c:v>
                </c:pt>
                <c:pt idx="9237">
                  <c:v>9239</c:v>
                </c:pt>
                <c:pt idx="9238">
                  <c:v>9240</c:v>
                </c:pt>
                <c:pt idx="9239">
                  <c:v>9241</c:v>
                </c:pt>
                <c:pt idx="9240">
                  <c:v>9242</c:v>
                </c:pt>
                <c:pt idx="9241">
                  <c:v>9243</c:v>
                </c:pt>
                <c:pt idx="9242">
                  <c:v>9244</c:v>
                </c:pt>
                <c:pt idx="9243">
                  <c:v>9245</c:v>
                </c:pt>
                <c:pt idx="9244">
                  <c:v>9246</c:v>
                </c:pt>
                <c:pt idx="9245">
                  <c:v>9247</c:v>
                </c:pt>
                <c:pt idx="9246">
                  <c:v>9248</c:v>
                </c:pt>
                <c:pt idx="9247">
                  <c:v>9249</c:v>
                </c:pt>
                <c:pt idx="9248">
                  <c:v>9250</c:v>
                </c:pt>
                <c:pt idx="9249">
                  <c:v>9251</c:v>
                </c:pt>
                <c:pt idx="9250">
                  <c:v>9252</c:v>
                </c:pt>
                <c:pt idx="9251">
                  <c:v>9253</c:v>
                </c:pt>
                <c:pt idx="9252">
                  <c:v>9254</c:v>
                </c:pt>
                <c:pt idx="9253">
                  <c:v>9255</c:v>
                </c:pt>
                <c:pt idx="9254">
                  <c:v>9256</c:v>
                </c:pt>
                <c:pt idx="9255">
                  <c:v>9257</c:v>
                </c:pt>
                <c:pt idx="9256">
                  <c:v>9258</c:v>
                </c:pt>
                <c:pt idx="9257">
                  <c:v>9259</c:v>
                </c:pt>
                <c:pt idx="9258">
                  <c:v>9260</c:v>
                </c:pt>
                <c:pt idx="9259">
                  <c:v>9261</c:v>
                </c:pt>
                <c:pt idx="9260">
                  <c:v>9262</c:v>
                </c:pt>
                <c:pt idx="9261">
                  <c:v>9263</c:v>
                </c:pt>
                <c:pt idx="9262">
                  <c:v>9264</c:v>
                </c:pt>
                <c:pt idx="9263">
                  <c:v>9265</c:v>
                </c:pt>
                <c:pt idx="9264">
                  <c:v>9266</c:v>
                </c:pt>
                <c:pt idx="9265">
                  <c:v>9267</c:v>
                </c:pt>
                <c:pt idx="9266">
                  <c:v>9268</c:v>
                </c:pt>
                <c:pt idx="9267">
                  <c:v>9269</c:v>
                </c:pt>
                <c:pt idx="9268">
                  <c:v>9270</c:v>
                </c:pt>
                <c:pt idx="9269">
                  <c:v>9271</c:v>
                </c:pt>
                <c:pt idx="9270">
                  <c:v>9272</c:v>
                </c:pt>
                <c:pt idx="9271">
                  <c:v>9273</c:v>
                </c:pt>
                <c:pt idx="9272">
                  <c:v>9274</c:v>
                </c:pt>
                <c:pt idx="9273">
                  <c:v>9275</c:v>
                </c:pt>
                <c:pt idx="9274">
                  <c:v>9276</c:v>
                </c:pt>
                <c:pt idx="9275">
                  <c:v>9277</c:v>
                </c:pt>
                <c:pt idx="9276">
                  <c:v>9278</c:v>
                </c:pt>
                <c:pt idx="9277">
                  <c:v>9279</c:v>
                </c:pt>
                <c:pt idx="9278">
                  <c:v>9280</c:v>
                </c:pt>
                <c:pt idx="9279">
                  <c:v>9281</c:v>
                </c:pt>
                <c:pt idx="9280">
                  <c:v>9282</c:v>
                </c:pt>
                <c:pt idx="9281">
                  <c:v>9283</c:v>
                </c:pt>
                <c:pt idx="9282">
                  <c:v>9284</c:v>
                </c:pt>
                <c:pt idx="9283">
                  <c:v>9285</c:v>
                </c:pt>
                <c:pt idx="9284">
                  <c:v>9286</c:v>
                </c:pt>
                <c:pt idx="9285">
                  <c:v>9287</c:v>
                </c:pt>
                <c:pt idx="9286">
                  <c:v>9288</c:v>
                </c:pt>
                <c:pt idx="9287">
                  <c:v>9289</c:v>
                </c:pt>
                <c:pt idx="9288">
                  <c:v>9290</c:v>
                </c:pt>
                <c:pt idx="9289">
                  <c:v>9291</c:v>
                </c:pt>
                <c:pt idx="9290">
                  <c:v>9292</c:v>
                </c:pt>
                <c:pt idx="9291">
                  <c:v>9293</c:v>
                </c:pt>
                <c:pt idx="9292">
                  <c:v>9294</c:v>
                </c:pt>
                <c:pt idx="9293">
                  <c:v>9295</c:v>
                </c:pt>
                <c:pt idx="9294">
                  <c:v>9296</c:v>
                </c:pt>
                <c:pt idx="9295">
                  <c:v>9297</c:v>
                </c:pt>
                <c:pt idx="9296">
                  <c:v>9298</c:v>
                </c:pt>
                <c:pt idx="9297">
                  <c:v>9299</c:v>
                </c:pt>
                <c:pt idx="9298">
                  <c:v>9300</c:v>
                </c:pt>
                <c:pt idx="9299">
                  <c:v>9301</c:v>
                </c:pt>
                <c:pt idx="9300">
                  <c:v>9302</c:v>
                </c:pt>
                <c:pt idx="9301">
                  <c:v>9303</c:v>
                </c:pt>
                <c:pt idx="9302">
                  <c:v>9304</c:v>
                </c:pt>
                <c:pt idx="9303">
                  <c:v>9305</c:v>
                </c:pt>
                <c:pt idx="9304">
                  <c:v>9306</c:v>
                </c:pt>
                <c:pt idx="9305">
                  <c:v>9307</c:v>
                </c:pt>
                <c:pt idx="9306">
                  <c:v>9308</c:v>
                </c:pt>
                <c:pt idx="9307">
                  <c:v>9309</c:v>
                </c:pt>
                <c:pt idx="9308">
                  <c:v>9310</c:v>
                </c:pt>
                <c:pt idx="9309">
                  <c:v>9311</c:v>
                </c:pt>
                <c:pt idx="9310">
                  <c:v>9312</c:v>
                </c:pt>
                <c:pt idx="9311">
                  <c:v>9313</c:v>
                </c:pt>
                <c:pt idx="9312">
                  <c:v>9314</c:v>
                </c:pt>
                <c:pt idx="9313">
                  <c:v>9315</c:v>
                </c:pt>
                <c:pt idx="9314">
                  <c:v>9316</c:v>
                </c:pt>
                <c:pt idx="9315">
                  <c:v>9317</c:v>
                </c:pt>
                <c:pt idx="9316">
                  <c:v>9318</c:v>
                </c:pt>
                <c:pt idx="9317">
                  <c:v>9319</c:v>
                </c:pt>
                <c:pt idx="9318">
                  <c:v>9320</c:v>
                </c:pt>
                <c:pt idx="9319">
                  <c:v>9321</c:v>
                </c:pt>
                <c:pt idx="9320">
                  <c:v>9322</c:v>
                </c:pt>
                <c:pt idx="9321">
                  <c:v>9323</c:v>
                </c:pt>
                <c:pt idx="9322">
                  <c:v>9324</c:v>
                </c:pt>
                <c:pt idx="9323">
                  <c:v>9325</c:v>
                </c:pt>
                <c:pt idx="9324">
                  <c:v>9326</c:v>
                </c:pt>
                <c:pt idx="9325">
                  <c:v>9327</c:v>
                </c:pt>
                <c:pt idx="9326">
                  <c:v>9328</c:v>
                </c:pt>
                <c:pt idx="9327">
                  <c:v>9329</c:v>
                </c:pt>
                <c:pt idx="9328">
                  <c:v>9330</c:v>
                </c:pt>
                <c:pt idx="9329">
                  <c:v>9331</c:v>
                </c:pt>
                <c:pt idx="9330">
                  <c:v>9332</c:v>
                </c:pt>
                <c:pt idx="9331">
                  <c:v>9333</c:v>
                </c:pt>
                <c:pt idx="9332">
                  <c:v>9334</c:v>
                </c:pt>
                <c:pt idx="9333">
                  <c:v>9335</c:v>
                </c:pt>
                <c:pt idx="9334">
                  <c:v>9336</c:v>
                </c:pt>
                <c:pt idx="9335">
                  <c:v>9337</c:v>
                </c:pt>
                <c:pt idx="9336">
                  <c:v>9338</c:v>
                </c:pt>
                <c:pt idx="9337">
                  <c:v>9339</c:v>
                </c:pt>
                <c:pt idx="9338">
                  <c:v>9340</c:v>
                </c:pt>
                <c:pt idx="9339">
                  <c:v>9341</c:v>
                </c:pt>
                <c:pt idx="9340">
                  <c:v>9342</c:v>
                </c:pt>
                <c:pt idx="9341">
                  <c:v>9343</c:v>
                </c:pt>
                <c:pt idx="9342">
                  <c:v>9344</c:v>
                </c:pt>
                <c:pt idx="9343">
                  <c:v>9345</c:v>
                </c:pt>
                <c:pt idx="9344">
                  <c:v>9346</c:v>
                </c:pt>
                <c:pt idx="9345">
                  <c:v>9347</c:v>
                </c:pt>
                <c:pt idx="9346">
                  <c:v>9348</c:v>
                </c:pt>
                <c:pt idx="9347">
                  <c:v>9349</c:v>
                </c:pt>
                <c:pt idx="9348">
                  <c:v>9350</c:v>
                </c:pt>
                <c:pt idx="9349">
                  <c:v>9351</c:v>
                </c:pt>
                <c:pt idx="9350">
                  <c:v>9352</c:v>
                </c:pt>
                <c:pt idx="9351">
                  <c:v>9353</c:v>
                </c:pt>
                <c:pt idx="9352">
                  <c:v>9354</c:v>
                </c:pt>
                <c:pt idx="9353">
                  <c:v>9355</c:v>
                </c:pt>
                <c:pt idx="9354">
                  <c:v>9356</c:v>
                </c:pt>
                <c:pt idx="9355">
                  <c:v>9357</c:v>
                </c:pt>
                <c:pt idx="9356">
                  <c:v>9358</c:v>
                </c:pt>
                <c:pt idx="9357">
                  <c:v>9359</c:v>
                </c:pt>
                <c:pt idx="9358">
                  <c:v>9360</c:v>
                </c:pt>
                <c:pt idx="9359">
                  <c:v>9361</c:v>
                </c:pt>
                <c:pt idx="9360">
                  <c:v>9362</c:v>
                </c:pt>
                <c:pt idx="9361">
                  <c:v>9363</c:v>
                </c:pt>
                <c:pt idx="9362">
                  <c:v>9364</c:v>
                </c:pt>
                <c:pt idx="9363">
                  <c:v>9365</c:v>
                </c:pt>
                <c:pt idx="9364">
                  <c:v>9366</c:v>
                </c:pt>
                <c:pt idx="9365">
                  <c:v>9367</c:v>
                </c:pt>
                <c:pt idx="9366">
                  <c:v>9368</c:v>
                </c:pt>
                <c:pt idx="9367">
                  <c:v>9369</c:v>
                </c:pt>
                <c:pt idx="9368">
                  <c:v>9370</c:v>
                </c:pt>
                <c:pt idx="9369">
                  <c:v>9371</c:v>
                </c:pt>
                <c:pt idx="9370">
                  <c:v>9372</c:v>
                </c:pt>
                <c:pt idx="9371">
                  <c:v>9373</c:v>
                </c:pt>
                <c:pt idx="9372">
                  <c:v>9374</c:v>
                </c:pt>
                <c:pt idx="9373">
                  <c:v>9375</c:v>
                </c:pt>
                <c:pt idx="9374">
                  <c:v>9376</c:v>
                </c:pt>
                <c:pt idx="9375">
                  <c:v>9377</c:v>
                </c:pt>
                <c:pt idx="9376">
                  <c:v>9378</c:v>
                </c:pt>
                <c:pt idx="9377">
                  <c:v>9379</c:v>
                </c:pt>
                <c:pt idx="9378">
                  <c:v>9380</c:v>
                </c:pt>
                <c:pt idx="9379">
                  <c:v>9381</c:v>
                </c:pt>
                <c:pt idx="9380">
                  <c:v>9382</c:v>
                </c:pt>
                <c:pt idx="9381">
                  <c:v>9383</c:v>
                </c:pt>
                <c:pt idx="9382">
                  <c:v>9384</c:v>
                </c:pt>
                <c:pt idx="9383">
                  <c:v>9385</c:v>
                </c:pt>
                <c:pt idx="9384">
                  <c:v>9386</c:v>
                </c:pt>
                <c:pt idx="9385">
                  <c:v>9387</c:v>
                </c:pt>
                <c:pt idx="9386">
                  <c:v>9388</c:v>
                </c:pt>
                <c:pt idx="9387">
                  <c:v>9389</c:v>
                </c:pt>
                <c:pt idx="9388">
                  <c:v>9390</c:v>
                </c:pt>
                <c:pt idx="9389">
                  <c:v>9391</c:v>
                </c:pt>
                <c:pt idx="9390">
                  <c:v>9392</c:v>
                </c:pt>
                <c:pt idx="9391">
                  <c:v>9393</c:v>
                </c:pt>
                <c:pt idx="9392">
                  <c:v>9394</c:v>
                </c:pt>
                <c:pt idx="9393">
                  <c:v>9395</c:v>
                </c:pt>
                <c:pt idx="9394">
                  <c:v>9396</c:v>
                </c:pt>
                <c:pt idx="9395">
                  <c:v>9397</c:v>
                </c:pt>
                <c:pt idx="9396">
                  <c:v>9398</c:v>
                </c:pt>
                <c:pt idx="9397">
                  <c:v>9399</c:v>
                </c:pt>
                <c:pt idx="9398">
                  <c:v>9400</c:v>
                </c:pt>
                <c:pt idx="9399">
                  <c:v>9401</c:v>
                </c:pt>
                <c:pt idx="9400">
                  <c:v>9402</c:v>
                </c:pt>
                <c:pt idx="9401">
                  <c:v>9403</c:v>
                </c:pt>
                <c:pt idx="9402">
                  <c:v>9404</c:v>
                </c:pt>
                <c:pt idx="9403">
                  <c:v>9405</c:v>
                </c:pt>
                <c:pt idx="9404">
                  <c:v>9406</c:v>
                </c:pt>
                <c:pt idx="9405">
                  <c:v>9407</c:v>
                </c:pt>
                <c:pt idx="9406">
                  <c:v>9408</c:v>
                </c:pt>
                <c:pt idx="9407">
                  <c:v>9409</c:v>
                </c:pt>
                <c:pt idx="9408">
                  <c:v>9410</c:v>
                </c:pt>
                <c:pt idx="9409">
                  <c:v>9411</c:v>
                </c:pt>
                <c:pt idx="9410">
                  <c:v>9412</c:v>
                </c:pt>
                <c:pt idx="9411">
                  <c:v>9413</c:v>
                </c:pt>
                <c:pt idx="9412">
                  <c:v>9414</c:v>
                </c:pt>
                <c:pt idx="9413">
                  <c:v>9415</c:v>
                </c:pt>
                <c:pt idx="9414">
                  <c:v>9416</c:v>
                </c:pt>
                <c:pt idx="9415">
                  <c:v>9417</c:v>
                </c:pt>
                <c:pt idx="9416">
                  <c:v>9418</c:v>
                </c:pt>
                <c:pt idx="9417">
                  <c:v>9419</c:v>
                </c:pt>
                <c:pt idx="9418">
                  <c:v>9420</c:v>
                </c:pt>
                <c:pt idx="9419">
                  <c:v>9421</c:v>
                </c:pt>
                <c:pt idx="9420">
                  <c:v>9422</c:v>
                </c:pt>
                <c:pt idx="9421">
                  <c:v>9423</c:v>
                </c:pt>
                <c:pt idx="9422">
                  <c:v>9424</c:v>
                </c:pt>
                <c:pt idx="9423">
                  <c:v>9425</c:v>
                </c:pt>
                <c:pt idx="9424">
                  <c:v>9426</c:v>
                </c:pt>
                <c:pt idx="9425">
                  <c:v>9427</c:v>
                </c:pt>
                <c:pt idx="9426">
                  <c:v>9428</c:v>
                </c:pt>
                <c:pt idx="9427">
                  <c:v>9429</c:v>
                </c:pt>
                <c:pt idx="9428">
                  <c:v>9430</c:v>
                </c:pt>
                <c:pt idx="9429">
                  <c:v>9431</c:v>
                </c:pt>
                <c:pt idx="9430">
                  <c:v>9432</c:v>
                </c:pt>
                <c:pt idx="9431">
                  <c:v>9433</c:v>
                </c:pt>
                <c:pt idx="9432">
                  <c:v>9434</c:v>
                </c:pt>
                <c:pt idx="9433">
                  <c:v>9435</c:v>
                </c:pt>
                <c:pt idx="9434">
                  <c:v>9436</c:v>
                </c:pt>
                <c:pt idx="9435">
                  <c:v>9437</c:v>
                </c:pt>
                <c:pt idx="9436">
                  <c:v>9438</c:v>
                </c:pt>
                <c:pt idx="9437">
                  <c:v>9439</c:v>
                </c:pt>
                <c:pt idx="9438">
                  <c:v>9440</c:v>
                </c:pt>
                <c:pt idx="9439">
                  <c:v>9441</c:v>
                </c:pt>
                <c:pt idx="9440">
                  <c:v>9442</c:v>
                </c:pt>
                <c:pt idx="9441">
                  <c:v>9443</c:v>
                </c:pt>
                <c:pt idx="9442">
                  <c:v>9444</c:v>
                </c:pt>
                <c:pt idx="9443">
                  <c:v>9445</c:v>
                </c:pt>
                <c:pt idx="9444">
                  <c:v>9446</c:v>
                </c:pt>
                <c:pt idx="9445">
                  <c:v>9447</c:v>
                </c:pt>
                <c:pt idx="9446">
                  <c:v>9448</c:v>
                </c:pt>
                <c:pt idx="9447">
                  <c:v>9449</c:v>
                </c:pt>
                <c:pt idx="9448">
                  <c:v>9450</c:v>
                </c:pt>
                <c:pt idx="9449">
                  <c:v>9451</c:v>
                </c:pt>
                <c:pt idx="9450">
                  <c:v>9452</c:v>
                </c:pt>
                <c:pt idx="9451">
                  <c:v>9453</c:v>
                </c:pt>
                <c:pt idx="9452">
                  <c:v>9454</c:v>
                </c:pt>
                <c:pt idx="9453">
                  <c:v>9455</c:v>
                </c:pt>
                <c:pt idx="9454">
                  <c:v>9456</c:v>
                </c:pt>
                <c:pt idx="9455">
                  <c:v>9457</c:v>
                </c:pt>
                <c:pt idx="9456">
                  <c:v>9458</c:v>
                </c:pt>
                <c:pt idx="9457">
                  <c:v>9459</c:v>
                </c:pt>
                <c:pt idx="9458">
                  <c:v>9460</c:v>
                </c:pt>
                <c:pt idx="9459">
                  <c:v>9461</c:v>
                </c:pt>
                <c:pt idx="9460">
                  <c:v>9462</c:v>
                </c:pt>
                <c:pt idx="9461">
                  <c:v>9463</c:v>
                </c:pt>
                <c:pt idx="9462">
                  <c:v>9464</c:v>
                </c:pt>
                <c:pt idx="9463">
                  <c:v>9465</c:v>
                </c:pt>
                <c:pt idx="9464">
                  <c:v>9466</c:v>
                </c:pt>
                <c:pt idx="9465">
                  <c:v>9467</c:v>
                </c:pt>
                <c:pt idx="9466">
                  <c:v>9468</c:v>
                </c:pt>
                <c:pt idx="9467">
                  <c:v>9469</c:v>
                </c:pt>
                <c:pt idx="9468">
                  <c:v>9470</c:v>
                </c:pt>
                <c:pt idx="9469">
                  <c:v>9471</c:v>
                </c:pt>
                <c:pt idx="9470">
                  <c:v>9472</c:v>
                </c:pt>
                <c:pt idx="9471">
                  <c:v>9473</c:v>
                </c:pt>
                <c:pt idx="9472">
                  <c:v>9474</c:v>
                </c:pt>
                <c:pt idx="9473">
                  <c:v>9475</c:v>
                </c:pt>
                <c:pt idx="9474">
                  <c:v>9476</c:v>
                </c:pt>
                <c:pt idx="9475">
                  <c:v>9477</c:v>
                </c:pt>
                <c:pt idx="9476">
                  <c:v>9478</c:v>
                </c:pt>
                <c:pt idx="9477">
                  <c:v>9479</c:v>
                </c:pt>
                <c:pt idx="9478">
                  <c:v>9480</c:v>
                </c:pt>
                <c:pt idx="9479">
                  <c:v>9481</c:v>
                </c:pt>
                <c:pt idx="9480">
                  <c:v>9482</c:v>
                </c:pt>
                <c:pt idx="9481">
                  <c:v>9483</c:v>
                </c:pt>
                <c:pt idx="9482">
                  <c:v>9484</c:v>
                </c:pt>
                <c:pt idx="9483">
                  <c:v>9485</c:v>
                </c:pt>
                <c:pt idx="9484">
                  <c:v>9486</c:v>
                </c:pt>
                <c:pt idx="9485">
                  <c:v>9487</c:v>
                </c:pt>
                <c:pt idx="9486">
                  <c:v>9488</c:v>
                </c:pt>
                <c:pt idx="9487">
                  <c:v>9489</c:v>
                </c:pt>
                <c:pt idx="9488">
                  <c:v>9490</c:v>
                </c:pt>
                <c:pt idx="9489">
                  <c:v>9491</c:v>
                </c:pt>
                <c:pt idx="9490">
                  <c:v>9492</c:v>
                </c:pt>
                <c:pt idx="9491">
                  <c:v>9493</c:v>
                </c:pt>
                <c:pt idx="9492">
                  <c:v>9494</c:v>
                </c:pt>
                <c:pt idx="9493">
                  <c:v>9495</c:v>
                </c:pt>
                <c:pt idx="9494">
                  <c:v>9496</c:v>
                </c:pt>
                <c:pt idx="9495">
                  <c:v>9497</c:v>
                </c:pt>
                <c:pt idx="9496">
                  <c:v>9498</c:v>
                </c:pt>
                <c:pt idx="9497">
                  <c:v>9499</c:v>
                </c:pt>
                <c:pt idx="9498">
                  <c:v>9500</c:v>
                </c:pt>
                <c:pt idx="9499">
                  <c:v>9501</c:v>
                </c:pt>
                <c:pt idx="9500">
                  <c:v>9502</c:v>
                </c:pt>
                <c:pt idx="9501">
                  <c:v>9503</c:v>
                </c:pt>
                <c:pt idx="9502">
                  <c:v>9504</c:v>
                </c:pt>
                <c:pt idx="9503">
                  <c:v>9505</c:v>
                </c:pt>
                <c:pt idx="9504">
                  <c:v>9506</c:v>
                </c:pt>
                <c:pt idx="9505">
                  <c:v>9507</c:v>
                </c:pt>
                <c:pt idx="9506">
                  <c:v>9508</c:v>
                </c:pt>
                <c:pt idx="9507">
                  <c:v>9509</c:v>
                </c:pt>
                <c:pt idx="9508">
                  <c:v>9510</c:v>
                </c:pt>
                <c:pt idx="9509">
                  <c:v>9511</c:v>
                </c:pt>
                <c:pt idx="9510">
                  <c:v>9512</c:v>
                </c:pt>
                <c:pt idx="9511">
                  <c:v>9513</c:v>
                </c:pt>
                <c:pt idx="9512">
                  <c:v>9514</c:v>
                </c:pt>
                <c:pt idx="9513">
                  <c:v>9515</c:v>
                </c:pt>
                <c:pt idx="9514">
                  <c:v>9516</c:v>
                </c:pt>
                <c:pt idx="9515">
                  <c:v>9517</c:v>
                </c:pt>
                <c:pt idx="9516">
                  <c:v>9518</c:v>
                </c:pt>
                <c:pt idx="9517">
                  <c:v>9519</c:v>
                </c:pt>
                <c:pt idx="9518">
                  <c:v>9520</c:v>
                </c:pt>
                <c:pt idx="9519">
                  <c:v>9521</c:v>
                </c:pt>
                <c:pt idx="9520">
                  <c:v>9522</c:v>
                </c:pt>
                <c:pt idx="9521">
                  <c:v>9523</c:v>
                </c:pt>
                <c:pt idx="9522">
                  <c:v>9524</c:v>
                </c:pt>
                <c:pt idx="9523">
                  <c:v>9525</c:v>
                </c:pt>
                <c:pt idx="9524">
                  <c:v>9526</c:v>
                </c:pt>
                <c:pt idx="9525">
                  <c:v>9527</c:v>
                </c:pt>
                <c:pt idx="9526">
                  <c:v>9528</c:v>
                </c:pt>
                <c:pt idx="9527">
                  <c:v>9529</c:v>
                </c:pt>
                <c:pt idx="9528">
                  <c:v>9530</c:v>
                </c:pt>
                <c:pt idx="9529">
                  <c:v>9531</c:v>
                </c:pt>
                <c:pt idx="9530">
                  <c:v>9532</c:v>
                </c:pt>
                <c:pt idx="9531">
                  <c:v>9533</c:v>
                </c:pt>
                <c:pt idx="9532">
                  <c:v>9534</c:v>
                </c:pt>
                <c:pt idx="9533">
                  <c:v>9535</c:v>
                </c:pt>
                <c:pt idx="9534">
                  <c:v>9536</c:v>
                </c:pt>
                <c:pt idx="9535">
                  <c:v>9537</c:v>
                </c:pt>
                <c:pt idx="9536">
                  <c:v>9538</c:v>
                </c:pt>
                <c:pt idx="9537">
                  <c:v>9539</c:v>
                </c:pt>
                <c:pt idx="9538">
                  <c:v>9540</c:v>
                </c:pt>
                <c:pt idx="9539">
                  <c:v>9541</c:v>
                </c:pt>
                <c:pt idx="9540">
                  <c:v>9542</c:v>
                </c:pt>
                <c:pt idx="9541">
                  <c:v>9543</c:v>
                </c:pt>
                <c:pt idx="9542">
                  <c:v>9544</c:v>
                </c:pt>
                <c:pt idx="9543">
                  <c:v>9545</c:v>
                </c:pt>
                <c:pt idx="9544">
                  <c:v>9546</c:v>
                </c:pt>
                <c:pt idx="9545">
                  <c:v>9547</c:v>
                </c:pt>
                <c:pt idx="9546">
                  <c:v>9548</c:v>
                </c:pt>
                <c:pt idx="9547">
                  <c:v>9549</c:v>
                </c:pt>
                <c:pt idx="9548">
                  <c:v>9550</c:v>
                </c:pt>
                <c:pt idx="9549">
                  <c:v>9551</c:v>
                </c:pt>
                <c:pt idx="9550">
                  <c:v>9552</c:v>
                </c:pt>
                <c:pt idx="9551">
                  <c:v>9553</c:v>
                </c:pt>
                <c:pt idx="9552">
                  <c:v>9554</c:v>
                </c:pt>
                <c:pt idx="9553">
                  <c:v>9555</c:v>
                </c:pt>
                <c:pt idx="9554">
                  <c:v>9556</c:v>
                </c:pt>
                <c:pt idx="9555">
                  <c:v>9557</c:v>
                </c:pt>
                <c:pt idx="9556">
                  <c:v>9558</c:v>
                </c:pt>
                <c:pt idx="9557">
                  <c:v>9559</c:v>
                </c:pt>
                <c:pt idx="9558">
                  <c:v>9560</c:v>
                </c:pt>
                <c:pt idx="9559">
                  <c:v>9561</c:v>
                </c:pt>
                <c:pt idx="9560">
                  <c:v>9562</c:v>
                </c:pt>
                <c:pt idx="9561">
                  <c:v>9563</c:v>
                </c:pt>
                <c:pt idx="9562">
                  <c:v>9564</c:v>
                </c:pt>
                <c:pt idx="9563">
                  <c:v>9565</c:v>
                </c:pt>
                <c:pt idx="9564">
                  <c:v>9566</c:v>
                </c:pt>
                <c:pt idx="9565">
                  <c:v>9567</c:v>
                </c:pt>
                <c:pt idx="9566">
                  <c:v>9568</c:v>
                </c:pt>
                <c:pt idx="9567">
                  <c:v>9569</c:v>
                </c:pt>
                <c:pt idx="9568">
                  <c:v>9570</c:v>
                </c:pt>
                <c:pt idx="9569">
                  <c:v>9571</c:v>
                </c:pt>
                <c:pt idx="9570">
                  <c:v>9572</c:v>
                </c:pt>
                <c:pt idx="9571">
                  <c:v>9573</c:v>
                </c:pt>
                <c:pt idx="9572">
                  <c:v>9574</c:v>
                </c:pt>
                <c:pt idx="9573">
                  <c:v>9575</c:v>
                </c:pt>
                <c:pt idx="9574">
                  <c:v>9576</c:v>
                </c:pt>
                <c:pt idx="9575">
                  <c:v>9577</c:v>
                </c:pt>
                <c:pt idx="9576">
                  <c:v>9578</c:v>
                </c:pt>
                <c:pt idx="9577">
                  <c:v>9579</c:v>
                </c:pt>
                <c:pt idx="9578">
                  <c:v>9580</c:v>
                </c:pt>
                <c:pt idx="9579">
                  <c:v>9581</c:v>
                </c:pt>
                <c:pt idx="9580">
                  <c:v>9582</c:v>
                </c:pt>
                <c:pt idx="9581">
                  <c:v>9583</c:v>
                </c:pt>
                <c:pt idx="9582">
                  <c:v>9584</c:v>
                </c:pt>
                <c:pt idx="9583">
                  <c:v>9585</c:v>
                </c:pt>
                <c:pt idx="9584">
                  <c:v>9586</c:v>
                </c:pt>
                <c:pt idx="9585">
                  <c:v>9587</c:v>
                </c:pt>
                <c:pt idx="9586">
                  <c:v>9588</c:v>
                </c:pt>
                <c:pt idx="9587">
                  <c:v>9589</c:v>
                </c:pt>
                <c:pt idx="9588">
                  <c:v>9590</c:v>
                </c:pt>
                <c:pt idx="9589">
                  <c:v>9591</c:v>
                </c:pt>
                <c:pt idx="9590">
                  <c:v>9592</c:v>
                </c:pt>
                <c:pt idx="9591">
                  <c:v>9593</c:v>
                </c:pt>
                <c:pt idx="9592">
                  <c:v>9594</c:v>
                </c:pt>
                <c:pt idx="9593">
                  <c:v>9595</c:v>
                </c:pt>
                <c:pt idx="9594">
                  <c:v>9596</c:v>
                </c:pt>
                <c:pt idx="9595">
                  <c:v>9597</c:v>
                </c:pt>
                <c:pt idx="9596">
                  <c:v>9598</c:v>
                </c:pt>
                <c:pt idx="9597">
                  <c:v>9599</c:v>
                </c:pt>
                <c:pt idx="9598">
                  <c:v>9600</c:v>
                </c:pt>
                <c:pt idx="9599">
                  <c:v>9601</c:v>
                </c:pt>
                <c:pt idx="9600">
                  <c:v>9602</c:v>
                </c:pt>
                <c:pt idx="9601">
                  <c:v>9603</c:v>
                </c:pt>
                <c:pt idx="9602">
                  <c:v>9604</c:v>
                </c:pt>
                <c:pt idx="9603">
                  <c:v>9605</c:v>
                </c:pt>
                <c:pt idx="9604">
                  <c:v>9606</c:v>
                </c:pt>
                <c:pt idx="9605">
                  <c:v>9607</c:v>
                </c:pt>
                <c:pt idx="9606">
                  <c:v>9608</c:v>
                </c:pt>
                <c:pt idx="9607">
                  <c:v>9609</c:v>
                </c:pt>
                <c:pt idx="9608">
                  <c:v>9610</c:v>
                </c:pt>
                <c:pt idx="9609">
                  <c:v>9611</c:v>
                </c:pt>
                <c:pt idx="9610">
                  <c:v>9612</c:v>
                </c:pt>
                <c:pt idx="9611">
                  <c:v>9613</c:v>
                </c:pt>
                <c:pt idx="9612">
                  <c:v>9614</c:v>
                </c:pt>
                <c:pt idx="9613">
                  <c:v>9615</c:v>
                </c:pt>
                <c:pt idx="9614">
                  <c:v>9616</c:v>
                </c:pt>
                <c:pt idx="9615">
                  <c:v>9617</c:v>
                </c:pt>
                <c:pt idx="9616">
                  <c:v>9618</c:v>
                </c:pt>
                <c:pt idx="9617">
                  <c:v>9619</c:v>
                </c:pt>
                <c:pt idx="9618">
                  <c:v>9620</c:v>
                </c:pt>
                <c:pt idx="9619">
                  <c:v>9621</c:v>
                </c:pt>
                <c:pt idx="9620">
                  <c:v>9622</c:v>
                </c:pt>
                <c:pt idx="9621">
                  <c:v>9623</c:v>
                </c:pt>
                <c:pt idx="9622">
                  <c:v>9624</c:v>
                </c:pt>
                <c:pt idx="9623">
                  <c:v>9625</c:v>
                </c:pt>
                <c:pt idx="9624">
                  <c:v>9626</c:v>
                </c:pt>
                <c:pt idx="9625">
                  <c:v>9627</c:v>
                </c:pt>
                <c:pt idx="9626">
                  <c:v>9628</c:v>
                </c:pt>
                <c:pt idx="9627">
                  <c:v>9629</c:v>
                </c:pt>
                <c:pt idx="9628">
                  <c:v>9630</c:v>
                </c:pt>
                <c:pt idx="9629">
                  <c:v>9631</c:v>
                </c:pt>
                <c:pt idx="9630">
                  <c:v>9632</c:v>
                </c:pt>
                <c:pt idx="9631">
                  <c:v>9633</c:v>
                </c:pt>
                <c:pt idx="9632">
                  <c:v>9634</c:v>
                </c:pt>
                <c:pt idx="9633">
                  <c:v>9635</c:v>
                </c:pt>
                <c:pt idx="9634">
                  <c:v>9636</c:v>
                </c:pt>
                <c:pt idx="9635">
                  <c:v>9637</c:v>
                </c:pt>
                <c:pt idx="9636">
                  <c:v>9638</c:v>
                </c:pt>
                <c:pt idx="9637">
                  <c:v>9639</c:v>
                </c:pt>
                <c:pt idx="9638">
                  <c:v>9640</c:v>
                </c:pt>
                <c:pt idx="9639">
                  <c:v>9641</c:v>
                </c:pt>
                <c:pt idx="9640">
                  <c:v>9642</c:v>
                </c:pt>
                <c:pt idx="9641">
                  <c:v>9643</c:v>
                </c:pt>
                <c:pt idx="9642">
                  <c:v>9644</c:v>
                </c:pt>
                <c:pt idx="9643">
                  <c:v>9645</c:v>
                </c:pt>
                <c:pt idx="9644">
                  <c:v>9646</c:v>
                </c:pt>
                <c:pt idx="9645">
                  <c:v>9647</c:v>
                </c:pt>
                <c:pt idx="9646">
                  <c:v>9648</c:v>
                </c:pt>
                <c:pt idx="9647">
                  <c:v>9649</c:v>
                </c:pt>
                <c:pt idx="9648">
                  <c:v>9650</c:v>
                </c:pt>
                <c:pt idx="9649">
                  <c:v>9651</c:v>
                </c:pt>
                <c:pt idx="9650">
                  <c:v>9652</c:v>
                </c:pt>
                <c:pt idx="9651">
                  <c:v>9653</c:v>
                </c:pt>
                <c:pt idx="9652">
                  <c:v>9654</c:v>
                </c:pt>
                <c:pt idx="9653">
                  <c:v>9655</c:v>
                </c:pt>
                <c:pt idx="9654">
                  <c:v>9656</c:v>
                </c:pt>
                <c:pt idx="9655">
                  <c:v>9657</c:v>
                </c:pt>
                <c:pt idx="9656">
                  <c:v>9658</c:v>
                </c:pt>
                <c:pt idx="9657">
                  <c:v>9659</c:v>
                </c:pt>
                <c:pt idx="9658">
                  <c:v>9660</c:v>
                </c:pt>
                <c:pt idx="9659">
                  <c:v>9661</c:v>
                </c:pt>
                <c:pt idx="9660">
                  <c:v>9662</c:v>
                </c:pt>
                <c:pt idx="9661">
                  <c:v>9663</c:v>
                </c:pt>
                <c:pt idx="9662">
                  <c:v>9664</c:v>
                </c:pt>
                <c:pt idx="9663">
                  <c:v>9665</c:v>
                </c:pt>
                <c:pt idx="9664">
                  <c:v>9666</c:v>
                </c:pt>
                <c:pt idx="9665">
                  <c:v>9667</c:v>
                </c:pt>
                <c:pt idx="9666">
                  <c:v>9668</c:v>
                </c:pt>
                <c:pt idx="9667">
                  <c:v>9669</c:v>
                </c:pt>
                <c:pt idx="9668">
                  <c:v>9670</c:v>
                </c:pt>
                <c:pt idx="9669">
                  <c:v>9671</c:v>
                </c:pt>
                <c:pt idx="9670">
                  <c:v>9672</c:v>
                </c:pt>
                <c:pt idx="9671">
                  <c:v>9673</c:v>
                </c:pt>
                <c:pt idx="9672">
                  <c:v>9674</c:v>
                </c:pt>
                <c:pt idx="9673">
                  <c:v>9675</c:v>
                </c:pt>
                <c:pt idx="9674">
                  <c:v>9676</c:v>
                </c:pt>
                <c:pt idx="9675">
                  <c:v>9677</c:v>
                </c:pt>
                <c:pt idx="9676">
                  <c:v>9678</c:v>
                </c:pt>
                <c:pt idx="9677">
                  <c:v>9679</c:v>
                </c:pt>
                <c:pt idx="9678">
                  <c:v>9680</c:v>
                </c:pt>
                <c:pt idx="9679">
                  <c:v>9681</c:v>
                </c:pt>
                <c:pt idx="9680">
                  <c:v>9682</c:v>
                </c:pt>
                <c:pt idx="9681">
                  <c:v>9683</c:v>
                </c:pt>
                <c:pt idx="9682">
                  <c:v>9684</c:v>
                </c:pt>
                <c:pt idx="9683">
                  <c:v>9685</c:v>
                </c:pt>
                <c:pt idx="9684">
                  <c:v>9686</c:v>
                </c:pt>
                <c:pt idx="9685">
                  <c:v>9687</c:v>
                </c:pt>
                <c:pt idx="9686">
                  <c:v>9688</c:v>
                </c:pt>
                <c:pt idx="9687">
                  <c:v>9689</c:v>
                </c:pt>
                <c:pt idx="9688">
                  <c:v>9690</c:v>
                </c:pt>
                <c:pt idx="9689">
                  <c:v>9691</c:v>
                </c:pt>
                <c:pt idx="9690">
                  <c:v>9692</c:v>
                </c:pt>
                <c:pt idx="9691">
                  <c:v>9693</c:v>
                </c:pt>
                <c:pt idx="9692">
                  <c:v>9694</c:v>
                </c:pt>
                <c:pt idx="9693">
                  <c:v>9695</c:v>
                </c:pt>
                <c:pt idx="9694">
                  <c:v>9696</c:v>
                </c:pt>
                <c:pt idx="9695">
                  <c:v>9697</c:v>
                </c:pt>
                <c:pt idx="9696">
                  <c:v>9698</c:v>
                </c:pt>
                <c:pt idx="9697">
                  <c:v>9699</c:v>
                </c:pt>
                <c:pt idx="9698">
                  <c:v>9700</c:v>
                </c:pt>
                <c:pt idx="9699">
                  <c:v>9701</c:v>
                </c:pt>
                <c:pt idx="9700">
                  <c:v>9702</c:v>
                </c:pt>
                <c:pt idx="9701">
                  <c:v>9703</c:v>
                </c:pt>
                <c:pt idx="9702">
                  <c:v>9704</c:v>
                </c:pt>
                <c:pt idx="9703">
                  <c:v>9705</c:v>
                </c:pt>
                <c:pt idx="9704">
                  <c:v>9706</c:v>
                </c:pt>
                <c:pt idx="9705">
                  <c:v>9707</c:v>
                </c:pt>
                <c:pt idx="9706">
                  <c:v>9708</c:v>
                </c:pt>
                <c:pt idx="9707">
                  <c:v>9709</c:v>
                </c:pt>
                <c:pt idx="9708">
                  <c:v>9710</c:v>
                </c:pt>
                <c:pt idx="9709">
                  <c:v>9711</c:v>
                </c:pt>
                <c:pt idx="9710">
                  <c:v>9712</c:v>
                </c:pt>
                <c:pt idx="9711">
                  <c:v>9713</c:v>
                </c:pt>
                <c:pt idx="9712">
                  <c:v>9714</c:v>
                </c:pt>
                <c:pt idx="9713">
                  <c:v>9715</c:v>
                </c:pt>
                <c:pt idx="9714">
                  <c:v>9716</c:v>
                </c:pt>
                <c:pt idx="9715">
                  <c:v>9717</c:v>
                </c:pt>
                <c:pt idx="9716">
                  <c:v>9718</c:v>
                </c:pt>
                <c:pt idx="9717">
                  <c:v>9719</c:v>
                </c:pt>
                <c:pt idx="9718">
                  <c:v>9720</c:v>
                </c:pt>
                <c:pt idx="9719">
                  <c:v>9721</c:v>
                </c:pt>
                <c:pt idx="9720">
                  <c:v>9722</c:v>
                </c:pt>
                <c:pt idx="9721">
                  <c:v>9723</c:v>
                </c:pt>
                <c:pt idx="9722">
                  <c:v>9724</c:v>
                </c:pt>
                <c:pt idx="9723">
                  <c:v>9725</c:v>
                </c:pt>
                <c:pt idx="9724">
                  <c:v>9726</c:v>
                </c:pt>
                <c:pt idx="9725">
                  <c:v>9727</c:v>
                </c:pt>
                <c:pt idx="9726">
                  <c:v>9728</c:v>
                </c:pt>
                <c:pt idx="9727">
                  <c:v>9729</c:v>
                </c:pt>
                <c:pt idx="9728">
                  <c:v>9730</c:v>
                </c:pt>
                <c:pt idx="9729">
                  <c:v>9731</c:v>
                </c:pt>
                <c:pt idx="9730">
                  <c:v>9732</c:v>
                </c:pt>
                <c:pt idx="9731">
                  <c:v>9733</c:v>
                </c:pt>
                <c:pt idx="9732">
                  <c:v>9734</c:v>
                </c:pt>
                <c:pt idx="9733">
                  <c:v>9735</c:v>
                </c:pt>
                <c:pt idx="9734">
                  <c:v>9736</c:v>
                </c:pt>
                <c:pt idx="9735">
                  <c:v>9737</c:v>
                </c:pt>
                <c:pt idx="9736">
                  <c:v>9738</c:v>
                </c:pt>
                <c:pt idx="9737">
                  <c:v>9739</c:v>
                </c:pt>
                <c:pt idx="9738">
                  <c:v>9740</c:v>
                </c:pt>
                <c:pt idx="9739">
                  <c:v>9741</c:v>
                </c:pt>
                <c:pt idx="9740">
                  <c:v>9742</c:v>
                </c:pt>
                <c:pt idx="9741">
                  <c:v>9743</c:v>
                </c:pt>
                <c:pt idx="9742">
                  <c:v>9744</c:v>
                </c:pt>
                <c:pt idx="9743">
                  <c:v>9745</c:v>
                </c:pt>
                <c:pt idx="9744">
                  <c:v>9746</c:v>
                </c:pt>
                <c:pt idx="9745">
                  <c:v>9747</c:v>
                </c:pt>
                <c:pt idx="9746">
                  <c:v>9748</c:v>
                </c:pt>
                <c:pt idx="9747">
                  <c:v>9749</c:v>
                </c:pt>
                <c:pt idx="9748">
                  <c:v>9750</c:v>
                </c:pt>
                <c:pt idx="9749">
                  <c:v>9751</c:v>
                </c:pt>
                <c:pt idx="9750">
                  <c:v>9752</c:v>
                </c:pt>
                <c:pt idx="9751">
                  <c:v>9753</c:v>
                </c:pt>
                <c:pt idx="9752">
                  <c:v>9754</c:v>
                </c:pt>
                <c:pt idx="9753">
                  <c:v>9755</c:v>
                </c:pt>
                <c:pt idx="9754">
                  <c:v>9756</c:v>
                </c:pt>
                <c:pt idx="9755">
                  <c:v>9757</c:v>
                </c:pt>
                <c:pt idx="9756">
                  <c:v>9758</c:v>
                </c:pt>
                <c:pt idx="9757">
                  <c:v>9759</c:v>
                </c:pt>
                <c:pt idx="9758">
                  <c:v>9760</c:v>
                </c:pt>
                <c:pt idx="9759">
                  <c:v>9761</c:v>
                </c:pt>
                <c:pt idx="9760">
                  <c:v>9762</c:v>
                </c:pt>
                <c:pt idx="9761">
                  <c:v>9763</c:v>
                </c:pt>
                <c:pt idx="9762">
                  <c:v>9764</c:v>
                </c:pt>
                <c:pt idx="9763">
                  <c:v>9765</c:v>
                </c:pt>
                <c:pt idx="9764">
                  <c:v>9766</c:v>
                </c:pt>
                <c:pt idx="9765">
                  <c:v>9767</c:v>
                </c:pt>
                <c:pt idx="9766">
                  <c:v>9768</c:v>
                </c:pt>
                <c:pt idx="9767">
                  <c:v>9769</c:v>
                </c:pt>
                <c:pt idx="9768">
                  <c:v>9770</c:v>
                </c:pt>
                <c:pt idx="9769">
                  <c:v>9771</c:v>
                </c:pt>
                <c:pt idx="9770">
                  <c:v>9772</c:v>
                </c:pt>
                <c:pt idx="9771">
                  <c:v>9773</c:v>
                </c:pt>
                <c:pt idx="9772">
                  <c:v>9774</c:v>
                </c:pt>
                <c:pt idx="9773">
                  <c:v>9775</c:v>
                </c:pt>
                <c:pt idx="9774">
                  <c:v>9776</c:v>
                </c:pt>
                <c:pt idx="9775">
                  <c:v>9777</c:v>
                </c:pt>
                <c:pt idx="9776">
                  <c:v>9778</c:v>
                </c:pt>
                <c:pt idx="9777">
                  <c:v>9779</c:v>
                </c:pt>
                <c:pt idx="9778">
                  <c:v>9780</c:v>
                </c:pt>
                <c:pt idx="9779">
                  <c:v>9781</c:v>
                </c:pt>
                <c:pt idx="9780">
                  <c:v>9782</c:v>
                </c:pt>
                <c:pt idx="9781">
                  <c:v>9783</c:v>
                </c:pt>
                <c:pt idx="9782">
                  <c:v>9784</c:v>
                </c:pt>
                <c:pt idx="9783">
                  <c:v>9785</c:v>
                </c:pt>
                <c:pt idx="9784">
                  <c:v>9786</c:v>
                </c:pt>
                <c:pt idx="9785">
                  <c:v>9787</c:v>
                </c:pt>
                <c:pt idx="9786">
                  <c:v>9788</c:v>
                </c:pt>
                <c:pt idx="9787">
                  <c:v>9789</c:v>
                </c:pt>
                <c:pt idx="9788">
                  <c:v>9790</c:v>
                </c:pt>
                <c:pt idx="9789">
                  <c:v>9791</c:v>
                </c:pt>
                <c:pt idx="9790">
                  <c:v>9792</c:v>
                </c:pt>
                <c:pt idx="9791">
                  <c:v>9793</c:v>
                </c:pt>
                <c:pt idx="9792">
                  <c:v>9794</c:v>
                </c:pt>
                <c:pt idx="9793">
                  <c:v>9795</c:v>
                </c:pt>
                <c:pt idx="9794">
                  <c:v>9796</c:v>
                </c:pt>
                <c:pt idx="9795">
                  <c:v>9797</c:v>
                </c:pt>
                <c:pt idx="9796">
                  <c:v>9798</c:v>
                </c:pt>
                <c:pt idx="9797">
                  <c:v>9799</c:v>
                </c:pt>
                <c:pt idx="9798">
                  <c:v>9800</c:v>
                </c:pt>
                <c:pt idx="9799">
                  <c:v>9801</c:v>
                </c:pt>
                <c:pt idx="9800">
                  <c:v>9802</c:v>
                </c:pt>
                <c:pt idx="9801">
                  <c:v>9803</c:v>
                </c:pt>
                <c:pt idx="9802">
                  <c:v>9804</c:v>
                </c:pt>
                <c:pt idx="9803">
                  <c:v>9805</c:v>
                </c:pt>
                <c:pt idx="9804">
                  <c:v>9806</c:v>
                </c:pt>
                <c:pt idx="9805">
                  <c:v>9807</c:v>
                </c:pt>
                <c:pt idx="9806">
                  <c:v>9808</c:v>
                </c:pt>
                <c:pt idx="9807">
                  <c:v>9809</c:v>
                </c:pt>
                <c:pt idx="9808">
                  <c:v>9810</c:v>
                </c:pt>
                <c:pt idx="9809">
                  <c:v>9811</c:v>
                </c:pt>
                <c:pt idx="9810">
                  <c:v>9812</c:v>
                </c:pt>
                <c:pt idx="9811">
                  <c:v>9813</c:v>
                </c:pt>
                <c:pt idx="9812">
                  <c:v>9814</c:v>
                </c:pt>
                <c:pt idx="9813">
                  <c:v>9815</c:v>
                </c:pt>
                <c:pt idx="9814">
                  <c:v>9816</c:v>
                </c:pt>
                <c:pt idx="9815">
                  <c:v>9817</c:v>
                </c:pt>
                <c:pt idx="9816">
                  <c:v>9818</c:v>
                </c:pt>
                <c:pt idx="9817">
                  <c:v>9819</c:v>
                </c:pt>
                <c:pt idx="9818">
                  <c:v>9820</c:v>
                </c:pt>
                <c:pt idx="9819">
                  <c:v>9821</c:v>
                </c:pt>
                <c:pt idx="9820">
                  <c:v>9822</c:v>
                </c:pt>
                <c:pt idx="9821">
                  <c:v>9823</c:v>
                </c:pt>
                <c:pt idx="9822">
                  <c:v>9824</c:v>
                </c:pt>
                <c:pt idx="9823">
                  <c:v>9825</c:v>
                </c:pt>
                <c:pt idx="9824">
                  <c:v>9826</c:v>
                </c:pt>
                <c:pt idx="9825">
                  <c:v>9827</c:v>
                </c:pt>
                <c:pt idx="9826">
                  <c:v>9828</c:v>
                </c:pt>
                <c:pt idx="9827">
                  <c:v>9829</c:v>
                </c:pt>
                <c:pt idx="9828">
                  <c:v>9830</c:v>
                </c:pt>
                <c:pt idx="9829">
                  <c:v>9831</c:v>
                </c:pt>
                <c:pt idx="9830">
                  <c:v>9832</c:v>
                </c:pt>
                <c:pt idx="9831">
                  <c:v>9833</c:v>
                </c:pt>
                <c:pt idx="9832">
                  <c:v>9834</c:v>
                </c:pt>
                <c:pt idx="9833">
                  <c:v>9835</c:v>
                </c:pt>
                <c:pt idx="9834">
                  <c:v>9836</c:v>
                </c:pt>
                <c:pt idx="9835">
                  <c:v>9837</c:v>
                </c:pt>
                <c:pt idx="9836">
                  <c:v>9838</c:v>
                </c:pt>
                <c:pt idx="9837">
                  <c:v>9839</c:v>
                </c:pt>
                <c:pt idx="9838">
                  <c:v>9840</c:v>
                </c:pt>
                <c:pt idx="9839">
                  <c:v>9841</c:v>
                </c:pt>
                <c:pt idx="9840">
                  <c:v>9842</c:v>
                </c:pt>
                <c:pt idx="9841">
                  <c:v>9843</c:v>
                </c:pt>
                <c:pt idx="9842">
                  <c:v>9844</c:v>
                </c:pt>
                <c:pt idx="9843">
                  <c:v>9845</c:v>
                </c:pt>
                <c:pt idx="9844">
                  <c:v>9846</c:v>
                </c:pt>
                <c:pt idx="9845">
                  <c:v>9847</c:v>
                </c:pt>
                <c:pt idx="9846">
                  <c:v>9848</c:v>
                </c:pt>
                <c:pt idx="9847">
                  <c:v>9849</c:v>
                </c:pt>
                <c:pt idx="9848">
                  <c:v>9850</c:v>
                </c:pt>
                <c:pt idx="9849">
                  <c:v>9851</c:v>
                </c:pt>
                <c:pt idx="9850">
                  <c:v>9852</c:v>
                </c:pt>
                <c:pt idx="9851">
                  <c:v>9853</c:v>
                </c:pt>
                <c:pt idx="9852">
                  <c:v>9854</c:v>
                </c:pt>
                <c:pt idx="9853">
                  <c:v>9855</c:v>
                </c:pt>
                <c:pt idx="9854">
                  <c:v>9856</c:v>
                </c:pt>
                <c:pt idx="9855">
                  <c:v>9857</c:v>
                </c:pt>
                <c:pt idx="9856">
                  <c:v>9858</c:v>
                </c:pt>
                <c:pt idx="9857">
                  <c:v>9859</c:v>
                </c:pt>
                <c:pt idx="9858">
                  <c:v>9860</c:v>
                </c:pt>
                <c:pt idx="9859">
                  <c:v>9861</c:v>
                </c:pt>
                <c:pt idx="9860">
                  <c:v>9862</c:v>
                </c:pt>
                <c:pt idx="9861">
                  <c:v>9863</c:v>
                </c:pt>
                <c:pt idx="9862">
                  <c:v>9864</c:v>
                </c:pt>
                <c:pt idx="9863">
                  <c:v>9865</c:v>
                </c:pt>
                <c:pt idx="9864">
                  <c:v>9866</c:v>
                </c:pt>
                <c:pt idx="9865">
                  <c:v>9867</c:v>
                </c:pt>
                <c:pt idx="9866">
                  <c:v>9868</c:v>
                </c:pt>
                <c:pt idx="9867">
                  <c:v>9869</c:v>
                </c:pt>
                <c:pt idx="9868">
                  <c:v>9870</c:v>
                </c:pt>
                <c:pt idx="9869">
                  <c:v>9871</c:v>
                </c:pt>
                <c:pt idx="9870">
                  <c:v>9872</c:v>
                </c:pt>
                <c:pt idx="9871">
                  <c:v>9873</c:v>
                </c:pt>
                <c:pt idx="9872">
                  <c:v>9874</c:v>
                </c:pt>
                <c:pt idx="9873">
                  <c:v>9875</c:v>
                </c:pt>
                <c:pt idx="9874">
                  <c:v>9876</c:v>
                </c:pt>
                <c:pt idx="9875">
                  <c:v>9877</c:v>
                </c:pt>
                <c:pt idx="9876">
                  <c:v>9878</c:v>
                </c:pt>
                <c:pt idx="9877">
                  <c:v>9879</c:v>
                </c:pt>
                <c:pt idx="9878">
                  <c:v>9880</c:v>
                </c:pt>
                <c:pt idx="9879">
                  <c:v>9881</c:v>
                </c:pt>
                <c:pt idx="9880">
                  <c:v>9882</c:v>
                </c:pt>
                <c:pt idx="9881">
                  <c:v>9883</c:v>
                </c:pt>
                <c:pt idx="9882">
                  <c:v>9884</c:v>
                </c:pt>
                <c:pt idx="9883">
                  <c:v>9885</c:v>
                </c:pt>
                <c:pt idx="9884">
                  <c:v>9886</c:v>
                </c:pt>
                <c:pt idx="9885">
                  <c:v>9887</c:v>
                </c:pt>
                <c:pt idx="9886">
                  <c:v>9888</c:v>
                </c:pt>
                <c:pt idx="9887">
                  <c:v>9889</c:v>
                </c:pt>
                <c:pt idx="9888">
                  <c:v>9890</c:v>
                </c:pt>
                <c:pt idx="9889">
                  <c:v>9891</c:v>
                </c:pt>
                <c:pt idx="9890">
                  <c:v>9892</c:v>
                </c:pt>
                <c:pt idx="9891">
                  <c:v>9893</c:v>
                </c:pt>
                <c:pt idx="9892">
                  <c:v>9894</c:v>
                </c:pt>
                <c:pt idx="9893">
                  <c:v>9895</c:v>
                </c:pt>
                <c:pt idx="9894">
                  <c:v>9896</c:v>
                </c:pt>
                <c:pt idx="9895">
                  <c:v>9897</c:v>
                </c:pt>
                <c:pt idx="9896">
                  <c:v>9898</c:v>
                </c:pt>
                <c:pt idx="9897">
                  <c:v>9899</c:v>
                </c:pt>
                <c:pt idx="9898">
                  <c:v>9900</c:v>
                </c:pt>
                <c:pt idx="9899">
                  <c:v>9901</c:v>
                </c:pt>
                <c:pt idx="9900">
                  <c:v>9902</c:v>
                </c:pt>
                <c:pt idx="9901">
                  <c:v>9903</c:v>
                </c:pt>
                <c:pt idx="9902">
                  <c:v>9904</c:v>
                </c:pt>
                <c:pt idx="9903">
                  <c:v>9905</c:v>
                </c:pt>
                <c:pt idx="9904">
                  <c:v>9906</c:v>
                </c:pt>
                <c:pt idx="9905">
                  <c:v>9907</c:v>
                </c:pt>
                <c:pt idx="9906">
                  <c:v>9908</c:v>
                </c:pt>
                <c:pt idx="9907">
                  <c:v>9909</c:v>
                </c:pt>
                <c:pt idx="9908">
                  <c:v>9910</c:v>
                </c:pt>
                <c:pt idx="9909">
                  <c:v>9911</c:v>
                </c:pt>
                <c:pt idx="9910">
                  <c:v>9912</c:v>
                </c:pt>
                <c:pt idx="9911">
                  <c:v>9913</c:v>
                </c:pt>
                <c:pt idx="9912">
                  <c:v>9914</c:v>
                </c:pt>
                <c:pt idx="9913">
                  <c:v>9915</c:v>
                </c:pt>
                <c:pt idx="9914">
                  <c:v>9916</c:v>
                </c:pt>
                <c:pt idx="9915">
                  <c:v>9917</c:v>
                </c:pt>
                <c:pt idx="9916">
                  <c:v>9918</c:v>
                </c:pt>
                <c:pt idx="9917">
                  <c:v>9919</c:v>
                </c:pt>
                <c:pt idx="9918">
                  <c:v>9920</c:v>
                </c:pt>
                <c:pt idx="9919">
                  <c:v>9921</c:v>
                </c:pt>
                <c:pt idx="9920">
                  <c:v>9922</c:v>
                </c:pt>
                <c:pt idx="9921">
                  <c:v>9923</c:v>
                </c:pt>
                <c:pt idx="9922">
                  <c:v>9924</c:v>
                </c:pt>
                <c:pt idx="9923">
                  <c:v>9925</c:v>
                </c:pt>
                <c:pt idx="9924">
                  <c:v>9926</c:v>
                </c:pt>
                <c:pt idx="9925">
                  <c:v>9927</c:v>
                </c:pt>
                <c:pt idx="9926">
                  <c:v>9928</c:v>
                </c:pt>
                <c:pt idx="9927">
                  <c:v>9929</c:v>
                </c:pt>
                <c:pt idx="9928">
                  <c:v>9930</c:v>
                </c:pt>
                <c:pt idx="9929">
                  <c:v>9931</c:v>
                </c:pt>
                <c:pt idx="9930">
                  <c:v>9932</c:v>
                </c:pt>
                <c:pt idx="9931">
                  <c:v>9933</c:v>
                </c:pt>
                <c:pt idx="9932">
                  <c:v>9934</c:v>
                </c:pt>
                <c:pt idx="9933">
                  <c:v>9935</c:v>
                </c:pt>
                <c:pt idx="9934">
                  <c:v>9936</c:v>
                </c:pt>
                <c:pt idx="9935">
                  <c:v>9937</c:v>
                </c:pt>
                <c:pt idx="9936">
                  <c:v>9938</c:v>
                </c:pt>
                <c:pt idx="9937">
                  <c:v>9939</c:v>
                </c:pt>
                <c:pt idx="9938">
                  <c:v>9940</c:v>
                </c:pt>
                <c:pt idx="9939">
                  <c:v>9941</c:v>
                </c:pt>
                <c:pt idx="9940">
                  <c:v>9942</c:v>
                </c:pt>
                <c:pt idx="9941">
                  <c:v>9943</c:v>
                </c:pt>
                <c:pt idx="9942">
                  <c:v>9944</c:v>
                </c:pt>
                <c:pt idx="9943">
                  <c:v>9945</c:v>
                </c:pt>
                <c:pt idx="9944">
                  <c:v>9946</c:v>
                </c:pt>
                <c:pt idx="9945">
                  <c:v>9947</c:v>
                </c:pt>
                <c:pt idx="9946">
                  <c:v>9948</c:v>
                </c:pt>
                <c:pt idx="9947">
                  <c:v>9949</c:v>
                </c:pt>
                <c:pt idx="9948">
                  <c:v>9950</c:v>
                </c:pt>
                <c:pt idx="9949">
                  <c:v>9951</c:v>
                </c:pt>
                <c:pt idx="9950">
                  <c:v>9952</c:v>
                </c:pt>
                <c:pt idx="9951">
                  <c:v>9953</c:v>
                </c:pt>
                <c:pt idx="9952">
                  <c:v>9954</c:v>
                </c:pt>
                <c:pt idx="9953">
                  <c:v>9955</c:v>
                </c:pt>
                <c:pt idx="9954">
                  <c:v>9956</c:v>
                </c:pt>
                <c:pt idx="9955">
                  <c:v>9957</c:v>
                </c:pt>
                <c:pt idx="9956">
                  <c:v>9958</c:v>
                </c:pt>
                <c:pt idx="9957">
                  <c:v>9959</c:v>
                </c:pt>
                <c:pt idx="9958">
                  <c:v>9960</c:v>
                </c:pt>
                <c:pt idx="9959">
                  <c:v>9961</c:v>
                </c:pt>
                <c:pt idx="9960">
                  <c:v>9962</c:v>
                </c:pt>
                <c:pt idx="9961">
                  <c:v>9963</c:v>
                </c:pt>
                <c:pt idx="9962">
                  <c:v>9964</c:v>
                </c:pt>
                <c:pt idx="9963">
                  <c:v>9965</c:v>
                </c:pt>
                <c:pt idx="9964">
                  <c:v>9966</c:v>
                </c:pt>
                <c:pt idx="9965">
                  <c:v>9967</c:v>
                </c:pt>
                <c:pt idx="9966">
                  <c:v>9968</c:v>
                </c:pt>
                <c:pt idx="9967">
                  <c:v>9969</c:v>
                </c:pt>
                <c:pt idx="9968">
                  <c:v>9970</c:v>
                </c:pt>
                <c:pt idx="9969">
                  <c:v>9971</c:v>
                </c:pt>
                <c:pt idx="9970">
                  <c:v>9972</c:v>
                </c:pt>
                <c:pt idx="9971">
                  <c:v>9973</c:v>
                </c:pt>
                <c:pt idx="9972">
                  <c:v>9974</c:v>
                </c:pt>
                <c:pt idx="9973">
                  <c:v>9975</c:v>
                </c:pt>
                <c:pt idx="9974">
                  <c:v>9976</c:v>
                </c:pt>
                <c:pt idx="9975">
                  <c:v>9977</c:v>
                </c:pt>
                <c:pt idx="9976">
                  <c:v>9978</c:v>
                </c:pt>
                <c:pt idx="9977">
                  <c:v>9979</c:v>
                </c:pt>
                <c:pt idx="9978">
                  <c:v>9980</c:v>
                </c:pt>
                <c:pt idx="9979">
                  <c:v>9981</c:v>
                </c:pt>
                <c:pt idx="9980">
                  <c:v>9982</c:v>
                </c:pt>
                <c:pt idx="9981">
                  <c:v>9983</c:v>
                </c:pt>
                <c:pt idx="9982">
                  <c:v>9984</c:v>
                </c:pt>
                <c:pt idx="9983">
                  <c:v>9985</c:v>
                </c:pt>
                <c:pt idx="9984">
                  <c:v>9986</c:v>
                </c:pt>
                <c:pt idx="9985">
                  <c:v>9987</c:v>
                </c:pt>
                <c:pt idx="9986">
                  <c:v>9988</c:v>
                </c:pt>
                <c:pt idx="9987">
                  <c:v>9989</c:v>
                </c:pt>
                <c:pt idx="9988">
                  <c:v>9990</c:v>
                </c:pt>
                <c:pt idx="9989">
                  <c:v>9991</c:v>
                </c:pt>
                <c:pt idx="9990">
                  <c:v>9992</c:v>
                </c:pt>
                <c:pt idx="9991">
                  <c:v>9993</c:v>
                </c:pt>
                <c:pt idx="9992">
                  <c:v>9994</c:v>
                </c:pt>
                <c:pt idx="9993">
                  <c:v>9995</c:v>
                </c:pt>
                <c:pt idx="9994">
                  <c:v>9996</c:v>
                </c:pt>
                <c:pt idx="9995">
                  <c:v>9997</c:v>
                </c:pt>
                <c:pt idx="9996">
                  <c:v>9998</c:v>
                </c:pt>
                <c:pt idx="9997">
                  <c:v>9999</c:v>
                </c:pt>
                <c:pt idx="9998">
                  <c:v>10000</c:v>
                </c:pt>
                <c:pt idx="9999">
                  <c:v>10001</c:v>
                </c:pt>
                <c:pt idx="10000">
                  <c:v>10002</c:v>
                </c:pt>
                <c:pt idx="10001">
                  <c:v>10003</c:v>
                </c:pt>
                <c:pt idx="10002">
                  <c:v>10004</c:v>
                </c:pt>
                <c:pt idx="10003">
                  <c:v>10005</c:v>
                </c:pt>
                <c:pt idx="10004">
                  <c:v>10006</c:v>
                </c:pt>
                <c:pt idx="10005">
                  <c:v>10007</c:v>
                </c:pt>
                <c:pt idx="10006">
                  <c:v>10008</c:v>
                </c:pt>
                <c:pt idx="10007">
                  <c:v>10009</c:v>
                </c:pt>
                <c:pt idx="10008">
                  <c:v>10010</c:v>
                </c:pt>
                <c:pt idx="10009">
                  <c:v>10011</c:v>
                </c:pt>
                <c:pt idx="10010">
                  <c:v>10012</c:v>
                </c:pt>
                <c:pt idx="10011">
                  <c:v>10013</c:v>
                </c:pt>
                <c:pt idx="10012">
                  <c:v>10014</c:v>
                </c:pt>
                <c:pt idx="10013">
                  <c:v>10015</c:v>
                </c:pt>
                <c:pt idx="10014">
                  <c:v>10016</c:v>
                </c:pt>
                <c:pt idx="10015">
                  <c:v>10017</c:v>
                </c:pt>
                <c:pt idx="10016">
                  <c:v>10018</c:v>
                </c:pt>
                <c:pt idx="10017">
                  <c:v>10019</c:v>
                </c:pt>
                <c:pt idx="10018">
                  <c:v>10020</c:v>
                </c:pt>
                <c:pt idx="10019">
                  <c:v>10021</c:v>
                </c:pt>
                <c:pt idx="10020">
                  <c:v>10022</c:v>
                </c:pt>
                <c:pt idx="10021">
                  <c:v>10023</c:v>
                </c:pt>
                <c:pt idx="10022">
                  <c:v>10024</c:v>
                </c:pt>
                <c:pt idx="10023">
                  <c:v>10025</c:v>
                </c:pt>
                <c:pt idx="10024">
                  <c:v>10026</c:v>
                </c:pt>
                <c:pt idx="10025">
                  <c:v>10027</c:v>
                </c:pt>
                <c:pt idx="10026">
                  <c:v>10028</c:v>
                </c:pt>
                <c:pt idx="10027">
                  <c:v>10029</c:v>
                </c:pt>
                <c:pt idx="10028">
                  <c:v>10030</c:v>
                </c:pt>
                <c:pt idx="10029">
                  <c:v>10031</c:v>
                </c:pt>
                <c:pt idx="10030">
                  <c:v>10032</c:v>
                </c:pt>
                <c:pt idx="10031">
                  <c:v>10033</c:v>
                </c:pt>
                <c:pt idx="10032">
                  <c:v>10034</c:v>
                </c:pt>
                <c:pt idx="10033">
                  <c:v>10035</c:v>
                </c:pt>
                <c:pt idx="10034">
                  <c:v>10036</c:v>
                </c:pt>
                <c:pt idx="10035">
                  <c:v>10037</c:v>
                </c:pt>
                <c:pt idx="10036">
                  <c:v>10038</c:v>
                </c:pt>
                <c:pt idx="10037">
                  <c:v>10039</c:v>
                </c:pt>
                <c:pt idx="10038">
                  <c:v>10040</c:v>
                </c:pt>
                <c:pt idx="10039">
                  <c:v>10041</c:v>
                </c:pt>
                <c:pt idx="10040">
                  <c:v>10042</c:v>
                </c:pt>
                <c:pt idx="10041">
                  <c:v>10043</c:v>
                </c:pt>
                <c:pt idx="10042">
                  <c:v>10044</c:v>
                </c:pt>
                <c:pt idx="10043">
                  <c:v>10045</c:v>
                </c:pt>
                <c:pt idx="10044">
                  <c:v>10046</c:v>
                </c:pt>
                <c:pt idx="10045">
                  <c:v>10047</c:v>
                </c:pt>
                <c:pt idx="10046">
                  <c:v>10048</c:v>
                </c:pt>
                <c:pt idx="10047">
                  <c:v>10049</c:v>
                </c:pt>
                <c:pt idx="10048">
                  <c:v>10050</c:v>
                </c:pt>
                <c:pt idx="10049">
                  <c:v>10051</c:v>
                </c:pt>
                <c:pt idx="10050">
                  <c:v>10052</c:v>
                </c:pt>
                <c:pt idx="10051">
                  <c:v>10053</c:v>
                </c:pt>
                <c:pt idx="10052">
                  <c:v>10054</c:v>
                </c:pt>
                <c:pt idx="10053">
                  <c:v>10055</c:v>
                </c:pt>
                <c:pt idx="10054">
                  <c:v>10056</c:v>
                </c:pt>
                <c:pt idx="10055">
                  <c:v>10057</c:v>
                </c:pt>
                <c:pt idx="10056">
                  <c:v>10058</c:v>
                </c:pt>
                <c:pt idx="10057">
                  <c:v>10059</c:v>
                </c:pt>
                <c:pt idx="10058">
                  <c:v>10060</c:v>
                </c:pt>
                <c:pt idx="10059">
                  <c:v>10061</c:v>
                </c:pt>
                <c:pt idx="10060">
                  <c:v>10062</c:v>
                </c:pt>
                <c:pt idx="10061">
                  <c:v>10063</c:v>
                </c:pt>
                <c:pt idx="10062">
                  <c:v>10064</c:v>
                </c:pt>
                <c:pt idx="10063">
                  <c:v>10065</c:v>
                </c:pt>
                <c:pt idx="10064">
                  <c:v>10066</c:v>
                </c:pt>
                <c:pt idx="10065">
                  <c:v>10067</c:v>
                </c:pt>
                <c:pt idx="10066">
                  <c:v>10068</c:v>
                </c:pt>
                <c:pt idx="10067">
                  <c:v>10069</c:v>
                </c:pt>
                <c:pt idx="10068">
                  <c:v>10070</c:v>
                </c:pt>
                <c:pt idx="10069">
                  <c:v>10071</c:v>
                </c:pt>
                <c:pt idx="10070">
                  <c:v>10072</c:v>
                </c:pt>
                <c:pt idx="10071">
                  <c:v>10073</c:v>
                </c:pt>
                <c:pt idx="10072">
                  <c:v>10074</c:v>
                </c:pt>
                <c:pt idx="10073">
                  <c:v>10075</c:v>
                </c:pt>
                <c:pt idx="10074">
                  <c:v>10076</c:v>
                </c:pt>
                <c:pt idx="10075">
                  <c:v>10077</c:v>
                </c:pt>
                <c:pt idx="10076">
                  <c:v>10078</c:v>
                </c:pt>
                <c:pt idx="10077">
                  <c:v>10079</c:v>
                </c:pt>
                <c:pt idx="10078">
                  <c:v>10080</c:v>
                </c:pt>
                <c:pt idx="10079">
                  <c:v>10081</c:v>
                </c:pt>
                <c:pt idx="10080">
                  <c:v>10082</c:v>
                </c:pt>
                <c:pt idx="10081">
                  <c:v>10083</c:v>
                </c:pt>
                <c:pt idx="10082">
                  <c:v>10084</c:v>
                </c:pt>
                <c:pt idx="10083">
                  <c:v>10085</c:v>
                </c:pt>
                <c:pt idx="10084">
                  <c:v>10086</c:v>
                </c:pt>
                <c:pt idx="10085">
                  <c:v>10087</c:v>
                </c:pt>
                <c:pt idx="10086">
                  <c:v>10088</c:v>
                </c:pt>
                <c:pt idx="10087">
                  <c:v>10089</c:v>
                </c:pt>
                <c:pt idx="10088">
                  <c:v>10090</c:v>
                </c:pt>
                <c:pt idx="10089">
                  <c:v>10091</c:v>
                </c:pt>
                <c:pt idx="10090">
                  <c:v>10092</c:v>
                </c:pt>
                <c:pt idx="10091">
                  <c:v>10093</c:v>
                </c:pt>
                <c:pt idx="10092">
                  <c:v>10094</c:v>
                </c:pt>
                <c:pt idx="10093">
                  <c:v>10095</c:v>
                </c:pt>
                <c:pt idx="10094">
                  <c:v>10096</c:v>
                </c:pt>
                <c:pt idx="10095">
                  <c:v>10097</c:v>
                </c:pt>
                <c:pt idx="10096">
                  <c:v>10098</c:v>
                </c:pt>
                <c:pt idx="10097">
                  <c:v>10099</c:v>
                </c:pt>
                <c:pt idx="10098">
                  <c:v>10100</c:v>
                </c:pt>
                <c:pt idx="10099">
                  <c:v>10101</c:v>
                </c:pt>
                <c:pt idx="10100">
                  <c:v>10102</c:v>
                </c:pt>
                <c:pt idx="10101">
                  <c:v>10103</c:v>
                </c:pt>
                <c:pt idx="10102">
                  <c:v>10104</c:v>
                </c:pt>
                <c:pt idx="10103">
                  <c:v>10105</c:v>
                </c:pt>
                <c:pt idx="10104">
                  <c:v>10106</c:v>
                </c:pt>
                <c:pt idx="10105">
                  <c:v>10107</c:v>
                </c:pt>
                <c:pt idx="10106">
                  <c:v>10108</c:v>
                </c:pt>
                <c:pt idx="10107">
                  <c:v>10109</c:v>
                </c:pt>
                <c:pt idx="10108">
                  <c:v>10110</c:v>
                </c:pt>
                <c:pt idx="10109">
                  <c:v>10111</c:v>
                </c:pt>
                <c:pt idx="10110">
                  <c:v>10112</c:v>
                </c:pt>
                <c:pt idx="10111">
                  <c:v>10113</c:v>
                </c:pt>
                <c:pt idx="10112">
                  <c:v>10114</c:v>
                </c:pt>
                <c:pt idx="10113">
                  <c:v>10115</c:v>
                </c:pt>
                <c:pt idx="10114">
                  <c:v>10116</c:v>
                </c:pt>
                <c:pt idx="10115">
                  <c:v>10117</c:v>
                </c:pt>
                <c:pt idx="10116">
                  <c:v>10118</c:v>
                </c:pt>
                <c:pt idx="10117">
                  <c:v>10119</c:v>
                </c:pt>
                <c:pt idx="10118">
                  <c:v>10120</c:v>
                </c:pt>
                <c:pt idx="10119">
                  <c:v>10121</c:v>
                </c:pt>
                <c:pt idx="10120">
                  <c:v>10122</c:v>
                </c:pt>
                <c:pt idx="10121">
                  <c:v>10123</c:v>
                </c:pt>
                <c:pt idx="10122">
                  <c:v>10124</c:v>
                </c:pt>
                <c:pt idx="10123">
                  <c:v>10125</c:v>
                </c:pt>
                <c:pt idx="10124">
                  <c:v>10126</c:v>
                </c:pt>
                <c:pt idx="10125">
                  <c:v>10127</c:v>
                </c:pt>
                <c:pt idx="10126">
                  <c:v>10128</c:v>
                </c:pt>
                <c:pt idx="10127">
                  <c:v>10129</c:v>
                </c:pt>
                <c:pt idx="10128">
                  <c:v>10130</c:v>
                </c:pt>
                <c:pt idx="10129">
                  <c:v>10131</c:v>
                </c:pt>
                <c:pt idx="10130">
                  <c:v>10132</c:v>
                </c:pt>
                <c:pt idx="10131">
                  <c:v>10133</c:v>
                </c:pt>
                <c:pt idx="10132">
                  <c:v>10134</c:v>
                </c:pt>
                <c:pt idx="10133">
                  <c:v>10135</c:v>
                </c:pt>
                <c:pt idx="10134">
                  <c:v>10136</c:v>
                </c:pt>
                <c:pt idx="10135">
                  <c:v>10137</c:v>
                </c:pt>
                <c:pt idx="10136">
                  <c:v>10138</c:v>
                </c:pt>
                <c:pt idx="10137">
                  <c:v>10139</c:v>
                </c:pt>
                <c:pt idx="10138">
                  <c:v>10140</c:v>
                </c:pt>
                <c:pt idx="10139">
                  <c:v>10141</c:v>
                </c:pt>
                <c:pt idx="10140">
                  <c:v>10142</c:v>
                </c:pt>
                <c:pt idx="10141">
                  <c:v>10143</c:v>
                </c:pt>
                <c:pt idx="10142">
                  <c:v>10144</c:v>
                </c:pt>
                <c:pt idx="10143">
                  <c:v>10145</c:v>
                </c:pt>
                <c:pt idx="10144">
                  <c:v>10146</c:v>
                </c:pt>
                <c:pt idx="10145">
                  <c:v>10147</c:v>
                </c:pt>
                <c:pt idx="10146">
                  <c:v>10148</c:v>
                </c:pt>
                <c:pt idx="10147">
                  <c:v>10149</c:v>
                </c:pt>
                <c:pt idx="10148">
                  <c:v>10150</c:v>
                </c:pt>
                <c:pt idx="10149">
                  <c:v>10151</c:v>
                </c:pt>
                <c:pt idx="10150">
                  <c:v>10152</c:v>
                </c:pt>
                <c:pt idx="10151">
                  <c:v>10153</c:v>
                </c:pt>
                <c:pt idx="10152">
                  <c:v>10154</c:v>
                </c:pt>
                <c:pt idx="10153">
                  <c:v>10155</c:v>
                </c:pt>
                <c:pt idx="10154">
                  <c:v>10156</c:v>
                </c:pt>
                <c:pt idx="10155">
                  <c:v>10157</c:v>
                </c:pt>
                <c:pt idx="10156">
                  <c:v>10158</c:v>
                </c:pt>
                <c:pt idx="10157">
                  <c:v>10159</c:v>
                </c:pt>
                <c:pt idx="10158">
                  <c:v>10160</c:v>
                </c:pt>
                <c:pt idx="10159">
                  <c:v>10161</c:v>
                </c:pt>
                <c:pt idx="10160">
                  <c:v>10162</c:v>
                </c:pt>
                <c:pt idx="10161">
                  <c:v>10163</c:v>
                </c:pt>
                <c:pt idx="10162">
                  <c:v>10164</c:v>
                </c:pt>
                <c:pt idx="10163">
                  <c:v>10165</c:v>
                </c:pt>
                <c:pt idx="10164">
                  <c:v>10166</c:v>
                </c:pt>
                <c:pt idx="10165">
                  <c:v>10167</c:v>
                </c:pt>
                <c:pt idx="10166">
                  <c:v>10168</c:v>
                </c:pt>
                <c:pt idx="10167">
                  <c:v>10169</c:v>
                </c:pt>
                <c:pt idx="10168">
                  <c:v>10170</c:v>
                </c:pt>
                <c:pt idx="10169">
                  <c:v>10171</c:v>
                </c:pt>
                <c:pt idx="10170">
                  <c:v>10172</c:v>
                </c:pt>
                <c:pt idx="10171">
                  <c:v>10173</c:v>
                </c:pt>
                <c:pt idx="10172">
                  <c:v>10174</c:v>
                </c:pt>
                <c:pt idx="10173">
                  <c:v>10175</c:v>
                </c:pt>
              </c:numCache>
            </c:numRef>
          </c:xVal>
          <c:yVal>
            <c:numRef>
              <c:f>'[erosion_run2_data.xlsx]erosion test 2_preeroded 1'!$C$2:$C$10175</c:f>
              <c:numCache>
                <c:formatCode>General</c:formatCode>
                <c:ptCount val="10174"/>
                <c:pt idx="0">
                  <c:v>24.137343000000001</c:v>
                </c:pt>
                <c:pt idx="1">
                  <c:v>24.096935999999999</c:v>
                </c:pt>
                <c:pt idx="2">
                  <c:v>24.051105</c:v>
                </c:pt>
                <c:pt idx="3">
                  <c:v>24.003689999999999</c:v>
                </c:pt>
                <c:pt idx="4">
                  <c:v>23.961072000000001</c:v>
                </c:pt>
                <c:pt idx="5">
                  <c:v>23.921351999999999</c:v>
                </c:pt>
                <c:pt idx="6">
                  <c:v>23.894462000000001</c:v>
                </c:pt>
                <c:pt idx="7">
                  <c:v>23.874030999999999</c:v>
                </c:pt>
                <c:pt idx="8">
                  <c:v>23.850795999999999</c:v>
                </c:pt>
                <c:pt idx="9">
                  <c:v>23.827366999999999</c:v>
                </c:pt>
                <c:pt idx="10">
                  <c:v>23.800799999999999</c:v>
                </c:pt>
                <c:pt idx="11">
                  <c:v>23.778813</c:v>
                </c:pt>
                <c:pt idx="12">
                  <c:v>23.754352000000001</c:v>
                </c:pt>
                <c:pt idx="13">
                  <c:v>23.732410999999999</c:v>
                </c:pt>
                <c:pt idx="14">
                  <c:v>23.709924999999998</c:v>
                </c:pt>
                <c:pt idx="15">
                  <c:v>23.689397</c:v>
                </c:pt>
                <c:pt idx="16">
                  <c:v>23.671396000000001</c:v>
                </c:pt>
                <c:pt idx="17">
                  <c:v>23.64967</c:v>
                </c:pt>
                <c:pt idx="18">
                  <c:v>23.628574</c:v>
                </c:pt>
                <c:pt idx="19">
                  <c:v>23.605703999999999</c:v>
                </c:pt>
                <c:pt idx="20">
                  <c:v>23.588194000000001</c:v>
                </c:pt>
                <c:pt idx="21">
                  <c:v>23.571007999999999</c:v>
                </c:pt>
                <c:pt idx="22">
                  <c:v>23.550891</c:v>
                </c:pt>
                <c:pt idx="23">
                  <c:v>23.525812999999999</c:v>
                </c:pt>
                <c:pt idx="24">
                  <c:v>23.506083</c:v>
                </c:pt>
                <c:pt idx="25">
                  <c:v>23.484221000000002</c:v>
                </c:pt>
                <c:pt idx="26">
                  <c:v>23.467079999999999</c:v>
                </c:pt>
                <c:pt idx="27">
                  <c:v>23.445888</c:v>
                </c:pt>
                <c:pt idx="28">
                  <c:v>23.423749000000001</c:v>
                </c:pt>
                <c:pt idx="29">
                  <c:v>23.410710000000002</c:v>
                </c:pt>
                <c:pt idx="30">
                  <c:v>23.403621999999999</c:v>
                </c:pt>
                <c:pt idx="31">
                  <c:v>23.386856000000002</c:v>
                </c:pt>
                <c:pt idx="32">
                  <c:v>23.373984</c:v>
                </c:pt>
                <c:pt idx="33">
                  <c:v>23.360461000000001</c:v>
                </c:pt>
                <c:pt idx="34">
                  <c:v>23.355414</c:v>
                </c:pt>
                <c:pt idx="35">
                  <c:v>23.340782999999998</c:v>
                </c:pt>
                <c:pt idx="36">
                  <c:v>23.323328</c:v>
                </c:pt>
                <c:pt idx="37">
                  <c:v>23.310842999999998</c:v>
                </c:pt>
                <c:pt idx="38">
                  <c:v>23.289135999999999</c:v>
                </c:pt>
                <c:pt idx="39">
                  <c:v>23.277495999999999</c:v>
                </c:pt>
                <c:pt idx="40">
                  <c:v>23.265097999999998</c:v>
                </c:pt>
                <c:pt idx="41">
                  <c:v>23.259180000000001</c:v>
                </c:pt>
                <c:pt idx="42">
                  <c:v>23.245479</c:v>
                </c:pt>
                <c:pt idx="43">
                  <c:v>23.233215999999999</c:v>
                </c:pt>
                <c:pt idx="44">
                  <c:v>23.220389000000001</c:v>
                </c:pt>
                <c:pt idx="45">
                  <c:v>23.204684</c:v>
                </c:pt>
                <c:pt idx="46">
                  <c:v>23.196994</c:v>
                </c:pt>
                <c:pt idx="47">
                  <c:v>23.185684999999999</c:v>
                </c:pt>
                <c:pt idx="48">
                  <c:v>23.175107000000001</c:v>
                </c:pt>
                <c:pt idx="49">
                  <c:v>23.162298</c:v>
                </c:pt>
                <c:pt idx="50">
                  <c:v>23.152612000000001</c:v>
                </c:pt>
                <c:pt idx="51">
                  <c:v>23.136216999999998</c:v>
                </c:pt>
                <c:pt idx="52">
                  <c:v>23.127783999999998</c:v>
                </c:pt>
                <c:pt idx="53">
                  <c:v>23.113294</c:v>
                </c:pt>
                <c:pt idx="54">
                  <c:v>23.103928</c:v>
                </c:pt>
                <c:pt idx="55">
                  <c:v>23.080919999999999</c:v>
                </c:pt>
                <c:pt idx="56">
                  <c:v>23.065905999999998</c:v>
                </c:pt>
                <c:pt idx="57">
                  <c:v>23.049966999999999</c:v>
                </c:pt>
                <c:pt idx="58">
                  <c:v>23.04158</c:v>
                </c:pt>
                <c:pt idx="59">
                  <c:v>23.035118000000001</c:v>
                </c:pt>
                <c:pt idx="60">
                  <c:v>23.026029000000001</c:v>
                </c:pt>
                <c:pt idx="61">
                  <c:v>23.008465999999999</c:v>
                </c:pt>
                <c:pt idx="62">
                  <c:v>22.986052999999998</c:v>
                </c:pt>
                <c:pt idx="63">
                  <c:v>22.973030999999999</c:v>
                </c:pt>
                <c:pt idx="64">
                  <c:v>22.952705999999999</c:v>
                </c:pt>
                <c:pt idx="65">
                  <c:v>22.927790999999999</c:v>
                </c:pt>
                <c:pt idx="66">
                  <c:v>22.909116999999998</c:v>
                </c:pt>
                <c:pt idx="67">
                  <c:v>22.907042000000001</c:v>
                </c:pt>
                <c:pt idx="68">
                  <c:v>22.905183999999998</c:v>
                </c:pt>
                <c:pt idx="69">
                  <c:v>22.900212</c:v>
                </c:pt>
                <c:pt idx="70">
                  <c:v>22.899708</c:v>
                </c:pt>
                <c:pt idx="71">
                  <c:v>22.887682999999999</c:v>
                </c:pt>
                <c:pt idx="72">
                  <c:v>22.879303</c:v>
                </c:pt>
                <c:pt idx="73">
                  <c:v>22.871884000000001</c:v>
                </c:pt>
                <c:pt idx="74">
                  <c:v>22.869336000000001</c:v>
                </c:pt>
                <c:pt idx="75">
                  <c:v>22.861834000000002</c:v>
                </c:pt>
                <c:pt idx="76">
                  <c:v>22.848859999999998</c:v>
                </c:pt>
                <c:pt idx="77">
                  <c:v>22.84618</c:v>
                </c:pt>
                <c:pt idx="78">
                  <c:v>22.840651000000001</c:v>
                </c:pt>
                <c:pt idx="79">
                  <c:v>22.847415000000002</c:v>
                </c:pt>
                <c:pt idx="80">
                  <c:v>22.857821999999999</c:v>
                </c:pt>
                <c:pt idx="81">
                  <c:v>22.862127000000001</c:v>
                </c:pt>
                <c:pt idx="82">
                  <c:v>22.862622999999999</c:v>
                </c:pt>
                <c:pt idx="83">
                  <c:v>22.861350999999999</c:v>
                </c:pt>
                <c:pt idx="84">
                  <c:v>22.855488000000001</c:v>
                </c:pt>
                <c:pt idx="85">
                  <c:v>22.854451999999998</c:v>
                </c:pt>
                <c:pt idx="86">
                  <c:v>22.855422000000001</c:v>
                </c:pt>
                <c:pt idx="87">
                  <c:v>22.853943000000001</c:v>
                </c:pt>
                <c:pt idx="88">
                  <c:v>22.854562999999999</c:v>
                </c:pt>
                <c:pt idx="89">
                  <c:v>22.850847999999999</c:v>
                </c:pt>
                <c:pt idx="90">
                  <c:v>22.848936999999999</c:v>
                </c:pt>
                <c:pt idx="91">
                  <c:v>22.838339000000001</c:v>
                </c:pt>
                <c:pt idx="92">
                  <c:v>22.830393999999998</c:v>
                </c:pt>
                <c:pt idx="93">
                  <c:v>22.830649000000001</c:v>
                </c:pt>
                <c:pt idx="94">
                  <c:v>22.822935999999999</c:v>
                </c:pt>
                <c:pt idx="95">
                  <c:v>22.823761999999999</c:v>
                </c:pt>
                <c:pt idx="96">
                  <c:v>22.817229000000001</c:v>
                </c:pt>
                <c:pt idx="97">
                  <c:v>22.808284</c:v>
                </c:pt>
                <c:pt idx="98">
                  <c:v>22.799406999999999</c:v>
                </c:pt>
                <c:pt idx="99">
                  <c:v>22.796914999999998</c:v>
                </c:pt>
                <c:pt idx="100">
                  <c:v>22.790393000000002</c:v>
                </c:pt>
                <c:pt idx="101">
                  <c:v>22.787782</c:v>
                </c:pt>
                <c:pt idx="102">
                  <c:v>22.777090000000001</c:v>
                </c:pt>
                <c:pt idx="103">
                  <c:v>22.773015000000001</c:v>
                </c:pt>
                <c:pt idx="104">
                  <c:v>22.768270000000001</c:v>
                </c:pt>
                <c:pt idx="105">
                  <c:v>22.768560999999998</c:v>
                </c:pt>
                <c:pt idx="106">
                  <c:v>22.770289999999999</c:v>
                </c:pt>
                <c:pt idx="107">
                  <c:v>22.766152999999999</c:v>
                </c:pt>
                <c:pt idx="108">
                  <c:v>22.768418</c:v>
                </c:pt>
                <c:pt idx="109">
                  <c:v>22.761534999999999</c:v>
                </c:pt>
                <c:pt idx="110">
                  <c:v>22.759482999999999</c:v>
                </c:pt>
                <c:pt idx="111">
                  <c:v>22.755016999999999</c:v>
                </c:pt>
                <c:pt idx="112">
                  <c:v>22.758792</c:v>
                </c:pt>
                <c:pt idx="113">
                  <c:v>22.758973000000001</c:v>
                </c:pt>
                <c:pt idx="114">
                  <c:v>22.766081</c:v>
                </c:pt>
                <c:pt idx="115">
                  <c:v>22.772361</c:v>
                </c:pt>
                <c:pt idx="116">
                  <c:v>22.776391</c:v>
                </c:pt>
                <c:pt idx="117">
                  <c:v>22.782978</c:v>
                </c:pt>
                <c:pt idx="118">
                  <c:v>22.794557000000001</c:v>
                </c:pt>
                <c:pt idx="119">
                  <c:v>22.804908999999999</c:v>
                </c:pt>
                <c:pt idx="120">
                  <c:v>22.807189999999999</c:v>
                </c:pt>
                <c:pt idx="121">
                  <c:v>22.807777999999999</c:v>
                </c:pt>
                <c:pt idx="122">
                  <c:v>22.819099999999999</c:v>
                </c:pt>
                <c:pt idx="123">
                  <c:v>22.821621</c:v>
                </c:pt>
                <c:pt idx="124">
                  <c:v>22.831567</c:v>
                </c:pt>
                <c:pt idx="125">
                  <c:v>22.832373</c:v>
                </c:pt>
                <c:pt idx="126">
                  <c:v>22.843467</c:v>
                </c:pt>
                <c:pt idx="127">
                  <c:v>22.848590000000002</c:v>
                </c:pt>
                <c:pt idx="128">
                  <c:v>22.848022</c:v>
                </c:pt>
                <c:pt idx="129">
                  <c:v>22.851921999999998</c:v>
                </c:pt>
                <c:pt idx="130">
                  <c:v>22.852658999999999</c:v>
                </c:pt>
                <c:pt idx="131">
                  <c:v>22.854648000000001</c:v>
                </c:pt>
                <c:pt idx="132">
                  <c:v>22.844180999999999</c:v>
                </c:pt>
                <c:pt idx="133">
                  <c:v>22.822883000000001</c:v>
                </c:pt>
                <c:pt idx="134">
                  <c:v>22.818096000000001</c:v>
                </c:pt>
                <c:pt idx="135">
                  <c:v>22.822621999999999</c:v>
                </c:pt>
                <c:pt idx="136">
                  <c:v>22.820387</c:v>
                </c:pt>
                <c:pt idx="137">
                  <c:v>22.824399</c:v>
                </c:pt>
                <c:pt idx="138">
                  <c:v>22.821418000000001</c:v>
                </c:pt>
                <c:pt idx="139">
                  <c:v>22.823399999999999</c:v>
                </c:pt>
                <c:pt idx="140">
                  <c:v>22.819770999999999</c:v>
                </c:pt>
                <c:pt idx="141">
                  <c:v>22.814052</c:v>
                </c:pt>
                <c:pt idx="142">
                  <c:v>22.813790999999998</c:v>
                </c:pt>
                <c:pt idx="143">
                  <c:v>22.817494</c:v>
                </c:pt>
                <c:pt idx="144">
                  <c:v>22.823432</c:v>
                </c:pt>
                <c:pt idx="145">
                  <c:v>22.820872000000001</c:v>
                </c:pt>
                <c:pt idx="146">
                  <c:v>22.804665</c:v>
                </c:pt>
                <c:pt idx="147">
                  <c:v>22.788743</c:v>
                </c:pt>
                <c:pt idx="148">
                  <c:v>22.772468</c:v>
                </c:pt>
                <c:pt idx="149">
                  <c:v>22.767859999999999</c:v>
                </c:pt>
                <c:pt idx="150">
                  <c:v>22.765567000000001</c:v>
                </c:pt>
                <c:pt idx="151">
                  <c:v>22.760615000000001</c:v>
                </c:pt>
                <c:pt idx="152">
                  <c:v>22.742162</c:v>
                </c:pt>
                <c:pt idx="153">
                  <c:v>22.7287</c:v>
                </c:pt>
                <c:pt idx="154">
                  <c:v>22.718909</c:v>
                </c:pt>
                <c:pt idx="155">
                  <c:v>22.696793</c:v>
                </c:pt>
                <c:pt idx="156">
                  <c:v>22.676964000000002</c:v>
                </c:pt>
                <c:pt idx="157">
                  <c:v>22.661427</c:v>
                </c:pt>
                <c:pt idx="158">
                  <c:v>22.647894000000001</c:v>
                </c:pt>
                <c:pt idx="159">
                  <c:v>22.638255000000001</c:v>
                </c:pt>
                <c:pt idx="160">
                  <c:v>22.631820000000001</c:v>
                </c:pt>
                <c:pt idx="161">
                  <c:v>22.619098999999999</c:v>
                </c:pt>
                <c:pt idx="162">
                  <c:v>22.612033</c:v>
                </c:pt>
                <c:pt idx="163">
                  <c:v>22.610797000000002</c:v>
                </c:pt>
                <c:pt idx="164">
                  <c:v>22.605414</c:v>
                </c:pt>
                <c:pt idx="165">
                  <c:v>22.59562</c:v>
                </c:pt>
                <c:pt idx="166">
                  <c:v>22.588922</c:v>
                </c:pt>
                <c:pt idx="167">
                  <c:v>22.587720000000001</c:v>
                </c:pt>
                <c:pt idx="168">
                  <c:v>22.582539000000001</c:v>
                </c:pt>
                <c:pt idx="169">
                  <c:v>22.57386</c:v>
                </c:pt>
                <c:pt idx="170">
                  <c:v>22.568643999999999</c:v>
                </c:pt>
                <c:pt idx="171">
                  <c:v>22.568044</c:v>
                </c:pt>
                <c:pt idx="172">
                  <c:v>22.560016999999998</c:v>
                </c:pt>
                <c:pt idx="173">
                  <c:v>22.557403000000001</c:v>
                </c:pt>
                <c:pt idx="174">
                  <c:v>22.556145999999998</c:v>
                </c:pt>
                <c:pt idx="175">
                  <c:v>22.553421</c:v>
                </c:pt>
                <c:pt idx="176">
                  <c:v>22.545204999999999</c:v>
                </c:pt>
                <c:pt idx="177">
                  <c:v>22.537680999999999</c:v>
                </c:pt>
                <c:pt idx="178">
                  <c:v>22.533586</c:v>
                </c:pt>
                <c:pt idx="179">
                  <c:v>22.532259</c:v>
                </c:pt>
                <c:pt idx="180">
                  <c:v>22.523689000000001</c:v>
                </c:pt>
                <c:pt idx="181">
                  <c:v>22.525144000000001</c:v>
                </c:pt>
                <c:pt idx="182">
                  <c:v>22.520237000000002</c:v>
                </c:pt>
                <c:pt idx="183">
                  <c:v>22.517158999999999</c:v>
                </c:pt>
                <c:pt idx="184">
                  <c:v>22.51623</c:v>
                </c:pt>
                <c:pt idx="185">
                  <c:v>22.526517999999999</c:v>
                </c:pt>
                <c:pt idx="186">
                  <c:v>22.531599</c:v>
                </c:pt>
                <c:pt idx="187">
                  <c:v>22.531580000000002</c:v>
                </c:pt>
                <c:pt idx="188">
                  <c:v>22.532077999999998</c:v>
                </c:pt>
                <c:pt idx="189">
                  <c:v>22.534182999999999</c:v>
                </c:pt>
                <c:pt idx="190">
                  <c:v>22.531351000000001</c:v>
                </c:pt>
                <c:pt idx="191">
                  <c:v>22.528867999999999</c:v>
                </c:pt>
                <c:pt idx="192">
                  <c:v>22.522752000000001</c:v>
                </c:pt>
                <c:pt idx="193">
                  <c:v>22.515557999999999</c:v>
                </c:pt>
                <c:pt idx="194">
                  <c:v>22.515975000000001</c:v>
                </c:pt>
                <c:pt idx="195">
                  <c:v>22.520378000000001</c:v>
                </c:pt>
                <c:pt idx="196">
                  <c:v>22.520526</c:v>
                </c:pt>
                <c:pt idx="197">
                  <c:v>22.530297999999998</c:v>
                </c:pt>
                <c:pt idx="198">
                  <c:v>22.531611999999999</c:v>
                </c:pt>
                <c:pt idx="199">
                  <c:v>22.528811000000001</c:v>
                </c:pt>
                <c:pt idx="200">
                  <c:v>22.527090999999999</c:v>
                </c:pt>
                <c:pt idx="201">
                  <c:v>22.525817</c:v>
                </c:pt>
                <c:pt idx="202">
                  <c:v>22.531167</c:v>
                </c:pt>
                <c:pt idx="203">
                  <c:v>22.535836</c:v>
                </c:pt>
                <c:pt idx="204">
                  <c:v>22.531048999999999</c:v>
                </c:pt>
                <c:pt idx="205">
                  <c:v>22.533010999999998</c:v>
                </c:pt>
                <c:pt idx="206">
                  <c:v>22.526278999999999</c:v>
                </c:pt>
                <c:pt idx="207">
                  <c:v>22.527329000000002</c:v>
                </c:pt>
                <c:pt idx="208">
                  <c:v>22.523978</c:v>
                </c:pt>
                <c:pt idx="209">
                  <c:v>22.524076999999998</c:v>
                </c:pt>
                <c:pt idx="210">
                  <c:v>22.506540000000001</c:v>
                </c:pt>
                <c:pt idx="211">
                  <c:v>22.496272999999999</c:v>
                </c:pt>
                <c:pt idx="212">
                  <c:v>22.486039000000002</c:v>
                </c:pt>
                <c:pt idx="213">
                  <c:v>22.479479999999999</c:v>
                </c:pt>
                <c:pt idx="214">
                  <c:v>22.468426999999998</c:v>
                </c:pt>
                <c:pt idx="215">
                  <c:v>22.465492999999999</c:v>
                </c:pt>
                <c:pt idx="216">
                  <c:v>22.457470000000001</c:v>
                </c:pt>
                <c:pt idx="217">
                  <c:v>22.457636999999998</c:v>
                </c:pt>
                <c:pt idx="218">
                  <c:v>22.451837000000001</c:v>
                </c:pt>
                <c:pt idx="219">
                  <c:v>22.444112000000001</c:v>
                </c:pt>
                <c:pt idx="220">
                  <c:v>22.438227000000001</c:v>
                </c:pt>
                <c:pt idx="221">
                  <c:v>22.440645</c:v>
                </c:pt>
                <c:pt idx="222">
                  <c:v>22.446597000000001</c:v>
                </c:pt>
                <c:pt idx="223">
                  <c:v>22.452155000000001</c:v>
                </c:pt>
                <c:pt idx="224">
                  <c:v>22.448340000000002</c:v>
                </c:pt>
                <c:pt idx="225">
                  <c:v>22.446822999999998</c:v>
                </c:pt>
                <c:pt idx="226">
                  <c:v>22.448246999999999</c:v>
                </c:pt>
                <c:pt idx="227">
                  <c:v>22.451115000000001</c:v>
                </c:pt>
                <c:pt idx="228">
                  <c:v>22.456482000000001</c:v>
                </c:pt>
                <c:pt idx="229">
                  <c:v>22.461424999999998</c:v>
                </c:pt>
                <c:pt idx="230">
                  <c:v>22.462004</c:v>
                </c:pt>
                <c:pt idx="231">
                  <c:v>22.474761000000001</c:v>
                </c:pt>
                <c:pt idx="232">
                  <c:v>22.478977</c:v>
                </c:pt>
                <c:pt idx="233">
                  <c:v>22.484901000000001</c:v>
                </c:pt>
                <c:pt idx="234">
                  <c:v>22.491985</c:v>
                </c:pt>
                <c:pt idx="235">
                  <c:v>22.494961</c:v>
                </c:pt>
                <c:pt idx="236">
                  <c:v>22.502977999999999</c:v>
                </c:pt>
                <c:pt idx="237">
                  <c:v>22.508106000000002</c:v>
                </c:pt>
                <c:pt idx="238">
                  <c:v>22.518704</c:v>
                </c:pt>
                <c:pt idx="239">
                  <c:v>22.526523999999998</c:v>
                </c:pt>
                <c:pt idx="240">
                  <c:v>22.536857000000001</c:v>
                </c:pt>
                <c:pt idx="241">
                  <c:v>22.556121000000001</c:v>
                </c:pt>
                <c:pt idx="242">
                  <c:v>22.564838999999999</c:v>
                </c:pt>
                <c:pt idx="243">
                  <c:v>22.577279999999998</c:v>
                </c:pt>
                <c:pt idx="244">
                  <c:v>22.582581000000001</c:v>
                </c:pt>
                <c:pt idx="245">
                  <c:v>22.592547</c:v>
                </c:pt>
                <c:pt idx="246">
                  <c:v>22.606515999999999</c:v>
                </c:pt>
                <c:pt idx="247">
                  <c:v>22.611720999999999</c:v>
                </c:pt>
                <c:pt idx="248">
                  <c:v>22.61534</c:v>
                </c:pt>
                <c:pt idx="249">
                  <c:v>22.625225</c:v>
                </c:pt>
                <c:pt idx="250">
                  <c:v>22.637174999999999</c:v>
                </c:pt>
                <c:pt idx="251">
                  <c:v>22.643132999999999</c:v>
                </c:pt>
                <c:pt idx="252">
                  <c:v>22.653483000000001</c:v>
                </c:pt>
                <c:pt idx="253">
                  <c:v>22.657297</c:v>
                </c:pt>
                <c:pt idx="254">
                  <c:v>22.662970000000001</c:v>
                </c:pt>
                <c:pt idx="255">
                  <c:v>22.656787000000001</c:v>
                </c:pt>
                <c:pt idx="256">
                  <c:v>22.664082000000001</c:v>
                </c:pt>
                <c:pt idx="257">
                  <c:v>22.659883000000001</c:v>
                </c:pt>
                <c:pt idx="258">
                  <c:v>22.664877000000001</c:v>
                </c:pt>
                <c:pt idx="259">
                  <c:v>22.657744000000001</c:v>
                </c:pt>
                <c:pt idx="260">
                  <c:v>22.65446</c:v>
                </c:pt>
                <c:pt idx="261">
                  <c:v>22.655214999999998</c:v>
                </c:pt>
                <c:pt idx="262">
                  <c:v>22.654498</c:v>
                </c:pt>
                <c:pt idx="263">
                  <c:v>22.652739</c:v>
                </c:pt>
                <c:pt idx="264">
                  <c:v>22.652601000000001</c:v>
                </c:pt>
                <c:pt idx="265">
                  <c:v>22.655611</c:v>
                </c:pt>
                <c:pt idx="266">
                  <c:v>22.659358999999998</c:v>
                </c:pt>
                <c:pt idx="267">
                  <c:v>22.657043000000002</c:v>
                </c:pt>
                <c:pt idx="268">
                  <c:v>22.645765000000001</c:v>
                </c:pt>
                <c:pt idx="269">
                  <c:v>22.648935999999999</c:v>
                </c:pt>
                <c:pt idx="270">
                  <c:v>22.636576999999999</c:v>
                </c:pt>
                <c:pt idx="271">
                  <c:v>22.626526999999999</c:v>
                </c:pt>
                <c:pt idx="272">
                  <c:v>22.622018000000001</c:v>
                </c:pt>
                <c:pt idx="273">
                  <c:v>22.614927999999999</c:v>
                </c:pt>
                <c:pt idx="274">
                  <c:v>22.610524999999999</c:v>
                </c:pt>
                <c:pt idx="275">
                  <c:v>22.604949999999999</c:v>
                </c:pt>
                <c:pt idx="276">
                  <c:v>22.593287</c:v>
                </c:pt>
                <c:pt idx="277">
                  <c:v>22.584491</c:v>
                </c:pt>
                <c:pt idx="278">
                  <c:v>22.569635000000002</c:v>
                </c:pt>
                <c:pt idx="279">
                  <c:v>22.554272000000001</c:v>
                </c:pt>
                <c:pt idx="280">
                  <c:v>22.541392999999999</c:v>
                </c:pt>
                <c:pt idx="281">
                  <c:v>22.531956999999998</c:v>
                </c:pt>
                <c:pt idx="282">
                  <c:v>22.523572999999999</c:v>
                </c:pt>
                <c:pt idx="283">
                  <c:v>22.517783000000001</c:v>
                </c:pt>
                <c:pt idx="284">
                  <c:v>22.511233000000001</c:v>
                </c:pt>
                <c:pt idx="285">
                  <c:v>22.501892000000002</c:v>
                </c:pt>
                <c:pt idx="286">
                  <c:v>22.491441999999999</c:v>
                </c:pt>
                <c:pt idx="287">
                  <c:v>22.481072000000001</c:v>
                </c:pt>
                <c:pt idx="288">
                  <c:v>22.480250999999999</c:v>
                </c:pt>
                <c:pt idx="289">
                  <c:v>22.468608</c:v>
                </c:pt>
                <c:pt idx="290">
                  <c:v>22.465892</c:v>
                </c:pt>
                <c:pt idx="291">
                  <c:v>22.461829000000002</c:v>
                </c:pt>
                <c:pt idx="292">
                  <c:v>22.453009999999999</c:v>
                </c:pt>
                <c:pt idx="293">
                  <c:v>22.448993999999999</c:v>
                </c:pt>
                <c:pt idx="294">
                  <c:v>22.440010999999998</c:v>
                </c:pt>
                <c:pt idx="295">
                  <c:v>22.434403</c:v>
                </c:pt>
                <c:pt idx="296">
                  <c:v>22.425129999999999</c:v>
                </c:pt>
                <c:pt idx="297">
                  <c:v>22.418586000000001</c:v>
                </c:pt>
                <c:pt idx="298">
                  <c:v>22.414997</c:v>
                </c:pt>
                <c:pt idx="299">
                  <c:v>22.408978999999999</c:v>
                </c:pt>
                <c:pt idx="300">
                  <c:v>22.405087999999999</c:v>
                </c:pt>
                <c:pt idx="301">
                  <c:v>22.399139000000002</c:v>
                </c:pt>
                <c:pt idx="302">
                  <c:v>22.395719</c:v>
                </c:pt>
                <c:pt idx="303">
                  <c:v>22.390156000000001</c:v>
                </c:pt>
                <c:pt idx="304">
                  <c:v>22.39115</c:v>
                </c:pt>
                <c:pt idx="305">
                  <c:v>22.397763000000001</c:v>
                </c:pt>
                <c:pt idx="306">
                  <c:v>22.392479999999999</c:v>
                </c:pt>
                <c:pt idx="307">
                  <c:v>22.393062</c:v>
                </c:pt>
                <c:pt idx="308">
                  <c:v>22.388629999999999</c:v>
                </c:pt>
                <c:pt idx="309">
                  <c:v>22.387121</c:v>
                </c:pt>
                <c:pt idx="310">
                  <c:v>22.387101000000001</c:v>
                </c:pt>
                <c:pt idx="311">
                  <c:v>22.380928000000001</c:v>
                </c:pt>
                <c:pt idx="312">
                  <c:v>22.378257000000001</c:v>
                </c:pt>
                <c:pt idx="313">
                  <c:v>22.373141</c:v>
                </c:pt>
                <c:pt idx="314">
                  <c:v>22.371410999999998</c:v>
                </c:pt>
                <c:pt idx="315">
                  <c:v>22.366800999999999</c:v>
                </c:pt>
                <c:pt idx="316">
                  <c:v>22.363837</c:v>
                </c:pt>
                <c:pt idx="317">
                  <c:v>22.363492999999998</c:v>
                </c:pt>
                <c:pt idx="318">
                  <c:v>22.367438</c:v>
                </c:pt>
                <c:pt idx="319">
                  <c:v>22.367346999999999</c:v>
                </c:pt>
                <c:pt idx="320">
                  <c:v>22.365870000000001</c:v>
                </c:pt>
                <c:pt idx="321">
                  <c:v>22.359497999999999</c:v>
                </c:pt>
                <c:pt idx="322">
                  <c:v>22.363696999999998</c:v>
                </c:pt>
                <c:pt idx="323">
                  <c:v>22.363458000000001</c:v>
                </c:pt>
                <c:pt idx="324">
                  <c:v>22.369097</c:v>
                </c:pt>
                <c:pt idx="325">
                  <c:v>22.376124000000001</c:v>
                </c:pt>
                <c:pt idx="326">
                  <c:v>22.378813000000001</c:v>
                </c:pt>
                <c:pt idx="327">
                  <c:v>22.379769</c:v>
                </c:pt>
                <c:pt idx="328">
                  <c:v>22.383424000000002</c:v>
                </c:pt>
                <c:pt idx="329">
                  <c:v>22.37762</c:v>
                </c:pt>
                <c:pt idx="330">
                  <c:v>22.367851999999999</c:v>
                </c:pt>
                <c:pt idx="331">
                  <c:v>22.359845</c:v>
                </c:pt>
                <c:pt idx="332">
                  <c:v>22.355529000000001</c:v>
                </c:pt>
                <c:pt idx="333">
                  <c:v>22.354775</c:v>
                </c:pt>
                <c:pt idx="334">
                  <c:v>22.345852000000001</c:v>
                </c:pt>
                <c:pt idx="335">
                  <c:v>22.340838000000002</c:v>
                </c:pt>
                <c:pt idx="336">
                  <c:v>22.339448999999998</c:v>
                </c:pt>
                <c:pt idx="337">
                  <c:v>22.339158000000001</c:v>
                </c:pt>
                <c:pt idx="338">
                  <c:v>22.342358000000001</c:v>
                </c:pt>
                <c:pt idx="339">
                  <c:v>22.339445999999999</c:v>
                </c:pt>
                <c:pt idx="340">
                  <c:v>22.341321000000001</c:v>
                </c:pt>
                <c:pt idx="341">
                  <c:v>22.348130999999999</c:v>
                </c:pt>
                <c:pt idx="342">
                  <c:v>22.343401</c:v>
                </c:pt>
                <c:pt idx="343">
                  <c:v>22.338754999999999</c:v>
                </c:pt>
                <c:pt idx="344">
                  <c:v>22.335100000000001</c:v>
                </c:pt>
                <c:pt idx="345">
                  <c:v>22.329848999999999</c:v>
                </c:pt>
                <c:pt idx="346">
                  <c:v>22.329388999999999</c:v>
                </c:pt>
                <c:pt idx="347">
                  <c:v>22.337226999999999</c:v>
                </c:pt>
                <c:pt idx="348">
                  <c:v>22.340202999999999</c:v>
                </c:pt>
                <c:pt idx="349">
                  <c:v>22.342468</c:v>
                </c:pt>
                <c:pt idx="350">
                  <c:v>22.344349999999999</c:v>
                </c:pt>
                <c:pt idx="351">
                  <c:v>22.346996000000001</c:v>
                </c:pt>
                <c:pt idx="352">
                  <c:v>22.348465000000001</c:v>
                </c:pt>
                <c:pt idx="353">
                  <c:v>22.354620000000001</c:v>
                </c:pt>
                <c:pt idx="354">
                  <c:v>22.352540999999999</c:v>
                </c:pt>
                <c:pt idx="355">
                  <c:v>22.359144000000001</c:v>
                </c:pt>
                <c:pt idx="356">
                  <c:v>22.362038999999999</c:v>
                </c:pt>
                <c:pt idx="357">
                  <c:v>22.371176999999999</c:v>
                </c:pt>
                <c:pt idx="358">
                  <c:v>22.376289</c:v>
                </c:pt>
                <c:pt idx="359">
                  <c:v>22.38589</c:v>
                </c:pt>
                <c:pt idx="360">
                  <c:v>22.383296999999999</c:v>
                </c:pt>
                <c:pt idx="361">
                  <c:v>22.392378999999998</c:v>
                </c:pt>
                <c:pt idx="362">
                  <c:v>22.399642</c:v>
                </c:pt>
                <c:pt idx="363">
                  <c:v>22.405384999999999</c:v>
                </c:pt>
                <c:pt idx="364">
                  <c:v>22.425238</c:v>
                </c:pt>
                <c:pt idx="365">
                  <c:v>22.446695999999999</c:v>
                </c:pt>
                <c:pt idx="366">
                  <c:v>22.455043</c:v>
                </c:pt>
                <c:pt idx="367">
                  <c:v>22.466331</c:v>
                </c:pt>
                <c:pt idx="368">
                  <c:v>22.476858</c:v>
                </c:pt>
                <c:pt idx="369">
                  <c:v>22.478823999999999</c:v>
                </c:pt>
                <c:pt idx="370">
                  <c:v>22.490414999999999</c:v>
                </c:pt>
                <c:pt idx="371">
                  <c:v>22.501315000000002</c:v>
                </c:pt>
                <c:pt idx="372">
                  <c:v>22.496127999999999</c:v>
                </c:pt>
                <c:pt idx="373">
                  <c:v>22.494524999999999</c:v>
                </c:pt>
                <c:pt idx="374">
                  <c:v>22.504204999999999</c:v>
                </c:pt>
                <c:pt idx="375">
                  <c:v>22.518948000000002</c:v>
                </c:pt>
                <c:pt idx="376">
                  <c:v>22.525095</c:v>
                </c:pt>
                <c:pt idx="377">
                  <c:v>22.525756000000001</c:v>
                </c:pt>
                <c:pt idx="378">
                  <c:v>22.532502000000001</c:v>
                </c:pt>
                <c:pt idx="379">
                  <c:v>22.537438000000002</c:v>
                </c:pt>
                <c:pt idx="380">
                  <c:v>22.543315</c:v>
                </c:pt>
                <c:pt idx="381">
                  <c:v>22.552094</c:v>
                </c:pt>
                <c:pt idx="382">
                  <c:v>22.550082</c:v>
                </c:pt>
                <c:pt idx="383">
                  <c:v>22.557297999999999</c:v>
                </c:pt>
                <c:pt idx="384">
                  <c:v>22.564747000000001</c:v>
                </c:pt>
                <c:pt idx="385">
                  <c:v>22.566676000000001</c:v>
                </c:pt>
                <c:pt idx="386">
                  <c:v>22.565826999999999</c:v>
                </c:pt>
                <c:pt idx="387">
                  <c:v>22.566395</c:v>
                </c:pt>
                <c:pt idx="388">
                  <c:v>22.570674</c:v>
                </c:pt>
                <c:pt idx="389">
                  <c:v>22.570602000000001</c:v>
                </c:pt>
                <c:pt idx="390">
                  <c:v>22.571815999999998</c:v>
                </c:pt>
                <c:pt idx="391">
                  <c:v>22.561509999999998</c:v>
                </c:pt>
                <c:pt idx="392">
                  <c:v>22.558308</c:v>
                </c:pt>
                <c:pt idx="393">
                  <c:v>22.562778999999999</c:v>
                </c:pt>
                <c:pt idx="394">
                  <c:v>22.556742</c:v>
                </c:pt>
                <c:pt idx="395">
                  <c:v>22.558769000000002</c:v>
                </c:pt>
                <c:pt idx="396">
                  <c:v>22.551690000000001</c:v>
                </c:pt>
                <c:pt idx="397">
                  <c:v>22.545981999999999</c:v>
                </c:pt>
                <c:pt idx="398">
                  <c:v>22.532292999999999</c:v>
                </c:pt>
                <c:pt idx="399">
                  <c:v>22.524713999999999</c:v>
                </c:pt>
                <c:pt idx="400">
                  <c:v>22.509633000000001</c:v>
                </c:pt>
                <c:pt idx="401">
                  <c:v>22.500606000000001</c:v>
                </c:pt>
                <c:pt idx="402">
                  <c:v>22.495405999999999</c:v>
                </c:pt>
                <c:pt idx="403">
                  <c:v>22.494719</c:v>
                </c:pt>
                <c:pt idx="404">
                  <c:v>22.489077000000002</c:v>
                </c:pt>
                <c:pt idx="405">
                  <c:v>22.479962</c:v>
                </c:pt>
                <c:pt idx="406">
                  <c:v>22.469653999999998</c:v>
                </c:pt>
                <c:pt idx="407">
                  <c:v>22.461107999999999</c:v>
                </c:pt>
                <c:pt idx="408">
                  <c:v>22.443591999999999</c:v>
                </c:pt>
                <c:pt idx="409">
                  <c:v>22.428906999999999</c:v>
                </c:pt>
                <c:pt idx="410">
                  <c:v>22.421641000000001</c:v>
                </c:pt>
                <c:pt idx="411">
                  <c:v>22.416065</c:v>
                </c:pt>
                <c:pt idx="412">
                  <c:v>22.412057999999998</c:v>
                </c:pt>
                <c:pt idx="413">
                  <c:v>22.405076999999999</c:v>
                </c:pt>
                <c:pt idx="414">
                  <c:v>22.394884999999999</c:v>
                </c:pt>
                <c:pt idx="415">
                  <c:v>22.379541</c:v>
                </c:pt>
                <c:pt idx="416">
                  <c:v>22.386776000000001</c:v>
                </c:pt>
                <c:pt idx="417">
                  <c:v>22.378941999999999</c:v>
                </c:pt>
                <c:pt idx="418">
                  <c:v>22.373498000000001</c:v>
                </c:pt>
                <c:pt idx="419">
                  <c:v>22.368960999999999</c:v>
                </c:pt>
                <c:pt idx="420">
                  <c:v>22.367735</c:v>
                </c:pt>
                <c:pt idx="421">
                  <c:v>22.370190999999998</c:v>
                </c:pt>
                <c:pt idx="422">
                  <c:v>22.371952</c:v>
                </c:pt>
                <c:pt idx="423">
                  <c:v>22.377797999999999</c:v>
                </c:pt>
                <c:pt idx="424">
                  <c:v>22.378329000000001</c:v>
                </c:pt>
                <c:pt idx="425">
                  <c:v>22.380803</c:v>
                </c:pt>
                <c:pt idx="426">
                  <c:v>22.37961</c:v>
                </c:pt>
                <c:pt idx="427">
                  <c:v>22.377362000000002</c:v>
                </c:pt>
                <c:pt idx="428">
                  <c:v>22.379587000000001</c:v>
                </c:pt>
                <c:pt idx="429">
                  <c:v>22.379303</c:v>
                </c:pt>
                <c:pt idx="430">
                  <c:v>22.381855000000002</c:v>
                </c:pt>
                <c:pt idx="431">
                  <c:v>22.382954999999999</c:v>
                </c:pt>
                <c:pt idx="432">
                  <c:v>22.380931</c:v>
                </c:pt>
                <c:pt idx="433">
                  <c:v>22.377172000000002</c:v>
                </c:pt>
                <c:pt idx="434">
                  <c:v>22.365573000000001</c:v>
                </c:pt>
                <c:pt idx="435">
                  <c:v>22.354558999999998</c:v>
                </c:pt>
                <c:pt idx="436">
                  <c:v>22.345341000000001</c:v>
                </c:pt>
                <c:pt idx="437">
                  <c:v>22.328620999999998</c:v>
                </c:pt>
                <c:pt idx="438">
                  <c:v>22.316559000000002</c:v>
                </c:pt>
                <c:pt idx="439">
                  <c:v>22.312853</c:v>
                </c:pt>
                <c:pt idx="440">
                  <c:v>22.306695000000001</c:v>
                </c:pt>
                <c:pt idx="441">
                  <c:v>22.299613999999998</c:v>
                </c:pt>
                <c:pt idx="442">
                  <c:v>22.294142999999998</c:v>
                </c:pt>
                <c:pt idx="443">
                  <c:v>22.281108</c:v>
                </c:pt>
                <c:pt idx="444">
                  <c:v>22.278652999999998</c:v>
                </c:pt>
                <c:pt idx="445">
                  <c:v>22.274636999999998</c:v>
                </c:pt>
                <c:pt idx="446">
                  <c:v>22.267886000000001</c:v>
                </c:pt>
                <c:pt idx="447">
                  <c:v>22.266345000000001</c:v>
                </c:pt>
                <c:pt idx="448">
                  <c:v>22.269235999999999</c:v>
                </c:pt>
                <c:pt idx="449">
                  <c:v>22.275061000000001</c:v>
                </c:pt>
                <c:pt idx="450">
                  <c:v>22.279793000000002</c:v>
                </c:pt>
                <c:pt idx="451">
                  <c:v>22.284011</c:v>
                </c:pt>
                <c:pt idx="452">
                  <c:v>22.286225000000002</c:v>
                </c:pt>
                <c:pt idx="453">
                  <c:v>22.295732999999998</c:v>
                </c:pt>
                <c:pt idx="454">
                  <c:v>22.309438</c:v>
                </c:pt>
                <c:pt idx="455">
                  <c:v>22.320335</c:v>
                </c:pt>
                <c:pt idx="456">
                  <c:v>22.328316000000001</c:v>
                </c:pt>
                <c:pt idx="457">
                  <c:v>22.337226999999999</c:v>
                </c:pt>
                <c:pt idx="458">
                  <c:v>22.343375000000002</c:v>
                </c:pt>
                <c:pt idx="459">
                  <c:v>22.350774000000001</c:v>
                </c:pt>
                <c:pt idx="460">
                  <c:v>22.350118999999999</c:v>
                </c:pt>
                <c:pt idx="461">
                  <c:v>22.344405999999999</c:v>
                </c:pt>
                <c:pt idx="462">
                  <c:v>22.339217000000001</c:v>
                </c:pt>
                <c:pt idx="463">
                  <c:v>22.335495999999999</c:v>
                </c:pt>
                <c:pt idx="464">
                  <c:v>22.335715</c:v>
                </c:pt>
                <c:pt idx="465">
                  <c:v>22.338186</c:v>
                </c:pt>
                <c:pt idx="466">
                  <c:v>22.333859</c:v>
                </c:pt>
                <c:pt idx="467">
                  <c:v>22.333525999999999</c:v>
                </c:pt>
                <c:pt idx="468">
                  <c:v>22.332025999999999</c:v>
                </c:pt>
                <c:pt idx="469">
                  <c:v>22.329657000000001</c:v>
                </c:pt>
                <c:pt idx="470">
                  <c:v>22.324282</c:v>
                </c:pt>
                <c:pt idx="471">
                  <c:v>22.328021</c:v>
                </c:pt>
                <c:pt idx="472">
                  <c:v>22.334994999999999</c:v>
                </c:pt>
                <c:pt idx="473">
                  <c:v>22.331980000000001</c:v>
                </c:pt>
                <c:pt idx="474">
                  <c:v>22.330635999999998</c:v>
                </c:pt>
                <c:pt idx="475">
                  <c:v>22.336500000000001</c:v>
                </c:pt>
                <c:pt idx="476">
                  <c:v>22.346513999999999</c:v>
                </c:pt>
                <c:pt idx="477">
                  <c:v>22.354849999999999</c:v>
                </c:pt>
                <c:pt idx="478">
                  <c:v>22.364559</c:v>
                </c:pt>
                <c:pt idx="479">
                  <c:v>22.370398000000002</c:v>
                </c:pt>
                <c:pt idx="480">
                  <c:v>22.382183999999999</c:v>
                </c:pt>
                <c:pt idx="481">
                  <c:v>22.400487999999999</c:v>
                </c:pt>
                <c:pt idx="482">
                  <c:v>22.414107000000001</c:v>
                </c:pt>
                <c:pt idx="483">
                  <c:v>22.431380000000001</c:v>
                </c:pt>
                <c:pt idx="484">
                  <c:v>22.433686999999999</c:v>
                </c:pt>
                <c:pt idx="485">
                  <c:v>22.446186999999998</c:v>
                </c:pt>
                <c:pt idx="486">
                  <c:v>22.461252000000002</c:v>
                </c:pt>
                <c:pt idx="487">
                  <c:v>22.480515</c:v>
                </c:pt>
                <c:pt idx="488">
                  <c:v>22.491401</c:v>
                </c:pt>
                <c:pt idx="489">
                  <c:v>22.496776000000001</c:v>
                </c:pt>
                <c:pt idx="490">
                  <c:v>22.505396999999999</c:v>
                </c:pt>
                <c:pt idx="491">
                  <c:v>22.507534</c:v>
                </c:pt>
                <c:pt idx="492">
                  <c:v>22.52373</c:v>
                </c:pt>
                <c:pt idx="493">
                  <c:v>22.527574999999999</c:v>
                </c:pt>
                <c:pt idx="494">
                  <c:v>22.530778000000002</c:v>
                </c:pt>
                <c:pt idx="495">
                  <c:v>22.529933</c:v>
                </c:pt>
                <c:pt idx="496">
                  <c:v>22.537005000000001</c:v>
                </c:pt>
                <c:pt idx="497">
                  <c:v>22.528293999999999</c:v>
                </c:pt>
                <c:pt idx="498">
                  <c:v>22.527491000000001</c:v>
                </c:pt>
                <c:pt idx="499">
                  <c:v>22.524391999999999</c:v>
                </c:pt>
                <c:pt idx="500">
                  <c:v>22.523596999999999</c:v>
                </c:pt>
                <c:pt idx="501">
                  <c:v>22.519276000000001</c:v>
                </c:pt>
                <c:pt idx="502">
                  <c:v>22.517498</c:v>
                </c:pt>
                <c:pt idx="503">
                  <c:v>22.526211</c:v>
                </c:pt>
                <c:pt idx="504">
                  <c:v>22.531234000000001</c:v>
                </c:pt>
                <c:pt idx="505">
                  <c:v>22.532637999999999</c:v>
                </c:pt>
                <c:pt idx="506">
                  <c:v>22.530318999999999</c:v>
                </c:pt>
                <c:pt idx="507">
                  <c:v>22.537966000000001</c:v>
                </c:pt>
                <c:pt idx="508">
                  <c:v>22.540412</c:v>
                </c:pt>
                <c:pt idx="509">
                  <c:v>22.544384000000001</c:v>
                </c:pt>
                <c:pt idx="510">
                  <c:v>22.547326000000002</c:v>
                </c:pt>
                <c:pt idx="511">
                  <c:v>22.543983000000001</c:v>
                </c:pt>
                <c:pt idx="512">
                  <c:v>22.542636999999999</c:v>
                </c:pt>
                <c:pt idx="513">
                  <c:v>22.546700999999999</c:v>
                </c:pt>
                <c:pt idx="514">
                  <c:v>22.548736999999999</c:v>
                </c:pt>
                <c:pt idx="515">
                  <c:v>22.537427999999998</c:v>
                </c:pt>
                <c:pt idx="516">
                  <c:v>22.529786000000001</c:v>
                </c:pt>
                <c:pt idx="517">
                  <c:v>22.513444</c:v>
                </c:pt>
                <c:pt idx="518">
                  <c:v>22.500368000000002</c:v>
                </c:pt>
                <c:pt idx="519">
                  <c:v>22.490458</c:v>
                </c:pt>
                <c:pt idx="520">
                  <c:v>22.491395000000001</c:v>
                </c:pt>
                <c:pt idx="521">
                  <c:v>22.485464</c:v>
                </c:pt>
                <c:pt idx="522">
                  <c:v>22.477059000000001</c:v>
                </c:pt>
                <c:pt idx="523">
                  <c:v>22.464718000000001</c:v>
                </c:pt>
                <c:pt idx="524">
                  <c:v>22.455689</c:v>
                </c:pt>
                <c:pt idx="525">
                  <c:v>22.444939999999999</c:v>
                </c:pt>
                <c:pt idx="526">
                  <c:v>22.43674</c:v>
                </c:pt>
                <c:pt idx="527">
                  <c:v>22.427790999999999</c:v>
                </c:pt>
                <c:pt idx="528">
                  <c:v>22.418651000000001</c:v>
                </c:pt>
                <c:pt idx="529">
                  <c:v>22.413827000000001</c:v>
                </c:pt>
                <c:pt idx="530">
                  <c:v>22.408231000000001</c:v>
                </c:pt>
                <c:pt idx="531">
                  <c:v>22.406431999999999</c:v>
                </c:pt>
                <c:pt idx="532">
                  <c:v>22.403918000000001</c:v>
                </c:pt>
                <c:pt idx="533">
                  <c:v>22.396754999999999</c:v>
                </c:pt>
                <c:pt idx="534">
                  <c:v>22.394663999999999</c:v>
                </c:pt>
                <c:pt idx="535">
                  <c:v>22.389106999999999</c:v>
                </c:pt>
                <c:pt idx="536">
                  <c:v>22.392655999999999</c:v>
                </c:pt>
                <c:pt idx="537">
                  <c:v>22.390886999999999</c:v>
                </c:pt>
                <c:pt idx="538">
                  <c:v>22.386130000000001</c:v>
                </c:pt>
                <c:pt idx="539">
                  <c:v>22.381561000000001</c:v>
                </c:pt>
                <c:pt idx="540">
                  <c:v>22.378139999999998</c:v>
                </c:pt>
                <c:pt idx="541">
                  <c:v>22.376742</c:v>
                </c:pt>
                <c:pt idx="542">
                  <c:v>22.375408</c:v>
                </c:pt>
                <c:pt idx="543">
                  <c:v>22.376811</c:v>
                </c:pt>
                <c:pt idx="544">
                  <c:v>22.372064000000002</c:v>
                </c:pt>
                <c:pt idx="545">
                  <c:v>22.368244000000001</c:v>
                </c:pt>
                <c:pt idx="546">
                  <c:v>22.364602000000001</c:v>
                </c:pt>
                <c:pt idx="547">
                  <c:v>22.359742000000001</c:v>
                </c:pt>
                <c:pt idx="548">
                  <c:v>22.357078999999999</c:v>
                </c:pt>
                <c:pt idx="549">
                  <c:v>22.356643999999999</c:v>
                </c:pt>
                <c:pt idx="550">
                  <c:v>22.356190000000002</c:v>
                </c:pt>
                <c:pt idx="551">
                  <c:v>22.359936000000001</c:v>
                </c:pt>
                <c:pt idx="552">
                  <c:v>22.359411999999999</c:v>
                </c:pt>
                <c:pt idx="553">
                  <c:v>22.355360000000001</c:v>
                </c:pt>
                <c:pt idx="554">
                  <c:v>22.345873000000001</c:v>
                </c:pt>
                <c:pt idx="555">
                  <c:v>22.346594</c:v>
                </c:pt>
                <c:pt idx="556">
                  <c:v>22.341201000000002</c:v>
                </c:pt>
                <c:pt idx="557">
                  <c:v>22.336086999999999</c:v>
                </c:pt>
                <c:pt idx="558">
                  <c:v>22.33419</c:v>
                </c:pt>
                <c:pt idx="559">
                  <c:v>22.334949000000002</c:v>
                </c:pt>
                <c:pt idx="560">
                  <c:v>22.338898</c:v>
                </c:pt>
                <c:pt idx="561">
                  <c:v>22.342575</c:v>
                </c:pt>
                <c:pt idx="562">
                  <c:v>22.338920999999999</c:v>
                </c:pt>
                <c:pt idx="563">
                  <c:v>22.333387999999999</c:v>
                </c:pt>
                <c:pt idx="564">
                  <c:v>22.337985</c:v>
                </c:pt>
                <c:pt idx="565">
                  <c:v>22.337710000000001</c:v>
                </c:pt>
                <c:pt idx="566">
                  <c:v>22.340067000000001</c:v>
                </c:pt>
                <c:pt idx="567">
                  <c:v>22.342901000000001</c:v>
                </c:pt>
                <c:pt idx="568">
                  <c:v>22.342234000000001</c:v>
                </c:pt>
                <c:pt idx="569">
                  <c:v>22.337571000000001</c:v>
                </c:pt>
                <c:pt idx="570">
                  <c:v>22.333765</c:v>
                </c:pt>
                <c:pt idx="571">
                  <c:v>22.329211999999998</c:v>
                </c:pt>
                <c:pt idx="572">
                  <c:v>22.331398</c:v>
                </c:pt>
                <c:pt idx="573">
                  <c:v>22.328576000000002</c:v>
                </c:pt>
                <c:pt idx="574">
                  <c:v>22.326540999999999</c:v>
                </c:pt>
                <c:pt idx="575">
                  <c:v>22.327781999999999</c:v>
                </c:pt>
                <c:pt idx="576">
                  <c:v>22.328372000000002</c:v>
                </c:pt>
                <c:pt idx="577">
                  <c:v>22.328773999999999</c:v>
                </c:pt>
                <c:pt idx="578">
                  <c:v>22.331795</c:v>
                </c:pt>
                <c:pt idx="579">
                  <c:v>22.327370999999999</c:v>
                </c:pt>
                <c:pt idx="580">
                  <c:v>22.321721</c:v>
                </c:pt>
                <c:pt idx="581">
                  <c:v>22.319678</c:v>
                </c:pt>
                <c:pt idx="582">
                  <c:v>22.319469999999999</c:v>
                </c:pt>
                <c:pt idx="583">
                  <c:v>22.323041</c:v>
                </c:pt>
                <c:pt idx="584">
                  <c:v>22.324389</c:v>
                </c:pt>
                <c:pt idx="585">
                  <c:v>22.322752999999999</c:v>
                </c:pt>
                <c:pt idx="586">
                  <c:v>22.327431000000001</c:v>
                </c:pt>
                <c:pt idx="587">
                  <c:v>22.333435999999999</c:v>
                </c:pt>
                <c:pt idx="588">
                  <c:v>22.335771000000001</c:v>
                </c:pt>
                <c:pt idx="589">
                  <c:v>22.340968</c:v>
                </c:pt>
                <c:pt idx="590">
                  <c:v>22.341421</c:v>
                </c:pt>
                <c:pt idx="591">
                  <c:v>22.333479000000001</c:v>
                </c:pt>
                <c:pt idx="592">
                  <c:v>22.337541999999999</c:v>
                </c:pt>
                <c:pt idx="593">
                  <c:v>22.329352</c:v>
                </c:pt>
                <c:pt idx="594">
                  <c:v>22.329097000000001</c:v>
                </c:pt>
                <c:pt idx="595">
                  <c:v>22.329474999999999</c:v>
                </c:pt>
                <c:pt idx="596">
                  <c:v>22.332726999999998</c:v>
                </c:pt>
                <c:pt idx="597">
                  <c:v>22.341307</c:v>
                </c:pt>
                <c:pt idx="598">
                  <c:v>22.343278000000002</c:v>
                </c:pt>
                <c:pt idx="599">
                  <c:v>22.348549999999999</c:v>
                </c:pt>
                <c:pt idx="600">
                  <c:v>22.352049999999998</c:v>
                </c:pt>
                <c:pt idx="601">
                  <c:v>22.347550999999999</c:v>
                </c:pt>
                <c:pt idx="602">
                  <c:v>22.345400999999999</c:v>
                </c:pt>
                <c:pt idx="603">
                  <c:v>22.340706999999998</c:v>
                </c:pt>
                <c:pt idx="604">
                  <c:v>22.336514999999999</c:v>
                </c:pt>
                <c:pt idx="605">
                  <c:v>22.340816</c:v>
                </c:pt>
                <c:pt idx="606">
                  <c:v>22.340121</c:v>
                </c:pt>
                <c:pt idx="607">
                  <c:v>22.351692</c:v>
                </c:pt>
                <c:pt idx="608">
                  <c:v>22.357220000000002</c:v>
                </c:pt>
                <c:pt idx="609">
                  <c:v>22.365106000000001</c:v>
                </c:pt>
                <c:pt idx="610">
                  <c:v>22.372522</c:v>
                </c:pt>
                <c:pt idx="611">
                  <c:v>22.386823</c:v>
                </c:pt>
                <c:pt idx="612">
                  <c:v>22.397421000000001</c:v>
                </c:pt>
                <c:pt idx="613">
                  <c:v>22.412427000000001</c:v>
                </c:pt>
                <c:pt idx="614">
                  <c:v>22.427582999999998</c:v>
                </c:pt>
                <c:pt idx="615">
                  <c:v>22.440245999999998</c:v>
                </c:pt>
                <c:pt idx="616">
                  <c:v>22.45093</c:v>
                </c:pt>
                <c:pt idx="617">
                  <c:v>22.464234000000001</c:v>
                </c:pt>
                <c:pt idx="618">
                  <c:v>22.476322</c:v>
                </c:pt>
                <c:pt idx="619">
                  <c:v>22.478213</c:v>
                </c:pt>
                <c:pt idx="620">
                  <c:v>22.479507000000002</c:v>
                </c:pt>
                <c:pt idx="621">
                  <c:v>22.492491999999999</c:v>
                </c:pt>
                <c:pt idx="622">
                  <c:v>22.503541999999999</c:v>
                </c:pt>
                <c:pt idx="623">
                  <c:v>22.506824999999999</c:v>
                </c:pt>
                <c:pt idx="624">
                  <c:v>22.52129</c:v>
                </c:pt>
                <c:pt idx="625">
                  <c:v>22.532389999999999</c:v>
                </c:pt>
                <c:pt idx="626">
                  <c:v>22.529361999999999</c:v>
                </c:pt>
                <c:pt idx="627">
                  <c:v>22.533476</c:v>
                </c:pt>
                <c:pt idx="628">
                  <c:v>22.536853000000001</c:v>
                </c:pt>
                <c:pt idx="629">
                  <c:v>22.543398</c:v>
                </c:pt>
                <c:pt idx="630">
                  <c:v>22.552503000000002</c:v>
                </c:pt>
                <c:pt idx="631">
                  <c:v>22.555140000000002</c:v>
                </c:pt>
                <c:pt idx="632">
                  <c:v>22.557524000000001</c:v>
                </c:pt>
                <c:pt idx="633">
                  <c:v>22.556827999999999</c:v>
                </c:pt>
                <c:pt idx="634">
                  <c:v>22.556687</c:v>
                </c:pt>
                <c:pt idx="635">
                  <c:v>22.562287999999999</c:v>
                </c:pt>
                <c:pt idx="636">
                  <c:v>22.555959000000001</c:v>
                </c:pt>
                <c:pt idx="637">
                  <c:v>22.548027999999999</c:v>
                </c:pt>
                <c:pt idx="638">
                  <c:v>22.550712999999998</c:v>
                </c:pt>
                <c:pt idx="639">
                  <c:v>22.555427000000002</c:v>
                </c:pt>
                <c:pt idx="640">
                  <c:v>22.561050000000002</c:v>
                </c:pt>
                <c:pt idx="641">
                  <c:v>22.564074999999999</c:v>
                </c:pt>
                <c:pt idx="642">
                  <c:v>22.563313999999998</c:v>
                </c:pt>
                <c:pt idx="643">
                  <c:v>22.555336</c:v>
                </c:pt>
                <c:pt idx="644">
                  <c:v>22.539815999999998</c:v>
                </c:pt>
                <c:pt idx="645">
                  <c:v>22.520334999999999</c:v>
                </c:pt>
                <c:pt idx="646">
                  <c:v>22.510994</c:v>
                </c:pt>
                <c:pt idx="647">
                  <c:v>22.501497000000001</c:v>
                </c:pt>
                <c:pt idx="648">
                  <c:v>22.492937000000001</c:v>
                </c:pt>
                <c:pt idx="649">
                  <c:v>22.484801999999998</c:v>
                </c:pt>
                <c:pt idx="650">
                  <c:v>22.478446000000002</c:v>
                </c:pt>
                <c:pt idx="651">
                  <c:v>22.463919000000001</c:v>
                </c:pt>
                <c:pt idx="652">
                  <c:v>22.448478999999999</c:v>
                </c:pt>
                <c:pt idx="653">
                  <c:v>22.442218</c:v>
                </c:pt>
                <c:pt idx="654">
                  <c:v>22.434588999999999</c:v>
                </c:pt>
                <c:pt idx="655">
                  <c:v>22.434289</c:v>
                </c:pt>
                <c:pt idx="656">
                  <c:v>22.429919000000002</c:v>
                </c:pt>
                <c:pt idx="657">
                  <c:v>22.430413000000001</c:v>
                </c:pt>
                <c:pt idx="658">
                  <c:v>22.417681999999999</c:v>
                </c:pt>
                <c:pt idx="659">
                  <c:v>22.412893</c:v>
                </c:pt>
                <c:pt idx="660">
                  <c:v>22.411819000000001</c:v>
                </c:pt>
                <c:pt idx="661">
                  <c:v>22.414200000000001</c:v>
                </c:pt>
                <c:pt idx="662">
                  <c:v>22.408287000000001</c:v>
                </c:pt>
                <c:pt idx="663">
                  <c:v>22.411756</c:v>
                </c:pt>
                <c:pt idx="664">
                  <c:v>22.412019000000001</c:v>
                </c:pt>
                <c:pt idx="665">
                  <c:v>22.407122999999999</c:v>
                </c:pt>
                <c:pt idx="666">
                  <c:v>22.408193000000001</c:v>
                </c:pt>
                <c:pt idx="667">
                  <c:v>22.403314999999999</c:v>
                </c:pt>
                <c:pt idx="668">
                  <c:v>22.402494000000001</c:v>
                </c:pt>
                <c:pt idx="669">
                  <c:v>22.401140000000002</c:v>
                </c:pt>
                <c:pt idx="670">
                  <c:v>22.406528999999999</c:v>
                </c:pt>
                <c:pt idx="671">
                  <c:v>22.409101</c:v>
                </c:pt>
                <c:pt idx="672">
                  <c:v>22.411014000000002</c:v>
                </c:pt>
                <c:pt idx="673">
                  <c:v>22.408950000000001</c:v>
                </c:pt>
                <c:pt idx="674">
                  <c:v>22.409721000000001</c:v>
                </c:pt>
                <c:pt idx="675">
                  <c:v>22.408315000000002</c:v>
                </c:pt>
                <c:pt idx="676">
                  <c:v>22.410812</c:v>
                </c:pt>
                <c:pt idx="677">
                  <c:v>22.409517000000001</c:v>
                </c:pt>
                <c:pt idx="678">
                  <c:v>22.411721</c:v>
                </c:pt>
                <c:pt idx="679">
                  <c:v>22.416270000000001</c:v>
                </c:pt>
                <c:pt idx="680">
                  <c:v>22.420535999999998</c:v>
                </c:pt>
                <c:pt idx="681">
                  <c:v>22.416875999999998</c:v>
                </c:pt>
                <c:pt idx="682">
                  <c:v>22.413032999999999</c:v>
                </c:pt>
                <c:pt idx="683">
                  <c:v>22.398662000000002</c:v>
                </c:pt>
                <c:pt idx="684">
                  <c:v>22.385686</c:v>
                </c:pt>
                <c:pt idx="685">
                  <c:v>22.379683</c:v>
                </c:pt>
                <c:pt idx="686">
                  <c:v>22.375087000000001</c:v>
                </c:pt>
                <c:pt idx="687">
                  <c:v>22.373207000000001</c:v>
                </c:pt>
                <c:pt idx="688">
                  <c:v>22.371694000000002</c:v>
                </c:pt>
                <c:pt idx="689">
                  <c:v>22.369040999999999</c:v>
                </c:pt>
                <c:pt idx="690">
                  <c:v>22.365676000000001</c:v>
                </c:pt>
                <c:pt idx="691">
                  <c:v>22.364573</c:v>
                </c:pt>
                <c:pt idx="692">
                  <c:v>22.363800999999999</c:v>
                </c:pt>
                <c:pt idx="693">
                  <c:v>22.360393999999999</c:v>
                </c:pt>
                <c:pt idx="694">
                  <c:v>22.362985999999999</c:v>
                </c:pt>
                <c:pt idx="695">
                  <c:v>22.364948999999999</c:v>
                </c:pt>
                <c:pt idx="696">
                  <c:v>22.371960000000001</c:v>
                </c:pt>
                <c:pt idx="697">
                  <c:v>22.379183000000001</c:v>
                </c:pt>
                <c:pt idx="698">
                  <c:v>22.379428000000001</c:v>
                </c:pt>
                <c:pt idx="699">
                  <c:v>22.384947</c:v>
                </c:pt>
                <c:pt idx="700">
                  <c:v>22.388653000000001</c:v>
                </c:pt>
                <c:pt idx="701">
                  <c:v>22.394977000000001</c:v>
                </c:pt>
                <c:pt idx="702">
                  <c:v>22.390357999999999</c:v>
                </c:pt>
                <c:pt idx="703">
                  <c:v>22.386367</c:v>
                </c:pt>
                <c:pt idx="704">
                  <c:v>22.385774000000001</c:v>
                </c:pt>
                <c:pt idx="705">
                  <c:v>22.387454999999999</c:v>
                </c:pt>
                <c:pt idx="706">
                  <c:v>22.385041000000001</c:v>
                </c:pt>
                <c:pt idx="707">
                  <c:v>22.380538999999999</c:v>
                </c:pt>
                <c:pt idx="708">
                  <c:v>22.381948999999999</c:v>
                </c:pt>
                <c:pt idx="709">
                  <c:v>22.384309999999999</c:v>
                </c:pt>
                <c:pt idx="710">
                  <c:v>22.377579000000001</c:v>
                </c:pt>
                <c:pt idx="711">
                  <c:v>22.371473999999999</c:v>
                </c:pt>
                <c:pt idx="712">
                  <c:v>22.361142000000001</c:v>
                </c:pt>
                <c:pt idx="713">
                  <c:v>22.355207</c:v>
                </c:pt>
                <c:pt idx="714">
                  <c:v>22.345769000000001</c:v>
                </c:pt>
                <c:pt idx="715">
                  <c:v>22.343791</c:v>
                </c:pt>
                <c:pt idx="716">
                  <c:v>22.337516000000001</c:v>
                </c:pt>
                <c:pt idx="717">
                  <c:v>22.326097000000001</c:v>
                </c:pt>
                <c:pt idx="718">
                  <c:v>22.317451999999999</c:v>
                </c:pt>
                <c:pt idx="719">
                  <c:v>22.312056999999999</c:v>
                </c:pt>
                <c:pt idx="720">
                  <c:v>22.309991</c:v>
                </c:pt>
                <c:pt idx="721">
                  <c:v>22.314779000000001</c:v>
                </c:pt>
                <c:pt idx="722">
                  <c:v>22.320837000000001</c:v>
                </c:pt>
                <c:pt idx="723">
                  <c:v>22.336808999999999</c:v>
                </c:pt>
                <c:pt idx="724">
                  <c:v>22.339797000000001</c:v>
                </c:pt>
                <c:pt idx="725">
                  <c:v>22.344822000000001</c:v>
                </c:pt>
                <c:pt idx="726">
                  <c:v>22.351001</c:v>
                </c:pt>
                <c:pt idx="727">
                  <c:v>22.350498999999999</c:v>
                </c:pt>
                <c:pt idx="728">
                  <c:v>22.361151</c:v>
                </c:pt>
                <c:pt idx="729">
                  <c:v>22.372388000000001</c:v>
                </c:pt>
                <c:pt idx="730">
                  <c:v>22.377592</c:v>
                </c:pt>
                <c:pt idx="731">
                  <c:v>22.379642</c:v>
                </c:pt>
                <c:pt idx="732">
                  <c:v>22.379888000000001</c:v>
                </c:pt>
                <c:pt idx="733">
                  <c:v>22.384713999999999</c:v>
                </c:pt>
                <c:pt idx="734">
                  <c:v>22.392216000000001</c:v>
                </c:pt>
                <c:pt idx="735">
                  <c:v>22.395485999999998</c:v>
                </c:pt>
                <c:pt idx="736">
                  <c:v>22.397480000000002</c:v>
                </c:pt>
                <c:pt idx="737">
                  <c:v>22.399909000000001</c:v>
                </c:pt>
                <c:pt idx="738">
                  <c:v>22.406828000000001</c:v>
                </c:pt>
                <c:pt idx="739">
                  <c:v>22.40728</c:v>
                </c:pt>
                <c:pt idx="740">
                  <c:v>22.407026999999999</c:v>
                </c:pt>
                <c:pt idx="741">
                  <c:v>22.404845000000002</c:v>
                </c:pt>
                <c:pt idx="742">
                  <c:v>22.402626000000001</c:v>
                </c:pt>
                <c:pt idx="743">
                  <c:v>22.399777</c:v>
                </c:pt>
                <c:pt idx="744">
                  <c:v>22.401289999999999</c:v>
                </c:pt>
                <c:pt idx="745">
                  <c:v>22.395437000000001</c:v>
                </c:pt>
                <c:pt idx="746">
                  <c:v>22.39254</c:v>
                </c:pt>
                <c:pt idx="747">
                  <c:v>22.389690000000002</c:v>
                </c:pt>
                <c:pt idx="748">
                  <c:v>22.377763999999999</c:v>
                </c:pt>
                <c:pt idx="749">
                  <c:v>22.377855</c:v>
                </c:pt>
                <c:pt idx="750">
                  <c:v>22.375779999999999</c:v>
                </c:pt>
                <c:pt idx="751">
                  <c:v>22.376000000000001</c:v>
                </c:pt>
                <c:pt idx="752">
                  <c:v>22.369748000000001</c:v>
                </c:pt>
                <c:pt idx="753">
                  <c:v>22.374141999999999</c:v>
                </c:pt>
                <c:pt idx="754">
                  <c:v>22.379504000000001</c:v>
                </c:pt>
                <c:pt idx="755">
                  <c:v>22.377424000000001</c:v>
                </c:pt>
                <c:pt idx="756">
                  <c:v>22.376252000000001</c:v>
                </c:pt>
                <c:pt idx="757">
                  <c:v>22.386966999999999</c:v>
                </c:pt>
                <c:pt idx="758">
                  <c:v>22.398502000000001</c:v>
                </c:pt>
                <c:pt idx="759">
                  <c:v>22.39969</c:v>
                </c:pt>
                <c:pt idx="760">
                  <c:v>22.408221000000001</c:v>
                </c:pt>
                <c:pt idx="761">
                  <c:v>22.415534000000001</c:v>
                </c:pt>
                <c:pt idx="762">
                  <c:v>22.415958</c:v>
                </c:pt>
                <c:pt idx="763">
                  <c:v>22.419958000000001</c:v>
                </c:pt>
                <c:pt idx="764">
                  <c:v>22.419001000000002</c:v>
                </c:pt>
                <c:pt idx="765">
                  <c:v>22.417432000000002</c:v>
                </c:pt>
                <c:pt idx="766">
                  <c:v>22.422231</c:v>
                </c:pt>
                <c:pt idx="767">
                  <c:v>22.420593</c:v>
                </c:pt>
                <c:pt idx="768">
                  <c:v>22.419447000000002</c:v>
                </c:pt>
                <c:pt idx="769">
                  <c:v>22.416252</c:v>
                </c:pt>
                <c:pt idx="770">
                  <c:v>22.414477999999999</c:v>
                </c:pt>
                <c:pt idx="771">
                  <c:v>22.411259999999999</c:v>
                </c:pt>
                <c:pt idx="772">
                  <c:v>22.414123</c:v>
                </c:pt>
                <c:pt idx="773">
                  <c:v>22.419121000000001</c:v>
                </c:pt>
                <c:pt idx="774">
                  <c:v>22.422557000000001</c:v>
                </c:pt>
                <c:pt idx="775">
                  <c:v>22.424030999999999</c:v>
                </c:pt>
                <c:pt idx="776">
                  <c:v>22.427302999999998</c:v>
                </c:pt>
                <c:pt idx="777">
                  <c:v>22.427848000000001</c:v>
                </c:pt>
                <c:pt idx="778">
                  <c:v>22.427790000000002</c:v>
                </c:pt>
                <c:pt idx="779">
                  <c:v>22.428543999999999</c:v>
                </c:pt>
                <c:pt idx="780">
                  <c:v>22.435479000000001</c:v>
                </c:pt>
                <c:pt idx="781">
                  <c:v>22.446118999999999</c:v>
                </c:pt>
                <c:pt idx="782">
                  <c:v>22.454484999999998</c:v>
                </c:pt>
                <c:pt idx="783">
                  <c:v>22.455579</c:v>
                </c:pt>
                <c:pt idx="784">
                  <c:v>22.456060999999998</c:v>
                </c:pt>
                <c:pt idx="785">
                  <c:v>22.462664</c:v>
                </c:pt>
                <c:pt idx="786">
                  <c:v>22.467860999999999</c:v>
                </c:pt>
                <c:pt idx="787">
                  <c:v>22.477108000000001</c:v>
                </c:pt>
                <c:pt idx="788">
                  <c:v>22.486784</c:v>
                </c:pt>
                <c:pt idx="789">
                  <c:v>22.511051999999999</c:v>
                </c:pt>
                <c:pt idx="790">
                  <c:v>22.523029000000001</c:v>
                </c:pt>
                <c:pt idx="791">
                  <c:v>22.536738</c:v>
                </c:pt>
                <c:pt idx="792">
                  <c:v>22.544644999999999</c:v>
                </c:pt>
                <c:pt idx="793">
                  <c:v>22.552678</c:v>
                </c:pt>
                <c:pt idx="794">
                  <c:v>22.562586</c:v>
                </c:pt>
                <c:pt idx="795">
                  <c:v>22.575358000000001</c:v>
                </c:pt>
                <c:pt idx="796">
                  <c:v>22.5838</c:v>
                </c:pt>
                <c:pt idx="797">
                  <c:v>22.590776999999999</c:v>
                </c:pt>
                <c:pt idx="798">
                  <c:v>22.595441000000001</c:v>
                </c:pt>
                <c:pt idx="799">
                  <c:v>22.598573999999999</c:v>
                </c:pt>
                <c:pt idx="800">
                  <c:v>22.600280999999999</c:v>
                </c:pt>
                <c:pt idx="801">
                  <c:v>22.602468999999999</c:v>
                </c:pt>
                <c:pt idx="802">
                  <c:v>22.608654000000001</c:v>
                </c:pt>
                <c:pt idx="803">
                  <c:v>22.612818999999998</c:v>
                </c:pt>
                <c:pt idx="804">
                  <c:v>22.611378999999999</c:v>
                </c:pt>
                <c:pt idx="805">
                  <c:v>22.614062000000001</c:v>
                </c:pt>
                <c:pt idx="806">
                  <c:v>22.621362999999999</c:v>
                </c:pt>
                <c:pt idx="807">
                  <c:v>22.615984999999998</c:v>
                </c:pt>
                <c:pt idx="808">
                  <c:v>22.613994000000002</c:v>
                </c:pt>
                <c:pt idx="809">
                  <c:v>22.611022999999999</c:v>
                </c:pt>
                <c:pt idx="810">
                  <c:v>22.606513</c:v>
                </c:pt>
                <c:pt idx="811">
                  <c:v>22.598423</c:v>
                </c:pt>
                <c:pt idx="812">
                  <c:v>22.588903999999999</c:v>
                </c:pt>
                <c:pt idx="813">
                  <c:v>22.579141</c:v>
                </c:pt>
                <c:pt idx="814">
                  <c:v>22.570184999999999</c:v>
                </c:pt>
                <c:pt idx="815">
                  <c:v>22.558482999999999</c:v>
                </c:pt>
                <c:pt idx="816">
                  <c:v>22.553080999999999</c:v>
                </c:pt>
                <c:pt idx="817">
                  <c:v>22.543588</c:v>
                </c:pt>
                <c:pt idx="818">
                  <c:v>22.537151000000001</c:v>
                </c:pt>
                <c:pt idx="819">
                  <c:v>22.530052999999999</c:v>
                </c:pt>
                <c:pt idx="820">
                  <c:v>22.525411999999999</c:v>
                </c:pt>
                <c:pt idx="821">
                  <c:v>22.517799</c:v>
                </c:pt>
                <c:pt idx="822">
                  <c:v>22.517688</c:v>
                </c:pt>
                <c:pt idx="823">
                  <c:v>22.513759</c:v>
                </c:pt>
                <c:pt idx="824">
                  <c:v>22.514589000000001</c:v>
                </c:pt>
                <c:pt idx="825">
                  <c:v>22.506557000000001</c:v>
                </c:pt>
                <c:pt idx="826">
                  <c:v>22.501135999999999</c:v>
                </c:pt>
                <c:pt idx="827">
                  <c:v>22.496058000000001</c:v>
                </c:pt>
                <c:pt idx="828">
                  <c:v>22.501232000000002</c:v>
                </c:pt>
                <c:pt idx="829">
                  <c:v>22.495678000000002</c:v>
                </c:pt>
                <c:pt idx="830">
                  <c:v>22.492744999999999</c:v>
                </c:pt>
                <c:pt idx="831">
                  <c:v>22.479391</c:v>
                </c:pt>
                <c:pt idx="832">
                  <c:v>22.481549999999999</c:v>
                </c:pt>
                <c:pt idx="833">
                  <c:v>22.477595000000001</c:v>
                </c:pt>
                <c:pt idx="834">
                  <c:v>22.475871000000001</c:v>
                </c:pt>
                <c:pt idx="835">
                  <c:v>22.471615</c:v>
                </c:pt>
                <c:pt idx="836">
                  <c:v>22.468783999999999</c:v>
                </c:pt>
                <c:pt idx="837">
                  <c:v>22.469138999999998</c:v>
                </c:pt>
                <c:pt idx="838">
                  <c:v>22.470717</c:v>
                </c:pt>
                <c:pt idx="839">
                  <c:v>22.472425000000001</c:v>
                </c:pt>
                <c:pt idx="840">
                  <c:v>22.473566000000002</c:v>
                </c:pt>
                <c:pt idx="841">
                  <c:v>22.475549000000001</c:v>
                </c:pt>
                <c:pt idx="842">
                  <c:v>22.483521</c:v>
                </c:pt>
                <c:pt idx="843">
                  <c:v>22.485776000000001</c:v>
                </c:pt>
                <c:pt idx="844">
                  <c:v>22.489294000000001</c:v>
                </c:pt>
                <c:pt idx="845">
                  <c:v>22.479091</c:v>
                </c:pt>
                <c:pt idx="846">
                  <c:v>22.469415999999999</c:v>
                </c:pt>
                <c:pt idx="847">
                  <c:v>22.464433</c:v>
                </c:pt>
                <c:pt idx="848">
                  <c:v>22.469809999999999</c:v>
                </c:pt>
                <c:pt idx="849">
                  <c:v>22.468066</c:v>
                </c:pt>
                <c:pt idx="850">
                  <c:v>22.465502999999998</c:v>
                </c:pt>
                <c:pt idx="851">
                  <c:v>22.465264999999999</c:v>
                </c:pt>
                <c:pt idx="852">
                  <c:v>22.460570000000001</c:v>
                </c:pt>
                <c:pt idx="853">
                  <c:v>22.447945000000001</c:v>
                </c:pt>
                <c:pt idx="854">
                  <c:v>22.436442</c:v>
                </c:pt>
                <c:pt idx="855">
                  <c:v>22.427690999999999</c:v>
                </c:pt>
                <c:pt idx="856">
                  <c:v>22.416986000000001</c:v>
                </c:pt>
                <c:pt idx="857">
                  <c:v>22.404153999999998</c:v>
                </c:pt>
                <c:pt idx="858">
                  <c:v>22.392655000000001</c:v>
                </c:pt>
                <c:pt idx="859">
                  <c:v>22.388542999999999</c:v>
                </c:pt>
                <c:pt idx="860">
                  <c:v>22.391593</c:v>
                </c:pt>
                <c:pt idx="861">
                  <c:v>22.391373000000002</c:v>
                </c:pt>
                <c:pt idx="862">
                  <c:v>22.389039</c:v>
                </c:pt>
                <c:pt idx="863">
                  <c:v>22.396763</c:v>
                </c:pt>
                <c:pt idx="864">
                  <c:v>22.409389999999998</c:v>
                </c:pt>
                <c:pt idx="865">
                  <c:v>22.417733999999999</c:v>
                </c:pt>
                <c:pt idx="866">
                  <c:v>22.422391000000001</c:v>
                </c:pt>
                <c:pt idx="867">
                  <c:v>22.423660000000002</c:v>
                </c:pt>
                <c:pt idx="868">
                  <c:v>22.426112</c:v>
                </c:pt>
                <c:pt idx="869">
                  <c:v>22.435555000000001</c:v>
                </c:pt>
                <c:pt idx="870">
                  <c:v>22.435870000000001</c:v>
                </c:pt>
                <c:pt idx="871">
                  <c:v>22.428834999999999</c:v>
                </c:pt>
                <c:pt idx="872">
                  <c:v>22.423964000000002</c:v>
                </c:pt>
                <c:pt idx="873">
                  <c:v>22.418721999999999</c:v>
                </c:pt>
                <c:pt idx="874">
                  <c:v>22.40737</c:v>
                </c:pt>
                <c:pt idx="875">
                  <c:v>22.396369</c:v>
                </c:pt>
                <c:pt idx="876">
                  <c:v>22.395610000000001</c:v>
                </c:pt>
                <c:pt idx="877">
                  <c:v>22.391687000000001</c:v>
                </c:pt>
                <c:pt idx="878">
                  <c:v>22.380721999999999</c:v>
                </c:pt>
                <c:pt idx="879">
                  <c:v>22.373231000000001</c:v>
                </c:pt>
                <c:pt idx="880">
                  <c:v>22.367843000000001</c:v>
                </c:pt>
                <c:pt idx="881">
                  <c:v>22.354627000000001</c:v>
                </c:pt>
                <c:pt idx="882">
                  <c:v>22.328690000000002</c:v>
                </c:pt>
                <c:pt idx="883">
                  <c:v>22.305092999999999</c:v>
                </c:pt>
                <c:pt idx="884">
                  <c:v>22.291257999999999</c:v>
                </c:pt>
                <c:pt idx="885">
                  <c:v>22.284618999999999</c:v>
                </c:pt>
                <c:pt idx="886">
                  <c:v>22.287845999999998</c:v>
                </c:pt>
                <c:pt idx="887">
                  <c:v>22.295328999999999</c:v>
                </c:pt>
                <c:pt idx="888">
                  <c:v>22.309356000000001</c:v>
                </c:pt>
                <c:pt idx="889">
                  <c:v>22.320314</c:v>
                </c:pt>
                <c:pt idx="890">
                  <c:v>22.336881999999999</c:v>
                </c:pt>
                <c:pt idx="891">
                  <c:v>22.351043000000001</c:v>
                </c:pt>
                <c:pt idx="892">
                  <c:v>22.360785</c:v>
                </c:pt>
                <c:pt idx="893">
                  <c:v>22.367339999999999</c:v>
                </c:pt>
                <c:pt idx="894">
                  <c:v>22.371718999999999</c:v>
                </c:pt>
                <c:pt idx="895">
                  <c:v>22.362863999999998</c:v>
                </c:pt>
                <c:pt idx="896">
                  <c:v>22.361039999999999</c:v>
                </c:pt>
                <c:pt idx="897">
                  <c:v>22.363675000000001</c:v>
                </c:pt>
                <c:pt idx="898">
                  <c:v>22.362954999999999</c:v>
                </c:pt>
                <c:pt idx="899">
                  <c:v>22.358965999999999</c:v>
                </c:pt>
                <c:pt idx="900">
                  <c:v>22.359767000000002</c:v>
                </c:pt>
                <c:pt idx="901">
                  <c:v>22.357731000000001</c:v>
                </c:pt>
                <c:pt idx="902">
                  <c:v>22.354673999999999</c:v>
                </c:pt>
                <c:pt idx="903">
                  <c:v>22.348464</c:v>
                </c:pt>
                <c:pt idx="904">
                  <c:v>22.339589</c:v>
                </c:pt>
                <c:pt idx="905">
                  <c:v>22.339375</c:v>
                </c:pt>
                <c:pt idx="906">
                  <c:v>22.341072</c:v>
                </c:pt>
                <c:pt idx="907">
                  <c:v>22.345936999999999</c:v>
                </c:pt>
                <c:pt idx="908">
                  <c:v>22.343779000000001</c:v>
                </c:pt>
                <c:pt idx="909">
                  <c:v>22.348184</c:v>
                </c:pt>
                <c:pt idx="910">
                  <c:v>22.350815000000001</c:v>
                </c:pt>
                <c:pt idx="911">
                  <c:v>22.353667999999999</c:v>
                </c:pt>
                <c:pt idx="912">
                  <c:v>22.365575</c:v>
                </c:pt>
                <c:pt idx="913">
                  <c:v>22.3734</c:v>
                </c:pt>
                <c:pt idx="914">
                  <c:v>22.379117999999998</c:v>
                </c:pt>
                <c:pt idx="915">
                  <c:v>22.381304</c:v>
                </c:pt>
                <c:pt idx="916">
                  <c:v>22.386402</c:v>
                </c:pt>
                <c:pt idx="917">
                  <c:v>22.386603999999998</c:v>
                </c:pt>
                <c:pt idx="918">
                  <c:v>22.392220999999999</c:v>
                </c:pt>
                <c:pt idx="919">
                  <c:v>22.397663000000001</c:v>
                </c:pt>
                <c:pt idx="920">
                  <c:v>22.400005</c:v>
                </c:pt>
                <c:pt idx="921">
                  <c:v>22.397286000000001</c:v>
                </c:pt>
                <c:pt idx="922">
                  <c:v>22.398633</c:v>
                </c:pt>
                <c:pt idx="923">
                  <c:v>22.404416000000001</c:v>
                </c:pt>
                <c:pt idx="924">
                  <c:v>22.414653999999999</c:v>
                </c:pt>
                <c:pt idx="925">
                  <c:v>22.41666</c:v>
                </c:pt>
                <c:pt idx="926">
                  <c:v>22.415386999999999</c:v>
                </c:pt>
                <c:pt idx="927">
                  <c:v>22.411733000000002</c:v>
                </c:pt>
                <c:pt idx="928">
                  <c:v>22.417439999999999</c:v>
                </c:pt>
                <c:pt idx="929">
                  <c:v>22.422425</c:v>
                </c:pt>
                <c:pt idx="930">
                  <c:v>22.423628999999998</c:v>
                </c:pt>
                <c:pt idx="931">
                  <c:v>22.431348</c:v>
                </c:pt>
                <c:pt idx="932">
                  <c:v>22.431777</c:v>
                </c:pt>
                <c:pt idx="933">
                  <c:v>22.436661999999998</c:v>
                </c:pt>
                <c:pt idx="934">
                  <c:v>22.443408999999999</c:v>
                </c:pt>
                <c:pt idx="935">
                  <c:v>22.449120000000001</c:v>
                </c:pt>
                <c:pt idx="936">
                  <c:v>22.452321000000001</c:v>
                </c:pt>
                <c:pt idx="937">
                  <c:v>22.453308</c:v>
                </c:pt>
                <c:pt idx="938">
                  <c:v>22.449563000000001</c:v>
                </c:pt>
                <c:pt idx="939">
                  <c:v>22.451356000000001</c:v>
                </c:pt>
                <c:pt idx="940">
                  <c:v>22.452625999999999</c:v>
                </c:pt>
                <c:pt idx="941">
                  <c:v>22.451177000000001</c:v>
                </c:pt>
                <c:pt idx="942">
                  <c:v>22.450824999999998</c:v>
                </c:pt>
                <c:pt idx="943">
                  <c:v>22.446731</c:v>
                </c:pt>
                <c:pt idx="944">
                  <c:v>22.447441000000001</c:v>
                </c:pt>
                <c:pt idx="945">
                  <c:v>22.450042</c:v>
                </c:pt>
                <c:pt idx="946">
                  <c:v>22.453434000000001</c:v>
                </c:pt>
                <c:pt idx="947">
                  <c:v>22.459793000000001</c:v>
                </c:pt>
                <c:pt idx="948">
                  <c:v>22.464490999999999</c:v>
                </c:pt>
                <c:pt idx="949">
                  <c:v>22.463073000000001</c:v>
                </c:pt>
                <c:pt idx="950">
                  <c:v>22.460851999999999</c:v>
                </c:pt>
                <c:pt idx="951">
                  <c:v>22.462095999999999</c:v>
                </c:pt>
                <c:pt idx="952">
                  <c:v>22.463667999999998</c:v>
                </c:pt>
                <c:pt idx="953">
                  <c:v>22.472981000000001</c:v>
                </c:pt>
                <c:pt idx="954">
                  <c:v>22.489795000000001</c:v>
                </c:pt>
                <c:pt idx="955">
                  <c:v>22.499766000000001</c:v>
                </c:pt>
                <c:pt idx="956">
                  <c:v>22.513687000000001</c:v>
                </c:pt>
                <c:pt idx="957">
                  <c:v>22.525883</c:v>
                </c:pt>
                <c:pt idx="958">
                  <c:v>22.530011999999999</c:v>
                </c:pt>
                <c:pt idx="959">
                  <c:v>22.535974</c:v>
                </c:pt>
                <c:pt idx="960">
                  <c:v>22.548957999999999</c:v>
                </c:pt>
                <c:pt idx="961">
                  <c:v>22.550184999999999</c:v>
                </c:pt>
                <c:pt idx="962">
                  <c:v>22.545241000000001</c:v>
                </c:pt>
                <c:pt idx="963">
                  <c:v>22.545496</c:v>
                </c:pt>
                <c:pt idx="964">
                  <c:v>22.541839</c:v>
                </c:pt>
                <c:pt idx="965">
                  <c:v>22.535269</c:v>
                </c:pt>
                <c:pt idx="966">
                  <c:v>22.546827</c:v>
                </c:pt>
                <c:pt idx="967">
                  <c:v>22.550022999999999</c:v>
                </c:pt>
                <c:pt idx="968">
                  <c:v>22.555284</c:v>
                </c:pt>
                <c:pt idx="969">
                  <c:v>22.564499999999999</c:v>
                </c:pt>
                <c:pt idx="970">
                  <c:v>22.565966</c:v>
                </c:pt>
                <c:pt idx="971">
                  <c:v>22.564291999999998</c:v>
                </c:pt>
                <c:pt idx="972">
                  <c:v>22.569806</c:v>
                </c:pt>
                <c:pt idx="973">
                  <c:v>22.566317999999999</c:v>
                </c:pt>
                <c:pt idx="974">
                  <c:v>22.572202999999998</c:v>
                </c:pt>
                <c:pt idx="975">
                  <c:v>22.574152000000002</c:v>
                </c:pt>
                <c:pt idx="976">
                  <c:v>22.575673999999999</c:v>
                </c:pt>
                <c:pt idx="977">
                  <c:v>22.567829</c:v>
                </c:pt>
                <c:pt idx="978">
                  <c:v>22.551835000000001</c:v>
                </c:pt>
                <c:pt idx="979">
                  <c:v>22.538419999999999</c:v>
                </c:pt>
                <c:pt idx="980">
                  <c:v>22.533767000000001</c:v>
                </c:pt>
                <c:pt idx="981">
                  <c:v>22.522511000000002</c:v>
                </c:pt>
                <c:pt idx="982">
                  <c:v>22.514845999999999</c:v>
                </c:pt>
                <c:pt idx="983">
                  <c:v>22.506132999999998</c:v>
                </c:pt>
                <c:pt idx="984">
                  <c:v>22.499134000000002</c:v>
                </c:pt>
                <c:pt idx="985">
                  <c:v>22.488405</c:v>
                </c:pt>
                <c:pt idx="986">
                  <c:v>22.480537000000002</c:v>
                </c:pt>
                <c:pt idx="987">
                  <c:v>22.469286</c:v>
                </c:pt>
                <c:pt idx="988">
                  <c:v>22.469608000000001</c:v>
                </c:pt>
                <c:pt idx="989">
                  <c:v>22.463038000000001</c:v>
                </c:pt>
                <c:pt idx="990">
                  <c:v>22.454962999999999</c:v>
                </c:pt>
                <c:pt idx="991">
                  <c:v>22.451969999999999</c:v>
                </c:pt>
                <c:pt idx="992">
                  <c:v>22.448923000000001</c:v>
                </c:pt>
                <c:pt idx="993">
                  <c:v>22.448923000000001</c:v>
                </c:pt>
                <c:pt idx="994">
                  <c:v>22.449721</c:v>
                </c:pt>
                <c:pt idx="995">
                  <c:v>22.450355999999999</c:v>
                </c:pt>
                <c:pt idx="996">
                  <c:v>22.448779999999999</c:v>
                </c:pt>
                <c:pt idx="997">
                  <c:v>22.447274</c:v>
                </c:pt>
                <c:pt idx="998">
                  <c:v>22.445156000000001</c:v>
                </c:pt>
                <c:pt idx="999">
                  <c:v>22.448143000000002</c:v>
                </c:pt>
                <c:pt idx="1000">
                  <c:v>22.443373000000001</c:v>
                </c:pt>
                <c:pt idx="1001">
                  <c:v>22.441761</c:v>
                </c:pt>
                <c:pt idx="1002">
                  <c:v>22.442551999999999</c:v>
                </c:pt>
                <c:pt idx="1003">
                  <c:v>22.437457999999999</c:v>
                </c:pt>
                <c:pt idx="1004">
                  <c:v>22.439900000000002</c:v>
                </c:pt>
                <c:pt idx="1005">
                  <c:v>22.446967999999998</c:v>
                </c:pt>
                <c:pt idx="1006">
                  <c:v>22.441859999999998</c:v>
                </c:pt>
                <c:pt idx="1007">
                  <c:v>22.436622</c:v>
                </c:pt>
                <c:pt idx="1008">
                  <c:v>22.434342999999998</c:v>
                </c:pt>
                <c:pt idx="1009">
                  <c:v>22.424004</c:v>
                </c:pt>
                <c:pt idx="1010">
                  <c:v>22.409248000000002</c:v>
                </c:pt>
                <c:pt idx="1011">
                  <c:v>22.404245</c:v>
                </c:pt>
                <c:pt idx="1012">
                  <c:v>22.401844000000001</c:v>
                </c:pt>
                <c:pt idx="1013">
                  <c:v>22.401077000000001</c:v>
                </c:pt>
                <c:pt idx="1014">
                  <c:v>22.402961999999999</c:v>
                </c:pt>
                <c:pt idx="1015">
                  <c:v>22.393222999999999</c:v>
                </c:pt>
                <c:pt idx="1016">
                  <c:v>22.379403</c:v>
                </c:pt>
                <c:pt idx="1017">
                  <c:v>22.366851</c:v>
                </c:pt>
                <c:pt idx="1018">
                  <c:v>22.363334999999999</c:v>
                </c:pt>
                <c:pt idx="1019">
                  <c:v>22.354151999999999</c:v>
                </c:pt>
                <c:pt idx="1020">
                  <c:v>22.355739</c:v>
                </c:pt>
                <c:pt idx="1021">
                  <c:v>22.357029000000001</c:v>
                </c:pt>
                <c:pt idx="1022">
                  <c:v>22.360616</c:v>
                </c:pt>
                <c:pt idx="1023">
                  <c:v>22.366868</c:v>
                </c:pt>
                <c:pt idx="1024">
                  <c:v>22.361711</c:v>
                </c:pt>
                <c:pt idx="1025">
                  <c:v>22.347621</c:v>
                </c:pt>
                <c:pt idx="1026">
                  <c:v>22.339691999999999</c:v>
                </c:pt>
                <c:pt idx="1027">
                  <c:v>22.342237000000001</c:v>
                </c:pt>
                <c:pt idx="1028">
                  <c:v>22.339955</c:v>
                </c:pt>
                <c:pt idx="1029">
                  <c:v>22.345782</c:v>
                </c:pt>
                <c:pt idx="1030">
                  <c:v>22.359096999999998</c:v>
                </c:pt>
                <c:pt idx="1031">
                  <c:v>22.374093999999999</c:v>
                </c:pt>
                <c:pt idx="1032">
                  <c:v>22.387644999999999</c:v>
                </c:pt>
                <c:pt idx="1033">
                  <c:v>22.397988999999999</c:v>
                </c:pt>
                <c:pt idx="1034">
                  <c:v>22.400416</c:v>
                </c:pt>
                <c:pt idx="1035">
                  <c:v>22.396215000000002</c:v>
                </c:pt>
                <c:pt idx="1036">
                  <c:v>22.392771</c:v>
                </c:pt>
                <c:pt idx="1037">
                  <c:v>22.386199000000001</c:v>
                </c:pt>
                <c:pt idx="1038">
                  <c:v>22.388888999999999</c:v>
                </c:pt>
                <c:pt idx="1039">
                  <c:v>22.387768999999999</c:v>
                </c:pt>
                <c:pt idx="1040">
                  <c:v>22.383980000000001</c:v>
                </c:pt>
                <c:pt idx="1041">
                  <c:v>22.388331999999998</c:v>
                </c:pt>
                <c:pt idx="1042">
                  <c:v>22.378705</c:v>
                </c:pt>
                <c:pt idx="1043">
                  <c:v>22.37556</c:v>
                </c:pt>
                <c:pt idx="1044">
                  <c:v>22.369648999999999</c:v>
                </c:pt>
                <c:pt idx="1045">
                  <c:v>22.372274999999998</c:v>
                </c:pt>
                <c:pt idx="1046">
                  <c:v>22.377533</c:v>
                </c:pt>
                <c:pt idx="1047">
                  <c:v>22.372229000000001</c:v>
                </c:pt>
                <c:pt idx="1048">
                  <c:v>22.370066999999999</c:v>
                </c:pt>
                <c:pt idx="1049">
                  <c:v>22.361073999999999</c:v>
                </c:pt>
                <c:pt idx="1050">
                  <c:v>22.357218</c:v>
                </c:pt>
                <c:pt idx="1051">
                  <c:v>22.355492999999999</c:v>
                </c:pt>
                <c:pt idx="1052">
                  <c:v>22.361585000000002</c:v>
                </c:pt>
                <c:pt idx="1053">
                  <c:v>22.367957000000001</c:v>
                </c:pt>
                <c:pt idx="1054">
                  <c:v>22.369440000000001</c:v>
                </c:pt>
                <c:pt idx="1055">
                  <c:v>22.37114</c:v>
                </c:pt>
                <c:pt idx="1056">
                  <c:v>22.372404</c:v>
                </c:pt>
                <c:pt idx="1057">
                  <c:v>22.375785</c:v>
                </c:pt>
                <c:pt idx="1058">
                  <c:v>22.378111000000001</c:v>
                </c:pt>
                <c:pt idx="1059">
                  <c:v>22.382200000000001</c:v>
                </c:pt>
                <c:pt idx="1060">
                  <c:v>22.381117</c:v>
                </c:pt>
                <c:pt idx="1061">
                  <c:v>22.382874000000001</c:v>
                </c:pt>
                <c:pt idx="1062">
                  <c:v>22.384930000000001</c:v>
                </c:pt>
                <c:pt idx="1063">
                  <c:v>22.381104000000001</c:v>
                </c:pt>
                <c:pt idx="1064">
                  <c:v>22.383172999999999</c:v>
                </c:pt>
                <c:pt idx="1065">
                  <c:v>22.380723</c:v>
                </c:pt>
                <c:pt idx="1066">
                  <c:v>22.381436999999998</c:v>
                </c:pt>
                <c:pt idx="1067">
                  <c:v>22.384941999999999</c:v>
                </c:pt>
                <c:pt idx="1068">
                  <c:v>22.38447</c:v>
                </c:pt>
                <c:pt idx="1069">
                  <c:v>22.381989999999998</c:v>
                </c:pt>
                <c:pt idx="1070">
                  <c:v>22.379878999999999</c:v>
                </c:pt>
                <c:pt idx="1071">
                  <c:v>22.376933000000001</c:v>
                </c:pt>
                <c:pt idx="1072">
                  <c:v>22.375886999999999</c:v>
                </c:pt>
                <c:pt idx="1073">
                  <c:v>22.377005</c:v>
                </c:pt>
                <c:pt idx="1074">
                  <c:v>22.377300999999999</c:v>
                </c:pt>
                <c:pt idx="1075">
                  <c:v>22.391234000000001</c:v>
                </c:pt>
                <c:pt idx="1076">
                  <c:v>22.412344999999998</c:v>
                </c:pt>
                <c:pt idx="1077">
                  <c:v>22.425380000000001</c:v>
                </c:pt>
                <c:pt idx="1078">
                  <c:v>22.443458</c:v>
                </c:pt>
                <c:pt idx="1079">
                  <c:v>22.462465000000002</c:v>
                </c:pt>
                <c:pt idx="1080">
                  <c:v>22.476953000000002</c:v>
                </c:pt>
                <c:pt idx="1081">
                  <c:v>22.485059</c:v>
                </c:pt>
                <c:pt idx="1082">
                  <c:v>22.504812000000001</c:v>
                </c:pt>
                <c:pt idx="1083">
                  <c:v>22.518129999999999</c:v>
                </c:pt>
                <c:pt idx="1084">
                  <c:v>22.535164999999999</c:v>
                </c:pt>
                <c:pt idx="1085">
                  <c:v>22.543244000000001</c:v>
                </c:pt>
                <c:pt idx="1086">
                  <c:v>22.543887999999999</c:v>
                </c:pt>
                <c:pt idx="1087">
                  <c:v>22.554915000000001</c:v>
                </c:pt>
                <c:pt idx="1088">
                  <c:v>22.565639000000001</c:v>
                </c:pt>
                <c:pt idx="1089">
                  <c:v>22.579587</c:v>
                </c:pt>
                <c:pt idx="1090">
                  <c:v>22.588986999999999</c:v>
                </c:pt>
                <c:pt idx="1091">
                  <c:v>22.600857000000001</c:v>
                </c:pt>
                <c:pt idx="1092">
                  <c:v>22.606290000000001</c:v>
                </c:pt>
                <c:pt idx="1093">
                  <c:v>22.612791999999999</c:v>
                </c:pt>
                <c:pt idx="1094">
                  <c:v>22.616665000000001</c:v>
                </c:pt>
                <c:pt idx="1095">
                  <c:v>22.620784</c:v>
                </c:pt>
                <c:pt idx="1096">
                  <c:v>22.632587000000001</c:v>
                </c:pt>
                <c:pt idx="1097">
                  <c:v>22.628934000000001</c:v>
                </c:pt>
                <c:pt idx="1098">
                  <c:v>22.627784999999999</c:v>
                </c:pt>
                <c:pt idx="1099">
                  <c:v>22.630217999999999</c:v>
                </c:pt>
                <c:pt idx="1100">
                  <c:v>22.633431000000002</c:v>
                </c:pt>
                <c:pt idx="1101">
                  <c:v>22.633020999999999</c:v>
                </c:pt>
                <c:pt idx="1102">
                  <c:v>22.627523</c:v>
                </c:pt>
                <c:pt idx="1103">
                  <c:v>22.629902000000001</c:v>
                </c:pt>
                <c:pt idx="1104">
                  <c:v>22.621915999999999</c:v>
                </c:pt>
                <c:pt idx="1105">
                  <c:v>22.617799000000002</c:v>
                </c:pt>
                <c:pt idx="1106">
                  <c:v>22.617577000000001</c:v>
                </c:pt>
                <c:pt idx="1107">
                  <c:v>22.610037999999999</c:v>
                </c:pt>
                <c:pt idx="1108">
                  <c:v>22.604385000000001</c:v>
                </c:pt>
                <c:pt idx="1109">
                  <c:v>22.592683999999998</c:v>
                </c:pt>
                <c:pt idx="1110">
                  <c:v>22.580895999999999</c:v>
                </c:pt>
                <c:pt idx="1111">
                  <c:v>22.556037</c:v>
                </c:pt>
                <c:pt idx="1112">
                  <c:v>22.553243999999999</c:v>
                </c:pt>
                <c:pt idx="1113">
                  <c:v>22.556206</c:v>
                </c:pt>
                <c:pt idx="1114">
                  <c:v>22.553329000000002</c:v>
                </c:pt>
                <c:pt idx="1115">
                  <c:v>22.557561</c:v>
                </c:pt>
                <c:pt idx="1116">
                  <c:v>22.558800000000002</c:v>
                </c:pt>
                <c:pt idx="1117">
                  <c:v>22.562284999999999</c:v>
                </c:pt>
                <c:pt idx="1118">
                  <c:v>22.553525</c:v>
                </c:pt>
                <c:pt idx="1119">
                  <c:v>22.543990999999998</c:v>
                </c:pt>
                <c:pt idx="1120">
                  <c:v>22.532869999999999</c:v>
                </c:pt>
                <c:pt idx="1121">
                  <c:v>22.520938999999998</c:v>
                </c:pt>
                <c:pt idx="1122">
                  <c:v>22.511585</c:v>
                </c:pt>
                <c:pt idx="1123">
                  <c:v>22.495936</c:v>
                </c:pt>
                <c:pt idx="1124">
                  <c:v>22.479323000000001</c:v>
                </c:pt>
                <c:pt idx="1125">
                  <c:v>22.470313000000001</c:v>
                </c:pt>
                <c:pt idx="1126">
                  <c:v>22.466159000000001</c:v>
                </c:pt>
                <c:pt idx="1127">
                  <c:v>22.462537999999999</c:v>
                </c:pt>
                <c:pt idx="1128">
                  <c:v>22.460844999999999</c:v>
                </c:pt>
                <c:pt idx="1129">
                  <c:v>22.453842999999999</c:v>
                </c:pt>
                <c:pt idx="1130">
                  <c:v>22.44652</c:v>
                </c:pt>
                <c:pt idx="1131">
                  <c:v>22.441174</c:v>
                </c:pt>
                <c:pt idx="1132">
                  <c:v>22.433047999999999</c:v>
                </c:pt>
                <c:pt idx="1133">
                  <c:v>22.425954000000001</c:v>
                </c:pt>
                <c:pt idx="1134">
                  <c:v>22.424226999999998</c:v>
                </c:pt>
                <c:pt idx="1135">
                  <c:v>22.420818000000001</c:v>
                </c:pt>
                <c:pt idx="1136">
                  <c:v>22.417657999999999</c:v>
                </c:pt>
                <c:pt idx="1137">
                  <c:v>22.408861999999999</c:v>
                </c:pt>
                <c:pt idx="1138">
                  <c:v>22.406905999999999</c:v>
                </c:pt>
                <c:pt idx="1139">
                  <c:v>22.394169000000002</c:v>
                </c:pt>
                <c:pt idx="1140">
                  <c:v>22.380334999999999</c:v>
                </c:pt>
                <c:pt idx="1141">
                  <c:v>22.369305000000001</c:v>
                </c:pt>
                <c:pt idx="1142">
                  <c:v>22.351251999999999</c:v>
                </c:pt>
                <c:pt idx="1143">
                  <c:v>22.345904999999998</c:v>
                </c:pt>
                <c:pt idx="1144">
                  <c:v>22.352416999999999</c:v>
                </c:pt>
                <c:pt idx="1145">
                  <c:v>22.344441</c:v>
                </c:pt>
                <c:pt idx="1146">
                  <c:v>22.343537000000001</c:v>
                </c:pt>
                <c:pt idx="1147">
                  <c:v>22.349537000000002</c:v>
                </c:pt>
                <c:pt idx="1148">
                  <c:v>22.347415000000002</c:v>
                </c:pt>
                <c:pt idx="1149">
                  <c:v>22.349302999999999</c:v>
                </c:pt>
                <c:pt idx="1150">
                  <c:v>22.341104999999999</c:v>
                </c:pt>
                <c:pt idx="1151">
                  <c:v>22.333613</c:v>
                </c:pt>
                <c:pt idx="1152">
                  <c:v>22.326734999999999</c:v>
                </c:pt>
                <c:pt idx="1153">
                  <c:v>22.332825</c:v>
                </c:pt>
                <c:pt idx="1154">
                  <c:v>22.344771999999999</c:v>
                </c:pt>
                <c:pt idx="1155">
                  <c:v>22.344660000000001</c:v>
                </c:pt>
                <c:pt idx="1156">
                  <c:v>22.345527000000001</c:v>
                </c:pt>
                <c:pt idx="1157">
                  <c:v>22.351108</c:v>
                </c:pt>
                <c:pt idx="1158">
                  <c:v>22.349437000000002</c:v>
                </c:pt>
                <c:pt idx="1159">
                  <c:v>22.336468</c:v>
                </c:pt>
                <c:pt idx="1160">
                  <c:v>22.336285</c:v>
                </c:pt>
                <c:pt idx="1161">
                  <c:v>22.333615000000002</c:v>
                </c:pt>
                <c:pt idx="1162">
                  <c:v>22.326674000000001</c:v>
                </c:pt>
                <c:pt idx="1163">
                  <c:v>22.322745999999999</c:v>
                </c:pt>
                <c:pt idx="1164">
                  <c:v>22.319507000000002</c:v>
                </c:pt>
                <c:pt idx="1165">
                  <c:v>22.31504</c:v>
                </c:pt>
                <c:pt idx="1166">
                  <c:v>22.312484999999999</c:v>
                </c:pt>
                <c:pt idx="1167">
                  <c:v>22.313842999999999</c:v>
                </c:pt>
                <c:pt idx="1168">
                  <c:v>22.326222999999999</c:v>
                </c:pt>
                <c:pt idx="1169">
                  <c:v>22.335697</c:v>
                </c:pt>
                <c:pt idx="1170">
                  <c:v>22.341087000000002</c:v>
                </c:pt>
                <c:pt idx="1171">
                  <c:v>22.350421999999998</c:v>
                </c:pt>
                <c:pt idx="1172">
                  <c:v>22.352260999999999</c:v>
                </c:pt>
                <c:pt idx="1173">
                  <c:v>22.350152999999999</c:v>
                </c:pt>
                <c:pt idx="1174">
                  <c:v>22.350145999999999</c:v>
                </c:pt>
                <c:pt idx="1175">
                  <c:v>22.346260999999998</c:v>
                </c:pt>
                <c:pt idx="1176">
                  <c:v>22.335913999999999</c:v>
                </c:pt>
                <c:pt idx="1177">
                  <c:v>22.323644000000002</c:v>
                </c:pt>
                <c:pt idx="1178">
                  <c:v>22.319091</c:v>
                </c:pt>
                <c:pt idx="1179">
                  <c:v>22.307894000000001</c:v>
                </c:pt>
                <c:pt idx="1180">
                  <c:v>22.308461000000001</c:v>
                </c:pt>
                <c:pt idx="1181">
                  <c:v>22.320207</c:v>
                </c:pt>
                <c:pt idx="1182">
                  <c:v>22.324563000000001</c:v>
                </c:pt>
                <c:pt idx="1183">
                  <c:v>22.328557</c:v>
                </c:pt>
                <c:pt idx="1184">
                  <c:v>22.337792</c:v>
                </c:pt>
                <c:pt idx="1185">
                  <c:v>22.333006999999998</c:v>
                </c:pt>
                <c:pt idx="1186">
                  <c:v>22.322053</c:v>
                </c:pt>
                <c:pt idx="1187">
                  <c:v>22.308755999999999</c:v>
                </c:pt>
                <c:pt idx="1188">
                  <c:v>22.296479000000001</c:v>
                </c:pt>
                <c:pt idx="1189">
                  <c:v>22.288340999999999</c:v>
                </c:pt>
                <c:pt idx="1190">
                  <c:v>22.283394999999999</c:v>
                </c:pt>
                <c:pt idx="1191">
                  <c:v>22.272438000000001</c:v>
                </c:pt>
                <c:pt idx="1192">
                  <c:v>22.266041999999999</c:v>
                </c:pt>
                <c:pt idx="1193">
                  <c:v>22.266711000000001</c:v>
                </c:pt>
                <c:pt idx="1194">
                  <c:v>22.272566000000001</c:v>
                </c:pt>
                <c:pt idx="1195">
                  <c:v>22.290189999999999</c:v>
                </c:pt>
                <c:pt idx="1196">
                  <c:v>22.305987999999999</c:v>
                </c:pt>
                <c:pt idx="1197">
                  <c:v>22.331610000000001</c:v>
                </c:pt>
                <c:pt idx="1198">
                  <c:v>22.352933</c:v>
                </c:pt>
                <c:pt idx="1199">
                  <c:v>22.382591999999999</c:v>
                </c:pt>
                <c:pt idx="1200">
                  <c:v>22.401653</c:v>
                </c:pt>
                <c:pt idx="1201">
                  <c:v>22.420546000000002</c:v>
                </c:pt>
                <c:pt idx="1202">
                  <c:v>22.439699999999998</c:v>
                </c:pt>
                <c:pt idx="1203">
                  <c:v>22.457599999999999</c:v>
                </c:pt>
                <c:pt idx="1204">
                  <c:v>22.475117000000001</c:v>
                </c:pt>
                <c:pt idx="1205">
                  <c:v>22.490417999999998</c:v>
                </c:pt>
                <c:pt idx="1206">
                  <c:v>22.508429</c:v>
                </c:pt>
                <c:pt idx="1207">
                  <c:v>22.517496000000001</c:v>
                </c:pt>
                <c:pt idx="1208">
                  <c:v>22.531804999999999</c:v>
                </c:pt>
                <c:pt idx="1209">
                  <c:v>22.539977</c:v>
                </c:pt>
                <c:pt idx="1210">
                  <c:v>22.549786999999998</c:v>
                </c:pt>
                <c:pt idx="1211">
                  <c:v>22.560451</c:v>
                </c:pt>
                <c:pt idx="1212">
                  <c:v>22.569358000000001</c:v>
                </c:pt>
                <c:pt idx="1213">
                  <c:v>22.579540000000001</c:v>
                </c:pt>
                <c:pt idx="1214">
                  <c:v>22.585484999999998</c:v>
                </c:pt>
                <c:pt idx="1215">
                  <c:v>22.595580000000002</c:v>
                </c:pt>
                <c:pt idx="1216">
                  <c:v>22.595241000000001</c:v>
                </c:pt>
                <c:pt idx="1217">
                  <c:v>22.601602</c:v>
                </c:pt>
                <c:pt idx="1218">
                  <c:v>22.597809999999999</c:v>
                </c:pt>
                <c:pt idx="1219">
                  <c:v>22.599422000000001</c:v>
                </c:pt>
                <c:pt idx="1220">
                  <c:v>22.603332999999999</c:v>
                </c:pt>
                <c:pt idx="1221">
                  <c:v>22.604226000000001</c:v>
                </c:pt>
                <c:pt idx="1222">
                  <c:v>22.606252000000001</c:v>
                </c:pt>
                <c:pt idx="1223">
                  <c:v>22.608072</c:v>
                </c:pt>
                <c:pt idx="1224">
                  <c:v>22.616776000000002</c:v>
                </c:pt>
                <c:pt idx="1225">
                  <c:v>22.622648999999999</c:v>
                </c:pt>
                <c:pt idx="1226">
                  <c:v>22.628294</c:v>
                </c:pt>
                <c:pt idx="1227">
                  <c:v>22.62642</c:v>
                </c:pt>
                <c:pt idx="1228">
                  <c:v>22.622617000000002</c:v>
                </c:pt>
                <c:pt idx="1229">
                  <c:v>22.619588</c:v>
                </c:pt>
                <c:pt idx="1230">
                  <c:v>22.62246</c:v>
                </c:pt>
                <c:pt idx="1231">
                  <c:v>22.624320000000001</c:v>
                </c:pt>
                <c:pt idx="1232">
                  <c:v>22.617723000000002</c:v>
                </c:pt>
                <c:pt idx="1233">
                  <c:v>22.612272999999998</c:v>
                </c:pt>
                <c:pt idx="1234">
                  <c:v>22.606532000000001</c:v>
                </c:pt>
                <c:pt idx="1235">
                  <c:v>22.596606000000001</c:v>
                </c:pt>
                <c:pt idx="1236">
                  <c:v>22.602034</c:v>
                </c:pt>
                <c:pt idx="1237">
                  <c:v>22.607178999999999</c:v>
                </c:pt>
                <c:pt idx="1238">
                  <c:v>22.605651000000002</c:v>
                </c:pt>
                <c:pt idx="1239">
                  <c:v>22.603283999999999</c:v>
                </c:pt>
                <c:pt idx="1240">
                  <c:v>22.604043999999998</c:v>
                </c:pt>
                <c:pt idx="1241">
                  <c:v>22.605851999999999</c:v>
                </c:pt>
                <c:pt idx="1242">
                  <c:v>22.603249999999999</c:v>
                </c:pt>
                <c:pt idx="1243">
                  <c:v>22.593598</c:v>
                </c:pt>
                <c:pt idx="1244">
                  <c:v>22.580535000000001</c:v>
                </c:pt>
                <c:pt idx="1245">
                  <c:v>22.571394999999999</c:v>
                </c:pt>
                <c:pt idx="1246">
                  <c:v>22.559933999999998</c:v>
                </c:pt>
                <c:pt idx="1247">
                  <c:v>22.552230000000002</c:v>
                </c:pt>
                <c:pt idx="1248">
                  <c:v>22.539362000000001</c:v>
                </c:pt>
                <c:pt idx="1249">
                  <c:v>22.529171999999999</c:v>
                </c:pt>
                <c:pt idx="1250">
                  <c:v>22.519521000000001</c:v>
                </c:pt>
                <c:pt idx="1251">
                  <c:v>22.514797999999999</c:v>
                </c:pt>
                <c:pt idx="1252">
                  <c:v>22.49906</c:v>
                </c:pt>
                <c:pt idx="1253">
                  <c:v>22.489639</c:v>
                </c:pt>
                <c:pt idx="1254">
                  <c:v>22.482952999999998</c:v>
                </c:pt>
                <c:pt idx="1255">
                  <c:v>22.477959999999999</c:v>
                </c:pt>
                <c:pt idx="1256">
                  <c:v>22.460877</c:v>
                </c:pt>
                <c:pt idx="1257">
                  <c:v>22.450323000000001</c:v>
                </c:pt>
                <c:pt idx="1258">
                  <c:v>22.442174999999999</c:v>
                </c:pt>
                <c:pt idx="1259">
                  <c:v>22.43675</c:v>
                </c:pt>
                <c:pt idx="1260">
                  <c:v>22.427721999999999</c:v>
                </c:pt>
                <c:pt idx="1261">
                  <c:v>22.424579999999999</c:v>
                </c:pt>
                <c:pt idx="1262">
                  <c:v>22.419239999999999</c:v>
                </c:pt>
                <c:pt idx="1263">
                  <c:v>22.414300999999998</c:v>
                </c:pt>
                <c:pt idx="1264">
                  <c:v>22.396737999999999</c:v>
                </c:pt>
                <c:pt idx="1265">
                  <c:v>22.370407</c:v>
                </c:pt>
                <c:pt idx="1266">
                  <c:v>22.363692</c:v>
                </c:pt>
                <c:pt idx="1267">
                  <c:v>22.353940000000001</c:v>
                </c:pt>
                <c:pt idx="1268">
                  <c:v>22.347417</c:v>
                </c:pt>
                <c:pt idx="1269">
                  <c:v>22.342034999999999</c:v>
                </c:pt>
                <c:pt idx="1270">
                  <c:v>22.337185000000002</c:v>
                </c:pt>
                <c:pt idx="1271">
                  <c:v>22.351659000000001</c:v>
                </c:pt>
                <c:pt idx="1272">
                  <c:v>22.358868999999999</c:v>
                </c:pt>
                <c:pt idx="1273">
                  <c:v>22.371856000000001</c:v>
                </c:pt>
                <c:pt idx="1274">
                  <c:v>22.373594000000001</c:v>
                </c:pt>
                <c:pt idx="1275">
                  <c:v>22.371687999999999</c:v>
                </c:pt>
                <c:pt idx="1276">
                  <c:v>22.361630000000002</c:v>
                </c:pt>
                <c:pt idx="1277">
                  <c:v>22.358224</c:v>
                </c:pt>
                <c:pt idx="1278">
                  <c:v>22.358243000000002</c:v>
                </c:pt>
                <c:pt idx="1279">
                  <c:v>22.357220000000002</c:v>
                </c:pt>
                <c:pt idx="1280">
                  <c:v>22.352388999999999</c:v>
                </c:pt>
                <c:pt idx="1281">
                  <c:v>22.353383999999998</c:v>
                </c:pt>
                <c:pt idx="1282">
                  <c:v>22.351959999999998</c:v>
                </c:pt>
                <c:pt idx="1283">
                  <c:v>22.357171999999998</c:v>
                </c:pt>
                <c:pt idx="1284">
                  <c:v>22.359065000000001</c:v>
                </c:pt>
                <c:pt idx="1285">
                  <c:v>22.368345000000001</c:v>
                </c:pt>
                <c:pt idx="1286">
                  <c:v>22.370256000000001</c:v>
                </c:pt>
                <c:pt idx="1287">
                  <c:v>22.376073999999999</c:v>
                </c:pt>
                <c:pt idx="1288">
                  <c:v>22.367709999999999</c:v>
                </c:pt>
                <c:pt idx="1289">
                  <c:v>22.350231999999998</c:v>
                </c:pt>
                <c:pt idx="1290">
                  <c:v>22.338664000000001</c:v>
                </c:pt>
                <c:pt idx="1291">
                  <c:v>22.333490000000001</c:v>
                </c:pt>
                <c:pt idx="1292">
                  <c:v>22.341349999999998</c:v>
                </c:pt>
                <c:pt idx="1293">
                  <c:v>22.347208999999999</c:v>
                </c:pt>
                <c:pt idx="1294">
                  <c:v>22.354092000000001</c:v>
                </c:pt>
                <c:pt idx="1295">
                  <c:v>22.361706999999999</c:v>
                </c:pt>
                <c:pt idx="1296">
                  <c:v>22.361948999999999</c:v>
                </c:pt>
                <c:pt idx="1297">
                  <c:v>22.360002999999999</c:v>
                </c:pt>
                <c:pt idx="1298">
                  <c:v>22.349772000000002</c:v>
                </c:pt>
                <c:pt idx="1299">
                  <c:v>22.348561</c:v>
                </c:pt>
                <c:pt idx="1300">
                  <c:v>22.355634999999999</c:v>
                </c:pt>
                <c:pt idx="1301">
                  <c:v>22.356725999999998</c:v>
                </c:pt>
                <c:pt idx="1302">
                  <c:v>22.342486000000001</c:v>
                </c:pt>
                <c:pt idx="1303">
                  <c:v>22.337326000000001</c:v>
                </c:pt>
                <c:pt idx="1304">
                  <c:v>22.337136000000001</c:v>
                </c:pt>
                <c:pt idx="1305">
                  <c:v>22.338286</c:v>
                </c:pt>
                <c:pt idx="1306">
                  <c:v>22.340855999999999</c:v>
                </c:pt>
                <c:pt idx="1307">
                  <c:v>22.327452999999998</c:v>
                </c:pt>
                <c:pt idx="1308">
                  <c:v>22.333328000000002</c:v>
                </c:pt>
                <c:pt idx="1309">
                  <c:v>22.346422</c:v>
                </c:pt>
                <c:pt idx="1310">
                  <c:v>22.370694</c:v>
                </c:pt>
                <c:pt idx="1311">
                  <c:v>22.386662999999999</c:v>
                </c:pt>
                <c:pt idx="1312">
                  <c:v>22.405266000000001</c:v>
                </c:pt>
                <c:pt idx="1313">
                  <c:v>22.422989000000001</c:v>
                </c:pt>
                <c:pt idx="1314">
                  <c:v>22.442150999999999</c:v>
                </c:pt>
                <c:pt idx="1315">
                  <c:v>22.461359999999999</c:v>
                </c:pt>
                <c:pt idx="1316">
                  <c:v>22.468563</c:v>
                </c:pt>
                <c:pt idx="1317">
                  <c:v>22.484155999999999</c:v>
                </c:pt>
                <c:pt idx="1318">
                  <c:v>22.501788000000001</c:v>
                </c:pt>
                <c:pt idx="1319">
                  <c:v>22.518419000000002</c:v>
                </c:pt>
                <c:pt idx="1320">
                  <c:v>22.530056999999999</c:v>
                </c:pt>
                <c:pt idx="1321">
                  <c:v>22.541391000000001</c:v>
                </c:pt>
                <c:pt idx="1322">
                  <c:v>22.557617</c:v>
                </c:pt>
                <c:pt idx="1323">
                  <c:v>22.565594999999998</c:v>
                </c:pt>
                <c:pt idx="1324">
                  <c:v>22.576264999999999</c:v>
                </c:pt>
                <c:pt idx="1325">
                  <c:v>22.585443000000001</c:v>
                </c:pt>
                <c:pt idx="1326">
                  <c:v>22.59845</c:v>
                </c:pt>
                <c:pt idx="1327">
                  <c:v>22.594093999999998</c:v>
                </c:pt>
                <c:pt idx="1328">
                  <c:v>22.593350000000001</c:v>
                </c:pt>
                <c:pt idx="1329">
                  <c:v>22.591749</c:v>
                </c:pt>
                <c:pt idx="1330">
                  <c:v>22.605055</c:v>
                </c:pt>
                <c:pt idx="1331">
                  <c:v>22.609404999999999</c:v>
                </c:pt>
                <c:pt idx="1332">
                  <c:v>22.596361000000002</c:v>
                </c:pt>
                <c:pt idx="1333">
                  <c:v>22.590354000000001</c:v>
                </c:pt>
                <c:pt idx="1334">
                  <c:v>22.594193000000001</c:v>
                </c:pt>
                <c:pt idx="1335">
                  <c:v>22.597214000000001</c:v>
                </c:pt>
                <c:pt idx="1336">
                  <c:v>22.593758000000001</c:v>
                </c:pt>
                <c:pt idx="1337">
                  <c:v>22.596809</c:v>
                </c:pt>
                <c:pt idx="1338">
                  <c:v>22.600287999999999</c:v>
                </c:pt>
                <c:pt idx="1339">
                  <c:v>22.608269</c:v>
                </c:pt>
                <c:pt idx="1340">
                  <c:v>22.618105</c:v>
                </c:pt>
                <c:pt idx="1341">
                  <c:v>22.620296</c:v>
                </c:pt>
                <c:pt idx="1342">
                  <c:v>22.624908999999999</c:v>
                </c:pt>
                <c:pt idx="1343">
                  <c:v>22.620999999999999</c:v>
                </c:pt>
                <c:pt idx="1344">
                  <c:v>22.620609999999999</c:v>
                </c:pt>
                <c:pt idx="1345">
                  <c:v>22.613788</c:v>
                </c:pt>
                <c:pt idx="1346">
                  <c:v>22.615748</c:v>
                </c:pt>
                <c:pt idx="1347">
                  <c:v>22.613537999999998</c:v>
                </c:pt>
                <c:pt idx="1348">
                  <c:v>22.604357</c:v>
                </c:pt>
                <c:pt idx="1349">
                  <c:v>22.590147999999999</c:v>
                </c:pt>
                <c:pt idx="1350">
                  <c:v>22.574579</c:v>
                </c:pt>
                <c:pt idx="1351">
                  <c:v>22.554635999999999</c:v>
                </c:pt>
                <c:pt idx="1352">
                  <c:v>22.535057999999999</c:v>
                </c:pt>
                <c:pt idx="1353">
                  <c:v>22.527021000000001</c:v>
                </c:pt>
                <c:pt idx="1354">
                  <c:v>22.519632000000001</c:v>
                </c:pt>
                <c:pt idx="1355">
                  <c:v>22.511137999999999</c:v>
                </c:pt>
                <c:pt idx="1356">
                  <c:v>22.509740000000001</c:v>
                </c:pt>
                <c:pt idx="1357">
                  <c:v>22.503485999999999</c:v>
                </c:pt>
                <c:pt idx="1358">
                  <c:v>22.499965</c:v>
                </c:pt>
                <c:pt idx="1359">
                  <c:v>22.500138</c:v>
                </c:pt>
                <c:pt idx="1360">
                  <c:v>22.489073999999999</c:v>
                </c:pt>
                <c:pt idx="1361">
                  <c:v>22.481480000000001</c:v>
                </c:pt>
                <c:pt idx="1362">
                  <c:v>22.473936999999999</c:v>
                </c:pt>
                <c:pt idx="1363">
                  <c:v>22.465368999999999</c:v>
                </c:pt>
                <c:pt idx="1364">
                  <c:v>22.457369</c:v>
                </c:pt>
                <c:pt idx="1365">
                  <c:v>22.450448000000002</c:v>
                </c:pt>
                <c:pt idx="1366">
                  <c:v>22.444545999999999</c:v>
                </c:pt>
                <c:pt idx="1367">
                  <c:v>22.447752000000001</c:v>
                </c:pt>
                <c:pt idx="1368">
                  <c:v>22.447507999999999</c:v>
                </c:pt>
                <c:pt idx="1369">
                  <c:v>22.441312</c:v>
                </c:pt>
                <c:pt idx="1370">
                  <c:v>22.435338000000002</c:v>
                </c:pt>
                <c:pt idx="1371">
                  <c:v>22.433194</c:v>
                </c:pt>
                <c:pt idx="1372">
                  <c:v>22.426238000000001</c:v>
                </c:pt>
                <c:pt idx="1373">
                  <c:v>22.415901999999999</c:v>
                </c:pt>
                <c:pt idx="1374">
                  <c:v>22.41309</c:v>
                </c:pt>
                <c:pt idx="1375">
                  <c:v>22.409351999999998</c:v>
                </c:pt>
                <c:pt idx="1376">
                  <c:v>22.411045999999999</c:v>
                </c:pt>
                <c:pt idx="1377">
                  <c:v>22.418389000000001</c:v>
                </c:pt>
                <c:pt idx="1378">
                  <c:v>22.422165</c:v>
                </c:pt>
                <c:pt idx="1379">
                  <c:v>22.416411</c:v>
                </c:pt>
                <c:pt idx="1380">
                  <c:v>22.420103000000001</c:v>
                </c:pt>
                <c:pt idx="1381">
                  <c:v>22.413311</c:v>
                </c:pt>
                <c:pt idx="1382">
                  <c:v>22.405234</c:v>
                </c:pt>
                <c:pt idx="1383">
                  <c:v>22.395420000000001</c:v>
                </c:pt>
                <c:pt idx="1384">
                  <c:v>22.394449999999999</c:v>
                </c:pt>
                <c:pt idx="1385">
                  <c:v>22.402936</c:v>
                </c:pt>
                <c:pt idx="1386">
                  <c:v>22.400307000000002</c:v>
                </c:pt>
                <c:pt idx="1387">
                  <c:v>22.390004000000001</c:v>
                </c:pt>
                <c:pt idx="1388">
                  <c:v>22.379732000000001</c:v>
                </c:pt>
                <c:pt idx="1389">
                  <c:v>22.373200000000001</c:v>
                </c:pt>
                <c:pt idx="1390">
                  <c:v>22.373726999999999</c:v>
                </c:pt>
                <c:pt idx="1391">
                  <c:v>22.370463000000001</c:v>
                </c:pt>
                <c:pt idx="1392">
                  <c:v>22.368331000000001</c:v>
                </c:pt>
                <c:pt idx="1393">
                  <c:v>22.364048</c:v>
                </c:pt>
                <c:pt idx="1394">
                  <c:v>22.364239999999999</c:v>
                </c:pt>
                <c:pt idx="1395">
                  <c:v>22.364863</c:v>
                </c:pt>
                <c:pt idx="1396">
                  <c:v>22.36242</c:v>
                </c:pt>
                <c:pt idx="1397">
                  <c:v>22.359757999999999</c:v>
                </c:pt>
                <c:pt idx="1398">
                  <c:v>22.354766999999999</c:v>
                </c:pt>
                <c:pt idx="1399">
                  <c:v>22.36177</c:v>
                </c:pt>
                <c:pt idx="1400">
                  <c:v>22.364733999999999</c:v>
                </c:pt>
                <c:pt idx="1401">
                  <c:v>22.374120000000001</c:v>
                </c:pt>
                <c:pt idx="1402">
                  <c:v>22.379949</c:v>
                </c:pt>
                <c:pt idx="1403">
                  <c:v>22.378681</c:v>
                </c:pt>
                <c:pt idx="1404">
                  <c:v>22.381779000000002</c:v>
                </c:pt>
                <c:pt idx="1405">
                  <c:v>22.384425</c:v>
                </c:pt>
                <c:pt idx="1406">
                  <c:v>22.386901999999999</c:v>
                </c:pt>
                <c:pt idx="1407">
                  <c:v>22.381708</c:v>
                </c:pt>
                <c:pt idx="1408">
                  <c:v>22.373763</c:v>
                </c:pt>
                <c:pt idx="1409">
                  <c:v>22.377369000000002</c:v>
                </c:pt>
                <c:pt idx="1410">
                  <c:v>22.375769999999999</c:v>
                </c:pt>
                <c:pt idx="1411">
                  <c:v>22.367211999999999</c:v>
                </c:pt>
                <c:pt idx="1412">
                  <c:v>22.372821999999999</c:v>
                </c:pt>
                <c:pt idx="1413">
                  <c:v>22.375793000000002</c:v>
                </c:pt>
                <c:pt idx="1414">
                  <c:v>22.369333999999998</c:v>
                </c:pt>
                <c:pt idx="1415">
                  <c:v>22.373701000000001</c:v>
                </c:pt>
                <c:pt idx="1416">
                  <c:v>22.372464999999998</c:v>
                </c:pt>
                <c:pt idx="1417">
                  <c:v>22.365836000000002</c:v>
                </c:pt>
                <c:pt idx="1418">
                  <c:v>22.365079000000001</c:v>
                </c:pt>
                <c:pt idx="1419">
                  <c:v>22.359642999999998</c:v>
                </c:pt>
                <c:pt idx="1420">
                  <c:v>22.360776999999999</c:v>
                </c:pt>
                <c:pt idx="1421">
                  <c:v>22.360638999999999</c:v>
                </c:pt>
                <c:pt idx="1422">
                  <c:v>22.362341000000001</c:v>
                </c:pt>
                <c:pt idx="1423">
                  <c:v>22.367253000000002</c:v>
                </c:pt>
                <c:pt idx="1424">
                  <c:v>22.363862999999998</c:v>
                </c:pt>
                <c:pt idx="1425">
                  <c:v>22.360346</c:v>
                </c:pt>
                <c:pt idx="1426">
                  <c:v>22.363026999999999</c:v>
                </c:pt>
                <c:pt idx="1427">
                  <c:v>22.365022</c:v>
                </c:pt>
                <c:pt idx="1428">
                  <c:v>22.365566999999999</c:v>
                </c:pt>
                <c:pt idx="1429">
                  <c:v>22.367391000000001</c:v>
                </c:pt>
                <c:pt idx="1430">
                  <c:v>22.373588999999999</c:v>
                </c:pt>
                <c:pt idx="1431">
                  <c:v>22.384815</c:v>
                </c:pt>
                <c:pt idx="1432">
                  <c:v>22.384753</c:v>
                </c:pt>
                <c:pt idx="1433">
                  <c:v>22.376660999999999</c:v>
                </c:pt>
                <c:pt idx="1434">
                  <c:v>22.380096000000002</c:v>
                </c:pt>
                <c:pt idx="1435">
                  <c:v>22.390115999999999</c:v>
                </c:pt>
                <c:pt idx="1436">
                  <c:v>22.395710999999999</c:v>
                </c:pt>
                <c:pt idx="1437">
                  <c:v>22.404181999999999</c:v>
                </c:pt>
                <c:pt idx="1438">
                  <c:v>22.419459</c:v>
                </c:pt>
                <c:pt idx="1439">
                  <c:v>22.426746999999999</c:v>
                </c:pt>
                <c:pt idx="1440">
                  <c:v>22.435275000000001</c:v>
                </c:pt>
                <c:pt idx="1441">
                  <c:v>22.450081999999998</c:v>
                </c:pt>
                <c:pt idx="1442">
                  <c:v>22.465440000000001</c:v>
                </c:pt>
                <c:pt idx="1443">
                  <c:v>22.481389</c:v>
                </c:pt>
                <c:pt idx="1444">
                  <c:v>22.498249999999999</c:v>
                </c:pt>
                <c:pt idx="1445">
                  <c:v>22.511966000000001</c:v>
                </c:pt>
                <c:pt idx="1446">
                  <c:v>22.523807000000001</c:v>
                </c:pt>
                <c:pt idx="1447">
                  <c:v>22.538250999999999</c:v>
                </c:pt>
                <c:pt idx="1448">
                  <c:v>22.542940000000002</c:v>
                </c:pt>
                <c:pt idx="1449">
                  <c:v>22.545701000000001</c:v>
                </c:pt>
                <c:pt idx="1450">
                  <c:v>22.553305000000002</c:v>
                </c:pt>
                <c:pt idx="1451">
                  <c:v>22.554317000000001</c:v>
                </c:pt>
                <c:pt idx="1452">
                  <c:v>22.554926999999999</c:v>
                </c:pt>
                <c:pt idx="1453">
                  <c:v>22.56147</c:v>
                </c:pt>
                <c:pt idx="1454">
                  <c:v>22.578665000000001</c:v>
                </c:pt>
                <c:pt idx="1455">
                  <c:v>22.597621</c:v>
                </c:pt>
                <c:pt idx="1456">
                  <c:v>22.605498000000001</c:v>
                </c:pt>
                <c:pt idx="1457">
                  <c:v>22.612265000000001</c:v>
                </c:pt>
                <c:pt idx="1458">
                  <c:v>22.619899</c:v>
                </c:pt>
                <c:pt idx="1459">
                  <c:v>22.619495000000001</c:v>
                </c:pt>
                <c:pt idx="1460">
                  <c:v>22.628264999999999</c:v>
                </c:pt>
                <c:pt idx="1461">
                  <c:v>22.630998999999999</c:v>
                </c:pt>
                <c:pt idx="1462">
                  <c:v>22.630192000000001</c:v>
                </c:pt>
                <c:pt idx="1463">
                  <c:v>22.628240000000002</c:v>
                </c:pt>
                <c:pt idx="1464">
                  <c:v>22.61149</c:v>
                </c:pt>
                <c:pt idx="1465">
                  <c:v>22.616016999999999</c:v>
                </c:pt>
                <c:pt idx="1466">
                  <c:v>22.617951999999999</c:v>
                </c:pt>
                <c:pt idx="1467">
                  <c:v>22.624179000000002</c:v>
                </c:pt>
                <c:pt idx="1468">
                  <c:v>22.621711000000001</c:v>
                </c:pt>
                <c:pt idx="1469">
                  <c:v>22.618977999999998</c:v>
                </c:pt>
                <c:pt idx="1470">
                  <c:v>22.620809000000001</c:v>
                </c:pt>
                <c:pt idx="1471">
                  <c:v>22.628336000000001</c:v>
                </c:pt>
                <c:pt idx="1472">
                  <c:v>22.627034999999999</c:v>
                </c:pt>
                <c:pt idx="1473">
                  <c:v>22.627013000000002</c:v>
                </c:pt>
                <c:pt idx="1474">
                  <c:v>22.623441</c:v>
                </c:pt>
                <c:pt idx="1475">
                  <c:v>22.617232000000001</c:v>
                </c:pt>
                <c:pt idx="1476">
                  <c:v>22.614989999999999</c:v>
                </c:pt>
                <c:pt idx="1477">
                  <c:v>22.605706999999999</c:v>
                </c:pt>
                <c:pt idx="1478">
                  <c:v>22.599027</c:v>
                </c:pt>
                <c:pt idx="1479">
                  <c:v>22.585636000000001</c:v>
                </c:pt>
                <c:pt idx="1480">
                  <c:v>22.579822</c:v>
                </c:pt>
                <c:pt idx="1481">
                  <c:v>22.571396</c:v>
                </c:pt>
                <c:pt idx="1482">
                  <c:v>22.559332999999999</c:v>
                </c:pt>
                <c:pt idx="1483">
                  <c:v>22.546890000000001</c:v>
                </c:pt>
                <c:pt idx="1484">
                  <c:v>22.531403000000001</c:v>
                </c:pt>
                <c:pt idx="1485">
                  <c:v>22.516135999999999</c:v>
                </c:pt>
                <c:pt idx="1486">
                  <c:v>22.507062999999999</c:v>
                </c:pt>
                <c:pt idx="1487">
                  <c:v>22.502234999999999</c:v>
                </c:pt>
                <c:pt idx="1488">
                  <c:v>22.488579000000001</c:v>
                </c:pt>
                <c:pt idx="1489">
                  <c:v>22.483058</c:v>
                </c:pt>
                <c:pt idx="1490">
                  <c:v>22.479064000000001</c:v>
                </c:pt>
                <c:pt idx="1491">
                  <c:v>22.472788999999999</c:v>
                </c:pt>
                <c:pt idx="1492">
                  <c:v>22.470955</c:v>
                </c:pt>
                <c:pt idx="1493">
                  <c:v>22.469052000000001</c:v>
                </c:pt>
                <c:pt idx="1494">
                  <c:v>22.462681</c:v>
                </c:pt>
                <c:pt idx="1495">
                  <c:v>22.462802</c:v>
                </c:pt>
                <c:pt idx="1496">
                  <c:v>22.459454000000001</c:v>
                </c:pt>
                <c:pt idx="1497">
                  <c:v>22.459161000000002</c:v>
                </c:pt>
                <c:pt idx="1498">
                  <c:v>22.453987000000001</c:v>
                </c:pt>
                <c:pt idx="1499">
                  <c:v>22.454837999999999</c:v>
                </c:pt>
                <c:pt idx="1500">
                  <c:v>22.441977000000001</c:v>
                </c:pt>
                <c:pt idx="1501">
                  <c:v>22.436342</c:v>
                </c:pt>
                <c:pt idx="1502">
                  <c:v>22.437839</c:v>
                </c:pt>
                <c:pt idx="1503">
                  <c:v>22.434611</c:v>
                </c:pt>
                <c:pt idx="1504">
                  <c:v>22.42116</c:v>
                </c:pt>
                <c:pt idx="1505">
                  <c:v>22.405650999999999</c:v>
                </c:pt>
                <c:pt idx="1506">
                  <c:v>22.395275999999999</c:v>
                </c:pt>
                <c:pt idx="1507">
                  <c:v>22.388179000000001</c:v>
                </c:pt>
                <c:pt idx="1508">
                  <c:v>22.379514</c:v>
                </c:pt>
                <c:pt idx="1509">
                  <c:v>22.371259999999999</c:v>
                </c:pt>
                <c:pt idx="1510">
                  <c:v>22.360538999999999</c:v>
                </c:pt>
                <c:pt idx="1511">
                  <c:v>22.357818000000002</c:v>
                </c:pt>
                <c:pt idx="1512">
                  <c:v>22.361698000000001</c:v>
                </c:pt>
                <c:pt idx="1513">
                  <c:v>22.36711</c:v>
                </c:pt>
                <c:pt idx="1514">
                  <c:v>22.355357000000001</c:v>
                </c:pt>
                <c:pt idx="1515">
                  <c:v>22.343489000000002</c:v>
                </c:pt>
                <c:pt idx="1516">
                  <c:v>22.330212</c:v>
                </c:pt>
                <c:pt idx="1517">
                  <c:v>22.326367999999999</c:v>
                </c:pt>
                <c:pt idx="1518">
                  <c:v>22.328983999999998</c:v>
                </c:pt>
                <c:pt idx="1519">
                  <c:v>22.327794000000001</c:v>
                </c:pt>
                <c:pt idx="1520">
                  <c:v>22.326937999999998</c:v>
                </c:pt>
                <c:pt idx="1521">
                  <c:v>22.334035</c:v>
                </c:pt>
                <c:pt idx="1522">
                  <c:v>22.334451000000001</c:v>
                </c:pt>
                <c:pt idx="1523">
                  <c:v>22.340454000000001</c:v>
                </c:pt>
                <c:pt idx="1524">
                  <c:v>22.349239000000001</c:v>
                </c:pt>
                <c:pt idx="1525">
                  <c:v>22.357285000000001</c:v>
                </c:pt>
                <c:pt idx="1526">
                  <c:v>22.359966</c:v>
                </c:pt>
                <c:pt idx="1527">
                  <c:v>22.356231000000001</c:v>
                </c:pt>
                <c:pt idx="1528">
                  <c:v>22.354963000000001</c:v>
                </c:pt>
                <c:pt idx="1529">
                  <c:v>22.359476999999998</c:v>
                </c:pt>
                <c:pt idx="1530">
                  <c:v>22.363918999999999</c:v>
                </c:pt>
                <c:pt idx="1531">
                  <c:v>22.374171</c:v>
                </c:pt>
                <c:pt idx="1532">
                  <c:v>22.378024</c:v>
                </c:pt>
                <c:pt idx="1533">
                  <c:v>22.378547000000001</c:v>
                </c:pt>
                <c:pt idx="1534">
                  <c:v>22.380787999999999</c:v>
                </c:pt>
                <c:pt idx="1535">
                  <c:v>22.383326</c:v>
                </c:pt>
                <c:pt idx="1536">
                  <c:v>22.386309000000001</c:v>
                </c:pt>
                <c:pt idx="1537">
                  <c:v>22.383505</c:v>
                </c:pt>
                <c:pt idx="1538">
                  <c:v>22.376393</c:v>
                </c:pt>
                <c:pt idx="1539">
                  <c:v>22.363030999999999</c:v>
                </c:pt>
                <c:pt idx="1540">
                  <c:v>22.355585999999999</c:v>
                </c:pt>
                <c:pt idx="1541">
                  <c:v>22.349848000000001</c:v>
                </c:pt>
                <c:pt idx="1542">
                  <c:v>22.340261999999999</c:v>
                </c:pt>
                <c:pt idx="1543">
                  <c:v>22.338881000000001</c:v>
                </c:pt>
                <c:pt idx="1544">
                  <c:v>22.340933</c:v>
                </c:pt>
                <c:pt idx="1545">
                  <c:v>22.349226999999999</c:v>
                </c:pt>
                <c:pt idx="1546">
                  <c:v>22.35463</c:v>
                </c:pt>
                <c:pt idx="1547">
                  <c:v>22.360993000000001</c:v>
                </c:pt>
                <c:pt idx="1548">
                  <c:v>22.373116</c:v>
                </c:pt>
                <c:pt idx="1549">
                  <c:v>22.388808000000001</c:v>
                </c:pt>
                <c:pt idx="1550">
                  <c:v>22.410177000000001</c:v>
                </c:pt>
                <c:pt idx="1551">
                  <c:v>22.427344999999999</c:v>
                </c:pt>
                <c:pt idx="1552">
                  <c:v>22.440221999999999</c:v>
                </c:pt>
                <c:pt idx="1553">
                  <c:v>22.457788999999998</c:v>
                </c:pt>
                <c:pt idx="1554">
                  <c:v>22.468919</c:v>
                </c:pt>
                <c:pt idx="1555">
                  <c:v>22.484677999999999</c:v>
                </c:pt>
                <c:pt idx="1556">
                  <c:v>22.502208</c:v>
                </c:pt>
                <c:pt idx="1557">
                  <c:v>22.520838000000001</c:v>
                </c:pt>
                <c:pt idx="1558">
                  <c:v>22.534376999999999</c:v>
                </c:pt>
                <c:pt idx="1559">
                  <c:v>22.546906</c:v>
                </c:pt>
                <c:pt idx="1560">
                  <c:v>22.546168999999999</c:v>
                </c:pt>
                <c:pt idx="1561">
                  <c:v>22.558371000000001</c:v>
                </c:pt>
                <c:pt idx="1562">
                  <c:v>22.573539</c:v>
                </c:pt>
                <c:pt idx="1563">
                  <c:v>22.589427000000001</c:v>
                </c:pt>
                <c:pt idx="1564">
                  <c:v>22.600928</c:v>
                </c:pt>
                <c:pt idx="1565">
                  <c:v>22.607130999999999</c:v>
                </c:pt>
                <c:pt idx="1566">
                  <c:v>22.616534999999999</c:v>
                </c:pt>
                <c:pt idx="1567">
                  <c:v>22.612327000000001</c:v>
                </c:pt>
                <c:pt idx="1568">
                  <c:v>22.612338999999999</c:v>
                </c:pt>
                <c:pt idx="1569">
                  <c:v>22.609195</c:v>
                </c:pt>
                <c:pt idx="1570">
                  <c:v>22.592731000000001</c:v>
                </c:pt>
                <c:pt idx="1571">
                  <c:v>22.582438</c:v>
                </c:pt>
                <c:pt idx="1572">
                  <c:v>22.589514999999999</c:v>
                </c:pt>
                <c:pt idx="1573">
                  <c:v>22.589098</c:v>
                </c:pt>
                <c:pt idx="1574">
                  <c:v>22.592945</c:v>
                </c:pt>
                <c:pt idx="1575">
                  <c:v>22.601299000000001</c:v>
                </c:pt>
                <c:pt idx="1576">
                  <c:v>22.615884999999999</c:v>
                </c:pt>
                <c:pt idx="1577">
                  <c:v>22.618607000000001</c:v>
                </c:pt>
                <c:pt idx="1578">
                  <c:v>22.614450000000001</c:v>
                </c:pt>
                <c:pt idx="1579">
                  <c:v>22.618134000000001</c:v>
                </c:pt>
                <c:pt idx="1580">
                  <c:v>22.61458</c:v>
                </c:pt>
                <c:pt idx="1581">
                  <c:v>22.604706</c:v>
                </c:pt>
                <c:pt idx="1582">
                  <c:v>22.587945000000001</c:v>
                </c:pt>
                <c:pt idx="1583">
                  <c:v>22.575199999999999</c:v>
                </c:pt>
                <c:pt idx="1584">
                  <c:v>22.573996000000001</c:v>
                </c:pt>
                <c:pt idx="1585">
                  <c:v>22.570862999999999</c:v>
                </c:pt>
                <c:pt idx="1586">
                  <c:v>22.571166999999999</c:v>
                </c:pt>
                <c:pt idx="1587">
                  <c:v>22.571529000000002</c:v>
                </c:pt>
                <c:pt idx="1588">
                  <c:v>22.573591</c:v>
                </c:pt>
                <c:pt idx="1589">
                  <c:v>22.555803000000001</c:v>
                </c:pt>
                <c:pt idx="1590">
                  <c:v>22.548136</c:v>
                </c:pt>
                <c:pt idx="1591">
                  <c:v>22.548601999999999</c:v>
                </c:pt>
                <c:pt idx="1592">
                  <c:v>22.541582999999999</c:v>
                </c:pt>
                <c:pt idx="1593">
                  <c:v>22.534261999999998</c:v>
                </c:pt>
                <c:pt idx="1594">
                  <c:v>22.527972999999999</c:v>
                </c:pt>
                <c:pt idx="1595">
                  <c:v>22.513379</c:v>
                </c:pt>
                <c:pt idx="1596">
                  <c:v>22.514164000000001</c:v>
                </c:pt>
                <c:pt idx="1597">
                  <c:v>22.510019</c:v>
                </c:pt>
                <c:pt idx="1598">
                  <c:v>22.504299</c:v>
                </c:pt>
                <c:pt idx="1599">
                  <c:v>22.494273</c:v>
                </c:pt>
                <c:pt idx="1600">
                  <c:v>22.488140000000001</c:v>
                </c:pt>
                <c:pt idx="1601">
                  <c:v>22.475289</c:v>
                </c:pt>
                <c:pt idx="1602">
                  <c:v>22.459909</c:v>
                </c:pt>
                <c:pt idx="1603">
                  <c:v>22.444300999999999</c:v>
                </c:pt>
                <c:pt idx="1604">
                  <c:v>22.431393</c:v>
                </c:pt>
                <c:pt idx="1605">
                  <c:v>22.428657000000001</c:v>
                </c:pt>
                <c:pt idx="1606">
                  <c:v>22.430942999999999</c:v>
                </c:pt>
                <c:pt idx="1607">
                  <c:v>22.423893</c:v>
                </c:pt>
                <c:pt idx="1608">
                  <c:v>22.424600999999999</c:v>
                </c:pt>
                <c:pt idx="1609">
                  <c:v>22.414577999999999</c:v>
                </c:pt>
                <c:pt idx="1610">
                  <c:v>22.409147000000001</c:v>
                </c:pt>
                <c:pt idx="1611">
                  <c:v>22.399401999999998</c:v>
                </c:pt>
                <c:pt idx="1612">
                  <c:v>22.380237999999999</c:v>
                </c:pt>
                <c:pt idx="1613">
                  <c:v>22.367757000000001</c:v>
                </c:pt>
                <c:pt idx="1614">
                  <c:v>22.361827999999999</c:v>
                </c:pt>
                <c:pt idx="1615">
                  <c:v>22.354861</c:v>
                </c:pt>
                <c:pt idx="1616">
                  <c:v>22.358854999999998</c:v>
                </c:pt>
                <c:pt idx="1617">
                  <c:v>22.354481</c:v>
                </c:pt>
                <c:pt idx="1618">
                  <c:v>22.355954000000001</c:v>
                </c:pt>
                <c:pt idx="1619">
                  <c:v>22.347045999999999</c:v>
                </c:pt>
                <c:pt idx="1620">
                  <c:v>22.345965</c:v>
                </c:pt>
                <c:pt idx="1621">
                  <c:v>22.339502</c:v>
                </c:pt>
                <c:pt idx="1622">
                  <c:v>22.329073999999999</c:v>
                </c:pt>
                <c:pt idx="1623">
                  <c:v>22.327152000000002</c:v>
                </c:pt>
                <c:pt idx="1624">
                  <c:v>22.322337999999998</c:v>
                </c:pt>
                <c:pt idx="1625">
                  <c:v>22.316444000000001</c:v>
                </c:pt>
                <c:pt idx="1626">
                  <c:v>22.310825999999999</c:v>
                </c:pt>
                <c:pt idx="1627">
                  <c:v>22.315450999999999</c:v>
                </c:pt>
                <c:pt idx="1628">
                  <c:v>22.318307000000001</c:v>
                </c:pt>
                <c:pt idx="1629">
                  <c:v>22.323696000000002</c:v>
                </c:pt>
                <c:pt idx="1630">
                  <c:v>22.333057</c:v>
                </c:pt>
                <c:pt idx="1631">
                  <c:v>22.339314999999999</c:v>
                </c:pt>
                <c:pt idx="1632">
                  <c:v>22.330563999999999</c:v>
                </c:pt>
                <c:pt idx="1633">
                  <c:v>22.332609999999999</c:v>
                </c:pt>
                <c:pt idx="1634">
                  <c:v>22.330511999999999</c:v>
                </c:pt>
                <c:pt idx="1635">
                  <c:v>22.328030999999999</c:v>
                </c:pt>
                <c:pt idx="1636">
                  <c:v>22.330774000000002</c:v>
                </c:pt>
                <c:pt idx="1637">
                  <c:v>22.328074000000001</c:v>
                </c:pt>
                <c:pt idx="1638">
                  <c:v>22.329412999999999</c:v>
                </c:pt>
                <c:pt idx="1639">
                  <c:v>22.328009000000002</c:v>
                </c:pt>
                <c:pt idx="1640">
                  <c:v>22.320485000000001</c:v>
                </c:pt>
                <c:pt idx="1641">
                  <c:v>22.310344000000001</c:v>
                </c:pt>
                <c:pt idx="1642">
                  <c:v>22.301780999999998</c:v>
                </c:pt>
                <c:pt idx="1643">
                  <c:v>22.288101999999999</c:v>
                </c:pt>
                <c:pt idx="1644">
                  <c:v>22.294955999999999</c:v>
                </c:pt>
                <c:pt idx="1645">
                  <c:v>22.306671000000001</c:v>
                </c:pt>
                <c:pt idx="1646">
                  <c:v>22.318677000000001</c:v>
                </c:pt>
                <c:pt idx="1647">
                  <c:v>22.323687</c:v>
                </c:pt>
                <c:pt idx="1648">
                  <c:v>22.327480000000001</c:v>
                </c:pt>
                <c:pt idx="1649">
                  <c:v>22.330653000000002</c:v>
                </c:pt>
                <c:pt idx="1650">
                  <c:v>22.331797999999999</c:v>
                </c:pt>
                <c:pt idx="1651">
                  <c:v>22.340689999999999</c:v>
                </c:pt>
                <c:pt idx="1652">
                  <c:v>22.344809999999999</c:v>
                </c:pt>
                <c:pt idx="1653">
                  <c:v>22.344795000000001</c:v>
                </c:pt>
                <c:pt idx="1654">
                  <c:v>22.356797</c:v>
                </c:pt>
                <c:pt idx="1655">
                  <c:v>22.363690999999999</c:v>
                </c:pt>
                <c:pt idx="1656">
                  <c:v>22.361667000000001</c:v>
                </c:pt>
                <c:pt idx="1657">
                  <c:v>22.363609</c:v>
                </c:pt>
                <c:pt idx="1658">
                  <c:v>22.365708999999999</c:v>
                </c:pt>
                <c:pt idx="1659">
                  <c:v>22.378222000000001</c:v>
                </c:pt>
                <c:pt idx="1660">
                  <c:v>22.387895</c:v>
                </c:pt>
                <c:pt idx="1661">
                  <c:v>22.401095000000002</c:v>
                </c:pt>
                <c:pt idx="1662">
                  <c:v>22.412281</c:v>
                </c:pt>
                <c:pt idx="1663">
                  <c:v>22.430263</c:v>
                </c:pt>
                <c:pt idx="1664">
                  <c:v>22.445817000000002</c:v>
                </c:pt>
                <c:pt idx="1665">
                  <c:v>22.465786999999999</c:v>
                </c:pt>
                <c:pt idx="1666">
                  <c:v>22.478988999999999</c:v>
                </c:pt>
                <c:pt idx="1667">
                  <c:v>22.498063999999999</c:v>
                </c:pt>
                <c:pt idx="1668">
                  <c:v>22.518424</c:v>
                </c:pt>
                <c:pt idx="1669">
                  <c:v>22.534303000000001</c:v>
                </c:pt>
                <c:pt idx="1670">
                  <c:v>22.553626999999999</c:v>
                </c:pt>
                <c:pt idx="1671">
                  <c:v>22.571877000000001</c:v>
                </c:pt>
                <c:pt idx="1672">
                  <c:v>22.580511000000001</c:v>
                </c:pt>
                <c:pt idx="1673">
                  <c:v>22.592115</c:v>
                </c:pt>
                <c:pt idx="1674">
                  <c:v>22.597277999999999</c:v>
                </c:pt>
                <c:pt idx="1675">
                  <c:v>22.597051</c:v>
                </c:pt>
                <c:pt idx="1676">
                  <c:v>22.591854999999999</c:v>
                </c:pt>
                <c:pt idx="1677">
                  <c:v>22.598050000000001</c:v>
                </c:pt>
                <c:pt idx="1678">
                  <c:v>22.607955</c:v>
                </c:pt>
                <c:pt idx="1679">
                  <c:v>22.619277</c:v>
                </c:pt>
                <c:pt idx="1680">
                  <c:v>22.631425</c:v>
                </c:pt>
                <c:pt idx="1681">
                  <c:v>22.636526</c:v>
                </c:pt>
                <c:pt idx="1682">
                  <c:v>22.635978000000001</c:v>
                </c:pt>
                <c:pt idx="1683">
                  <c:v>22.638635000000001</c:v>
                </c:pt>
                <c:pt idx="1684">
                  <c:v>22.647414000000001</c:v>
                </c:pt>
                <c:pt idx="1685">
                  <c:v>22.651078999999999</c:v>
                </c:pt>
                <c:pt idx="1686">
                  <c:v>22.648066</c:v>
                </c:pt>
                <c:pt idx="1687">
                  <c:v>22.654812</c:v>
                </c:pt>
                <c:pt idx="1688">
                  <c:v>22.658467999999999</c:v>
                </c:pt>
                <c:pt idx="1689">
                  <c:v>22.666101000000001</c:v>
                </c:pt>
                <c:pt idx="1690">
                  <c:v>22.659376999999999</c:v>
                </c:pt>
                <c:pt idx="1691">
                  <c:v>22.644037999999998</c:v>
                </c:pt>
                <c:pt idx="1692">
                  <c:v>22.643246999999999</c:v>
                </c:pt>
                <c:pt idx="1693">
                  <c:v>22.637429999999998</c:v>
                </c:pt>
                <c:pt idx="1694">
                  <c:v>22.620079</c:v>
                </c:pt>
                <c:pt idx="1695">
                  <c:v>22.604399999999998</c:v>
                </c:pt>
                <c:pt idx="1696">
                  <c:v>22.589172000000001</c:v>
                </c:pt>
                <c:pt idx="1697">
                  <c:v>22.594517</c:v>
                </c:pt>
                <c:pt idx="1698">
                  <c:v>22.592794999999999</c:v>
                </c:pt>
                <c:pt idx="1699">
                  <c:v>22.593216000000002</c:v>
                </c:pt>
                <c:pt idx="1700">
                  <c:v>22.594821</c:v>
                </c:pt>
                <c:pt idx="1701">
                  <c:v>22.600190999999999</c:v>
                </c:pt>
                <c:pt idx="1702">
                  <c:v>22.608488999999999</c:v>
                </c:pt>
                <c:pt idx="1703">
                  <c:v>22.613707999999999</c:v>
                </c:pt>
                <c:pt idx="1704">
                  <c:v>22.614218000000001</c:v>
                </c:pt>
                <c:pt idx="1705">
                  <c:v>22.611018999999999</c:v>
                </c:pt>
                <c:pt idx="1706">
                  <c:v>22.603760000000001</c:v>
                </c:pt>
                <c:pt idx="1707">
                  <c:v>22.606791999999999</c:v>
                </c:pt>
                <c:pt idx="1708">
                  <c:v>22.604673999999999</c:v>
                </c:pt>
                <c:pt idx="1709">
                  <c:v>22.602627999999999</c:v>
                </c:pt>
                <c:pt idx="1710">
                  <c:v>22.592970000000001</c:v>
                </c:pt>
                <c:pt idx="1711">
                  <c:v>22.57696</c:v>
                </c:pt>
                <c:pt idx="1712">
                  <c:v>22.563262999999999</c:v>
                </c:pt>
                <c:pt idx="1713">
                  <c:v>22.550656</c:v>
                </c:pt>
                <c:pt idx="1714">
                  <c:v>22.533760000000001</c:v>
                </c:pt>
                <c:pt idx="1715">
                  <c:v>22.522973</c:v>
                </c:pt>
                <c:pt idx="1716">
                  <c:v>22.504179000000001</c:v>
                </c:pt>
                <c:pt idx="1717">
                  <c:v>22.484057</c:v>
                </c:pt>
                <c:pt idx="1718">
                  <c:v>22.474246000000001</c:v>
                </c:pt>
                <c:pt idx="1719">
                  <c:v>22.464172000000001</c:v>
                </c:pt>
                <c:pt idx="1720">
                  <c:v>22.461728000000001</c:v>
                </c:pt>
                <c:pt idx="1721">
                  <c:v>22.445722</c:v>
                </c:pt>
                <c:pt idx="1722">
                  <c:v>22.438761</c:v>
                </c:pt>
                <c:pt idx="1723">
                  <c:v>22.417213</c:v>
                </c:pt>
                <c:pt idx="1724">
                  <c:v>22.407653</c:v>
                </c:pt>
                <c:pt idx="1725">
                  <c:v>22.402813999999999</c:v>
                </c:pt>
                <c:pt idx="1726">
                  <c:v>22.399408000000001</c:v>
                </c:pt>
                <c:pt idx="1727">
                  <c:v>22.392195000000001</c:v>
                </c:pt>
                <c:pt idx="1728">
                  <c:v>22.387408000000001</c:v>
                </c:pt>
                <c:pt idx="1729">
                  <c:v>22.387169</c:v>
                </c:pt>
                <c:pt idx="1730">
                  <c:v>22.374715999999999</c:v>
                </c:pt>
                <c:pt idx="1731">
                  <c:v>22.366292000000001</c:v>
                </c:pt>
                <c:pt idx="1732">
                  <c:v>22.366105999999998</c:v>
                </c:pt>
                <c:pt idx="1733">
                  <c:v>22.368528000000001</c:v>
                </c:pt>
                <c:pt idx="1734">
                  <c:v>22.371528000000001</c:v>
                </c:pt>
                <c:pt idx="1735">
                  <c:v>22.367245</c:v>
                </c:pt>
                <c:pt idx="1736">
                  <c:v>22.358832</c:v>
                </c:pt>
                <c:pt idx="1737">
                  <c:v>22.345199999999998</c:v>
                </c:pt>
                <c:pt idx="1738">
                  <c:v>22.339003999999999</c:v>
                </c:pt>
                <c:pt idx="1739">
                  <c:v>22.339663999999999</c:v>
                </c:pt>
                <c:pt idx="1740">
                  <c:v>22.345274</c:v>
                </c:pt>
                <c:pt idx="1741">
                  <c:v>22.339410000000001</c:v>
                </c:pt>
                <c:pt idx="1742">
                  <c:v>22.335146000000002</c:v>
                </c:pt>
                <c:pt idx="1743">
                  <c:v>22.334060999999998</c:v>
                </c:pt>
                <c:pt idx="1744">
                  <c:v>22.332149000000001</c:v>
                </c:pt>
                <c:pt idx="1745">
                  <c:v>22.321404000000001</c:v>
                </c:pt>
                <c:pt idx="1746">
                  <c:v>22.315238999999998</c:v>
                </c:pt>
                <c:pt idx="1747">
                  <c:v>22.320494</c:v>
                </c:pt>
                <c:pt idx="1748">
                  <c:v>22.318138999999999</c:v>
                </c:pt>
                <c:pt idx="1749">
                  <c:v>22.306666</c:v>
                </c:pt>
                <c:pt idx="1750">
                  <c:v>22.304494999999999</c:v>
                </c:pt>
                <c:pt idx="1751">
                  <c:v>22.313383999999999</c:v>
                </c:pt>
                <c:pt idx="1752">
                  <c:v>22.326027</c:v>
                </c:pt>
                <c:pt idx="1753">
                  <c:v>22.337235</c:v>
                </c:pt>
                <c:pt idx="1754">
                  <c:v>22.347169000000001</c:v>
                </c:pt>
                <c:pt idx="1755">
                  <c:v>22.347512999999999</c:v>
                </c:pt>
                <c:pt idx="1756">
                  <c:v>22.33297</c:v>
                </c:pt>
                <c:pt idx="1757">
                  <c:v>22.325187</c:v>
                </c:pt>
                <c:pt idx="1758">
                  <c:v>22.316645000000001</c:v>
                </c:pt>
                <c:pt idx="1759">
                  <c:v>22.303607</c:v>
                </c:pt>
                <c:pt idx="1760">
                  <c:v>22.295584000000002</c:v>
                </c:pt>
                <c:pt idx="1761">
                  <c:v>22.295207999999999</c:v>
                </c:pt>
                <c:pt idx="1762">
                  <c:v>22.300104000000001</c:v>
                </c:pt>
                <c:pt idx="1763">
                  <c:v>22.302561000000001</c:v>
                </c:pt>
                <c:pt idx="1764">
                  <c:v>22.306733000000001</c:v>
                </c:pt>
                <c:pt idx="1765">
                  <c:v>22.312252000000001</c:v>
                </c:pt>
                <c:pt idx="1766">
                  <c:v>22.323215999999999</c:v>
                </c:pt>
                <c:pt idx="1767">
                  <c:v>22.336663000000001</c:v>
                </c:pt>
                <c:pt idx="1768">
                  <c:v>22.353756000000001</c:v>
                </c:pt>
                <c:pt idx="1769">
                  <c:v>22.379743000000001</c:v>
                </c:pt>
                <c:pt idx="1770">
                  <c:v>22.408069999999999</c:v>
                </c:pt>
                <c:pt idx="1771">
                  <c:v>22.435023000000001</c:v>
                </c:pt>
                <c:pt idx="1772">
                  <c:v>22.461814</c:v>
                </c:pt>
                <c:pt idx="1773">
                  <c:v>22.484639999999999</c:v>
                </c:pt>
                <c:pt idx="1774">
                  <c:v>22.501707</c:v>
                </c:pt>
                <c:pt idx="1775">
                  <c:v>22.523634999999999</c:v>
                </c:pt>
                <c:pt idx="1776">
                  <c:v>22.541059000000001</c:v>
                </c:pt>
                <c:pt idx="1777">
                  <c:v>22.560697999999999</c:v>
                </c:pt>
                <c:pt idx="1778">
                  <c:v>22.570999</c:v>
                </c:pt>
                <c:pt idx="1779">
                  <c:v>22.581039000000001</c:v>
                </c:pt>
                <c:pt idx="1780">
                  <c:v>22.591570999999998</c:v>
                </c:pt>
                <c:pt idx="1781">
                  <c:v>22.605181000000002</c:v>
                </c:pt>
                <c:pt idx="1782">
                  <c:v>22.6128</c:v>
                </c:pt>
                <c:pt idx="1783">
                  <c:v>22.606940999999999</c:v>
                </c:pt>
                <c:pt idx="1784">
                  <c:v>22.605829</c:v>
                </c:pt>
                <c:pt idx="1785">
                  <c:v>22.613275000000002</c:v>
                </c:pt>
                <c:pt idx="1786">
                  <c:v>22.618068000000001</c:v>
                </c:pt>
                <c:pt idx="1787">
                  <c:v>22.607203999999999</c:v>
                </c:pt>
                <c:pt idx="1788">
                  <c:v>22.605678999999999</c:v>
                </c:pt>
                <c:pt idx="1789">
                  <c:v>22.605221</c:v>
                </c:pt>
                <c:pt idx="1790">
                  <c:v>22.596816</c:v>
                </c:pt>
                <c:pt idx="1791">
                  <c:v>22.595413000000001</c:v>
                </c:pt>
                <c:pt idx="1792">
                  <c:v>22.603695999999999</c:v>
                </c:pt>
                <c:pt idx="1793">
                  <c:v>22.6114</c:v>
                </c:pt>
                <c:pt idx="1794">
                  <c:v>22.621316</c:v>
                </c:pt>
                <c:pt idx="1795">
                  <c:v>22.621072999999999</c:v>
                </c:pt>
                <c:pt idx="1796">
                  <c:v>22.610408</c:v>
                </c:pt>
                <c:pt idx="1797">
                  <c:v>22.603303</c:v>
                </c:pt>
                <c:pt idx="1798">
                  <c:v>22.598797000000001</c:v>
                </c:pt>
                <c:pt idx="1799">
                  <c:v>22.601827</c:v>
                </c:pt>
                <c:pt idx="1800">
                  <c:v>22.602891</c:v>
                </c:pt>
                <c:pt idx="1801">
                  <c:v>22.609425999999999</c:v>
                </c:pt>
                <c:pt idx="1802">
                  <c:v>22.611865999999999</c:v>
                </c:pt>
                <c:pt idx="1803">
                  <c:v>22.611553000000001</c:v>
                </c:pt>
                <c:pt idx="1804">
                  <c:v>22.624922000000002</c:v>
                </c:pt>
                <c:pt idx="1805">
                  <c:v>22.625888</c:v>
                </c:pt>
                <c:pt idx="1806">
                  <c:v>22.625056000000001</c:v>
                </c:pt>
                <c:pt idx="1807">
                  <c:v>22.622657</c:v>
                </c:pt>
                <c:pt idx="1808">
                  <c:v>22.627177</c:v>
                </c:pt>
                <c:pt idx="1809">
                  <c:v>22.629588999999999</c:v>
                </c:pt>
                <c:pt idx="1810">
                  <c:v>22.621766000000001</c:v>
                </c:pt>
                <c:pt idx="1811">
                  <c:v>22.622305000000001</c:v>
                </c:pt>
                <c:pt idx="1812">
                  <c:v>22.626795000000001</c:v>
                </c:pt>
                <c:pt idx="1813">
                  <c:v>22.626121999999999</c:v>
                </c:pt>
                <c:pt idx="1814">
                  <c:v>22.637913000000001</c:v>
                </c:pt>
                <c:pt idx="1815">
                  <c:v>22.640207</c:v>
                </c:pt>
                <c:pt idx="1816">
                  <c:v>22.638601000000001</c:v>
                </c:pt>
                <c:pt idx="1817">
                  <c:v>22.628504</c:v>
                </c:pt>
                <c:pt idx="1818">
                  <c:v>22.618542000000001</c:v>
                </c:pt>
                <c:pt idx="1819">
                  <c:v>22.613133000000001</c:v>
                </c:pt>
                <c:pt idx="1820">
                  <c:v>22.59966</c:v>
                </c:pt>
                <c:pt idx="1821">
                  <c:v>22.589106999999998</c:v>
                </c:pt>
                <c:pt idx="1822">
                  <c:v>22.572821999999999</c:v>
                </c:pt>
                <c:pt idx="1823">
                  <c:v>22.567247999999999</c:v>
                </c:pt>
                <c:pt idx="1824">
                  <c:v>22.556260000000002</c:v>
                </c:pt>
                <c:pt idx="1825">
                  <c:v>22.547274999999999</c:v>
                </c:pt>
                <c:pt idx="1826">
                  <c:v>22.539024000000001</c:v>
                </c:pt>
                <c:pt idx="1827">
                  <c:v>22.520973000000001</c:v>
                </c:pt>
                <c:pt idx="1828">
                  <c:v>22.509384000000001</c:v>
                </c:pt>
                <c:pt idx="1829">
                  <c:v>22.492875000000002</c:v>
                </c:pt>
                <c:pt idx="1830">
                  <c:v>22.481338000000001</c:v>
                </c:pt>
                <c:pt idx="1831">
                  <c:v>22.467153</c:v>
                </c:pt>
                <c:pt idx="1832">
                  <c:v>22.458168000000001</c:v>
                </c:pt>
                <c:pt idx="1833">
                  <c:v>22.450213999999999</c:v>
                </c:pt>
                <c:pt idx="1834">
                  <c:v>22.437148000000001</c:v>
                </c:pt>
                <c:pt idx="1835">
                  <c:v>22.433613999999999</c:v>
                </c:pt>
                <c:pt idx="1836">
                  <c:v>22.428749</c:v>
                </c:pt>
                <c:pt idx="1837">
                  <c:v>22.426317000000001</c:v>
                </c:pt>
                <c:pt idx="1838">
                  <c:v>22.419826</c:v>
                </c:pt>
                <c:pt idx="1839">
                  <c:v>22.417863000000001</c:v>
                </c:pt>
                <c:pt idx="1840">
                  <c:v>22.414491999999999</c:v>
                </c:pt>
                <c:pt idx="1841">
                  <c:v>22.404647000000001</c:v>
                </c:pt>
                <c:pt idx="1842">
                  <c:v>22.395351000000002</c:v>
                </c:pt>
                <c:pt idx="1843">
                  <c:v>22.390605000000001</c:v>
                </c:pt>
                <c:pt idx="1844">
                  <c:v>22.386289999999999</c:v>
                </c:pt>
                <c:pt idx="1845">
                  <c:v>22.378250000000001</c:v>
                </c:pt>
                <c:pt idx="1846">
                  <c:v>22.378361000000002</c:v>
                </c:pt>
                <c:pt idx="1847">
                  <c:v>22.377645000000001</c:v>
                </c:pt>
                <c:pt idx="1848">
                  <c:v>22.371127000000001</c:v>
                </c:pt>
                <c:pt idx="1849">
                  <c:v>22.369636</c:v>
                </c:pt>
                <c:pt idx="1850">
                  <c:v>22.367080000000001</c:v>
                </c:pt>
                <c:pt idx="1851">
                  <c:v>22.363192999999999</c:v>
                </c:pt>
                <c:pt idx="1852">
                  <c:v>22.362497999999999</c:v>
                </c:pt>
                <c:pt idx="1853">
                  <c:v>22.366928999999999</c:v>
                </c:pt>
                <c:pt idx="1854">
                  <c:v>22.368573000000001</c:v>
                </c:pt>
                <c:pt idx="1855">
                  <c:v>22.368210999999999</c:v>
                </c:pt>
                <c:pt idx="1856">
                  <c:v>22.368438999999999</c:v>
                </c:pt>
                <c:pt idx="1857">
                  <c:v>22.374765</c:v>
                </c:pt>
                <c:pt idx="1858">
                  <c:v>22.377351999999998</c:v>
                </c:pt>
                <c:pt idx="1859">
                  <c:v>22.378516000000001</c:v>
                </c:pt>
                <c:pt idx="1860">
                  <c:v>22.373978000000001</c:v>
                </c:pt>
                <c:pt idx="1861">
                  <c:v>22.361122000000002</c:v>
                </c:pt>
                <c:pt idx="1862">
                  <c:v>22.356773</c:v>
                </c:pt>
                <c:pt idx="1863">
                  <c:v>22.353235000000002</c:v>
                </c:pt>
                <c:pt idx="1864">
                  <c:v>22.345721999999999</c:v>
                </c:pt>
                <c:pt idx="1865">
                  <c:v>22.343312999999998</c:v>
                </c:pt>
                <c:pt idx="1866">
                  <c:v>22.338336000000002</c:v>
                </c:pt>
                <c:pt idx="1867">
                  <c:v>22.332545</c:v>
                </c:pt>
                <c:pt idx="1868">
                  <c:v>22.333065000000001</c:v>
                </c:pt>
                <c:pt idx="1869">
                  <c:v>22.340942999999999</c:v>
                </c:pt>
                <c:pt idx="1870">
                  <c:v>22.343228</c:v>
                </c:pt>
                <c:pt idx="1871">
                  <c:v>22.341104999999999</c:v>
                </c:pt>
                <c:pt idx="1872">
                  <c:v>22.346630999999999</c:v>
                </c:pt>
                <c:pt idx="1873">
                  <c:v>22.350749</c:v>
                </c:pt>
                <c:pt idx="1874">
                  <c:v>22.353712000000002</c:v>
                </c:pt>
                <c:pt idx="1875">
                  <c:v>22.3536</c:v>
                </c:pt>
                <c:pt idx="1876">
                  <c:v>22.353432999999999</c:v>
                </c:pt>
                <c:pt idx="1877">
                  <c:v>22.356988000000001</c:v>
                </c:pt>
                <c:pt idx="1878">
                  <c:v>22.359898000000001</c:v>
                </c:pt>
                <c:pt idx="1879">
                  <c:v>22.356728</c:v>
                </c:pt>
                <c:pt idx="1880">
                  <c:v>22.359593</c:v>
                </c:pt>
                <c:pt idx="1881">
                  <c:v>22.352671000000001</c:v>
                </c:pt>
                <c:pt idx="1882">
                  <c:v>22.343434999999999</c:v>
                </c:pt>
                <c:pt idx="1883">
                  <c:v>22.343335</c:v>
                </c:pt>
                <c:pt idx="1884">
                  <c:v>22.339739999999999</c:v>
                </c:pt>
                <c:pt idx="1885">
                  <c:v>22.350498999999999</c:v>
                </c:pt>
                <c:pt idx="1886">
                  <c:v>22.369118</c:v>
                </c:pt>
                <c:pt idx="1887">
                  <c:v>22.384163000000001</c:v>
                </c:pt>
                <c:pt idx="1888">
                  <c:v>22.399367000000002</c:v>
                </c:pt>
                <c:pt idx="1889">
                  <c:v>22.409127000000002</c:v>
                </c:pt>
                <c:pt idx="1890">
                  <c:v>22.423228000000002</c:v>
                </c:pt>
                <c:pt idx="1891">
                  <c:v>22.441839999999999</c:v>
                </c:pt>
                <c:pt idx="1892">
                  <c:v>22.455214999999999</c:v>
                </c:pt>
                <c:pt idx="1893">
                  <c:v>22.466916999999999</c:v>
                </c:pt>
                <c:pt idx="1894">
                  <c:v>22.475114000000001</c:v>
                </c:pt>
                <c:pt idx="1895">
                  <c:v>22.495365</c:v>
                </c:pt>
                <c:pt idx="1896">
                  <c:v>22.512791</c:v>
                </c:pt>
                <c:pt idx="1897">
                  <c:v>22.532698</c:v>
                </c:pt>
                <c:pt idx="1898">
                  <c:v>22.543471</c:v>
                </c:pt>
                <c:pt idx="1899">
                  <c:v>22.551224000000001</c:v>
                </c:pt>
                <c:pt idx="1900">
                  <c:v>22.565850000000001</c:v>
                </c:pt>
                <c:pt idx="1901">
                  <c:v>22.578274</c:v>
                </c:pt>
                <c:pt idx="1902">
                  <c:v>22.581934</c:v>
                </c:pt>
                <c:pt idx="1903">
                  <c:v>22.589718999999999</c:v>
                </c:pt>
                <c:pt idx="1904">
                  <c:v>22.595127999999999</c:v>
                </c:pt>
                <c:pt idx="1905">
                  <c:v>22.603455</c:v>
                </c:pt>
                <c:pt idx="1906">
                  <c:v>22.609297999999999</c:v>
                </c:pt>
                <c:pt idx="1907">
                  <c:v>22.615525000000002</c:v>
                </c:pt>
                <c:pt idx="1908">
                  <c:v>22.626463000000001</c:v>
                </c:pt>
                <c:pt idx="1909">
                  <c:v>22.635085</c:v>
                </c:pt>
                <c:pt idx="1910">
                  <c:v>22.630856999999999</c:v>
                </c:pt>
                <c:pt idx="1911">
                  <c:v>22.628966999999999</c:v>
                </c:pt>
                <c:pt idx="1912">
                  <c:v>22.627362999999999</c:v>
                </c:pt>
                <c:pt idx="1913">
                  <c:v>22.616139</c:v>
                </c:pt>
                <c:pt idx="1914">
                  <c:v>22.62228</c:v>
                </c:pt>
                <c:pt idx="1915">
                  <c:v>22.618991999999999</c:v>
                </c:pt>
                <c:pt idx="1916">
                  <c:v>22.619895</c:v>
                </c:pt>
                <c:pt idx="1917">
                  <c:v>22.619385000000001</c:v>
                </c:pt>
                <c:pt idx="1918">
                  <c:v>22.619069</c:v>
                </c:pt>
                <c:pt idx="1919">
                  <c:v>22.613588</c:v>
                </c:pt>
                <c:pt idx="1920">
                  <c:v>22.619064999999999</c:v>
                </c:pt>
                <c:pt idx="1921">
                  <c:v>22.623439999999999</c:v>
                </c:pt>
                <c:pt idx="1922">
                  <c:v>22.629137</c:v>
                </c:pt>
                <c:pt idx="1923">
                  <c:v>22.628219000000001</c:v>
                </c:pt>
                <c:pt idx="1924">
                  <c:v>22.628229999999999</c:v>
                </c:pt>
                <c:pt idx="1925">
                  <c:v>22.636519</c:v>
                </c:pt>
                <c:pt idx="1926">
                  <c:v>22.639735999999999</c:v>
                </c:pt>
                <c:pt idx="1927">
                  <c:v>22.649177999999999</c:v>
                </c:pt>
                <c:pt idx="1928">
                  <c:v>22.660170999999998</c:v>
                </c:pt>
                <c:pt idx="1929">
                  <c:v>22.658429000000002</c:v>
                </c:pt>
                <c:pt idx="1930">
                  <c:v>22.645154000000002</c:v>
                </c:pt>
                <c:pt idx="1931">
                  <c:v>22.639613000000001</c:v>
                </c:pt>
                <c:pt idx="1932">
                  <c:v>22.625872999999999</c:v>
                </c:pt>
                <c:pt idx="1933">
                  <c:v>22.625239000000001</c:v>
                </c:pt>
                <c:pt idx="1934">
                  <c:v>22.618041999999999</c:v>
                </c:pt>
                <c:pt idx="1935">
                  <c:v>22.620256000000001</c:v>
                </c:pt>
                <c:pt idx="1936">
                  <c:v>22.609603</c:v>
                </c:pt>
                <c:pt idx="1937">
                  <c:v>22.593924999999999</c:v>
                </c:pt>
                <c:pt idx="1938">
                  <c:v>22.587568999999998</c:v>
                </c:pt>
                <c:pt idx="1939">
                  <c:v>22.584408</c:v>
                </c:pt>
                <c:pt idx="1940">
                  <c:v>22.578797000000002</c:v>
                </c:pt>
                <c:pt idx="1941">
                  <c:v>22.571387000000001</c:v>
                </c:pt>
                <c:pt idx="1942">
                  <c:v>22.554561</c:v>
                </c:pt>
                <c:pt idx="1943">
                  <c:v>22.536635</c:v>
                </c:pt>
                <c:pt idx="1944">
                  <c:v>22.530125000000002</c:v>
                </c:pt>
                <c:pt idx="1945">
                  <c:v>22.522888999999999</c:v>
                </c:pt>
                <c:pt idx="1946">
                  <c:v>22.513942</c:v>
                </c:pt>
                <c:pt idx="1947">
                  <c:v>22.505707999999998</c:v>
                </c:pt>
                <c:pt idx="1948">
                  <c:v>22.498450999999999</c:v>
                </c:pt>
                <c:pt idx="1949">
                  <c:v>22.496587000000002</c:v>
                </c:pt>
                <c:pt idx="1950">
                  <c:v>22.492594</c:v>
                </c:pt>
                <c:pt idx="1951">
                  <c:v>22.479538000000002</c:v>
                </c:pt>
                <c:pt idx="1952">
                  <c:v>22.466298999999999</c:v>
                </c:pt>
                <c:pt idx="1953">
                  <c:v>22.457858999999999</c:v>
                </c:pt>
                <c:pt idx="1954">
                  <c:v>22.445157999999999</c:v>
                </c:pt>
                <c:pt idx="1955">
                  <c:v>22.433461999999999</c:v>
                </c:pt>
                <c:pt idx="1956">
                  <c:v>22.429359000000002</c:v>
                </c:pt>
                <c:pt idx="1957">
                  <c:v>22.421620000000001</c:v>
                </c:pt>
                <c:pt idx="1958">
                  <c:v>22.418451000000001</c:v>
                </c:pt>
                <c:pt idx="1959">
                  <c:v>22.415745999999999</c:v>
                </c:pt>
                <c:pt idx="1960">
                  <c:v>22.420157</c:v>
                </c:pt>
                <c:pt idx="1961">
                  <c:v>22.419325000000001</c:v>
                </c:pt>
                <c:pt idx="1962">
                  <c:v>22.412773000000001</c:v>
                </c:pt>
                <c:pt idx="1963">
                  <c:v>22.412514999999999</c:v>
                </c:pt>
                <c:pt idx="1964">
                  <c:v>22.412875</c:v>
                </c:pt>
                <c:pt idx="1965">
                  <c:v>22.404716000000001</c:v>
                </c:pt>
                <c:pt idx="1966">
                  <c:v>22.399177999999999</c:v>
                </c:pt>
                <c:pt idx="1967">
                  <c:v>22.390502999999999</c:v>
                </c:pt>
                <c:pt idx="1968">
                  <c:v>22.38588</c:v>
                </c:pt>
                <c:pt idx="1969">
                  <c:v>22.381363</c:v>
                </c:pt>
                <c:pt idx="1970">
                  <c:v>22.385515000000002</c:v>
                </c:pt>
                <c:pt idx="1971">
                  <c:v>22.385079999999999</c:v>
                </c:pt>
                <c:pt idx="1972">
                  <c:v>22.38137</c:v>
                </c:pt>
                <c:pt idx="1973">
                  <c:v>22.372985</c:v>
                </c:pt>
                <c:pt idx="1974">
                  <c:v>22.367213</c:v>
                </c:pt>
                <c:pt idx="1975">
                  <c:v>22.366889</c:v>
                </c:pt>
                <c:pt idx="1976">
                  <c:v>22.373403</c:v>
                </c:pt>
                <c:pt idx="1977">
                  <c:v>22.374548000000001</c:v>
                </c:pt>
                <c:pt idx="1978">
                  <c:v>22.364823999999999</c:v>
                </c:pt>
                <c:pt idx="1979">
                  <c:v>22.351101</c:v>
                </c:pt>
                <c:pt idx="1980">
                  <c:v>22.347579</c:v>
                </c:pt>
                <c:pt idx="1981">
                  <c:v>22.344325000000001</c:v>
                </c:pt>
                <c:pt idx="1982">
                  <c:v>22.342775</c:v>
                </c:pt>
                <c:pt idx="1983">
                  <c:v>22.349105999999999</c:v>
                </c:pt>
                <c:pt idx="1984">
                  <c:v>22.343443000000001</c:v>
                </c:pt>
                <c:pt idx="1985">
                  <c:v>22.345208</c:v>
                </c:pt>
                <c:pt idx="1986">
                  <c:v>22.345279000000001</c:v>
                </c:pt>
                <c:pt idx="1987">
                  <c:v>22.353202</c:v>
                </c:pt>
                <c:pt idx="1988">
                  <c:v>22.343429</c:v>
                </c:pt>
                <c:pt idx="1989">
                  <c:v>22.334292999999999</c:v>
                </c:pt>
                <c:pt idx="1990">
                  <c:v>22.324078</c:v>
                </c:pt>
                <c:pt idx="1991">
                  <c:v>22.312422999999999</c:v>
                </c:pt>
                <c:pt idx="1992">
                  <c:v>22.310352000000002</c:v>
                </c:pt>
                <c:pt idx="1993">
                  <c:v>22.312156999999999</c:v>
                </c:pt>
                <c:pt idx="1994">
                  <c:v>22.312670000000001</c:v>
                </c:pt>
                <c:pt idx="1995">
                  <c:v>22.322087</c:v>
                </c:pt>
                <c:pt idx="1996">
                  <c:v>22.333044000000001</c:v>
                </c:pt>
                <c:pt idx="1997">
                  <c:v>22.333203000000001</c:v>
                </c:pt>
                <c:pt idx="1998">
                  <c:v>22.328232</c:v>
                </c:pt>
                <c:pt idx="1999">
                  <c:v>22.337895</c:v>
                </c:pt>
                <c:pt idx="2000">
                  <c:v>22.35838</c:v>
                </c:pt>
                <c:pt idx="2001">
                  <c:v>22.392807000000001</c:v>
                </c:pt>
                <c:pt idx="2002">
                  <c:v>22.417317000000001</c:v>
                </c:pt>
                <c:pt idx="2003">
                  <c:v>22.434654999999999</c:v>
                </c:pt>
                <c:pt idx="2004">
                  <c:v>22.455055999999999</c:v>
                </c:pt>
                <c:pt idx="2005">
                  <c:v>22.474625</c:v>
                </c:pt>
                <c:pt idx="2006">
                  <c:v>22.495733000000001</c:v>
                </c:pt>
                <c:pt idx="2007">
                  <c:v>22.512281999999999</c:v>
                </c:pt>
                <c:pt idx="2008">
                  <c:v>22.532073</c:v>
                </c:pt>
                <c:pt idx="2009">
                  <c:v>22.548079999999999</c:v>
                </c:pt>
                <c:pt idx="2010">
                  <c:v>22.567378999999999</c:v>
                </c:pt>
                <c:pt idx="2011">
                  <c:v>22.581167000000001</c:v>
                </c:pt>
                <c:pt idx="2012">
                  <c:v>22.586480000000002</c:v>
                </c:pt>
                <c:pt idx="2013">
                  <c:v>22.592694000000002</c:v>
                </c:pt>
                <c:pt idx="2014">
                  <c:v>22.591305999999999</c:v>
                </c:pt>
                <c:pt idx="2015">
                  <c:v>22.602322999999998</c:v>
                </c:pt>
                <c:pt idx="2016">
                  <c:v>22.606731</c:v>
                </c:pt>
                <c:pt idx="2017">
                  <c:v>22.619011</c:v>
                </c:pt>
                <c:pt idx="2018">
                  <c:v>22.626269000000001</c:v>
                </c:pt>
                <c:pt idx="2019">
                  <c:v>22.632085</c:v>
                </c:pt>
                <c:pt idx="2020">
                  <c:v>22.631433000000001</c:v>
                </c:pt>
                <c:pt idx="2021">
                  <c:v>22.627818000000001</c:v>
                </c:pt>
                <c:pt idx="2022">
                  <c:v>22.627604999999999</c:v>
                </c:pt>
                <c:pt idx="2023">
                  <c:v>22.623867000000001</c:v>
                </c:pt>
                <c:pt idx="2024">
                  <c:v>22.626646000000001</c:v>
                </c:pt>
                <c:pt idx="2025">
                  <c:v>22.633257</c:v>
                </c:pt>
                <c:pt idx="2026">
                  <c:v>22.636198</c:v>
                </c:pt>
                <c:pt idx="2027">
                  <c:v>22.642302000000001</c:v>
                </c:pt>
                <c:pt idx="2028">
                  <c:v>22.647521000000001</c:v>
                </c:pt>
                <c:pt idx="2029">
                  <c:v>22.645132</c:v>
                </c:pt>
                <c:pt idx="2030">
                  <c:v>22.649842</c:v>
                </c:pt>
                <c:pt idx="2031">
                  <c:v>22.6586</c:v>
                </c:pt>
                <c:pt idx="2032">
                  <c:v>22.658272</c:v>
                </c:pt>
                <c:pt idx="2033">
                  <c:v>22.659299000000001</c:v>
                </c:pt>
                <c:pt idx="2034">
                  <c:v>22.661065000000001</c:v>
                </c:pt>
                <c:pt idx="2035">
                  <c:v>22.662724000000001</c:v>
                </c:pt>
                <c:pt idx="2036">
                  <c:v>22.663747000000001</c:v>
                </c:pt>
                <c:pt idx="2037">
                  <c:v>22.657747000000001</c:v>
                </c:pt>
                <c:pt idx="2038">
                  <c:v>22.663948999999999</c:v>
                </c:pt>
                <c:pt idx="2039">
                  <c:v>22.661301000000002</c:v>
                </c:pt>
                <c:pt idx="2040">
                  <c:v>22.658367999999999</c:v>
                </c:pt>
                <c:pt idx="2041">
                  <c:v>22.660533000000001</c:v>
                </c:pt>
                <c:pt idx="2042">
                  <c:v>22.646142000000001</c:v>
                </c:pt>
                <c:pt idx="2043">
                  <c:v>22.621972</c:v>
                </c:pt>
                <c:pt idx="2044">
                  <c:v>22.610434000000001</c:v>
                </c:pt>
                <c:pt idx="2045">
                  <c:v>22.602982000000001</c:v>
                </c:pt>
                <c:pt idx="2046">
                  <c:v>22.599936</c:v>
                </c:pt>
                <c:pt idx="2047">
                  <c:v>22.596391000000001</c:v>
                </c:pt>
                <c:pt idx="2048">
                  <c:v>22.586348999999998</c:v>
                </c:pt>
                <c:pt idx="2049">
                  <c:v>22.581704999999999</c:v>
                </c:pt>
                <c:pt idx="2050">
                  <c:v>22.569617999999998</c:v>
                </c:pt>
                <c:pt idx="2051">
                  <c:v>22.563341000000001</c:v>
                </c:pt>
                <c:pt idx="2052">
                  <c:v>22.553840999999998</c:v>
                </c:pt>
                <c:pt idx="2053">
                  <c:v>22.554064</c:v>
                </c:pt>
                <c:pt idx="2054">
                  <c:v>22.540575</c:v>
                </c:pt>
                <c:pt idx="2055">
                  <c:v>22.534666999999999</c:v>
                </c:pt>
                <c:pt idx="2056">
                  <c:v>22.519715000000001</c:v>
                </c:pt>
                <c:pt idx="2057">
                  <c:v>22.506938000000002</c:v>
                </c:pt>
                <c:pt idx="2058">
                  <c:v>22.501065000000001</c:v>
                </c:pt>
                <c:pt idx="2059">
                  <c:v>22.490165999999999</c:v>
                </c:pt>
                <c:pt idx="2060">
                  <c:v>22.474201999999998</c:v>
                </c:pt>
                <c:pt idx="2061">
                  <c:v>22.457253000000001</c:v>
                </c:pt>
                <c:pt idx="2062">
                  <c:v>22.448395999999999</c:v>
                </c:pt>
                <c:pt idx="2063">
                  <c:v>22.441824</c:v>
                </c:pt>
                <c:pt idx="2064">
                  <c:v>22.434075</c:v>
                </c:pt>
                <c:pt idx="2065">
                  <c:v>22.433599000000001</c:v>
                </c:pt>
                <c:pt idx="2066">
                  <c:v>22.426818999999998</c:v>
                </c:pt>
                <c:pt idx="2067">
                  <c:v>22.416594</c:v>
                </c:pt>
                <c:pt idx="2068">
                  <c:v>22.396650999999999</c:v>
                </c:pt>
                <c:pt idx="2069">
                  <c:v>22.386061000000002</c:v>
                </c:pt>
                <c:pt idx="2070">
                  <c:v>22.388029</c:v>
                </c:pt>
                <c:pt idx="2071">
                  <c:v>22.397033</c:v>
                </c:pt>
                <c:pt idx="2072">
                  <c:v>22.402350999999999</c:v>
                </c:pt>
                <c:pt idx="2073">
                  <c:v>22.402971000000001</c:v>
                </c:pt>
                <c:pt idx="2074">
                  <c:v>22.405553999999999</c:v>
                </c:pt>
                <c:pt idx="2075">
                  <c:v>22.401052</c:v>
                </c:pt>
                <c:pt idx="2076">
                  <c:v>22.405777</c:v>
                </c:pt>
                <c:pt idx="2077">
                  <c:v>22.395810000000001</c:v>
                </c:pt>
                <c:pt idx="2078">
                  <c:v>22.387630000000001</c:v>
                </c:pt>
                <c:pt idx="2079">
                  <c:v>22.380597999999999</c:v>
                </c:pt>
                <c:pt idx="2080">
                  <c:v>22.378641999999999</c:v>
                </c:pt>
                <c:pt idx="2081">
                  <c:v>22.377541000000001</c:v>
                </c:pt>
                <c:pt idx="2082">
                  <c:v>22.377718999999999</c:v>
                </c:pt>
                <c:pt idx="2083">
                  <c:v>22.360735999999999</c:v>
                </c:pt>
                <c:pt idx="2084">
                  <c:v>22.352450000000001</c:v>
                </c:pt>
                <c:pt idx="2085">
                  <c:v>22.350622000000001</c:v>
                </c:pt>
                <c:pt idx="2086">
                  <c:v>22.34619</c:v>
                </c:pt>
                <c:pt idx="2087">
                  <c:v>22.340539</c:v>
                </c:pt>
                <c:pt idx="2088">
                  <c:v>22.333178</c:v>
                </c:pt>
                <c:pt idx="2089">
                  <c:v>22.333689</c:v>
                </c:pt>
                <c:pt idx="2090">
                  <c:v>22.335311999999998</c:v>
                </c:pt>
                <c:pt idx="2091">
                  <c:v>22.34328</c:v>
                </c:pt>
                <c:pt idx="2092">
                  <c:v>22.350622999999999</c:v>
                </c:pt>
                <c:pt idx="2093">
                  <c:v>22.350587000000001</c:v>
                </c:pt>
                <c:pt idx="2094">
                  <c:v>22.335495000000002</c:v>
                </c:pt>
                <c:pt idx="2095">
                  <c:v>22.318860000000001</c:v>
                </c:pt>
                <c:pt idx="2096">
                  <c:v>22.314706000000001</c:v>
                </c:pt>
                <c:pt idx="2097">
                  <c:v>22.309190000000001</c:v>
                </c:pt>
                <c:pt idx="2098">
                  <c:v>22.305634000000001</c:v>
                </c:pt>
                <c:pt idx="2099">
                  <c:v>22.303372</c:v>
                </c:pt>
                <c:pt idx="2100">
                  <c:v>22.286660999999999</c:v>
                </c:pt>
                <c:pt idx="2101">
                  <c:v>22.279204</c:v>
                </c:pt>
                <c:pt idx="2102">
                  <c:v>22.283318999999999</c:v>
                </c:pt>
                <c:pt idx="2103">
                  <c:v>22.29588</c:v>
                </c:pt>
                <c:pt idx="2104">
                  <c:v>22.309539000000001</c:v>
                </c:pt>
                <c:pt idx="2105">
                  <c:v>22.313746999999999</c:v>
                </c:pt>
                <c:pt idx="2106">
                  <c:v>22.312564999999999</c:v>
                </c:pt>
                <c:pt idx="2107">
                  <c:v>22.317912</c:v>
                </c:pt>
                <c:pt idx="2108">
                  <c:v>22.319800999999998</c:v>
                </c:pt>
                <c:pt idx="2109">
                  <c:v>22.328016000000002</c:v>
                </c:pt>
                <c:pt idx="2110">
                  <c:v>22.353052000000002</c:v>
                </c:pt>
                <c:pt idx="2111">
                  <c:v>22.384801</c:v>
                </c:pt>
                <c:pt idx="2112">
                  <c:v>22.417051000000001</c:v>
                </c:pt>
                <c:pt idx="2113">
                  <c:v>22.447030999999999</c:v>
                </c:pt>
                <c:pt idx="2114">
                  <c:v>22.466453000000001</c:v>
                </c:pt>
                <c:pt idx="2115">
                  <c:v>22.483515000000001</c:v>
                </c:pt>
                <c:pt idx="2116">
                  <c:v>22.498177999999999</c:v>
                </c:pt>
                <c:pt idx="2117">
                  <c:v>22.514240000000001</c:v>
                </c:pt>
                <c:pt idx="2118">
                  <c:v>22.529612</c:v>
                </c:pt>
                <c:pt idx="2119">
                  <c:v>22.545228000000002</c:v>
                </c:pt>
                <c:pt idx="2120">
                  <c:v>22.562594000000001</c:v>
                </c:pt>
                <c:pt idx="2121">
                  <c:v>22.579315999999999</c:v>
                </c:pt>
                <c:pt idx="2122">
                  <c:v>22.590807000000002</c:v>
                </c:pt>
                <c:pt idx="2123">
                  <c:v>22.594583</c:v>
                </c:pt>
                <c:pt idx="2124">
                  <c:v>22.599781</c:v>
                </c:pt>
                <c:pt idx="2125">
                  <c:v>22.605326999999999</c:v>
                </c:pt>
                <c:pt idx="2126">
                  <c:v>22.610737</c:v>
                </c:pt>
                <c:pt idx="2127">
                  <c:v>22.614248</c:v>
                </c:pt>
                <c:pt idx="2128">
                  <c:v>22.618261</c:v>
                </c:pt>
                <c:pt idx="2129">
                  <c:v>22.622170000000001</c:v>
                </c:pt>
                <c:pt idx="2130">
                  <c:v>22.626715000000001</c:v>
                </c:pt>
                <c:pt idx="2131">
                  <c:v>22.630666000000002</c:v>
                </c:pt>
                <c:pt idx="2132">
                  <c:v>22.629683</c:v>
                </c:pt>
                <c:pt idx="2133">
                  <c:v>22.625102999999999</c:v>
                </c:pt>
                <c:pt idx="2134">
                  <c:v>22.622088999999999</c:v>
                </c:pt>
                <c:pt idx="2135">
                  <c:v>22.625413999999999</c:v>
                </c:pt>
                <c:pt idx="2136">
                  <c:v>22.630724000000001</c:v>
                </c:pt>
                <c:pt idx="2137">
                  <c:v>22.6265</c:v>
                </c:pt>
                <c:pt idx="2138">
                  <c:v>22.615507000000001</c:v>
                </c:pt>
                <c:pt idx="2139">
                  <c:v>22.610033999999999</c:v>
                </c:pt>
                <c:pt idx="2140">
                  <c:v>22.613879000000001</c:v>
                </c:pt>
                <c:pt idx="2141">
                  <c:v>22.615618999999999</c:v>
                </c:pt>
                <c:pt idx="2142">
                  <c:v>22.616844</c:v>
                </c:pt>
                <c:pt idx="2143">
                  <c:v>22.625467</c:v>
                </c:pt>
                <c:pt idx="2144">
                  <c:v>22.630769000000001</c:v>
                </c:pt>
                <c:pt idx="2145">
                  <c:v>22.631202999999999</c:v>
                </c:pt>
                <c:pt idx="2146">
                  <c:v>22.636982</c:v>
                </c:pt>
                <c:pt idx="2147">
                  <c:v>22.634091999999999</c:v>
                </c:pt>
                <c:pt idx="2148">
                  <c:v>22.623792000000002</c:v>
                </c:pt>
                <c:pt idx="2149">
                  <c:v>22.617380000000001</c:v>
                </c:pt>
                <c:pt idx="2150">
                  <c:v>22.606183999999999</c:v>
                </c:pt>
                <c:pt idx="2151">
                  <c:v>22.581337999999999</c:v>
                </c:pt>
                <c:pt idx="2152">
                  <c:v>22.564205999999999</c:v>
                </c:pt>
                <c:pt idx="2153">
                  <c:v>22.558789999999998</c:v>
                </c:pt>
                <c:pt idx="2154">
                  <c:v>22.549811999999999</c:v>
                </c:pt>
                <c:pt idx="2155">
                  <c:v>22.553626999999999</c:v>
                </c:pt>
                <c:pt idx="2156">
                  <c:v>22.56155</c:v>
                </c:pt>
                <c:pt idx="2157">
                  <c:v>22.560794000000001</c:v>
                </c:pt>
                <c:pt idx="2158">
                  <c:v>22.556387999999998</c:v>
                </c:pt>
                <c:pt idx="2159">
                  <c:v>22.55762</c:v>
                </c:pt>
                <c:pt idx="2160">
                  <c:v>22.548767000000002</c:v>
                </c:pt>
                <c:pt idx="2161">
                  <c:v>22.535824999999999</c:v>
                </c:pt>
                <c:pt idx="2162">
                  <c:v>22.529985</c:v>
                </c:pt>
                <c:pt idx="2163">
                  <c:v>22.516522999999999</c:v>
                </c:pt>
                <c:pt idx="2164">
                  <c:v>22.500900000000001</c:v>
                </c:pt>
                <c:pt idx="2165">
                  <c:v>22.494897999999999</c:v>
                </c:pt>
                <c:pt idx="2166">
                  <c:v>22.488320999999999</c:v>
                </c:pt>
                <c:pt idx="2167">
                  <c:v>22.482458000000001</c:v>
                </c:pt>
                <c:pt idx="2168">
                  <c:v>22.470866999999998</c:v>
                </c:pt>
                <c:pt idx="2169">
                  <c:v>22.470938</c:v>
                </c:pt>
                <c:pt idx="2170">
                  <c:v>22.455503</c:v>
                </c:pt>
                <c:pt idx="2171">
                  <c:v>22.448675000000001</c:v>
                </c:pt>
                <c:pt idx="2172">
                  <c:v>22.438929000000002</c:v>
                </c:pt>
                <c:pt idx="2173">
                  <c:v>22.438320999999998</c:v>
                </c:pt>
                <c:pt idx="2174">
                  <c:v>22.429385</c:v>
                </c:pt>
                <c:pt idx="2175">
                  <c:v>22.414446999999999</c:v>
                </c:pt>
                <c:pt idx="2176">
                  <c:v>22.396695999999999</c:v>
                </c:pt>
                <c:pt idx="2177">
                  <c:v>22.387325000000001</c:v>
                </c:pt>
                <c:pt idx="2178">
                  <c:v>22.374147000000001</c:v>
                </c:pt>
                <c:pt idx="2179">
                  <c:v>22.360681</c:v>
                </c:pt>
                <c:pt idx="2180">
                  <c:v>22.355798</c:v>
                </c:pt>
                <c:pt idx="2181">
                  <c:v>22.349737999999999</c:v>
                </c:pt>
                <c:pt idx="2182">
                  <c:v>22.345504999999999</c:v>
                </c:pt>
                <c:pt idx="2183">
                  <c:v>22.340306000000002</c:v>
                </c:pt>
                <c:pt idx="2184">
                  <c:v>22.338630999999999</c:v>
                </c:pt>
                <c:pt idx="2185">
                  <c:v>22.339227999999999</c:v>
                </c:pt>
                <c:pt idx="2186">
                  <c:v>22.341792000000002</c:v>
                </c:pt>
                <c:pt idx="2187">
                  <c:v>22.342258999999999</c:v>
                </c:pt>
                <c:pt idx="2188">
                  <c:v>22.340551999999999</c:v>
                </c:pt>
                <c:pt idx="2189">
                  <c:v>22.338747000000001</c:v>
                </c:pt>
                <c:pt idx="2190">
                  <c:v>22.338985000000001</c:v>
                </c:pt>
                <c:pt idx="2191">
                  <c:v>22.330306</c:v>
                </c:pt>
                <c:pt idx="2192">
                  <c:v>22.329391000000001</c:v>
                </c:pt>
                <c:pt idx="2193">
                  <c:v>22.331382999999999</c:v>
                </c:pt>
                <c:pt idx="2194">
                  <c:v>22.332274000000002</c:v>
                </c:pt>
                <c:pt idx="2195">
                  <c:v>22.336791999999999</c:v>
                </c:pt>
                <c:pt idx="2196">
                  <c:v>22.338557000000002</c:v>
                </c:pt>
                <c:pt idx="2197">
                  <c:v>22.343275999999999</c:v>
                </c:pt>
                <c:pt idx="2198">
                  <c:v>22.350138000000001</c:v>
                </c:pt>
                <c:pt idx="2199">
                  <c:v>22.336054000000001</c:v>
                </c:pt>
                <c:pt idx="2200">
                  <c:v>22.333033</c:v>
                </c:pt>
                <c:pt idx="2201">
                  <c:v>22.331064000000001</c:v>
                </c:pt>
                <c:pt idx="2202">
                  <c:v>22.307789</c:v>
                </c:pt>
                <c:pt idx="2203">
                  <c:v>22.284956999999999</c:v>
                </c:pt>
                <c:pt idx="2204">
                  <c:v>22.275133</c:v>
                </c:pt>
                <c:pt idx="2205">
                  <c:v>22.283253999999999</c:v>
                </c:pt>
                <c:pt idx="2206">
                  <c:v>22.289531</c:v>
                </c:pt>
                <c:pt idx="2207">
                  <c:v>22.288492999999999</c:v>
                </c:pt>
                <c:pt idx="2208">
                  <c:v>22.291305000000001</c:v>
                </c:pt>
                <c:pt idx="2209">
                  <c:v>22.300066999999999</c:v>
                </c:pt>
                <c:pt idx="2210">
                  <c:v>22.294048</c:v>
                </c:pt>
                <c:pt idx="2211">
                  <c:v>22.277108999999999</c:v>
                </c:pt>
                <c:pt idx="2212">
                  <c:v>22.274906000000001</c:v>
                </c:pt>
                <c:pt idx="2213">
                  <c:v>22.269288</c:v>
                </c:pt>
                <c:pt idx="2214">
                  <c:v>22.263933999999999</c:v>
                </c:pt>
                <c:pt idx="2215">
                  <c:v>22.264479000000001</c:v>
                </c:pt>
                <c:pt idx="2216">
                  <c:v>22.275514000000001</c:v>
                </c:pt>
                <c:pt idx="2217">
                  <c:v>22.303605999999998</c:v>
                </c:pt>
                <c:pt idx="2218">
                  <c:v>22.332060999999999</c:v>
                </c:pt>
                <c:pt idx="2219">
                  <c:v>22.358143999999999</c:v>
                </c:pt>
                <c:pt idx="2220">
                  <c:v>22.387395000000001</c:v>
                </c:pt>
                <c:pt idx="2221">
                  <c:v>22.408106</c:v>
                </c:pt>
                <c:pt idx="2222">
                  <c:v>22.431799999999999</c:v>
                </c:pt>
                <c:pt idx="2223">
                  <c:v>22.464686</c:v>
                </c:pt>
                <c:pt idx="2224">
                  <c:v>22.485071999999999</c:v>
                </c:pt>
                <c:pt idx="2225">
                  <c:v>22.506423999999999</c:v>
                </c:pt>
                <c:pt idx="2226">
                  <c:v>22.527293</c:v>
                </c:pt>
                <c:pt idx="2227">
                  <c:v>22.545931</c:v>
                </c:pt>
                <c:pt idx="2228">
                  <c:v>22.550674000000001</c:v>
                </c:pt>
                <c:pt idx="2229">
                  <c:v>22.558927000000001</c:v>
                </c:pt>
                <c:pt idx="2230">
                  <c:v>22.569738999999998</c:v>
                </c:pt>
                <c:pt idx="2231">
                  <c:v>22.586051000000001</c:v>
                </c:pt>
                <c:pt idx="2232">
                  <c:v>22.596398000000001</c:v>
                </c:pt>
                <c:pt idx="2233">
                  <c:v>22.595984000000001</c:v>
                </c:pt>
                <c:pt idx="2234">
                  <c:v>22.601634000000001</c:v>
                </c:pt>
                <c:pt idx="2235">
                  <c:v>22.610913</c:v>
                </c:pt>
                <c:pt idx="2236">
                  <c:v>22.593437000000002</c:v>
                </c:pt>
                <c:pt idx="2237">
                  <c:v>22.594691000000001</c:v>
                </c:pt>
                <c:pt idx="2238">
                  <c:v>22.599682000000001</c:v>
                </c:pt>
                <c:pt idx="2239">
                  <c:v>22.604669999999999</c:v>
                </c:pt>
                <c:pt idx="2240">
                  <c:v>22.613313999999999</c:v>
                </c:pt>
                <c:pt idx="2241">
                  <c:v>22.624229</c:v>
                </c:pt>
                <c:pt idx="2242">
                  <c:v>22.630037999999999</c:v>
                </c:pt>
                <c:pt idx="2243">
                  <c:v>22.640795000000001</c:v>
                </c:pt>
                <c:pt idx="2244">
                  <c:v>22.636258000000002</c:v>
                </c:pt>
                <c:pt idx="2245">
                  <c:v>22.631143999999999</c:v>
                </c:pt>
                <c:pt idx="2246">
                  <c:v>22.614083999999998</c:v>
                </c:pt>
                <c:pt idx="2247">
                  <c:v>22.615193999999999</c:v>
                </c:pt>
                <c:pt idx="2248">
                  <c:v>22.623562</c:v>
                </c:pt>
                <c:pt idx="2249">
                  <c:v>22.611326999999999</c:v>
                </c:pt>
                <c:pt idx="2250">
                  <c:v>22.605751000000001</c:v>
                </c:pt>
                <c:pt idx="2251">
                  <c:v>22.605401000000001</c:v>
                </c:pt>
                <c:pt idx="2252">
                  <c:v>22.608699000000001</c:v>
                </c:pt>
                <c:pt idx="2253">
                  <c:v>22.623501000000001</c:v>
                </c:pt>
                <c:pt idx="2254">
                  <c:v>22.624972</c:v>
                </c:pt>
                <c:pt idx="2255">
                  <c:v>22.626331</c:v>
                </c:pt>
                <c:pt idx="2256">
                  <c:v>22.630333</c:v>
                </c:pt>
                <c:pt idx="2257">
                  <c:v>22.627195</c:v>
                </c:pt>
                <c:pt idx="2258">
                  <c:v>22.627019000000001</c:v>
                </c:pt>
                <c:pt idx="2259">
                  <c:v>22.623047</c:v>
                </c:pt>
                <c:pt idx="2260">
                  <c:v>22.615672</c:v>
                </c:pt>
                <c:pt idx="2261">
                  <c:v>22.603887</c:v>
                </c:pt>
                <c:pt idx="2262">
                  <c:v>22.59488</c:v>
                </c:pt>
                <c:pt idx="2263">
                  <c:v>22.587557</c:v>
                </c:pt>
                <c:pt idx="2264">
                  <c:v>22.591768999999999</c:v>
                </c:pt>
                <c:pt idx="2265">
                  <c:v>22.595659999999999</c:v>
                </c:pt>
                <c:pt idx="2266">
                  <c:v>22.595842000000001</c:v>
                </c:pt>
                <c:pt idx="2267">
                  <c:v>22.598541999999998</c:v>
                </c:pt>
                <c:pt idx="2268">
                  <c:v>22.596730000000001</c:v>
                </c:pt>
                <c:pt idx="2269">
                  <c:v>22.593139999999998</c:v>
                </c:pt>
                <c:pt idx="2270">
                  <c:v>22.584582999999999</c:v>
                </c:pt>
                <c:pt idx="2271">
                  <c:v>22.587467</c:v>
                </c:pt>
                <c:pt idx="2272">
                  <c:v>22.575948</c:v>
                </c:pt>
                <c:pt idx="2273">
                  <c:v>22.560392</c:v>
                </c:pt>
                <c:pt idx="2274">
                  <c:v>22.550813999999999</c:v>
                </c:pt>
                <c:pt idx="2275">
                  <c:v>22.551656999999999</c:v>
                </c:pt>
                <c:pt idx="2276">
                  <c:v>22.546702</c:v>
                </c:pt>
                <c:pt idx="2277">
                  <c:v>22.534403999999999</c:v>
                </c:pt>
                <c:pt idx="2278">
                  <c:v>22.525441000000001</c:v>
                </c:pt>
                <c:pt idx="2279">
                  <c:v>22.512847000000001</c:v>
                </c:pt>
                <c:pt idx="2280">
                  <c:v>22.496123000000001</c:v>
                </c:pt>
                <c:pt idx="2281">
                  <c:v>22.481069999999999</c:v>
                </c:pt>
                <c:pt idx="2282">
                  <c:v>22.471195999999999</c:v>
                </c:pt>
                <c:pt idx="2283">
                  <c:v>22.463550999999999</c:v>
                </c:pt>
                <c:pt idx="2284">
                  <c:v>22.460256999999999</c:v>
                </c:pt>
                <c:pt idx="2285">
                  <c:v>22.460252000000001</c:v>
                </c:pt>
                <c:pt idx="2286">
                  <c:v>22.455684999999999</c:v>
                </c:pt>
                <c:pt idx="2287">
                  <c:v>22.441828999999998</c:v>
                </c:pt>
                <c:pt idx="2288">
                  <c:v>22.429243</c:v>
                </c:pt>
                <c:pt idx="2289">
                  <c:v>22.420054</c:v>
                </c:pt>
                <c:pt idx="2290">
                  <c:v>22.41497</c:v>
                </c:pt>
                <c:pt idx="2291">
                  <c:v>22.409665</c:v>
                </c:pt>
                <c:pt idx="2292">
                  <c:v>22.404778</c:v>
                </c:pt>
                <c:pt idx="2293">
                  <c:v>22.397874000000002</c:v>
                </c:pt>
                <c:pt idx="2294">
                  <c:v>22.377071999999998</c:v>
                </c:pt>
                <c:pt idx="2295">
                  <c:v>22.354483999999999</c:v>
                </c:pt>
                <c:pt idx="2296">
                  <c:v>22.334149</c:v>
                </c:pt>
                <c:pt idx="2297">
                  <c:v>22.317312000000001</c:v>
                </c:pt>
                <c:pt idx="2298">
                  <c:v>22.304058999999999</c:v>
                </c:pt>
                <c:pt idx="2299">
                  <c:v>22.290071000000001</c:v>
                </c:pt>
                <c:pt idx="2300">
                  <c:v>22.27251</c:v>
                </c:pt>
                <c:pt idx="2301">
                  <c:v>22.260719000000002</c:v>
                </c:pt>
                <c:pt idx="2302">
                  <c:v>22.252414999999999</c:v>
                </c:pt>
                <c:pt idx="2303">
                  <c:v>22.241679000000001</c:v>
                </c:pt>
                <c:pt idx="2304">
                  <c:v>22.235827</c:v>
                </c:pt>
                <c:pt idx="2305">
                  <c:v>22.225754999999999</c:v>
                </c:pt>
                <c:pt idx="2306">
                  <c:v>22.218066</c:v>
                </c:pt>
                <c:pt idx="2307">
                  <c:v>22.215465999999999</c:v>
                </c:pt>
                <c:pt idx="2308">
                  <c:v>22.205181</c:v>
                </c:pt>
                <c:pt idx="2309">
                  <c:v>22.205237</c:v>
                </c:pt>
                <c:pt idx="2310">
                  <c:v>22.212399999999999</c:v>
                </c:pt>
                <c:pt idx="2311">
                  <c:v>22.220427000000001</c:v>
                </c:pt>
                <c:pt idx="2312">
                  <c:v>22.219742</c:v>
                </c:pt>
                <c:pt idx="2313">
                  <c:v>22.219452</c:v>
                </c:pt>
                <c:pt idx="2314">
                  <c:v>22.214924</c:v>
                </c:pt>
                <c:pt idx="2315">
                  <c:v>22.212243000000001</c:v>
                </c:pt>
                <c:pt idx="2316">
                  <c:v>22.208466000000001</c:v>
                </c:pt>
                <c:pt idx="2317">
                  <c:v>22.210277999999999</c:v>
                </c:pt>
                <c:pt idx="2318">
                  <c:v>22.214984000000001</c:v>
                </c:pt>
                <c:pt idx="2319">
                  <c:v>22.221245</c:v>
                </c:pt>
                <c:pt idx="2320">
                  <c:v>22.229384</c:v>
                </c:pt>
                <c:pt idx="2321">
                  <c:v>22.235989</c:v>
                </c:pt>
                <c:pt idx="2322">
                  <c:v>22.244789000000001</c:v>
                </c:pt>
                <c:pt idx="2323">
                  <c:v>22.268180999999998</c:v>
                </c:pt>
                <c:pt idx="2324">
                  <c:v>22.301252999999999</c:v>
                </c:pt>
                <c:pt idx="2325">
                  <c:v>22.331302000000001</c:v>
                </c:pt>
                <c:pt idx="2326">
                  <c:v>22.369012000000001</c:v>
                </c:pt>
                <c:pt idx="2327">
                  <c:v>22.397746000000001</c:v>
                </c:pt>
                <c:pt idx="2328">
                  <c:v>22.422547999999999</c:v>
                </c:pt>
                <c:pt idx="2329">
                  <c:v>22.442544000000002</c:v>
                </c:pt>
                <c:pt idx="2330">
                  <c:v>22.465012999999999</c:v>
                </c:pt>
                <c:pt idx="2331">
                  <c:v>22.486602999999999</c:v>
                </c:pt>
                <c:pt idx="2332">
                  <c:v>22.511247999999998</c:v>
                </c:pt>
                <c:pt idx="2333">
                  <c:v>22.529440999999998</c:v>
                </c:pt>
                <c:pt idx="2334">
                  <c:v>22.542719999999999</c:v>
                </c:pt>
                <c:pt idx="2335">
                  <c:v>22.565138999999999</c:v>
                </c:pt>
                <c:pt idx="2336">
                  <c:v>22.5825</c:v>
                </c:pt>
                <c:pt idx="2337">
                  <c:v>22.599012999999999</c:v>
                </c:pt>
                <c:pt idx="2338">
                  <c:v>22.610437999999998</c:v>
                </c:pt>
                <c:pt idx="2339">
                  <c:v>22.619888</c:v>
                </c:pt>
                <c:pt idx="2340">
                  <c:v>22.629608000000001</c:v>
                </c:pt>
                <c:pt idx="2341">
                  <c:v>22.643236999999999</c:v>
                </c:pt>
                <c:pt idx="2342">
                  <c:v>22.649365</c:v>
                </c:pt>
                <c:pt idx="2343">
                  <c:v>22.658528</c:v>
                </c:pt>
                <c:pt idx="2344">
                  <c:v>22.659662000000001</c:v>
                </c:pt>
                <c:pt idx="2345">
                  <c:v>22.670604999999998</c:v>
                </c:pt>
                <c:pt idx="2346">
                  <c:v>22.669141</c:v>
                </c:pt>
                <c:pt idx="2347">
                  <c:v>22.667912000000001</c:v>
                </c:pt>
                <c:pt idx="2348">
                  <c:v>22.665472999999999</c:v>
                </c:pt>
                <c:pt idx="2349">
                  <c:v>22.657240999999999</c:v>
                </c:pt>
                <c:pt idx="2350">
                  <c:v>22.651101000000001</c:v>
                </c:pt>
                <c:pt idx="2351">
                  <c:v>22.657973999999999</c:v>
                </c:pt>
                <c:pt idx="2352">
                  <c:v>22.660686999999999</c:v>
                </c:pt>
                <c:pt idx="2353">
                  <c:v>22.672170999999999</c:v>
                </c:pt>
                <c:pt idx="2354">
                  <c:v>22.676120000000001</c:v>
                </c:pt>
                <c:pt idx="2355">
                  <c:v>22.660019999999999</c:v>
                </c:pt>
                <c:pt idx="2356">
                  <c:v>22.645410999999999</c:v>
                </c:pt>
                <c:pt idx="2357">
                  <c:v>22.644009</c:v>
                </c:pt>
                <c:pt idx="2358">
                  <c:v>22.644219</c:v>
                </c:pt>
                <c:pt idx="2359">
                  <c:v>22.646505999999999</c:v>
                </c:pt>
                <c:pt idx="2360">
                  <c:v>22.650165000000001</c:v>
                </c:pt>
                <c:pt idx="2361">
                  <c:v>22.657885</c:v>
                </c:pt>
                <c:pt idx="2362">
                  <c:v>22.665946000000002</c:v>
                </c:pt>
                <c:pt idx="2363">
                  <c:v>22.661480999999998</c:v>
                </c:pt>
                <c:pt idx="2364">
                  <c:v>22.664162999999999</c:v>
                </c:pt>
                <c:pt idx="2365">
                  <c:v>22.661857999999999</c:v>
                </c:pt>
                <c:pt idx="2366">
                  <c:v>22.657993000000001</c:v>
                </c:pt>
                <c:pt idx="2367">
                  <c:v>22.655546999999999</c:v>
                </c:pt>
                <c:pt idx="2368">
                  <c:v>22.652213</c:v>
                </c:pt>
                <c:pt idx="2369">
                  <c:v>22.648952999999999</c:v>
                </c:pt>
                <c:pt idx="2370">
                  <c:v>22.644425999999999</c:v>
                </c:pt>
                <c:pt idx="2371">
                  <c:v>22.643675000000002</c:v>
                </c:pt>
                <c:pt idx="2372">
                  <c:v>22.640597</c:v>
                </c:pt>
                <c:pt idx="2373">
                  <c:v>22.624479999999998</c:v>
                </c:pt>
                <c:pt idx="2374">
                  <c:v>22.622368999999999</c:v>
                </c:pt>
                <c:pt idx="2375">
                  <c:v>22.616043999999999</c:v>
                </c:pt>
                <c:pt idx="2376">
                  <c:v>22.606984000000001</c:v>
                </c:pt>
                <c:pt idx="2377">
                  <c:v>22.604738000000001</c:v>
                </c:pt>
                <c:pt idx="2378">
                  <c:v>22.587900999999999</c:v>
                </c:pt>
                <c:pt idx="2379">
                  <c:v>22.583034999999999</c:v>
                </c:pt>
                <c:pt idx="2380">
                  <c:v>22.582224</c:v>
                </c:pt>
                <c:pt idx="2381">
                  <c:v>22.581927</c:v>
                </c:pt>
                <c:pt idx="2382">
                  <c:v>22.580670000000001</c:v>
                </c:pt>
                <c:pt idx="2383">
                  <c:v>22.584773999999999</c:v>
                </c:pt>
                <c:pt idx="2384">
                  <c:v>22.579595999999999</c:v>
                </c:pt>
                <c:pt idx="2385">
                  <c:v>22.567235</c:v>
                </c:pt>
                <c:pt idx="2386">
                  <c:v>22.567302000000002</c:v>
                </c:pt>
                <c:pt idx="2387">
                  <c:v>22.553093000000001</c:v>
                </c:pt>
                <c:pt idx="2388">
                  <c:v>22.540844</c:v>
                </c:pt>
                <c:pt idx="2389">
                  <c:v>22.530263000000001</c:v>
                </c:pt>
                <c:pt idx="2390">
                  <c:v>22.521761000000001</c:v>
                </c:pt>
                <c:pt idx="2391">
                  <c:v>22.516783</c:v>
                </c:pt>
                <c:pt idx="2392">
                  <c:v>22.494001999999998</c:v>
                </c:pt>
                <c:pt idx="2393">
                  <c:v>22.473849000000001</c:v>
                </c:pt>
                <c:pt idx="2394">
                  <c:v>22.459</c:v>
                </c:pt>
                <c:pt idx="2395">
                  <c:v>22.458963000000001</c:v>
                </c:pt>
                <c:pt idx="2396">
                  <c:v>22.456942000000002</c:v>
                </c:pt>
                <c:pt idx="2397">
                  <c:v>22.448516999999999</c:v>
                </c:pt>
                <c:pt idx="2398">
                  <c:v>22.44285</c:v>
                </c:pt>
                <c:pt idx="2399">
                  <c:v>22.434031999999998</c:v>
                </c:pt>
                <c:pt idx="2400">
                  <c:v>22.426735000000001</c:v>
                </c:pt>
                <c:pt idx="2401">
                  <c:v>22.415894000000002</c:v>
                </c:pt>
                <c:pt idx="2402">
                  <c:v>22.400829000000002</c:v>
                </c:pt>
                <c:pt idx="2403">
                  <c:v>22.390232999999998</c:v>
                </c:pt>
                <c:pt idx="2404">
                  <c:v>22.383906</c:v>
                </c:pt>
                <c:pt idx="2405">
                  <c:v>22.371354</c:v>
                </c:pt>
                <c:pt idx="2406">
                  <c:v>22.348708999999999</c:v>
                </c:pt>
                <c:pt idx="2407">
                  <c:v>22.321686</c:v>
                </c:pt>
                <c:pt idx="2408">
                  <c:v>22.301407999999999</c:v>
                </c:pt>
                <c:pt idx="2409">
                  <c:v>22.283313</c:v>
                </c:pt>
                <c:pt idx="2410">
                  <c:v>22.280612000000001</c:v>
                </c:pt>
                <c:pt idx="2411">
                  <c:v>22.279482000000002</c:v>
                </c:pt>
                <c:pt idx="2412">
                  <c:v>22.267564</c:v>
                </c:pt>
                <c:pt idx="2413">
                  <c:v>22.256779999999999</c:v>
                </c:pt>
                <c:pt idx="2414">
                  <c:v>22.246835000000001</c:v>
                </c:pt>
                <c:pt idx="2415">
                  <c:v>22.237670999999999</c:v>
                </c:pt>
                <c:pt idx="2416">
                  <c:v>22.225888999999999</c:v>
                </c:pt>
                <c:pt idx="2417">
                  <c:v>22.220770000000002</c:v>
                </c:pt>
                <c:pt idx="2418">
                  <c:v>22.219660999999999</c:v>
                </c:pt>
                <c:pt idx="2419">
                  <c:v>22.211548000000001</c:v>
                </c:pt>
                <c:pt idx="2420">
                  <c:v>22.210360999999999</c:v>
                </c:pt>
                <c:pt idx="2421">
                  <c:v>22.207367000000001</c:v>
                </c:pt>
                <c:pt idx="2422">
                  <c:v>22.209700000000002</c:v>
                </c:pt>
                <c:pt idx="2423">
                  <c:v>22.209150999999999</c:v>
                </c:pt>
                <c:pt idx="2424">
                  <c:v>22.211006999999999</c:v>
                </c:pt>
                <c:pt idx="2425">
                  <c:v>22.212537999999999</c:v>
                </c:pt>
                <c:pt idx="2426">
                  <c:v>22.211479000000001</c:v>
                </c:pt>
                <c:pt idx="2427">
                  <c:v>22.213322999999999</c:v>
                </c:pt>
                <c:pt idx="2428">
                  <c:v>22.212454000000001</c:v>
                </c:pt>
                <c:pt idx="2429">
                  <c:v>22.210622999999998</c:v>
                </c:pt>
                <c:pt idx="2430">
                  <c:v>22.209568000000001</c:v>
                </c:pt>
                <c:pt idx="2431">
                  <c:v>22.209672999999999</c:v>
                </c:pt>
                <c:pt idx="2432">
                  <c:v>22.209106999999999</c:v>
                </c:pt>
                <c:pt idx="2433">
                  <c:v>22.212174000000001</c:v>
                </c:pt>
                <c:pt idx="2434">
                  <c:v>22.208196000000001</c:v>
                </c:pt>
                <c:pt idx="2435">
                  <c:v>22.215581</c:v>
                </c:pt>
                <c:pt idx="2436">
                  <c:v>22.214516</c:v>
                </c:pt>
                <c:pt idx="2437">
                  <c:v>22.235226999999998</c:v>
                </c:pt>
                <c:pt idx="2438">
                  <c:v>22.268892000000001</c:v>
                </c:pt>
                <c:pt idx="2439">
                  <c:v>22.322420999999999</c:v>
                </c:pt>
                <c:pt idx="2440">
                  <c:v>22.370736999999998</c:v>
                </c:pt>
                <c:pt idx="2441">
                  <c:v>22.400221999999999</c:v>
                </c:pt>
                <c:pt idx="2442">
                  <c:v>22.428463000000001</c:v>
                </c:pt>
                <c:pt idx="2443">
                  <c:v>22.458611000000001</c:v>
                </c:pt>
                <c:pt idx="2444">
                  <c:v>22.483093</c:v>
                </c:pt>
                <c:pt idx="2445">
                  <c:v>22.508738000000001</c:v>
                </c:pt>
                <c:pt idx="2446">
                  <c:v>22.523945999999999</c:v>
                </c:pt>
                <c:pt idx="2447">
                  <c:v>22.542815999999998</c:v>
                </c:pt>
                <c:pt idx="2448">
                  <c:v>22.561530000000001</c:v>
                </c:pt>
                <c:pt idx="2449">
                  <c:v>22.580601999999999</c:v>
                </c:pt>
                <c:pt idx="2450">
                  <c:v>22.602499999999999</c:v>
                </c:pt>
                <c:pt idx="2451">
                  <c:v>22.614836</c:v>
                </c:pt>
                <c:pt idx="2452">
                  <c:v>22.631233999999999</c:v>
                </c:pt>
                <c:pt idx="2453">
                  <c:v>22.641131000000001</c:v>
                </c:pt>
                <c:pt idx="2454">
                  <c:v>22.634215000000001</c:v>
                </c:pt>
                <c:pt idx="2455">
                  <c:v>22.623684000000001</c:v>
                </c:pt>
                <c:pt idx="2456">
                  <c:v>22.626308999999999</c:v>
                </c:pt>
                <c:pt idx="2457">
                  <c:v>22.631011999999998</c:v>
                </c:pt>
                <c:pt idx="2458">
                  <c:v>22.639785</c:v>
                </c:pt>
                <c:pt idx="2459">
                  <c:v>22.643149999999999</c:v>
                </c:pt>
                <c:pt idx="2460">
                  <c:v>22.651561999999998</c:v>
                </c:pt>
                <c:pt idx="2461">
                  <c:v>22.657195999999999</c:v>
                </c:pt>
                <c:pt idx="2462">
                  <c:v>22.661735</c:v>
                </c:pt>
                <c:pt idx="2463">
                  <c:v>22.661628</c:v>
                </c:pt>
                <c:pt idx="2464">
                  <c:v>22.668551000000001</c:v>
                </c:pt>
                <c:pt idx="2465">
                  <c:v>22.668427999999999</c:v>
                </c:pt>
                <c:pt idx="2466">
                  <c:v>22.664142999999999</c:v>
                </c:pt>
                <c:pt idx="2467">
                  <c:v>22.663810000000002</c:v>
                </c:pt>
                <c:pt idx="2468">
                  <c:v>22.658729000000001</c:v>
                </c:pt>
                <c:pt idx="2469">
                  <c:v>22.659725000000002</c:v>
                </c:pt>
                <c:pt idx="2470">
                  <c:v>22.657302000000001</c:v>
                </c:pt>
                <c:pt idx="2471">
                  <c:v>22.661297999999999</c:v>
                </c:pt>
                <c:pt idx="2472">
                  <c:v>22.660664000000001</c:v>
                </c:pt>
                <c:pt idx="2473">
                  <c:v>22.654954</c:v>
                </c:pt>
                <c:pt idx="2474">
                  <c:v>22.657889999999998</c:v>
                </c:pt>
                <c:pt idx="2475">
                  <c:v>22.665972</c:v>
                </c:pt>
                <c:pt idx="2476">
                  <c:v>22.664704</c:v>
                </c:pt>
                <c:pt idx="2477">
                  <c:v>22.663338</c:v>
                </c:pt>
                <c:pt idx="2478">
                  <c:v>22.669343000000001</c:v>
                </c:pt>
                <c:pt idx="2479">
                  <c:v>22.662880999999999</c:v>
                </c:pt>
                <c:pt idx="2480">
                  <c:v>22.666649</c:v>
                </c:pt>
                <c:pt idx="2481">
                  <c:v>22.662711999999999</c:v>
                </c:pt>
                <c:pt idx="2482">
                  <c:v>22.648879000000001</c:v>
                </c:pt>
                <c:pt idx="2483">
                  <c:v>22.650008</c:v>
                </c:pt>
                <c:pt idx="2484">
                  <c:v>22.648209999999999</c:v>
                </c:pt>
                <c:pt idx="2485">
                  <c:v>22.641845</c:v>
                </c:pt>
                <c:pt idx="2486">
                  <c:v>22.644307999999999</c:v>
                </c:pt>
                <c:pt idx="2487">
                  <c:v>22.639327999999999</c:v>
                </c:pt>
                <c:pt idx="2488">
                  <c:v>22.644629999999999</c:v>
                </c:pt>
                <c:pt idx="2489">
                  <c:v>22.655691000000001</c:v>
                </c:pt>
                <c:pt idx="2490">
                  <c:v>22.659085000000001</c:v>
                </c:pt>
                <c:pt idx="2491">
                  <c:v>22.654232</c:v>
                </c:pt>
                <c:pt idx="2492">
                  <c:v>22.657101999999998</c:v>
                </c:pt>
                <c:pt idx="2493">
                  <c:v>22.647821</c:v>
                </c:pt>
                <c:pt idx="2494">
                  <c:v>22.639588</c:v>
                </c:pt>
                <c:pt idx="2495">
                  <c:v>22.633033000000001</c:v>
                </c:pt>
                <c:pt idx="2496">
                  <c:v>22.626743000000001</c:v>
                </c:pt>
                <c:pt idx="2497">
                  <c:v>22.613700000000001</c:v>
                </c:pt>
                <c:pt idx="2498">
                  <c:v>22.604835999999999</c:v>
                </c:pt>
                <c:pt idx="2499">
                  <c:v>22.600431</c:v>
                </c:pt>
                <c:pt idx="2500">
                  <c:v>22.595316</c:v>
                </c:pt>
                <c:pt idx="2501">
                  <c:v>22.579749</c:v>
                </c:pt>
                <c:pt idx="2502">
                  <c:v>22.567809</c:v>
                </c:pt>
                <c:pt idx="2503">
                  <c:v>22.562148000000001</c:v>
                </c:pt>
                <c:pt idx="2504">
                  <c:v>22.558537999999999</c:v>
                </c:pt>
                <c:pt idx="2505">
                  <c:v>22.549188999999998</c:v>
                </c:pt>
                <c:pt idx="2506">
                  <c:v>22.535173</c:v>
                </c:pt>
                <c:pt idx="2507">
                  <c:v>22.52805</c:v>
                </c:pt>
                <c:pt idx="2508">
                  <c:v>22.513769</c:v>
                </c:pt>
                <c:pt idx="2509">
                  <c:v>22.506238</c:v>
                </c:pt>
                <c:pt idx="2510">
                  <c:v>22.498698999999998</c:v>
                </c:pt>
                <c:pt idx="2511">
                  <c:v>22.488491</c:v>
                </c:pt>
                <c:pt idx="2512">
                  <c:v>22.477004999999998</c:v>
                </c:pt>
                <c:pt idx="2513">
                  <c:v>22.462754</c:v>
                </c:pt>
                <c:pt idx="2514">
                  <c:v>22.450596000000001</c:v>
                </c:pt>
                <c:pt idx="2515">
                  <c:v>22.440062000000001</c:v>
                </c:pt>
                <c:pt idx="2516">
                  <c:v>22.423732999999999</c:v>
                </c:pt>
                <c:pt idx="2517">
                  <c:v>22.415799</c:v>
                </c:pt>
                <c:pt idx="2518">
                  <c:v>22.409213999999999</c:v>
                </c:pt>
                <c:pt idx="2519">
                  <c:v>22.408539999999999</c:v>
                </c:pt>
                <c:pt idx="2520">
                  <c:v>22.404087000000001</c:v>
                </c:pt>
                <c:pt idx="2521">
                  <c:v>22.398406999999999</c:v>
                </c:pt>
                <c:pt idx="2522">
                  <c:v>22.382501000000001</c:v>
                </c:pt>
                <c:pt idx="2523">
                  <c:v>22.365676000000001</c:v>
                </c:pt>
                <c:pt idx="2524">
                  <c:v>22.347829000000001</c:v>
                </c:pt>
                <c:pt idx="2525">
                  <c:v>22.331067000000001</c:v>
                </c:pt>
                <c:pt idx="2526">
                  <c:v>22.312944000000002</c:v>
                </c:pt>
                <c:pt idx="2527">
                  <c:v>22.296185999999999</c:v>
                </c:pt>
                <c:pt idx="2528">
                  <c:v>22.279934999999998</c:v>
                </c:pt>
                <c:pt idx="2529">
                  <c:v>22.267330000000001</c:v>
                </c:pt>
                <c:pt idx="2530">
                  <c:v>22.263161</c:v>
                </c:pt>
                <c:pt idx="2531">
                  <c:v>22.255571</c:v>
                </c:pt>
                <c:pt idx="2532">
                  <c:v>22.248871999999999</c:v>
                </c:pt>
                <c:pt idx="2533">
                  <c:v>22.24314</c:v>
                </c:pt>
                <c:pt idx="2534">
                  <c:v>22.238657</c:v>
                </c:pt>
                <c:pt idx="2535">
                  <c:v>22.235510999999999</c:v>
                </c:pt>
                <c:pt idx="2536">
                  <c:v>22.229340000000001</c:v>
                </c:pt>
                <c:pt idx="2537">
                  <c:v>22.231366999999999</c:v>
                </c:pt>
                <c:pt idx="2538">
                  <c:v>22.231967999999998</c:v>
                </c:pt>
                <c:pt idx="2539">
                  <c:v>22.229106999999999</c:v>
                </c:pt>
                <c:pt idx="2540">
                  <c:v>22.234635000000001</c:v>
                </c:pt>
                <c:pt idx="2541">
                  <c:v>22.228784999999998</c:v>
                </c:pt>
                <c:pt idx="2542">
                  <c:v>22.226099999999999</c:v>
                </c:pt>
                <c:pt idx="2543">
                  <c:v>22.232395</c:v>
                </c:pt>
                <c:pt idx="2544">
                  <c:v>22.241534000000001</c:v>
                </c:pt>
                <c:pt idx="2545">
                  <c:v>22.244956999999999</c:v>
                </c:pt>
                <c:pt idx="2546">
                  <c:v>22.249777000000002</c:v>
                </c:pt>
                <c:pt idx="2547">
                  <c:v>22.251722000000001</c:v>
                </c:pt>
                <c:pt idx="2548">
                  <c:v>22.253878</c:v>
                </c:pt>
                <c:pt idx="2549">
                  <c:v>22.254978999999999</c:v>
                </c:pt>
                <c:pt idx="2550">
                  <c:v>22.261848000000001</c:v>
                </c:pt>
                <c:pt idx="2551">
                  <c:v>22.275908000000001</c:v>
                </c:pt>
                <c:pt idx="2552">
                  <c:v>22.306633000000001</c:v>
                </c:pt>
                <c:pt idx="2553">
                  <c:v>22.347200000000001</c:v>
                </c:pt>
                <c:pt idx="2554">
                  <c:v>22.391929000000001</c:v>
                </c:pt>
                <c:pt idx="2555">
                  <c:v>22.424503999999999</c:v>
                </c:pt>
                <c:pt idx="2556">
                  <c:v>22.460038999999998</c:v>
                </c:pt>
                <c:pt idx="2557">
                  <c:v>22.490371</c:v>
                </c:pt>
                <c:pt idx="2558">
                  <c:v>22.515105999999999</c:v>
                </c:pt>
                <c:pt idx="2559">
                  <c:v>22.535112999999999</c:v>
                </c:pt>
                <c:pt idx="2560">
                  <c:v>22.551034000000001</c:v>
                </c:pt>
                <c:pt idx="2561">
                  <c:v>22.560592</c:v>
                </c:pt>
                <c:pt idx="2562">
                  <c:v>22.571618999999998</c:v>
                </c:pt>
                <c:pt idx="2563">
                  <c:v>22.585611</c:v>
                </c:pt>
                <c:pt idx="2564">
                  <c:v>22.597280999999999</c:v>
                </c:pt>
                <c:pt idx="2565">
                  <c:v>22.609373000000001</c:v>
                </c:pt>
                <c:pt idx="2566">
                  <c:v>22.623058</c:v>
                </c:pt>
                <c:pt idx="2567">
                  <c:v>22.634464000000001</c:v>
                </c:pt>
                <c:pt idx="2568">
                  <c:v>22.638427</c:v>
                </c:pt>
                <c:pt idx="2569">
                  <c:v>22.639074999999998</c:v>
                </c:pt>
                <c:pt idx="2570">
                  <c:v>22.640647999999999</c:v>
                </c:pt>
                <c:pt idx="2571">
                  <c:v>22.635928</c:v>
                </c:pt>
                <c:pt idx="2572">
                  <c:v>22.632856</c:v>
                </c:pt>
                <c:pt idx="2573">
                  <c:v>22.637754999999999</c:v>
                </c:pt>
                <c:pt idx="2574">
                  <c:v>22.646007999999998</c:v>
                </c:pt>
                <c:pt idx="2575">
                  <c:v>22.655049999999999</c:v>
                </c:pt>
                <c:pt idx="2576">
                  <c:v>22.663340999999999</c:v>
                </c:pt>
                <c:pt idx="2577">
                  <c:v>22.666623000000001</c:v>
                </c:pt>
                <c:pt idx="2578">
                  <c:v>22.666481999999998</c:v>
                </c:pt>
                <c:pt idx="2579">
                  <c:v>22.666136999999999</c:v>
                </c:pt>
                <c:pt idx="2580">
                  <c:v>22.670051000000001</c:v>
                </c:pt>
                <c:pt idx="2581">
                  <c:v>22.669668999999999</c:v>
                </c:pt>
                <c:pt idx="2582">
                  <c:v>22.669559</c:v>
                </c:pt>
                <c:pt idx="2583">
                  <c:v>22.667895999999999</c:v>
                </c:pt>
                <c:pt idx="2584">
                  <c:v>22.656067</c:v>
                </c:pt>
                <c:pt idx="2585">
                  <c:v>22.653044000000001</c:v>
                </c:pt>
                <c:pt idx="2586">
                  <c:v>22.656192000000001</c:v>
                </c:pt>
                <c:pt idx="2587">
                  <c:v>22.650262000000001</c:v>
                </c:pt>
                <c:pt idx="2588">
                  <c:v>22.640643000000001</c:v>
                </c:pt>
                <c:pt idx="2589">
                  <c:v>22.632124000000001</c:v>
                </c:pt>
                <c:pt idx="2590">
                  <c:v>22.638072000000001</c:v>
                </c:pt>
                <c:pt idx="2591">
                  <c:v>22.641300000000001</c:v>
                </c:pt>
                <c:pt idx="2592">
                  <c:v>22.651351999999999</c:v>
                </c:pt>
                <c:pt idx="2593">
                  <c:v>22.655722000000001</c:v>
                </c:pt>
                <c:pt idx="2594">
                  <c:v>22.662267</c:v>
                </c:pt>
                <c:pt idx="2595">
                  <c:v>22.661646000000001</c:v>
                </c:pt>
                <c:pt idx="2596">
                  <c:v>22.663027</c:v>
                </c:pt>
                <c:pt idx="2597">
                  <c:v>22.663150000000002</c:v>
                </c:pt>
                <c:pt idx="2598">
                  <c:v>22.664256999999999</c:v>
                </c:pt>
                <c:pt idx="2599">
                  <c:v>22.668467</c:v>
                </c:pt>
                <c:pt idx="2600">
                  <c:v>22.667393000000001</c:v>
                </c:pt>
                <c:pt idx="2601">
                  <c:v>22.667867999999999</c:v>
                </c:pt>
                <c:pt idx="2602">
                  <c:v>22.669114</c:v>
                </c:pt>
                <c:pt idx="2603">
                  <c:v>22.662744</c:v>
                </c:pt>
                <c:pt idx="2604">
                  <c:v>22.661514</c:v>
                </c:pt>
                <c:pt idx="2605">
                  <c:v>22.661792999999999</c:v>
                </c:pt>
                <c:pt idx="2606">
                  <c:v>22.649132999999999</c:v>
                </c:pt>
                <c:pt idx="2607">
                  <c:v>22.635956</c:v>
                </c:pt>
                <c:pt idx="2608">
                  <c:v>22.627866999999998</c:v>
                </c:pt>
                <c:pt idx="2609">
                  <c:v>22.619394</c:v>
                </c:pt>
                <c:pt idx="2610">
                  <c:v>22.6099</c:v>
                </c:pt>
                <c:pt idx="2611">
                  <c:v>22.590952999999999</c:v>
                </c:pt>
                <c:pt idx="2612">
                  <c:v>22.571439000000002</c:v>
                </c:pt>
                <c:pt idx="2613">
                  <c:v>22.552448999999999</c:v>
                </c:pt>
                <c:pt idx="2614">
                  <c:v>22.534122</c:v>
                </c:pt>
                <c:pt idx="2615">
                  <c:v>22.512564999999999</c:v>
                </c:pt>
                <c:pt idx="2616">
                  <c:v>22.499106999999999</c:v>
                </c:pt>
                <c:pt idx="2617">
                  <c:v>22.487286000000001</c:v>
                </c:pt>
                <c:pt idx="2618">
                  <c:v>22.485575999999998</c:v>
                </c:pt>
                <c:pt idx="2619">
                  <c:v>22.480948999999999</c:v>
                </c:pt>
                <c:pt idx="2620">
                  <c:v>22.477041</c:v>
                </c:pt>
                <c:pt idx="2621">
                  <c:v>22.465337000000002</c:v>
                </c:pt>
                <c:pt idx="2622">
                  <c:v>22.441996</c:v>
                </c:pt>
                <c:pt idx="2623">
                  <c:v>22.427849999999999</c:v>
                </c:pt>
                <c:pt idx="2624">
                  <c:v>22.401762000000002</c:v>
                </c:pt>
                <c:pt idx="2625">
                  <c:v>22.380984999999999</c:v>
                </c:pt>
                <c:pt idx="2626">
                  <c:v>22.370236999999999</c:v>
                </c:pt>
                <c:pt idx="2627">
                  <c:v>22.361920999999999</c:v>
                </c:pt>
                <c:pt idx="2628">
                  <c:v>22.348410000000001</c:v>
                </c:pt>
                <c:pt idx="2629">
                  <c:v>22.334177</c:v>
                </c:pt>
                <c:pt idx="2630">
                  <c:v>22.324860999999999</c:v>
                </c:pt>
                <c:pt idx="2631">
                  <c:v>22.326868000000001</c:v>
                </c:pt>
                <c:pt idx="2632">
                  <c:v>22.324705999999999</c:v>
                </c:pt>
                <c:pt idx="2633">
                  <c:v>22.312825</c:v>
                </c:pt>
                <c:pt idx="2634">
                  <c:v>22.291025000000001</c:v>
                </c:pt>
                <c:pt idx="2635">
                  <c:v>22.276330000000002</c:v>
                </c:pt>
                <c:pt idx="2636">
                  <c:v>22.269947999999999</c:v>
                </c:pt>
                <c:pt idx="2637">
                  <c:v>22.26211</c:v>
                </c:pt>
                <c:pt idx="2638">
                  <c:v>22.252433</c:v>
                </c:pt>
                <c:pt idx="2639">
                  <c:v>22.239443000000001</c:v>
                </c:pt>
                <c:pt idx="2640">
                  <c:v>22.234617</c:v>
                </c:pt>
                <c:pt idx="2641">
                  <c:v>22.225883</c:v>
                </c:pt>
                <c:pt idx="2642">
                  <c:v>22.223068000000001</c:v>
                </c:pt>
                <c:pt idx="2643">
                  <c:v>22.219405999999999</c:v>
                </c:pt>
                <c:pt idx="2644">
                  <c:v>22.217165999999999</c:v>
                </c:pt>
                <c:pt idx="2645">
                  <c:v>22.218827999999998</c:v>
                </c:pt>
                <c:pt idx="2646">
                  <c:v>22.216524</c:v>
                </c:pt>
                <c:pt idx="2647">
                  <c:v>22.217257</c:v>
                </c:pt>
                <c:pt idx="2648">
                  <c:v>22.219324</c:v>
                </c:pt>
                <c:pt idx="2649">
                  <c:v>22.223517000000001</c:v>
                </c:pt>
                <c:pt idx="2650">
                  <c:v>22.224077000000001</c:v>
                </c:pt>
                <c:pt idx="2651">
                  <c:v>22.221540999999998</c:v>
                </c:pt>
                <c:pt idx="2652">
                  <c:v>22.217535999999999</c:v>
                </c:pt>
                <c:pt idx="2653">
                  <c:v>22.218267000000001</c:v>
                </c:pt>
                <c:pt idx="2654">
                  <c:v>22.218342</c:v>
                </c:pt>
                <c:pt idx="2655">
                  <c:v>22.217704000000001</c:v>
                </c:pt>
                <c:pt idx="2656">
                  <c:v>22.224267000000001</c:v>
                </c:pt>
                <c:pt idx="2657">
                  <c:v>22.228611999999998</c:v>
                </c:pt>
                <c:pt idx="2658">
                  <c:v>22.229744</c:v>
                </c:pt>
                <c:pt idx="2659">
                  <c:v>22.238098999999998</c:v>
                </c:pt>
                <c:pt idx="2660">
                  <c:v>22.240197999999999</c:v>
                </c:pt>
                <c:pt idx="2661">
                  <c:v>22.248141</c:v>
                </c:pt>
                <c:pt idx="2662">
                  <c:v>22.274062000000001</c:v>
                </c:pt>
                <c:pt idx="2663">
                  <c:v>22.310473999999999</c:v>
                </c:pt>
                <c:pt idx="2664">
                  <c:v>22.358784</c:v>
                </c:pt>
                <c:pt idx="2665">
                  <c:v>22.392129000000001</c:v>
                </c:pt>
                <c:pt idx="2666">
                  <c:v>22.424904000000002</c:v>
                </c:pt>
                <c:pt idx="2667">
                  <c:v>22.455957000000001</c:v>
                </c:pt>
                <c:pt idx="2668">
                  <c:v>22.483552</c:v>
                </c:pt>
                <c:pt idx="2669">
                  <c:v>22.504187999999999</c:v>
                </c:pt>
                <c:pt idx="2670">
                  <c:v>22.53152</c:v>
                </c:pt>
                <c:pt idx="2671">
                  <c:v>22.548884000000001</c:v>
                </c:pt>
                <c:pt idx="2672">
                  <c:v>22.567869000000002</c:v>
                </c:pt>
                <c:pt idx="2673">
                  <c:v>22.585685999999999</c:v>
                </c:pt>
                <c:pt idx="2674">
                  <c:v>22.597161</c:v>
                </c:pt>
                <c:pt idx="2675">
                  <c:v>22.610517000000002</c:v>
                </c:pt>
                <c:pt idx="2676">
                  <c:v>22.615964999999999</c:v>
                </c:pt>
                <c:pt idx="2677">
                  <c:v>22.628935999999999</c:v>
                </c:pt>
                <c:pt idx="2678">
                  <c:v>22.635608999999999</c:v>
                </c:pt>
                <c:pt idx="2679">
                  <c:v>22.646647000000002</c:v>
                </c:pt>
                <c:pt idx="2680">
                  <c:v>22.655424</c:v>
                </c:pt>
                <c:pt idx="2681">
                  <c:v>22.661975999999999</c:v>
                </c:pt>
                <c:pt idx="2682">
                  <c:v>22.659041999999999</c:v>
                </c:pt>
                <c:pt idx="2683">
                  <c:v>22.662659999999999</c:v>
                </c:pt>
                <c:pt idx="2684">
                  <c:v>22.671942000000001</c:v>
                </c:pt>
                <c:pt idx="2685">
                  <c:v>22.675436000000001</c:v>
                </c:pt>
                <c:pt idx="2686">
                  <c:v>22.681331</c:v>
                </c:pt>
                <c:pt idx="2687">
                  <c:v>22.686554000000001</c:v>
                </c:pt>
                <c:pt idx="2688">
                  <c:v>22.674634000000001</c:v>
                </c:pt>
                <c:pt idx="2689">
                  <c:v>22.671759999999999</c:v>
                </c:pt>
                <c:pt idx="2690">
                  <c:v>22.674154999999999</c:v>
                </c:pt>
                <c:pt idx="2691">
                  <c:v>22.669630999999999</c:v>
                </c:pt>
                <c:pt idx="2692">
                  <c:v>22.672705000000001</c:v>
                </c:pt>
                <c:pt idx="2693">
                  <c:v>22.671778</c:v>
                </c:pt>
                <c:pt idx="2694">
                  <c:v>22.672944999999999</c:v>
                </c:pt>
                <c:pt idx="2695">
                  <c:v>22.672075</c:v>
                </c:pt>
                <c:pt idx="2696">
                  <c:v>22.679902999999999</c:v>
                </c:pt>
                <c:pt idx="2697">
                  <c:v>22.677430000000001</c:v>
                </c:pt>
                <c:pt idx="2698">
                  <c:v>22.675540999999999</c:v>
                </c:pt>
                <c:pt idx="2699">
                  <c:v>22.671721999999999</c:v>
                </c:pt>
                <c:pt idx="2700">
                  <c:v>22.647148000000001</c:v>
                </c:pt>
                <c:pt idx="2701">
                  <c:v>22.627880999999999</c:v>
                </c:pt>
                <c:pt idx="2702">
                  <c:v>22.622005999999999</c:v>
                </c:pt>
                <c:pt idx="2703">
                  <c:v>22.609877000000001</c:v>
                </c:pt>
                <c:pt idx="2704">
                  <c:v>22.608606999999999</c:v>
                </c:pt>
                <c:pt idx="2705">
                  <c:v>22.614276</c:v>
                </c:pt>
                <c:pt idx="2706">
                  <c:v>22.626912999999998</c:v>
                </c:pt>
                <c:pt idx="2707">
                  <c:v>22.633251999999999</c:v>
                </c:pt>
                <c:pt idx="2708">
                  <c:v>22.639087</c:v>
                </c:pt>
                <c:pt idx="2709">
                  <c:v>22.643058</c:v>
                </c:pt>
                <c:pt idx="2710">
                  <c:v>22.638667000000002</c:v>
                </c:pt>
                <c:pt idx="2711">
                  <c:v>22.634118999999998</c:v>
                </c:pt>
                <c:pt idx="2712">
                  <c:v>22.626203</c:v>
                </c:pt>
                <c:pt idx="2713">
                  <c:v>22.613461000000001</c:v>
                </c:pt>
                <c:pt idx="2714">
                  <c:v>22.615549999999999</c:v>
                </c:pt>
                <c:pt idx="2715">
                  <c:v>22.619586000000002</c:v>
                </c:pt>
                <c:pt idx="2716">
                  <c:v>22.621358000000001</c:v>
                </c:pt>
                <c:pt idx="2717">
                  <c:v>22.627932000000001</c:v>
                </c:pt>
                <c:pt idx="2718">
                  <c:v>22.623512999999999</c:v>
                </c:pt>
                <c:pt idx="2719">
                  <c:v>22.623491999999999</c:v>
                </c:pt>
                <c:pt idx="2720">
                  <c:v>22.631447000000001</c:v>
                </c:pt>
                <c:pt idx="2721">
                  <c:v>22.635486</c:v>
                </c:pt>
                <c:pt idx="2722">
                  <c:v>22.640087999999999</c:v>
                </c:pt>
                <c:pt idx="2723">
                  <c:v>22.639426</c:v>
                </c:pt>
                <c:pt idx="2724">
                  <c:v>22.642075999999999</c:v>
                </c:pt>
                <c:pt idx="2725">
                  <c:v>22.642783000000001</c:v>
                </c:pt>
                <c:pt idx="2726">
                  <c:v>22.640516000000002</c:v>
                </c:pt>
                <c:pt idx="2727">
                  <c:v>22.631260000000001</c:v>
                </c:pt>
                <c:pt idx="2728">
                  <c:v>22.616824999999999</c:v>
                </c:pt>
                <c:pt idx="2729">
                  <c:v>22.613724000000001</c:v>
                </c:pt>
                <c:pt idx="2730">
                  <c:v>22.601523</c:v>
                </c:pt>
                <c:pt idx="2731">
                  <c:v>22.600145999999999</c:v>
                </c:pt>
                <c:pt idx="2732">
                  <c:v>22.587816</c:v>
                </c:pt>
                <c:pt idx="2733">
                  <c:v>22.576402999999999</c:v>
                </c:pt>
                <c:pt idx="2734">
                  <c:v>22.573025999999999</c:v>
                </c:pt>
                <c:pt idx="2735">
                  <c:v>22.562404999999998</c:v>
                </c:pt>
                <c:pt idx="2736">
                  <c:v>22.552233000000001</c:v>
                </c:pt>
                <c:pt idx="2737">
                  <c:v>22.538658000000002</c:v>
                </c:pt>
                <c:pt idx="2738">
                  <c:v>22.519302</c:v>
                </c:pt>
                <c:pt idx="2739">
                  <c:v>22.500937</c:v>
                </c:pt>
                <c:pt idx="2740">
                  <c:v>22.488510999999999</c:v>
                </c:pt>
                <c:pt idx="2741">
                  <c:v>22.478619999999999</c:v>
                </c:pt>
                <c:pt idx="2742">
                  <c:v>22.470345999999999</c:v>
                </c:pt>
                <c:pt idx="2743">
                  <c:v>22.463474999999999</c:v>
                </c:pt>
                <c:pt idx="2744">
                  <c:v>22.462934000000001</c:v>
                </c:pt>
                <c:pt idx="2745">
                  <c:v>22.453544000000001</c:v>
                </c:pt>
                <c:pt idx="2746">
                  <c:v>22.448423999999999</c:v>
                </c:pt>
                <c:pt idx="2747">
                  <c:v>22.435241999999999</c:v>
                </c:pt>
                <c:pt idx="2748">
                  <c:v>22.422442</c:v>
                </c:pt>
                <c:pt idx="2749">
                  <c:v>22.414342000000001</c:v>
                </c:pt>
                <c:pt idx="2750">
                  <c:v>22.408726999999999</c:v>
                </c:pt>
                <c:pt idx="2751">
                  <c:v>22.401109999999999</c:v>
                </c:pt>
                <c:pt idx="2752">
                  <c:v>22.403417000000001</c:v>
                </c:pt>
                <c:pt idx="2753">
                  <c:v>22.399834999999999</c:v>
                </c:pt>
                <c:pt idx="2754">
                  <c:v>22.391832000000001</c:v>
                </c:pt>
                <c:pt idx="2755">
                  <c:v>22.381257999999999</c:v>
                </c:pt>
                <c:pt idx="2756">
                  <c:v>22.359672</c:v>
                </c:pt>
                <c:pt idx="2757">
                  <c:v>22.351146</c:v>
                </c:pt>
                <c:pt idx="2758">
                  <c:v>22.346222999999998</c:v>
                </c:pt>
                <c:pt idx="2759">
                  <c:v>22.338476</c:v>
                </c:pt>
                <c:pt idx="2760">
                  <c:v>22.328572000000001</c:v>
                </c:pt>
                <c:pt idx="2761">
                  <c:v>22.306446000000001</c:v>
                </c:pt>
                <c:pt idx="2762">
                  <c:v>22.302482000000001</c:v>
                </c:pt>
                <c:pt idx="2763">
                  <c:v>22.301873000000001</c:v>
                </c:pt>
                <c:pt idx="2764">
                  <c:v>22.290285999999998</c:v>
                </c:pt>
                <c:pt idx="2765">
                  <c:v>22.290292999999998</c:v>
                </c:pt>
                <c:pt idx="2766">
                  <c:v>22.296135</c:v>
                </c:pt>
                <c:pt idx="2767">
                  <c:v>22.296634999999998</c:v>
                </c:pt>
                <c:pt idx="2768">
                  <c:v>22.285736</c:v>
                </c:pt>
                <c:pt idx="2769">
                  <c:v>22.272682</c:v>
                </c:pt>
                <c:pt idx="2770">
                  <c:v>22.261465999999999</c:v>
                </c:pt>
                <c:pt idx="2771">
                  <c:v>22.25591</c:v>
                </c:pt>
                <c:pt idx="2772">
                  <c:v>22.259644999999999</c:v>
                </c:pt>
                <c:pt idx="2773">
                  <c:v>22.269718000000001</c:v>
                </c:pt>
                <c:pt idx="2774">
                  <c:v>22.286155999999998</c:v>
                </c:pt>
                <c:pt idx="2775">
                  <c:v>22.315366999999998</c:v>
                </c:pt>
                <c:pt idx="2776">
                  <c:v>22.355049000000001</c:v>
                </c:pt>
                <c:pt idx="2777">
                  <c:v>22.387740000000001</c:v>
                </c:pt>
                <c:pt idx="2778">
                  <c:v>22.418897999999999</c:v>
                </c:pt>
                <c:pt idx="2779">
                  <c:v>22.445048</c:v>
                </c:pt>
                <c:pt idx="2780">
                  <c:v>22.471807999999999</c:v>
                </c:pt>
                <c:pt idx="2781">
                  <c:v>22.495201000000002</c:v>
                </c:pt>
                <c:pt idx="2782">
                  <c:v>22.523313000000002</c:v>
                </c:pt>
                <c:pt idx="2783">
                  <c:v>22.538145</c:v>
                </c:pt>
                <c:pt idx="2784">
                  <c:v>22.544415999999998</c:v>
                </c:pt>
                <c:pt idx="2785">
                  <c:v>22.553447999999999</c:v>
                </c:pt>
                <c:pt idx="2786">
                  <c:v>22.563486000000001</c:v>
                </c:pt>
                <c:pt idx="2787">
                  <c:v>22.568497000000001</c:v>
                </c:pt>
                <c:pt idx="2788">
                  <c:v>22.578692</c:v>
                </c:pt>
                <c:pt idx="2789">
                  <c:v>22.591643000000001</c:v>
                </c:pt>
                <c:pt idx="2790">
                  <c:v>22.599157999999999</c:v>
                </c:pt>
                <c:pt idx="2791">
                  <c:v>22.605240999999999</c:v>
                </c:pt>
                <c:pt idx="2792">
                  <c:v>22.602824999999999</c:v>
                </c:pt>
                <c:pt idx="2793">
                  <c:v>22.598967999999999</c:v>
                </c:pt>
                <c:pt idx="2794">
                  <c:v>22.611393</c:v>
                </c:pt>
                <c:pt idx="2795">
                  <c:v>22.617896999999999</c:v>
                </c:pt>
                <c:pt idx="2796">
                  <c:v>22.623214999999998</c:v>
                </c:pt>
                <c:pt idx="2797">
                  <c:v>22.635138999999999</c:v>
                </c:pt>
                <c:pt idx="2798">
                  <c:v>22.644566000000001</c:v>
                </c:pt>
                <c:pt idx="2799">
                  <c:v>22.649256000000001</c:v>
                </c:pt>
                <c:pt idx="2800">
                  <c:v>22.647905999999999</c:v>
                </c:pt>
                <c:pt idx="2801">
                  <c:v>22.652954999999999</c:v>
                </c:pt>
                <c:pt idx="2802">
                  <c:v>22.662094</c:v>
                </c:pt>
                <c:pt idx="2803">
                  <c:v>22.653993</c:v>
                </c:pt>
                <c:pt idx="2804">
                  <c:v>22.635413</c:v>
                </c:pt>
                <c:pt idx="2805">
                  <c:v>22.633033999999999</c:v>
                </c:pt>
                <c:pt idx="2806">
                  <c:v>22.638148999999999</c:v>
                </c:pt>
                <c:pt idx="2807">
                  <c:v>22.626814</c:v>
                </c:pt>
                <c:pt idx="2808">
                  <c:v>22.627777999999999</c:v>
                </c:pt>
                <c:pt idx="2809">
                  <c:v>22.628861000000001</c:v>
                </c:pt>
                <c:pt idx="2810">
                  <c:v>22.637525</c:v>
                </c:pt>
                <c:pt idx="2811">
                  <c:v>22.645261000000001</c:v>
                </c:pt>
                <c:pt idx="2812">
                  <c:v>22.648605</c:v>
                </c:pt>
                <c:pt idx="2813">
                  <c:v>22.639544999999998</c:v>
                </c:pt>
                <c:pt idx="2814">
                  <c:v>22.637709999999998</c:v>
                </c:pt>
                <c:pt idx="2815">
                  <c:v>22.637701</c:v>
                </c:pt>
                <c:pt idx="2816">
                  <c:v>22.636875</c:v>
                </c:pt>
                <c:pt idx="2817">
                  <c:v>22.636348999999999</c:v>
                </c:pt>
                <c:pt idx="2818">
                  <c:v>22.639268000000001</c:v>
                </c:pt>
                <c:pt idx="2819">
                  <c:v>22.640575999999999</c:v>
                </c:pt>
                <c:pt idx="2820">
                  <c:v>22.644677000000001</c:v>
                </c:pt>
                <c:pt idx="2821">
                  <c:v>22.647214000000002</c:v>
                </c:pt>
                <c:pt idx="2822">
                  <c:v>22.637438</c:v>
                </c:pt>
                <c:pt idx="2823">
                  <c:v>22.619149</c:v>
                </c:pt>
                <c:pt idx="2824">
                  <c:v>22.614436999999999</c:v>
                </c:pt>
                <c:pt idx="2825">
                  <c:v>22.618473000000002</c:v>
                </c:pt>
                <c:pt idx="2826">
                  <c:v>22.612805999999999</c:v>
                </c:pt>
                <c:pt idx="2827">
                  <c:v>22.604171999999998</c:v>
                </c:pt>
                <c:pt idx="2828">
                  <c:v>22.603421000000001</c:v>
                </c:pt>
                <c:pt idx="2829">
                  <c:v>22.606366999999999</c:v>
                </c:pt>
                <c:pt idx="2830">
                  <c:v>22.593259</c:v>
                </c:pt>
                <c:pt idx="2831">
                  <c:v>22.581368999999999</c:v>
                </c:pt>
                <c:pt idx="2832">
                  <c:v>22.585556</c:v>
                </c:pt>
                <c:pt idx="2833">
                  <c:v>22.591418999999998</c:v>
                </c:pt>
                <c:pt idx="2834">
                  <c:v>22.595472000000001</c:v>
                </c:pt>
                <c:pt idx="2835">
                  <c:v>22.604724999999998</c:v>
                </c:pt>
                <c:pt idx="2836">
                  <c:v>22.610775</c:v>
                </c:pt>
                <c:pt idx="2837">
                  <c:v>22.601915999999999</c:v>
                </c:pt>
                <c:pt idx="2838">
                  <c:v>22.598915999999999</c:v>
                </c:pt>
                <c:pt idx="2839">
                  <c:v>22.583933999999999</c:v>
                </c:pt>
                <c:pt idx="2840">
                  <c:v>22.583770999999999</c:v>
                </c:pt>
                <c:pt idx="2841">
                  <c:v>22.580383000000001</c:v>
                </c:pt>
                <c:pt idx="2842">
                  <c:v>22.564468000000002</c:v>
                </c:pt>
                <c:pt idx="2843">
                  <c:v>22.555278999999999</c:v>
                </c:pt>
                <c:pt idx="2844">
                  <c:v>22.541986999999999</c:v>
                </c:pt>
                <c:pt idx="2845">
                  <c:v>22.528409</c:v>
                </c:pt>
                <c:pt idx="2846">
                  <c:v>22.522499</c:v>
                </c:pt>
                <c:pt idx="2847">
                  <c:v>22.514844</c:v>
                </c:pt>
                <c:pt idx="2848">
                  <c:v>22.502317000000001</c:v>
                </c:pt>
                <c:pt idx="2849">
                  <c:v>22.491702</c:v>
                </c:pt>
                <c:pt idx="2850">
                  <c:v>22.485841000000001</c:v>
                </c:pt>
                <c:pt idx="2851">
                  <c:v>22.476752999999999</c:v>
                </c:pt>
                <c:pt idx="2852">
                  <c:v>22.465053999999999</c:v>
                </c:pt>
                <c:pt idx="2853">
                  <c:v>22.459403999999999</c:v>
                </c:pt>
                <c:pt idx="2854">
                  <c:v>22.449469000000001</c:v>
                </c:pt>
                <c:pt idx="2855">
                  <c:v>22.438040999999998</c:v>
                </c:pt>
                <c:pt idx="2856">
                  <c:v>22.436164999999999</c:v>
                </c:pt>
                <c:pt idx="2857">
                  <c:v>22.429479000000001</c:v>
                </c:pt>
                <c:pt idx="2858">
                  <c:v>22.423546999999999</c:v>
                </c:pt>
                <c:pt idx="2859">
                  <c:v>22.419129999999999</c:v>
                </c:pt>
                <c:pt idx="2860">
                  <c:v>22.409776000000001</c:v>
                </c:pt>
                <c:pt idx="2861">
                  <c:v>22.406478</c:v>
                </c:pt>
                <c:pt idx="2862">
                  <c:v>22.401969000000001</c:v>
                </c:pt>
                <c:pt idx="2863">
                  <c:v>22.398198000000001</c:v>
                </c:pt>
                <c:pt idx="2864">
                  <c:v>22.390585999999999</c:v>
                </c:pt>
                <c:pt idx="2865">
                  <c:v>22.398664</c:v>
                </c:pt>
                <c:pt idx="2866">
                  <c:v>22.400099000000001</c:v>
                </c:pt>
                <c:pt idx="2867">
                  <c:v>22.400586000000001</c:v>
                </c:pt>
                <c:pt idx="2868">
                  <c:v>22.398980000000002</c:v>
                </c:pt>
                <c:pt idx="2869">
                  <c:v>22.394078</c:v>
                </c:pt>
                <c:pt idx="2870">
                  <c:v>22.386492000000001</c:v>
                </c:pt>
                <c:pt idx="2871">
                  <c:v>22.370916000000001</c:v>
                </c:pt>
                <c:pt idx="2872">
                  <c:v>22.365438999999999</c:v>
                </c:pt>
                <c:pt idx="2873">
                  <c:v>22.357282999999999</c:v>
                </c:pt>
                <c:pt idx="2874">
                  <c:v>22.348966000000001</c:v>
                </c:pt>
                <c:pt idx="2875">
                  <c:v>22.343456</c:v>
                </c:pt>
                <c:pt idx="2876">
                  <c:v>22.344172</c:v>
                </c:pt>
                <c:pt idx="2877">
                  <c:v>22.34966</c:v>
                </c:pt>
                <c:pt idx="2878">
                  <c:v>22.355803999999999</c:v>
                </c:pt>
                <c:pt idx="2879">
                  <c:v>22.357709</c:v>
                </c:pt>
                <c:pt idx="2880">
                  <c:v>22.360935000000001</c:v>
                </c:pt>
                <c:pt idx="2881">
                  <c:v>22.365321999999999</c:v>
                </c:pt>
                <c:pt idx="2882">
                  <c:v>22.363489000000001</c:v>
                </c:pt>
                <c:pt idx="2883">
                  <c:v>22.365964000000002</c:v>
                </c:pt>
                <c:pt idx="2884">
                  <c:v>22.377723</c:v>
                </c:pt>
                <c:pt idx="2885">
                  <c:v>22.377226</c:v>
                </c:pt>
                <c:pt idx="2886">
                  <c:v>22.382819999999999</c:v>
                </c:pt>
                <c:pt idx="2887">
                  <c:v>22.389458999999999</c:v>
                </c:pt>
                <c:pt idx="2888">
                  <c:v>22.393329999999999</c:v>
                </c:pt>
                <c:pt idx="2889">
                  <c:v>22.390108000000001</c:v>
                </c:pt>
                <c:pt idx="2890">
                  <c:v>22.397086000000002</c:v>
                </c:pt>
                <c:pt idx="2891">
                  <c:v>22.392306999999999</c:v>
                </c:pt>
                <c:pt idx="2892">
                  <c:v>22.392900000000001</c:v>
                </c:pt>
                <c:pt idx="2893">
                  <c:v>22.393305000000002</c:v>
                </c:pt>
                <c:pt idx="2894">
                  <c:v>22.395705</c:v>
                </c:pt>
                <c:pt idx="2895">
                  <c:v>22.393612999999998</c:v>
                </c:pt>
                <c:pt idx="2896">
                  <c:v>22.388490000000001</c:v>
                </c:pt>
                <c:pt idx="2897">
                  <c:v>22.393215000000001</c:v>
                </c:pt>
                <c:pt idx="2898">
                  <c:v>22.398816</c:v>
                </c:pt>
                <c:pt idx="2899">
                  <c:v>22.396497</c:v>
                </c:pt>
                <c:pt idx="2900">
                  <c:v>22.394210000000001</c:v>
                </c:pt>
                <c:pt idx="2901">
                  <c:v>22.38701</c:v>
                </c:pt>
                <c:pt idx="2902">
                  <c:v>22.385349999999999</c:v>
                </c:pt>
                <c:pt idx="2903">
                  <c:v>22.387319999999999</c:v>
                </c:pt>
                <c:pt idx="2904">
                  <c:v>22.389517000000001</c:v>
                </c:pt>
                <c:pt idx="2905">
                  <c:v>22.39329</c:v>
                </c:pt>
                <c:pt idx="2906">
                  <c:v>22.408391999999999</c:v>
                </c:pt>
                <c:pt idx="2907">
                  <c:v>22.410101999999998</c:v>
                </c:pt>
                <c:pt idx="2908">
                  <c:v>22.406451000000001</c:v>
                </c:pt>
                <c:pt idx="2909">
                  <c:v>22.414828</c:v>
                </c:pt>
                <c:pt idx="2910">
                  <c:v>22.420736000000002</c:v>
                </c:pt>
                <c:pt idx="2911">
                  <c:v>22.422830000000001</c:v>
                </c:pt>
                <c:pt idx="2912">
                  <c:v>22.432182000000001</c:v>
                </c:pt>
                <c:pt idx="2913">
                  <c:v>22.444610999999998</c:v>
                </c:pt>
                <c:pt idx="2914">
                  <c:v>22.457621</c:v>
                </c:pt>
                <c:pt idx="2915">
                  <c:v>22.474934000000001</c:v>
                </c:pt>
                <c:pt idx="2916">
                  <c:v>22.491792</c:v>
                </c:pt>
                <c:pt idx="2917">
                  <c:v>22.507535000000001</c:v>
                </c:pt>
                <c:pt idx="2918">
                  <c:v>22.522580000000001</c:v>
                </c:pt>
                <c:pt idx="2919">
                  <c:v>22.535340999999999</c:v>
                </c:pt>
                <c:pt idx="2920">
                  <c:v>22.547872000000002</c:v>
                </c:pt>
                <c:pt idx="2921">
                  <c:v>22.561147999999999</c:v>
                </c:pt>
                <c:pt idx="2922">
                  <c:v>22.565138999999999</c:v>
                </c:pt>
                <c:pt idx="2923">
                  <c:v>22.568131999999999</c:v>
                </c:pt>
                <c:pt idx="2924">
                  <c:v>22.562747999999999</c:v>
                </c:pt>
                <c:pt idx="2925">
                  <c:v>22.571726000000002</c:v>
                </c:pt>
                <c:pt idx="2926">
                  <c:v>22.581222</c:v>
                </c:pt>
                <c:pt idx="2927">
                  <c:v>22.594069000000001</c:v>
                </c:pt>
                <c:pt idx="2928">
                  <c:v>22.593156</c:v>
                </c:pt>
                <c:pt idx="2929">
                  <c:v>22.589551</c:v>
                </c:pt>
                <c:pt idx="2930">
                  <c:v>22.596036999999999</c:v>
                </c:pt>
                <c:pt idx="2931">
                  <c:v>22.610870999999999</c:v>
                </c:pt>
                <c:pt idx="2932">
                  <c:v>22.606660000000002</c:v>
                </c:pt>
                <c:pt idx="2933">
                  <c:v>22.616209999999999</c:v>
                </c:pt>
                <c:pt idx="2934">
                  <c:v>22.622641000000002</c:v>
                </c:pt>
                <c:pt idx="2935">
                  <c:v>22.622167000000001</c:v>
                </c:pt>
                <c:pt idx="2936">
                  <c:v>22.629836000000001</c:v>
                </c:pt>
                <c:pt idx="2937">
                  <c:v>22.633679000000001</c:v>
                </c:pt>
                <c:pt idx="2938">
                  <c:v>22.641435999999999</c:v>
                </c:pt>
                <c:pt idx="2939">
                  <c:v>22.639385999999998</c:v>
                </c:pt>
                <c:pt idx="2940">
                  <c:v>22.629601000000001</c:v>
                </c:pt>
                <c:pt idx="2941">
                  <c:v>22.623930999999999</c:v>
                </c:pt>
                <c:pt idx="2942">
                  <c:v>22.631325</c:v>
                </c:pt>
                <c:pt idx="2943">
                  <c:v>22.636538000000002</c:v>
                </c:pt>
                <c:pt idx="2944">
                  <c:v>22.633578</c:v>
                </c:pt>
                <c:pt idx="2945">
                  <c:v>22.629252999999999</c:v>
                </c:pt>
                <c:pt idx="2946">
                  <c:v>22.626349000000001</c:v>
                </c:pt>
                <c:pt idx="2947">
                  <c:v>22.620090000000001</c:v>
                </c:pt>
                <c:pt idx="2948">
                  <c:v>22.61026</c:v>
                </c:pt>
                <c:pt idx="2949">
                  <c:v>22.595776999999998</c:v>
                </c:pt>
                <c:pt idx="2950">
                  <c:v>22.580123</c:v>
                </c:pt>
                <c:pt idx="2951">
                  <c:v>22.567183</c:v>
                </c:pt>
                <c:pt idx="2952">
                  <c:v>22.558330999999999</c:v>
                </c:pt>
                <c:pt idx="2953">
                  <c:v>22.543362999999999</c:v>
                </c:pt>
                <c:pt idx="2954">
                  <c:v>22.53152</c:v>
                </c:pt>
                <c:pt idx="2955">
                  <c:v>22.519921</c:v>
                </c:pt>
                <c:pt idx="2956">
                  <c:v>22.514340000000001</c:v>
                </c:pt>
                <c:pt idx="2957">
                  <c:v>22.504248</c:v>
                </c:pt>
                <c:pt idx="2958">
                  <c:v>22.493593000000001</c:v>
                </c:pt>
                <c:pt idx="2959">
                  <c:v>22.485637000000001</c:v>
                </c:pt>
                <c:pt idx="2960">
                  <c:v>22.477596999999999</c:v>
                </c:pt>
                <c:pt idx="2961">
                  <c:v>22.472847000000002</c:v>
                </c:pt>
                <c:pt idx="2962">
                  <c:v>22.467547</c:v>
                </c:pt>
                <c:pt idx="2963">
                  <c:v>22.459804999999999</c:v>
                </c:pt>
                <c:pt idx="2964">
                  <c:v>22.452051999999998</c:v>
                </c:pt>
                <c:pt idx="2965">
                  <c:v>22.443148000000001</c:v>
                </c:pt>
                <c:pt idx="2966">
                  <c:v>22.434619999999999</c:v>
                </c:pt>
                <c:pt idx="2967">
                  <c:v>22.428577000000001</c:v>
                </c:pt>
                <c:pt idx="2968">
                  <c:v>22.420905000000001</c:v>
                </c:pt>
                <c:pt idx="2969">
                  <c:v>22.413699000000001</c:v>
                </c:pt>
                <c:pt idx="2970">
                  <c:v>22.390863</c:v>
                </c:pt>
                <c:pt idx="2971">
                  <c:v>22.361032000000002</c:v>
                </c:pt>
                <c:pt idx="2972">
                  <c:v>22.354275999999999</c:v>
                </c:pt>
                <c:pt idx="2973">
                  <c:v>22.356974000000001</c:v>
                </c:pt>
                <c:pt idx="2974">
                  <c:v>22.363036999999998</c:v>
                </c:pt>
                <c:pt idx="2975">
                  <c:v>22.366299000000001</c:v>
                </c:pt>
                <c:pt idx="2976">
                  <c:v>22.370311999999998</c:v>
                </c:pt>
                <c:pt idx="2977">
                  <c:v>22.373666</c:v>
                </c:pt>
                <c:pt idx="2978">
                  <c:v>22.36673</c:v>
                </c:pt>
                <c:pt idx="2979">
                  <c:v>22.360538999999999</c:v>
                </c:pt>
                <c:pt idx="2980">
                  <c:v>22.357327000000002</c:v>
                </c:pt>
                <c:pt idx="2981">
                  <c:v>22.360564</c:v>
                </c:pt>
                <c:pt idx="2982">
                  <c:v>22.38139</c:v>
                </c:pt>
                <c:pt idx="2983">
                  <c:v>22.386737</c:v>
                </c:pt>
                <c:pt idx="2984">
                  <c:v>22.397157</c:v>
                </c:pt>
                <c:pt idx="2985">
                  <c:v>22.40371</c:v>
                </c:pt>
                <c:pt idx="2986">
                  <c:v>22.407568000000001</c:v>
                </c:pt>
                <c:pt idx="2987">
                  <c:v>22.411328000000001</c:v>
                </c:pt>
                <c:pt idx="2988">
                  <c:v>22.406984999999999</c:v>
                </c:pt>
                <c:pt idx="2989">
                  <c:v>22.407530000000001</c:v>
                </c:pt>
                <c:pt idx="2990">
                  <c:v>22.406369000000002</c:v>
                </c:pt>
                <c:pt idx="2991">
                  <c:v>22.416042999999998</c:v>
                </c:pt>
                <c:pt idx="2992">
                  <c:v>22.412723</c:v>
                </c:pt>
                <c:pt idx="2993">
                  <c:v>22.404622</c:v>
                </c:pt>
                <c:pt idx="2994">
                  <c:v>22.40962</c:v>
                </c:pt>
                <c:pt idx="2995">
                  <c:v>22.411847000000002</c:v>
                </c:pt>
                <c:pt idx="2996">
                  <c:v>22.407064999999999</c:v>
                </c:pt>
                <c:pt idx="2997">
                  <c:v>22.401233999999999</c:v>
                </c:pt>
                <c:pt idx="2998">
                  <c:v>22.389447000000001</c:v>
                </c:pt>
                <c:pt idx="2999">
                  <c:v>22.387656</c:v>
                </c:pt>
                <c:pt idx="3000">
                  <c:v>22.378454000000001</c:v>
                </c:pt>
                <c:pt idx="3001">
                  <c:v>22.375451000000002</c:v>
                </c:pt>
                <c:pt idx="3002">
                  <c:v>22.380599</c:v>
                </c:pt>
                <c:pt idx="3003">
                  <c:v>22.385058999999998</c:v>
                </c:pt>
                <c:pt idx="3004">
                  <c:v>22.389123999999999</c:v>
                </c:pt>
                <c:pt idx="3005">
                  <c:v>22.398077000000001</c:v>
                </c:pt>
                <c:pt idx="3006">
                  <c:v>22.398598</c:v>
                </c:pt>
                <c:pt idx="3007">
                  <c:v>22.399767000000001</c:v>
                </c:pt>
                <c:pt idx="3008">
                  <c:v>22.402028000000001</c:v>
                </c:pt>
                <c:pt idx="3009">
                  <c:v>22.410852999999999</c:v>
                </c:pt>
                <c:pt idx="3010">
                  <c:v>22.408403</c:v>
                </c:pt>
                <c:pt idx="3011">
                  <c:v>22.416872999999999</c:v>
                </c:pt>
                <c:pt idx="3012">
                  <c:v>22.415279000000002</c:v>
                </c:pt>
                <c:pt idx="3013">
                  <c:v>22.414667000000001</c:v>
                </c:pt>
                <c:pt idx="3014">
                  <c:v>22.406480999999999</c:v>
                </c:pt>
                <c:pt idx="3015">
                  <c:v>22.399336000000002</c:v>
                </c:pt>
                <c:pt idx="3016">
                  <c:v>22.40372</c:v>
                </c:pt>
                <c:pt idx="3017">
                  <c:v>22.414497000000001</c:v>
                </c:pt>
                <c:pt idx="3018">
                  <c:v>22.417418999999999</c:v>
                </c:pt>
                <c:pt idx="3019">
                  <c:v>22.411902000000001</c:v>
                </c:pt>
                <c:pt idx="3020">
                  <c:v>22.405441</c:v>
                </c:pt>
                <c:pt idx="3021">
                  <c:v>22.409807000000001</c:v>
                </c:pt>
                <c:pt idx="3022">
                  <c:v>22.407817999999999</c:v>
                </c:pt>
                <c:pt idx="3023">
                  <c:v>22.401534000000002</c:v>
                </c:pt>
                <c:pt idx="3024">
                  <c:v>22.399894</c:v>
                </c:pt>
                <c:pt idx="3025">
                  <c:v>22.397469999999998</c:v>
                </c:pt>
                <c:pt idx="3026">
                  <c:v>22.401968</c:v>
                </c:pt>
                <c:pt idx="3027">
                  <c:v>22.403502</c:v>
                </c:pt>
                <c:pt idx="3028">
                  <c:v>22.399266000000001</c:v>
                </c:pt>
                <c:pt idx="3029">
                  <c:v>22.403064000000001</c:v>
                </c:pt>
                <c:pt idx="3030">
                  <c:v>22.402694</c:v>
                </c:pt>
                <c:pt idx="3031">
                  <c:v>22.392741000000001</c:v>
                </c:pt>
                <c:pt idx="3032">
                  <c:v>22.389937</c:v>
                </c:pt>
                <c:pt idx="3033">
                  <c:v>22.389185000000001</c:v>
                </c:pt>
                <c:pt idx="3034">
                  <c:v>22.389565000000001</c:v>
                </c:pt>
                <c:pt idx="3035">
                  <c:v>22.385133</c:v>
                </c:pt>
                <c:pt idx="3036">
                  <c:v>22.383824000000001</c:v>
                </c:pt>
                <c:pt idx="3037">
                  <c:v>22.391403</c:v>
                </c:pt>
                <c:pt idx="3038">
                  <c:v>22.394525000000002</c:v>
                </c:pt>
                <c:pt idx="3039">
                  <c:v>22.391607</c:v>
                </c:pt>
                <c:pt idx="3040">
                  <c:v>22.392343</c:v>
                </c:pt>
                <c:pt idx="3041">
                  <c:v>22.401472999999999</c:v>
                </c:pt>
                <c:pt idx="3042">
                  <c:v>22.407015999999999</c:v>
                </c:pt>
                <c:pt idx="3043">
                  <c:v>22.416599000000001</c:v>
                </c:pt>
                <c:pt idx="3044">
                  <c:v>22.433458000000002</c:v>
                </c:pt>
                <c:pt idx="3045">
                  <c:v>22.441434000000001</c:v>
                </c:pt>
                <c:pt idx="3046">
                  <c:v>22.457584000000001</c:v>
                </c:pt>
                <c:pt idx="3047">
                  <c:v>22.473051999999999</c:v>
                </c:pt>
                <c:pt idx="3048">
                  <c:v>22.482548000000001</c:v>
                </c:pt>
                <c:pt idx="3049">
                  <c:v>22.492481999999999</c:v>
                </c:pt>
                <c:pt idx="3050">
                  <c:v>22.505793000000001</c:v>
                </c:pt>
                <c:pt idx="3051">
                  <c:v>22.518595000000001</c:v>
                </c:pt>
                <c:pt idx="3052">
                  <c:v>22.523700000000002</c:v>
                </c:pt>
                <c:pt idx="3053">
                  <c:v>22.527462</c:v>
                </c:pt>
                <c:pt idx="3054">
                  <c:v>22.538039000000001</c:v>
                </c:pt>
                <c:pt idx="3055">
                  <c:v>22.545200000000001</c:v>
                </c:pt>
                <c:pt idx="3056">
                  <c:v>22.56157</c:v>
                </c:pt>
                <c:pt idx="3057">
                  <c:v>22.568152000000001</c:v>
                </c:pt>
                <c:pt idx="3058">
                  <c:v>22.575804000000002</c:v>
                </c:pt>
                <c:pt idx="3059">
                  <c:v>22.586489</c:v>
                </c:pt>
                <c:pt idx="3060">
                  <c:v>22.590522</c:v>
                </c:pt>
                <c:pt idx="3061">
                  <c:v>22.582616000000002</c:v>
                </c:pt>
                <c:pt idx="3062">
                  <c:v>22.571643999999999</c:v>
                </c:pt>
                <c:pt idx="3063">
                  <c:v>22.573369</c:v>
                </c:pt>
                <c:pt idx="3064">
                  <c:v>22.574857999999999</c:v>
                </c:pt>
                <c:pt idx="3065">
                  <c:v>22.580522999999999</c:v>
                </c:pt>
                <c:pt idx="3066">
                  <c:v>22.585127</c:v>
                </c:pt>
                <c:pt idx="3067">
                  <c:v>22.577500000000001</c:v>
                </c:pt>
                <c:pt idx="3068">
                  <c:v>22.579445</c:v>
                </c:pt>
                <c:pt idx="3069">
                  <c:v>22.586081</c:v>
                </c:pt>
                <c:pt idx="3070">
                  <c:v>22.583904</c:v>
                </c:pt>
                <c:pt idx="3071">
                  <c:v>22.577985000000002</c:v>
                </c:pt>
                <c:pt idx="3072">
                  <c:v>22.577608000000001</c:v>
                </c:pt>
                <c:pt idx="3073">
                  <c:v>22.572464</c:v>
                </c:pt>
                <c:pt idx="3074">
                  <c:v>22.576840000000001</c:v>
                </c:pt>
                <c:pt idx="3075">
                  <c:v>22.572603999999998</c:v>
                </c:pt>
                <c:pt idx="3076">
                  <c:v>22.561616000000001</c:v>
                </c:pt>
                <c:pt idx="3077">
                  <c:v>22.548760000000001</c:v>
                </c:pt>
                <c:pt idx="3078">
                  <c:v>22.543002999999999</c:v>
                </c:pt>
                <c:pt idx="3079">
                  <c:v>22.532347000000001</c:v>
                </c:pt>
                <c:pt idx="3080">
                  <c:v>22.522027000000001</c:v>
                </c:pt>
                <c:pt idx="3081">
                  <c:v>22.509930000000001</c:v>
                </c:pt>
                <c:pt idx="3082">
                  <c:v>22.508053</c:v>
                </c:pt>
                <c:pt idx="3083">
                  <c:v>22.502108</c:v>
                </c:pt>
                <c:pt idx="3084">
                  <c:v>22.493476000000001</c:v>
                </c:pt>
                <c:pt idx="3085">
                  <c:v>22.482279999999999</c:v>
                </c:pt>
                <c:pt idx="3086">
                  <c:v>22.482400999999999</c:v>
                </c:pt>
                <c:pt idx="3087">
                  <c:v>22.484369999999998</c:v>
                </c:pt>
                <c:pt idx="3088">
                  <c:v>22.476573999999999</c:v>
                </c:pt>
                <c:pt idx="3089">
                  <c:v>22.474457000000001</c:v>
                </c:pt>
                <c:pt idx="3090">
                  <c:v>22.467727</c:v>
                </c:pt>
                <c:pt idx="3091">
                  <c:v>22.463826000000001</c:v>
                </c:pt>
                <c:pt idx="3092">
                  <c:v>22.449684999999999</c:v>
                </c:pt>
                <c:pt idx="3093">
                  <c:v>22.441206999999999</c:v>
                </c:pt>
                <c:pt idx="3094">
                  <c:v>22.433326999999998</c:v>
                </c:pt>
                <c:pt idx="3095">
                  <c:v>22.429423</c:v>
                </c:pt>
                <c:pt idx="3096">
                  <c:v>22.429593000000001</c:v>
                </c:pt>
                <c:pt idx="3097">
                  <c:v>22.432306000000001</c:v>
                </c:pt>
                <c:pt idx="3098">
                  <c:v>22.429966</c:v>
                </c:pt>
                <c:pt idx="3099">
                  <c:v>22.427453</c:v>
                </c:pt>
                <c:pt idx="3100">
                  <c:v>22.427108</c:v>
                </c:pt>
                <c:pt idx="3101">
                  <c:v>22.425736000000001</c:v>
                </c:pt>
                <c:pt idx="3102">
                  <c:v>22.420490999999998</c:v>
                </c:pt>
                <c:pt idx="3103">
                  <c:v>22.413076</c:v>
                </c:pt>
                <c:pt idx="3104">
                  <c:v>22.414448</c:v>
                </c:pt>
                <c:pt idx="3105">
                  <c:v>22.413236999999999</c:v>
                </c:pt>
                <c:pt idx="3106">
                  <c:v>22.409873999999999</c:v>
                </c:pt>
                <c:pt idx="3107">
                  <c:v>22.407726</c:v>
                </c:pt>
                <c:pt idx="3108">
                  <c:v>22.401188999999999</c:v>
                </c:pt>
                <c:pt idx="3109">
                  <c:v>22.390025999999999</c:v>
                </c:pt>
                <c:pt idx="3110">
                  <c:v>22.381833</c:v>
                </c:pt>
                <c:pt idx="3111">
                  <c:v>22.378018999999998</c:v>
                </c:pt>
                <c:pt idx="3112">
                  <c:v>22.376335999999998</c:v>
                </c:pt>
                <c:pt idx="3113">
                  <c:v>22.373017999999998</c:v>
                </c:pt>
                <c:pt idx="3114">
                  <c:v>22.368563000000002</c:v>
                </c:pt>
                <c:pt idx="3115">
                  <c:v>22.353358</c:v>
                </c:pt>
                <c:pt idx="3116">
                  <c:v>22.336040000000001</c:v>
                </c:pt>
                <c:pt idx="3117">
                  <c:v>22.324469000000001</c:v>
                </c:pt>
                <c:pt idx="3118">
                  <c:v>22.323440000000002</c:v>
                </c:pt>
                <c:pt idx="3119">
                  <c:v>22.335813000000002</c:v>
                </c:pt>
                <c:pt idx="3120">
                  <c:v>22.342383000000002</c:v>
                </c:pt>
                <c:pt idx="3121">
                  <c:v>22.361597</c:v>
                </c:pt>
                <c:pt idx="3122">
                  <c:v>22.377773999999999</c:v>
                </c:pt>
                <c:pt idx="3123">
                  <c:v>22.384958000000001</c:v>
                </c:pt>
                <c:pt idx="3124">
                  <c:v>22.392963999999999</c:v>
                </c:pt>
                <c:pt idx="3125">
                  <c:v>22.399260000000002</c:v>
                </c:pt>
                <c:pt idx="3126">
                  <c:v>22.409179999999999</c:v>
                </c:pt>
                <c:pt idx="3127">
                  <c:v>22.414007000000002</c:v>
                </c:pt>
                <c:pt idx="3128">
                  <c:v>22.415654</c:v>
                </c:pt>
                <c:pt idx="3129">
                  <c:v>22.413319999999999</c:v>
                </c:pt>
                <c:pt idx="3130">
                  <c:v>22.409953000000002</c:v>
                </c:pt>
                <c:pt idx="3131">
                  <c:v>22.402137</c:v>
                </c:pt>
                <c:pt idx="3132">
                  <c:v>22.403207999999999</c:v>
                </c:pt>
                <c:pt idx="3133">
                  <c:v>22.401544000000001</c:v>
                </c:pt>
                <c:pt idx="3134">
                  <c:v>22.398958</c:v>
                </c:pt>
                <c:pt idx="3135">
                  <c:v>22.396543000000001</c:v>
                </c:pt>
                <c:pt idx="3136">
                  <c:v>22.395330000000001</c:v>
                </c:pt>
                <c:pt idx="3137">
                  <c:v>22.390491999999998</c:v>
                </c:pt>
                <c:pt idx="3138">
                  <c:v>22.387350000000001</c:v>
                </c:pt>
                <c:pt idx="3139">
                  <c:v>22.37997</c:v>
                </c:pt>
                <c:pt idx="3140">
                  <c:v>22.372696000000001</c:v>
                </c:pt>
                <c:pt idx="3141">
                  <c:v>22.372088999999999</c:v>
                </c:pt>
                <c:pt idx="3142">
                  <c:v>22.378397</c:v>
                </c:pt>
                <c:pt idx="3143">
                  <c:v>22.382421999999998</c:v>
                </c:pt>
                <c:pt idx="3144">
                  <c:v>22.385154</c:v>
                </c:pt>
                <c:pt idx="3145">
                  <c:v>22.391227000000001</c:v>
                </c:pt>
                <c:pt idx="3146">
                  <c:v>22.392709</c:v>
                </c:pt>
                <c:pt idx="3147">
                  <c:v>22.390915</c:v>
                </c:pt>
                <c:pt idx="3148">
                  <c:v>22.397534</c:v>
                </c:pt>
                <c:pt idx="3149">
                  <c:v>22.398332</c:v>
                </c:pt>
                <c:pt idx="3150">
                  <c:v>22.392049</c:v>
                </c:pt>
                <c:pt idx="3151">
                  <c:v>22.390661999999999</c:v>
                </c:pt>
                <c:pt idx="3152">
                  <c:v>22.390339000000001</c:v>
                </c:pt>
                <c:pt idx="3153">
                  <c:v>22.386146</c:v>
                </c:pt>
                <c:pt idx="3154">
                  <c:v>22.382867999999998</c:v>
                </c:pt>
                <c:pt idx="3155">
                  <c:v>22.379180999999999</c:v>
                </c:pt>
                <c:pt idx="3156">
                  <c:v>22.379640999999999</c:v>
                </c:pt>
                <c:pt idx="3157">
                  <c:v>22.374355000000001</c:v>
                </c:pt>
                <c:pt idx="3158">
                  <c:v>22.371673000000001</c:v>
                </c:pt>
                <c:pt idx="3159">
                  <c:v>22.365825000000001</c:v>
                </c:pt>
                <c:pt idx="3160">
                  <c:v>22.362753000000001</c:v>
                </c:pt>
                <c:pt idx="3161">
                  <c:v>22.356967000000001</c:v>
                </c:pt>
                <c:pt idx="3162">
                  <c:v>22.353493</c:v>
                </c:pt>
                <c:pt idx="3163">
                  <c:v>22.344321999999998</c:v>
                </c:pt>
                <c:pt idx="3164">
                  <c:v>22.339988999999999</c:v>
                </c:pt>
                <c:pt idx="3165">
                  <c:v>22.335925</c:v>
                </c:pt>
                <c:pt idx="3166">
                  <c:v>22.341142000000001</c:v>
                </c:pt>
                <c:pt idx="3167">
                  <c:v>22.347901</c:v>
                </c:pt>
                <c:pt idx="3168">
                  <c:v>22.354098</c:v>
                </c:pt>
                <c:pt idx="3169">
                  <c:v>22.362736999999999</c:v>
                </c:pt>
                <c:pt idx="3170">
                  <c:v>22.375702</c:v>
                </c:pt>
                <c:pt idx="3171">
                  <c:v>22.387314</c:v>
                </c:pt>
                <c:pt idx="3172">
                  <c:v>22.401104</c:v>
                </c:pt>
                <c:pt idx="3173">
                  <c:v>22.409272000000001</c:v>
                </c:pt>
                <c:pt idx="3174">
                  <c:v>22.417394999999999</c:v>
                </c:pt>
                <c:pt idx="3175">
                  <c:v>22.418108</c:v>
                </c:pt>
                <c:pt idx="3176">
                  <c:v>22.430019999999999</c:v>
                </c:pt>
                <c:pt idx="3177">
                  <c:v>22.443843999999999</c:v>
                </c:pt>
                <c:pt idx="3178">
                  <c:v>22.461259999999999</c:v>
                </c:pt>
                <c:pt idx="3179">
                  <c:v>22.469487000000001</c:v>
                </c:pt>
                <c:pt idx="3180">
                  <c:v>22.486373</c:v>
                </c:pt>
                <c:pt idx="3181">
                  <c:v>22.496908999999999</c:v>
                </c:pt>
                <c:pt idx="3182">
                  <c:v>22.505970999999999</c:v>
                </c:pt>
                <c:pt idx="3183">
                  <c:v>22.525462000000001</c:v>
                </c:pt>
                <c:pt idx="3184">
                  <c:v>22.540424000000002</c:v>
                </c:pt>
                <c:pt idx="3185">
                  <c:v>22.555126000000001</c:v>
                </c:pt>
                <c:pt idx="3186">
                  <c:v>22.570758000000001</c:v>
                </c:pt>
                <c:pt idx="3187">
                  <c:v>22.578002999999999</c:v>
                </c:pt>
                <c:pt idx="3188">
                  <c:v>22.583462000000001</c:v>
                </c:pt>
                <c:pt idx="3189">
                  <c:v>22.590958000000001</c:v>
                </c:pt>
                <c:pt idx="3190">
                  <c:v>22.587488</c:v>
                </c:pt>
                <c:pt idx="3191">
                  <c:v>22.580355000000001</c:v>
                </c:pt>
                <c:pt idx="3192">
                  <c:v>22.579939</c:v>
                </c:pt>
                <c:pt idx="3193">
                  <c:v>22.573324</c:v>
                </c:pt>
                <c:pt idx="3194">
                  <c:v>22.577558</c:v>
                </c:pt>
                <c:pt idx="3195">
                  <c:v>22.577715999999999</c:v>
                </c:pt>
                <c:pt idx="3196">
                  <c:v>22.585169</c:v>
                </c:pt>
                <c:pt idx="3197">
                  <c:v>22.586701999999999</c:v>
                </c:pt>
                <c:pt idx="3198">
                  <c:v>22.58886</c:v>
                </c:pt>
                <c:pt idx="3199">
                  <c:v>22.601445999999999</c:v>
                </c:pt>
                <c:pt idx="3200">
                  <c:v>22.598006999999999</c:v>
                </c:pt>
                <c:pt idx="3201">
                  <c:v>22.576101999999999</c:v>
                </c:pt>
                <c:pt idx="3202">
                  <c:v>22.559809000000001</c:v>
                </c:pt>
                <c:pt idx="3203">
                  <c:v>22.559920000000002</c:v>
                </c:pt>
                <c:pt idx="3204">
                  <c:v>22.567475000000002</c:v>
                </c:pt>
                <c:pt idx="3205">
                  <c:v>22.564800999999999</c:v>
                </c:pt>
                <c:pt idx="3206">
                  <c:v>22.563199000000001</c:v>
                </c:pt>
                <c:pt idx="3207">
                  <c:v>22.551119</c:v>
                </c:pt>
                <c:pt idx="3208">
                  <c:v>22.546026000000001</c:v>
                </c:pt>
                <c:pt idx="3209">
                  <c:v>22.538443999999998</c:v>
                </c:pt>
                <c:pt idx="3210">
                  <c:v>22.525124999999999</c:v>
                </c:pt>
                <c:pt idx="3211">
                  <c:v>22.512203</c:v>
                </c:pt>
                <c:pt idx="3212">
                  <c:v>22.498754000000002</c:v>
                </c:pt>
                <c:pt idx="3213">
                  <c:v>22.486953</c:v>
                </c:pt>
                <c:pt idx="3214">
                  <c:v>22.476023000000001</c:v>
                </c:pt>
                <c:pt idx="3215">
                  <c:v>22.468344999999999</c:v>
                </c:pt>
                <c:pt idx="3216">
                  <c:v>22.462289999999999</c:v>
                </c:pt>
                <c:pt idx="3217">
                  <c:v>22.451060999999999</c:v>
                </c:pt>
                <c:pt idx="3218">
                  <c:v>22.449164</c:v>
                </c:pt>
                <c:pt idx="3219">
                  <c:v>22.446856</c:v>
                </c:pt>
                <c:pt idx="3220">
                  <c:v>22.441334999999999</c:v>
                </c:pt>
                <c:pt idx="3221">
                  <c:v>22.441915000000002</c:v>
                </c:pt>
                <c:pt idx="3222">
                  <c:v>22.447451000000001</c:v>
                </c:pt>
                <c:pt idx="3223">
                  <c:v>22.442582000000002</c:v>
                </c:pt>
                <c:pt idx="3224">
                  <c:v>22.446476000000001</c:v>
                </c:pt>
                <c:pt idx="3225">
                  <c:v>22.447763999999999</c:v>
                </c:pt>
                <c:pt idx="3226">
                  <c:v>22.449399</c:v>
                </c:pt>
                <c:pt idx="3227">
                  <c:v>22.454751000000002</c:v>
                </c:pt>
                <c:pt idx="3228">
                  <c:v>22.459484</c:v>
                </c:pt>
                <c:pt idx="3229">
                  <c:v>22.462527000000001</c:v>
                </c:pt>
                <c:pt idx="3230">
                  <c:v>22.467147000000001</c:v>
                </c:pt>
                <c:pt idx="3231">
                  <c:v>22.463868999999999</c:v>
                </c:pt>
                <c:pt idx="3232">
                  <c:v>22.465865999999998</c:v>
                </c:pt>
                <c:pt idx="3233">
                  <c:v>22.468791</c:v>
                </c:pt>
                <c:pt idx="3234">
                  <c:v>22.467576999999999</c:v>
                </c:pt>
                <c:pt idx="3235">
                  <c:v>22.465795</c:v>
                </c:pt>
                <c:pt idx="3236">
                  <c:v>22.462890999999999</c:v>
                </c:pt>
                <c:pt idx="3237">
                  <c:v>22.460840999999999</c:v>
                </c:pt>
                <c:pt idx="3238">
                  <c:v>22.460263999999999</c:v>
                </c:pt>
                <c:pt idx="3239">
                  <c:v>22.459240999999999</c:v>
                </c:pt>
                <c:pt idx="3240">
                  <c:v>22.461411999999999</c:v>
                </c:pt>
                <c:pt idx="3241">
                  <c:v>22.469011999999999</c:v>
                </c:pt>
                <c:pt idx="3242">
                  <c:v>22.469794</c:v>
                </c:pt>
                <c:pt idx="3243">
                  <c:v>22.467718000000001</c:v>
                </c:pt>
                <c:pt idx="3244">
                  <c:v>22.461433</c:v>
                </c:pt>
                <c:pt idx="3245">
                  <c:v>22.465772000000001</c:v>
                </c:pt>
                <c:pt idx="3246">
                  <c:v>22.459398</c:v>
                </c:pt>
                <c:pt idx="3247">
                  <c:v>22.451853</c:v>
                </c:pt>
                <c:pt idx="3248">
                  <c:v>22.446079000000001</c:v>
                </c:pt>
                <c:pt idx="3249">
                  <c:v>22.442031</c:v>
                </c:pt>
                <c:pt idx="3250">
                  <c:v>22.441402</c:v>
                </c:pt>
                <c:pt idx="3251">
                  <c:v>22.432233</c:v>
                </c:pt>
                <c:pt idx="3252">
                  <c:v>22.429252999999999</c:v>
                </c:pt>
                <c:pt idx="3253">
                  <c:v>22.423216</c:v>
                </c:pt>
                <c:pt idx="3254">
                  <c:v>22.414361</c:v>
                </c:pt>
                <c:pt idx="3255">
                  <c:v>22.404585999999998</c:v>
                </c:pt>
                <c:pt idx="3256">
                  <c:v>22.400905000000002</c:v>
                </c:pt>
                <c:pt idx="3257">
                  <c:v>22.404961</c:v>
                </c:pt>
                <c:pt idx="3258">
                  <c:v>22.408141000000001</c:v>
                </c:pt>
                <c:pt idx="3259">
                  <c:v>22.420635999999998</c:v>
                </c:pt>
                <c:pt idx="3260">
                  <c:v>22.429648</c:v>
                </c:pt>
                <c:pt idx="3261">
                  <c:v>22.430315</c:v>
                </c:pt>
                <c:pt idx="3262">
                  <c:v>22.429258000000001</c:v>
                </c:pt>
                <c:pt idx="3263">
                  <c:v>22.434152000000001</c:v>
                </c:pt>
                <c:pt idx="3264">
                  <c:v>22.441708999999999</c:v>
                </c:pt>
                <c:pt idx="3265">
                  <c:v>22.44237</c:v>
                </c:pt>
                <c:pt idx="3266">
                  <c:v>22.441058999999999</c:v>
                </c:pt>
                <c:pt idx="3267">
                  <c:v>22.440033</c:v>
                </c:pt>
                <c:pt idx="3268">
                  <c:v>22.441041999999999</c:v>
                </c:pt>
                <c:pt idx="3269">
                  <c:v>22.442577</c:v>
                </c:pt>
                <c:pt idx="3270">
                  <c:v>22.447381</c:v>
                </c:pt>
                <c:pt idx="3271">
                  <c:v>22.445474999999998</c:v>
                </c:pt>
                <c:pt idx="3272">
                  <c:v>22.444849999999999</c:v>
                </c:pt>
                <c:pt idx="3273">
                  <c:v>22.438984000000001</c:v>
                </c:pt>
                <c:pt idx="3274">
                  <c:v>22.432967000000001</c:v>
                </c:pt>
                <c:pt idx="3275">
                  <c:v>22.429372999999998</c:v>
                </c:pt>
                <c:pt idx="3276">
                  <c:v>22.420656999999999</c:v>
                </c:pt>
                <c:pt idx="3277">
                  <c:v>22.399614</c:v>
                </c:pt>
                <c:pt idx="3278">
                  <c:v>22.398764</c:v>
                </c:pt>
                <c:pt idx="3279">
                  <c:v>22.400658</c:v>
                </c:pt>
                <c:pt idx="3280">
                  <c:v>22.406846000000002</c:v>
                </c:pt>
                <c:pt idx="3281">
                  <c:v>22.407367000000001</c:v>
                </c:pt>
                <c:pt idx="3282">
                  <c:v>22.396984</c:v>
                </c:pt>
                <c:pt idx="3283">
                  <c:v>22.398520000000001</c:v>
                </c:pt>
                <c:pt idx="3284">
                  <c:v>22.407578000000001</c:v>
                </c:pt>
                <c:pt idx="3285">
                  <c:v>22.421355999999999</c:v>
                </c:pt>
                <c:pt idx="3286">
                  <c:v>22.427819</c:v>
                </c:pt>
                <c:pt idx="3287">
                  <c:v>22.436827000000001</c:v>
                </c:pt>
                <c:pt idx="3288">
                  <c:v>22.444465999999998</c:v>
                </c:pt>
                <c:pt idx="3289">
                  <c:v>22.449615999999999</c:v>
                </c:pt>
                <c:pt idx="3290">
                  <c:v>22.458770000000001</c:v>
                </c:pt>
                <c:pt idx="3291">
                  <c:v>22.466173999999999</c:v>
                </c:pt>
                <c:pt idx="3292">
                  <c:v>22.468450000000001</c:v>
                </c:pt>
                <c:pt idx="3293">
                  <c:v>22.470381</c:v>
                </c:pt>
                <c:pt idx="3294">
                  <c:v>22.472193999999998</c:v>
                </c:pt>
                <c:pt idx="3295">
                  <c:v>22.471274000000001</c:v>
                </c:pt>
                <c:pt idx="3296">
                  <c:v>22.477</c:v>
                </c:pt>
                <c:pt idx="3297">
                  <c:v>22.482565999999998</c:v>
                </c:pt>
                <c:pt idx="3298">
                  <c:v>22.492502000000002</c:v>
                </c:pt>
                <c:pt idx="3299">
                  <c:v>22.495287000000001</c:v>
                </c:pt>
                <c:pt idx="3300">
                  <c:v>22.490425999999999</c:v>
                </c:pt>
                <c:pt idx="3301">
                  <c:v>22.490317000000001</c:v>
                </c:pt>
                <c:pt idx="3302">
                  <c:v>22.480578000000001</c:v>
                </c:pt>
                <c:pt idx="3303">
                  <c:v>22.475641</c:v>
                </c:pt>
                <c:pt idx="3304">
                  <c:v>22.471336999999998</c:v>
                </c:pt>
                <c:pt idx="3305">
                  <c:v>22.467480999999999</c:v>
                </c:pt>
                <c:pt idx="3306">
                  <c:v>22.477318</c:v>
                </c:pt>
                <c:pt idx="3307">
                  <c:v>22.473655000000001</c:v>
                </c:pt>
                <c:pt idx="3308">
                  <c:v>22.47372</c:v>
                </c:pt>
                <c:pt idx="3309">
                  <c:v>22.464172000000001</c:v>
                </c:pt>
                <c:pt idx="3310">
                  <c:v>22.458264</c:v>
                </c:pt>
                <c:pt idx="3311">
                  <c:v>22.457360999999999</c:v>
                </c:pt>
                <c:pt idx="3312">
                  <c:v>22.457996999999999</c:v>
                </c:pt>
                <c:pt idx="3313">
                  <c:v>22.454160999999999</c:v>
                </c:pt>
                <c:pt idx="3314">
                  <c:v>22.460999000000001</c:v>
                </c:pt>
                <c:pt idx="3315">
                  <c:v>22.464189000000001</c:v>
                </c:pt>
                <c:pt idx="3316">
                  <c:v>22.469621</c:v>
                </c:pt>
                <c:pt idx="3317">
                  <c:v>22.47345</c:v>
                </c:pt>
                <c:pt idx="3318">
                  <c:v>22.482996</c:v>
                </c:pt>
                <c:pt idx="3319">
                  <c:v>22.492671999999999</c:v>
                </c:pt>
                <c:pt idx="3320">
                  <c:v>22.498349999999999</c:v>
                </c:pt>
                <c:pt idx="3321">
                  <c:v>22.508140000000001</c:v>
                </c:pt>
                <c:pt idx="3322">
                  <c:v>22.511257000000001</c:v>
                </c:pt>
                <c:pt idx="3323">
                  <c:v>22.523482999999999</c:v>
                </c:pt>
                <c:pt idx="3324">
                  <c:v>22.525776</c:v>
                </c:pt>
                <c:pt idx="3325">
                  <c:v>22.536058000000001</c:v>
                </c:pt>
                <c:pt idx="3326">
                  <c:v>22.550906999999999</c:v>
                </c:pt>
                <c:pt idx="3327">
                  <c:v>22.56203</c:v>
                </c:pt>
                <c:pt idx="3328">
                  <c:v>22.578714999999999</c:v>
                </c:pt>
                <c:pt idx="3329">
                  <c:v>22.588132999999999</c:v>
                </c:pt>
                <c:pt idx="3330">
                  <c:v>22.586396000000001</c:v>
                </c:pt>
                <c:pt idx="3331">
                  <c:v>22.593040999999999</c:v>
                </c:pt>
                <c:pt idx="3332">
                  <c:v>22.593613999999999</c:v>
                </c:pt>
                <c:pt idx="3333">
                  <c:v>22.595969</c:v>
                </c:pt>
                <c:pt idx="3334">
                  <c:v>22.598417999999999</c:v>
                </c:pt>
                <c:pt idx="3335">
                  <c:v>22.604028</c:v>
                </c:pt>
                <c:pt idx="3336">
                  <c:v>22.608658999999999</c:v>
                </c:pt>
                <c:pt idx="3337">
                  <c:v>22.614802999999998</c:v>
                </c:pt>
                <c:pt idx="3338">
                  <c:v>22.620509999999999</c:v>
                </c:pt>
                <c:pt idx="3339">
                  <c:v>22.629628</c:v>
                </c:pt>
                <c:pt idx="3340">
                  <c:v>22.639182000000002</c:v>
                </c:pt>
                <c:pt idx="3341">
                  <c:v>22.642841000000001</c:v>
                </c:pt>
                <c:pt idx="3342">
                  <c:v>22.648439</c:v>
                </c:pt>
                <c:pt idx="3343">
                  <c:v>22.648139</c:v>
                </c:pt>
                <c:pt idx="3344">
                  <c:v>22.635179000000001</c:v>
                </c:pt>
                <c:pt idx="3345">
                  <c:v>22.62163</c:v>
                </c:pt>
                <c:pt idx="3346">
                  <c:v>22.624480999999999</c:v>
                </c:pt>
                <c:pt idx="3347">
                  <c:v>22.624621000000001</c:v>
                </c:pt>
                <c:pt idx="3348">
                  <c:v>22.617198999999999</c:v>
                </c:pt>
                <c:pt idx="3349">
                  <c:v>22.60558</c:v>
                </c:pt>
                <c:pt idx="3350">
                  <c:v>22.599243999999999</c:v>
                </c:pt>
                <c:pt idx="3351">
                  <c:v>22.586354</c:v>
                </c:pt>
                <c:pt idx="3352">
                  <c:v>22.571148000000001</c:v>
                </c:pt>
                <c:pt idx="3353">
                  <c:v>22.556372</c:v>
                </c:pt>
                <c:pt idx="3354">
                  <c:v>22.543662999999999</c:v>
                </c:pt>
                <c:pt idx="3355">
                  <c:v>22.529294</c:v>
                </c:pt>
                <c:pt idx="3356">
                  <c:v>22.519718999999998</c:v>
                </c:pt>
                <c:pt idx="3357">
                  <c:v>22.515256999999998</c:v>
                </c:pt>
                <c:pt idx="3358">
                  <c:v>22.512799999999999</c:v>
                </c:pt>
                <c:pt idx="3359">
                  <c:v>22.511182000000002</c:v>
                </c:pt>
                <c:pt idx="3360">
                  <c:v>22.502469999999999</c:v>
                </c:pt>
                <c:pt idx="3361">
                  <c:v>22.502034999999999</c:v>
                </c:pt>
                <c:pt idx="3362">
                  <c:v>22.502548000000001</c:v>
                </c:pt>
                <c:pt idx="3363">
                  <c:v>22.496911999999998</c:v>
                </c:pt>
                <c:pt idx="3364">
                  <c:v>22.499541000000001</c:v>
                </c:pt>
                <c:pt idx="3365">
                  <c:v>22.503281000000001</c:v>
                </c:pt>
                <c:pt idx="3366">
                  <c:v>22.506450999999998</c:v>
                </c:pt>
                <c:pt idx="3367">
                  <c:v>22.504211000000002</c:v>
                </c:pt>
                <c:pt idx="3368">
                  <c:v>22.499133</c:v>
                </c:pt>
                <c:pt idx="3369">
                  <c:v>22.496466000000002</c:v>
                </c:pt>
                <c:pt idx="3370">
                  <c:v>22.498819999999998</c:v>
                </c:pt>
                <c:pt idx="3371">
                  <c:v>22.499565</c:v>
                </c:pt>
                <c:pt idx="3372">
                  <c:v>22.496725000000001</c:v>
                </c:pt>
                <c:pt idx="3373">
                  <c:v>22.497043000000001</c:v>
                </c:pt>
                <c:pt idx="3374">
                  <c:v>22.499119</c:v>
                </c:pt>
                <c:pt idx="3375">
                  <c:v>22.505803</c:v>
                </c:pt>
                <c:pt idx="3376">
                  <c:v>22.509250000000002</c:v>
                </c:pt>
                <c:pt idx="3377">
                  <c:v>22.511486000000001</c:v>
                </c:pt>
                <c:pt idx="3378">
                  <c:v>22.509577</c:v>
                </c:pt>
                <c:pt idx="3379">
                  <c:v>22.508524000000001</c:v>
                </c:pt>
                <c:pt idx="3380">
                  <c:v>22.511099999999999</c:v>
                </c:pt>
                <c:pt idx="3381">
                  <c:v>22.508189000000002</c:v>
                </c:pt>
                <c:pt idx="3382">
                  <c:v>22.512142000000001</c:v>
                </c:pt>
                <c:pt idx="3383">
                  <c:v>22.511026000000001</c:v>
                </c:pt>
                <c:pt idx="3384">
                  <c:v>22.502025</c:v>
                </c:pt>
                <c:pt idx="3385">
                  <c:v>22.500726</c:v>
                </c:pt>
                <c:pt idx="3386">
                  <c:v>22.498754999999999</c:v>
                </c:pt>
                <c:pt idx="3387">
                  <c:v>22.495227</c:v>
                </c:pt>
                <c:pt idx="3388">
                  <c:v>22.485885</c:v>
                </c:pt>
                <c:pt idx="3389">
                  <c:v>22.478072999999998</c:v>
                </c:pt>
                <c:pt idx="3390">
                  <c:v>22.470134000000002</c:v>
                </c:pt>
                <c:pt idx="3391">
                  <c:v>22.458535000000001</c:v>
                </c:pt>
                <c:pt idx="3392">
                  <c:v>22.453852999999999</c:v>
                </c:pt>
                <c:pt idx="3393">
                  <c:v>22.454788000000001</c:v>
                </c:pt>
                <c:pt idx="3394">
                  <c:v>22.471140999999999</c:v>
                </c:pt>
                <c:pt idx="3395">
                  <c:v>22.480874</c:v>
                </c:pt>
                <c:pt idx="3396">
                  <c:v>22.489155</c:v>
                </c:pt>
                <c:pt idx="3397">
                  <c:v>22.491427000000002</c:v>
                </c:pt>
                <c:pt idx="3398">
                  <c:v>22.488524999999999</c:v>
                </c:pt>
                <c:pt idx="3399">
                  <c:v>22.489643999999998</c:v>
                </c:pt>
                <c:pt idx="3400">
                  <c:v>22.494561000000001</c:v>
                </c:pt>
                <c:pt idx="3401">
                  <c:v>22.496538999999999</c:v>
                </c:pt>
                <c:pt idx="3402">
                  <c:v>22.494184000000001</c:v>
                </c:pt>
                <c:pt idx="3403">
                  <c:v>22.498252999999998</c:v>
                </c:pt>
                <c:pt idx="3404">
                  <c:v>22.500011000000001</c:v>
                </c:pt>
                <c:pt idx="3405">
                  <c:v>22.503944000000001</c:v>
                </c:pt>
                <c:pt idx="3406">
                  <c:v>22.496220999999998</c:v>
                </c:pt>
                <c:pt idx="3407">
                  <c:v>22.495474000000002</c:v>
                </c:pt>
                <c:pt idx="3408">
                  <c:v>22.503999</c:v>
                </c:pt>
                <c:pt idx="3409">
                  <c:v>22.505144000000001</c:v>
                </c:pt>
                <c:pt idx="3410">
                  <c:v>22.508472000000001</c:v>
                </c:pt>
                <c:pt idx="3411">
                  <c:v>22.510686</c:v>
                </c:pt>
                <c:pt idx="3412">
                  <c:v>22.514094</c:v>
                </c:pt>
                <c:pt idx="3413">
                  <c:v>22.508067</c:v>
                </c:pt>
                <c:pt idx="3414">
                  <c:v>22.506632</c:v>
                </c:pt>
                <c:pt idx="3415">
                  <c:v>22.493845</c:v>
                </c:pt>
                <c:pt idx="3416">
                  <c:v>22.482621000000002</c:v>
                </c:pt>
                <c:pt idx="3417">
                  <c:v>22.482158999999999</c:v>
                </c:pt>
                <c:pt idx="3418">
                  <c:v>22.482709</c:v>
                </c:pt>
                <c:pt idx="3419">
                  <c:v>22.481449999999999</c:v>
                </c:pt>
                <c:pt idx="3420">
                  <c:v>22.473676999999999</c:v>
                </c:pt>
                <c:pt idx="3421">
                  <c:v>22.472594999999998</c:v>
                </c:pt>
                <c:pt idx="3422">
                  <c:v>22.475625999999998</c:v>
                </c:pt>
                <c:pt idx="3423">
                  <c:v>22.474969999999999</c:v>
                </c:pt>
                <c:pt idx="3424">
                  <c:v>22.482030000000002</c:v>
                </c:pt>
                <c:pt idx="3425">
                  <c:v>22.484307000000001</c:v>
                </c:pt>
                <c:pt idx="3426">
                  <c:v>22.486660000000001</c:v>
                </c:pt>
                <c:pt idx="3427">
                  <c:v>22.490117999999999</c:v>
                </c:pt>
                <c:pt idx="3428">
                  <c:v>22.495137</c:v>
                </c:pt>
                <c:pt idx="3429">
                  <c:v>22.497640000000001</c:v>
                </c:pt>
                <c:pt idx="3430">
                  <c:v>22.497178000000002</c:v>
                </c:pt>
                <c:pt idx="3431">
                  <c:v>22.505656999999999</c:v>
                </c:pt>
                <c:pt idx="3432">
                  <c:v>22.504849</c:v>
                </c:pt>
                <c:pt idx="3433">
                  <c:v>22.508088000000001</c:v>
                </c:pt>
                <c:pt idx="3434">
                  <c:v>22.511151000000002</c:v>
                </c:pt>
                <c:pt idx="3435">
                  <c:v>22.513428999999999</c:v>
                </c:pt>
                <c:pt idx="3436">
                  <c:v>22.518878000000001</c:v>
                </c:pt>
                <c:pt idx="3437">
                  <c:v>22.527373999999998</c:v>
                </c:pt>
                <c:pt idx="3438">
                  <c:v>22.535056999999998</c:v>
                </c:pt>
                <c:pt idx="3439">
                  <c:v>22.535329000000001</c:v>
                </c:pt>
                <c:pt idx="3440">
                  <c:v>22.533528</c:v>
                </c:pt>
                <c:pt idx="3441">
                  <c:v>22.537862000000001</c:v>
                </c:pt>
                <c:pt idx="3442">
                  <c:v>22.541571000000001</c:v>
                </c:pt>
                <c:pt idx="3443">
                  <c:v>22.557456999999999</c:v>
                </c:pt>
                <c:pt idx="3444">
                  <c:v>22.569493999999999</c:v>
                </c:pt>
                <c:pt idx="3445">
                  <c:v>22.586779</c:v>
                </c:pt>
                <c:pt idx="3446">
                  <c:v>22.59385</c:v>
                </c:pt>
                <c:pt idx="3447">
                  <c:v>22.606159000000002</c:v>
                </c:pt>
                <c:pt idx="3448">
                  <c:v>22.619261999999999</c:v>
                </c:pt>
                <c:pt idx="3449">
                  <c:v>22.627351999999998</c:v>
                </c:pt>
                <c:pt idx="3450">
                  <c:v>22.636953999999999</c:v>
                </c:pt>
                <c:pt idx="3451">
                  <c:v>22.643070000000002</c:v>
                </c:pt>
                <c:pt idx="3452">
                  <c:v>22.640028999999998</c:v>
                </c:pt>
                <c:pt idx="3453">
                  <c:v>22.638097999999999</c:v>
                </c:pt>
                <c:pt idx="3454">
                  <c:v>22.636749999999999</c:v>
                </c:pt>
                <c:pt idx="3455">
                  <c:v>22.629290000000001</c:v>
                </c:pt>
                <c:pt idx="3456">
                  <c:v>22.622309999999999</c:v>
                </c:pt>
                <c:pt idx="3457">
                  <c:v>22.624154000000001</c:v>
                </c:pt>
                <c:pt idx="3458">
                  <c:v>22.628691</c:v>
                </c:pt>
                <c:pt idx="3459">
                  <c:v>22.635100999999999</c:v>
                </c:pt>
                <c:pt idx="3460">
                  <c:v>22.644487999999999</c:v>
                </c:pt>
                <c:pt idx="3461">
                  <c:v>22.641849000000001</c:v>
                </c:pt>
                <c:pt idx="3462">
                  <c:v>22.641938</c:v>
                </c:pt>
                <c:pt idx="3463">
                  <c:v>22.660806999999998</c:v>
                </c:pt>
                <c:pt idx="3464">
                  <c:v>22.658549000000001</c:v>
                </c:pt>
                <c:pt idx="3465">
                  <c:v>22.657872000000001</c:v>
                </c:pt>
                <c:pt idx="3466">
                  <c:v>22.660952000000002</c:v>
                </c:pt>
                <c:pt idx="3467">
                  <c:v>22.670437</c:v>
                </c:pt>
                <c:pt idx="3468">
                  <c:v>22.673363999999999</c:v>
                </c:pt>
                <c:pt idx="3469">
                  <c:v>22.665388</c:v>
                </c:pt>
                <c:pt idx="3470">
                  <c:v>22.654121</c:v>
                </c:pt>
                <c:pt idx="3471">
                  <c:v>22.647100999999999</c:v>
                </c:pt>
                <c:pt idx="3472">
                  <c:v>22.642385000000001</c:v>
                </c:pt>
                <c:pt idx="3473">
                  <c:v>22.62988</c:v>
                </c:pt>
                <c:pt idx="3474">
                  <c:v>22.614947000000001</c:v>
                </c:pt>
                <c:pt idx="3475">
                  <c:v>22.602858000000001</c:v>
                </c:pt>
                <c:pt idx="3476">
                  <c:v>22.595766999999999</c:v>
                </c:pt>
                <c:pt idx="3477">
                  <c:v>22.593852999999999</c:v>
                </c:pt>
                <c:pt idx="3478">
                  <c:v>22.578341000000002</c:v>
                </c:pt>
                <c:pt idx="3479">
                  <c:v>22.576422999999998</c:v>
                </c:pt>
                <c:pt idx="3480">
                  <c:v>22.558426999999998</c:v>
                </c:pt>
                <c:pt idx="3481">
                  <c:v>22.542833999999999</c:v>
                </c:pt>
                <c:pt idx="3482">
                  <c:v>22.535565999999999</c:v>
                </c:pt>
                <c:pt idx="3483">
                  <c:v>22.527557999999999</c:v>
                </c:pt>
                <c:pt idx="3484">
                  <c:v>22.532609999999998</c:v>
                </c:pt>
                <c:pt idx="3485">
                  <c:v>22.531154999999998</c:v>
                </c:pt>
                <c:pt idx="3486">
                  <c:v>22.530804</c:v>
                </c:pt>
                <c:pt idx="3487">
                  <c:v>22.532722</c:v>
                </c:pt>
                <c:pt idx="3488">
                  <c:v>22.527035000000001</c:v>
                </c:pt>
                <c:pt idx="3489">
                  <c:v>22.520412</c:v>
                </c:pt>
                <c:pt idx="3490">
                  <c:v>22.507567999999999</c:v>
                </c:pt>
                <c:pt idx="3491">
                  <c:v>22.50421</c:v>
                </c:pt>
                <c:pt idx="3492">
                  <c:v>22.507276999999998</c:v>
                </c:pt>
                <c:pt idx="3493">
                  <c:v>22.513860000000001</c:v>
                </c:pt>
                <c:pt idx="3494">
                  <c:v>22.509435</c:v>
                </c:pt>
                <c:pt idx="3495">
                  <c:v>22.505652000000001</c:v>
                </c:pt>
                <c:pt idx="3496">
                  <c:v>22.507653999999999</c:v>
                </c:pt>
                <c:pt idx="3497">
                  <c:v>22.503796000000001</c:v>
                </c:pt>
                <c:pt idx="3498">
                  <c:v>22.503236000000001</c:v>
                </c:pt>
                <c:pt idx="3499">
                  <c:v>22.504103000000001</c:v>
                </c:pt>
                <c:pt idx="3500">
                  <c:v>22.496320000000001</c:v>
                </c:pt>
                <c:pt idx="3501">
                  <c:v>22.496825999999999</c:v>
                </c:pt>
                <c:pt idx="3502">
                  <c:v>22.498822000000001</c:v>
                </c:pt>
                <c:pt idx="3503">
                  <c:v>22.501329999999999</c:v>
                </c:pt>
                <c:pt idx="3504">
                  <c:v>22.502721999999999</c:v>
                </c:pt>
                <c:pt idx="3505">
                  <c:v>22.50384</c:v>
                </c:pt>
                <c:pt idx="3506">
                  <c:v>22.499773999999999</c:v>
                </c:pt>
                <c:pt idx="3507">
                  <c:v>22.495144</c:v>
                </c:pt>
                <c:pt idx="3508">
                  <c:v>22.491226000000001</c:v>
                </c:pt>
                <c:pt idx="3509">
                  <c:v>22.48807</c:v>
                </c:pt>
                <c:pt idx="3510">
                  <c:v>22.490324999999999</c:v>
                </c:pt>
                <c:pt idx="3511">
                  <c:v>22.494924000000001</c:v>
                </c:pt>
                <c:pt idx="3512">
                  <c:v>22.500945000000002</c:v>
                </c:pt>
                <c:pt idx="3513">
                  <c:v>22.505614000000001</c:v>
                </c:pt>
                <c:pt idx="3514">
                  <c:v>22.503097</c:v>
                </c:pt>
                <c:pt idx="3515">
                  <c:v>22.501069000000001</c:v>
                </c:pt>
                <c:pt idx="3516">
                  <c:v>22.497202999999999</c:v>
                </c:pt>
                <c:pt idx="3517">
                  <c:v>22.49024</c:v>
                </c:pt>
                <c:pt idx="3518">
                  <c:v>22.486598999999998</c:v>
                </c:pt>
                <c:pt idx="3519">
                  <c:v>22.487604999999999</c:v>
                </c:pt>
                <c:pt idx="3520">
                  <c:v>22.480314</c:v>
                </c:pt>
                <c:pt idx="3521">
                  <c:v>22.482710000000001</c:v>
                </c:pt>
                <c:pt idx="3522">
                  <c:v>22.487870999999998</c:v>
                </c:pt>
                <c:pt idx="3523">
                  <c:v>22.487798999999999</c:v>
                </c:pt>
                <c:pt idx="3524">
                  <c:v>22.486260999999999</c:v>
                </c:pt>
                <c:pt idx="3525">
                  <c:v>22.484981999999999</c:v>
                </c:pt>
                <c:pt idx="3526">
                  <c:v>22.483139999999999</c:v>
                </c:pt>
                <c:pt idx="3527">
                  <c:v>22.481083999999999</c:v>
                </c:pt>
                <c:pt idx="3528">
                  <c:v>22.484551</c:v>
                </c:pt>
                <c:pt idx="3529">
                  <c:v>22.490255999999999</c:v>
                </c:pt>
                <c:pt idx="3530">
                  <c:v>22.498415999999999</c:v>
                </c:pt>
                <c:pt idx="3531">
                  <c:v>22.497781</c:v>
                </c:pt>
                <c:pt idx="3532">
                  <c:v>22.495615000000001</c:v>
                </c:pt>
                <c:pt idx="3533">
                  <c:v>22.489706000000002</c:v>
                </c:pt>
                <c:pt idx="3534">
                  <c:v>22.484463999999999</c:v>
                </c:pt>
                <c:pt idx="3535">
                  <c:v>22.476759000000001</c:v>
                </c:pt>
                <c:pt idx="3536">
                  <c:v>22.483736</c:v>
                </c:pt>
                <c:pt idx="3537">
                  <c:v>22.493473999999999</c:v>
                </c:pt>
                <c:pt idx="3538">
                  <c:v>22.504694000000001</c:v>
                </c:pt>
                <c:pt idx="3539">
                  <c:v>22.509879000000002</c:v>
                </c:pt>
                <c:pt idx="3540">
                  <c:v>22.511312</c:v>
                </c:pt>
                <c:pt idx="3541">
                  <c:v>22.509927999999999</c:v>
                </c:pt>
                <c:pt idx="3542">
                  <c:v>22.517928000000001</c:v>
                </c:pt>
                <c:pt idx="3543">
                  <c:v>22.521910999999999</c:v>
                </c:pt>
                <c:pt idx="3544">
                  <c:v>22.531043</c:v>
                </c:pt>
                <c:pt idx="3545">
                  <c:v>22.541449</c:v>
                </c:pt>
                <c:pt idx="3546">
                  <c:v>22.548244</c:v>
                </c:pt>
                <c:pt idx="3547">
                  <c:v>22.558032000000001</c:v>
                </c:pt>
                <c:pt idx="3548">
                  <c:v>22.566022</c:v>
                </c:pt>
                <c:pt idx="3549">
                  <c:v>22.575572999999999</c:v>
                </c:pt>
                <c:pt idx="3550">
                  <c:v>22.591799999999999</c:v>
                </c:pt>
                <c:pt idx="3551">
                  <c:v>22.606297999999999</c:v>
                </c:pt>
                <c:pt idx="3552">
                  <c:v>22.616508</c:v>
                </c:pt>
                <c:pt idx="3553">
                  <c:v>22.617902000000001</c:v>
                </c:pt>
                <c:pt idx="3554">
                  <c:v>22.613322</c:v>
                </c:pt>
                <c:pt idx="3555">
                  <c:v>22.613116000000002</c:v>
                </c:pt>
                <c:pt idx="3556">
                  <c:v>22.626276000000001</c:v>
                </c:pt>
                <c:pt idx="3557">
                  <c:v>22.634764000000001</c:v>
                </c:pt>
                <c:pt idx="3558">
                  <c:v>22.648848999999998</c:v>
                </c:pt>
                <c:pt idx="3559">
                  <c:v>22.648968</c:v>
                </c:pt>
                <c:pt idx="3560">
                  <c:v>22.657109999999999</c:v>
                </c:pt>
                <c:pt idx="3561">
                  <c:v>22.653845</c:v>
                </c:pt>
                <c:pt idx="3562">
                  <c:v>22.652379</c:v>
                </c:pt>
                <c:pt idx="3563">
                  <c:v>22.655763</c:v>
                </c:pt>
                <c:pt idx="3564">
                  <c:v>22.651806000000001</c:v>
                </c:pt>
                <c:pt idx="3565">
                  <c:v>22.653797000000001</c:v>
                </c:pt>
                <c:pt idx="3566">
                  <c:v>22.657606000000001</c:v>
                </c:pt>
                <c:pt idx="3567">
                  <c:v>22.655145000000001</c:v>
                </c:pt>
                <c:pt idx="3568">
                  <c:v>22.659545999999999</c:v>
                </c:pt>
                <c:pt idx="3569">
                  <c:v>22.657816</c:v>
                </c:pt>
                <c:pt idx="3570">
                  <c:v>22.65606</c:v>
                </c:pt>
                <c:pt idx="3571">
                  <c:v>22.657399999999999</c:v>
                </c:pt>
                <c:pt idx="3572">
                  <c:v>22.653409</c:v>
                </c:pt>
                <c:pt idx="3573">
                  <c:v>22.65314</c:v>
                </c:pt>
                <c:pt idx="3574">
                  <c:v>22.645911000000002</c:v>
                </c:pt>
                <c:pt idx="3575">
                  <c:v>22.646995</c:v>
                </c:pt>
                <c:pt idx="3576">
                  <c:v>22.645247000000001</c:v>
                </c:pt>
                <c:pt idx="3577">
                  <c:v>22.6434</c:v>
                </c:pt>
                <c:pt idx="3578">
                  <c:v>22.646153999999999</c:v>
                </c:pt>
                <c:pt idx="3579">
                  <c:v>22.638603</c:v>
                </c:pt>
                <c:pt idx="3580">
                  <c:v>22.624613</c:v>
                </c:pt>
                <c:pt idx="3581">
                  <c:v>22.617315999999999</c:v>
                </c:pt>
                <c:pt idx="3582">
                  <c:v>22.601289000000001</c:v>
                </c:pt>
                <c:pt idx="3583">
                  <c:v>22.592141000000002</c:v>
                </c:pt>
                <c:pt idx="3584">
                  <c:v>22.581129000000001</c:v>
                </c:pt>
                <c:pt idx="3585">
                  <c:v>22.57189</c:v>
                </c:pt>
                <c:pt idx="3586">
                  <c:v>22.560089999999999</c:v>
                </c:pt>
                <c:pt idx="3587">
                  <c:v>22.548421000000001</c:v>
                </c:pt>
                <c:pt idx="3588">
                  <c:v>22.546963000000002</c:v>
                </c:pt>
                <c:pt idx="3589">
                  <c:v>22.545898000000001</c:v>
                </c:pt>
                <c:pt idx="3590">
                  <c:v>22.542324000000001</c:v>
                </c:pt>
                <c:pt idx="3591">
                  <c:v>22.543741000000001</c:v>
                </c:pt>
                <c:pt idx="3592">
                  <c:v>22.540089999999999</c:v>
                </c:pt>
                <c:pt idx="3593">
                  <c:v>22.537103999999999</c:v>
                </c:pt>
                <c:pt idx="3594">
                  <c:v>22.537863999999999</c:v>
                </c:pt>
                <c:pt idx="3595">
                  <c:v>22.533458</c:v>
                </c:pt>
                <c:pt idx="3596">
                  <c:v>22.529412000000001</c:v>
                </c:pt>
                <c:pt idx="3597">
                  <c:v>22.524329999999999</c:v>
                </c:pt>
                <c:pt idx="3598">
                  <c:v>22.524750000000001</c:v>
                </c:pt>
                <c:pt idx="3599">
                  <c:v>22.525034999999999</c:v>
                </c:pt>
                <c:pt idx="3600">
                  <c:v>22.520779000000001</c:v>
                </c:pt>
                <c:pt idx="3601">
                  <c:v>22.517173</c:v>
                </c:pt>
                <c:pt idx="3602">
                  <c:v>22.511317999999999</c:v>
                </c:pt>
                <c:pt idx="3603">
                  <c:v>22.511150000000001</c:v>
                </c:pt>
                <c:pt idx="3604">
                  <c:v>22.506686999999999</c:v>
                </c:pt>
                <c:pt idx="3605">
                  <c:v>22.506654999999999</c:v>
                </c:pt>
                <c:pt idx="3606">
                  <c:v>22.502426</c:v>
                </c:pt>
                <c:pt idx="3607">
                  <c:v>22.499344000000001</c:v>
                </c:pt>
                <c:pt idx="3608">
                  <c:v>22.490152999999999</c:v>
                </c:pt>
                <c:pt idx="3609">
                  <c:v>22.489139999999999</c:v>
                </c:pt>
                <c:pt idx="3610">
                  <c:v>22.485523000000001</c:v>
                </c:pt>
                <c:pt idx="3611">
                  <c:v>22.488927</c:v>
                </c:pt>
                <c:pt idx="3612">
                  <c:v>22.492152000000001</c:v>
                </c:pt>
                <c:pt idx="3613">
                  <c:v>22.500982</c:v>
                </c:pt>
                <c:pt idx="3614">
                  <c:v>22.505243</c:v>
                </c:pt>
                <c:pt idx="3615">
                  <c:v>22.511015</c:v>
                </c:pt>
                <c:pt idx="3616">
                  <c:v>22.519511000000001</c:v>
                </c:pt>
                <c:pt idx="3617">
                  <c:v>22.518346000000001</c:v>
                </c:pt>
                <c:pt idx="3618">
                  <c:v>22.522349999999999</c:v>
                </c:pt>
                <c:pt idx="3619">
                  <c:v>22.518892999999998</c:v>
                </c:pt>
                <c:pt idx="3620">
                  <c:v>22.519157</c:v>
                </c:pt>
                <c:pt idx="3621">
                  <c:v>22.519634</c:v>
                </c:pt>
                <c:pt idx="3622">
                  <c:v>22.520128</c:v>
                </c:pt>
                <c:pt idx="3623">
                  <c:v>22.515245</c:v>
                </c:pt>
                <c:pt idx="3624">
                  <c:v>22.516608000000002</c:v>
                </c:pt>
                <c:pt idx="3625">
                  <c:v>22.513722000000001</c:v>
                </c:pt>
                <c:pt idx="3626">
                  <c:v>22.507591000000001</c:v>
                </c:pt>
                <c:pt idx="3627">
                  <c:v>22.510912999999999</c:v>
                </c:pt>
                <c:pt idx="3628">
                  <c:v>22.517098000000001</c:v>
                </c:pt>
                <c:pt idx="3629">
                  <c:v>22.51275</c:v>
                </c:pt>
                <c:pt idx="3630">
                  <c:v>22.507584000000001</c:v>
                </c:pt>
                <c:pt idx="3631">
                  <c:v>22.502039</c:v>
                </c:pt>
                <c:pt idx="3632">
                  <c:v>22.501847999999999</c:v>
                </c:pt>
                <c:pt idx="3633">
                  <c:v>22.501944000000002</c:v>
                </c:pt>
                <c:pt idx="3634">
                  <c:v>22.500187</c:v>
                </c:pt>
                <c:pt idx="3635">
                  <c:v>22.505490000000002</c:v>
                </c:pt>
                <c:pt idx="3636">
                  <c:v>22.509239999999998</c:v>
                </c:pt>
                <c:pt idx="3637">
                  <c:v>22.513183000000001</c:v>
                </c:pt>
                <c:pt idx="3638">
                  <c:v>22.514410000000002</c:v>
                </c:pt>
                <c:pt idx="3639">
                  <c:v>22.512356</c:v>
                </c:pt>
                <c:pt idx="3640">
                  <c:v>22.512246999999999</c:v>
                </c:pt>
                <c:pt idx="3641">
                  <c:v>22.505305</c:v>
                </c:pt>
                <c:pt idx="3642">
                  <c:v>22.507719000000002</c:v>
                </c:pt>
                <c:pt idx="3643">
                  <c:v>22.504753999999998</c:v>
                </c:pt>
                <c:pt idx="3644">
                  <c:v>22.500643</c:v>
                </c:pt>
                <c:pt idx="3645">
                  <c:v>22.491503999999999</c:v>
                </c:pt>
                <c:pt idx="3646">
                  <c:v>22.486901</c:v>
                </c:pt>
                <c:pt idx="3647">
                  <c:v>22.482112000000001</c:v>
                </c:pt>
                <c:pt idx="3648">
                  <c:v>22.481812999999999</c:v>
                </c:pt>
                <c:pt idx="3649">
                  <c:v>22.486311000000001</c:v>
                </c:pt>
                <c:pt idx="3650">
                  <c:v>22.490476000000001</c:v>
                </c:pt>
                <c:pt idx="3651">
                  <c:v>22.494620000000001</c:v>
                </c:pt>
                <c:pt idx="3652">
                  <c:v>22.499697000000001</c:v>
                </c:pt>
                <c:pt idx="3653">
                  <c:v>22.499462000000001</c:v>
                </c:pt>
                <c:pt idx="3654">
                  <c:v>22.498846</c:v>
                </c:pt>
                <c:pt idx="3655">
                  <c:v>22.505234000000002</c:v>
                </c:pt>
                <c:pt idx="3656">
                  <c:v>22.506478000000001</c:v>
                </c:pt>
                <c:pt idx="3657">
                  <c:v>22.505488</c:v>
                </c:pt>
                <c:pt idx="3658">
                  <c:v>22.505586999999998</c:v>
                </c:pt>
                <c:pt idx="3659">
                  <c:v>22.502737</c:v>
                </c:pt>
                <c:pt idx="3660">
                  <c:v>22.508922999999999</c:v>
                </c:pt>
                <c:pt idx="3661">
                  <c:v>22.508692</c:v>
                </c:pt>
                <c:pt idx="3662">
                  <c:v>22.503443999999998</c:v>
                </c:pt>
                <c:pt idx="3663">
                  <c:v>22.499708999999999</c:v>
                </c:pt>
                <c:pt idx="3664">
                  <c:v>22.497024</c:v>
                </c:pt>
                <c:pt idx="3665">
                  <c:v>22.498947000000001</c:v>
                </c:pt>
                <c:pt idx="3666">
                  <c:v>22.501906000000002</c:v>
                </c:pt>
                <c:pt idx="3667">
                  <c:v>22.510878999999999</c:v>
                </c:pt>
                <c:pt idx="3668">
                  <c:v>22.525957999999999</c:v>
                </c:pt>
                <c:pt idx="3669">
                  <c:v>22.541855999999999</c:v>
                </c:pt>
                <c:pt idx="3670">
                  <c:v>22.555</c:v>
                </c:pt>
                <c:pt idx="3671">
                  <c:v>22.570343000000001</c:v>
                </c:pt>
                <c:pt idx="3672">
                  <c:v>22.582678999999999</c:v>
                </c:pt>
                <c:pt idx="3673">
                  <c:v>22.599923</c:v>
                </c:pt>
                <c:pt idx="3674">
                  <c:v>22.608933</c:v>
                </c:pt>
                <c:pt idx="3675">
                  <c:v>22.616387</c:v>
                </c:pt>
                <c:pt idx="3676">
                  <c:v>22.627334999999999</c:v>
                </c:pt>
                <c:pt idx="3677">
                  <c:v>22.634708</c:v>
                </c:pt>
                <c:pt idx="3678">
                  <c:v>22.649498000000001</c:v>
                </c:pt>
                <c:pt idx="3679">
                  <c:v>22.653527</c:v>
                </c:pt>
                <c:pt idx="3680">
                  <c:v>22.659192000000001</c:v>
                </c:pt>
                <c:pt idx="3681">
                  <c:v>22.660238</c:v>
                </c:pt>
                <c:pt idx="3682">
                  <c:v>22.661200999999998</c:v>
                </c:pt>
                <c:pt idx="3683">
                  <c:v>22.666084000000001</c:v>
                </c:pt>
                <c:pt idx="3684">
                  <c:v>22.663786999999999</c:v>
                </c:pt>
                <c:pt idx="3685">
                  <c:v>22.661771999999999</c:v>
                </c:pt>
                <c:pt idx="3686">
                  <c:v>22.659509</c:v>
                </c:pt>
                <c:pt idx="3687">
                  <c:v>22.665991000000002</c:v>
                </c:pt>
                <c:pt idx="3688">
                  <c:v>22.6707</c:v>
                </c:pt>
                <c:pt idx="3689">
                  <c:v>22.678138000000001</c:v>
                </c:pt>
                <c:pt idx="3690">
                  <c:v>22.670296</c:v>
                </c:pt>
                <c:pt idx="3691">
                  <c:v>22.671776000000001</c:v>
                </c:pt>
                <c:pt idx="3692">
                  <c:v>22.668939999999999</c:v>
                </c:pt>
                <c:pt idx="3693">
                  <c:v>22.672782999999999</c:v>
                </c:pt>
                <c:pt idx="3694">
                  <c:v>22.677157999999999</c:v>
                </c:pt>
                <c:pt idx="3695">
                  <c:v>22.679566000000001</c:v>
                </c:pt>
                <c:pt idx="3696">
                  <c:v>22.676500000000001</c:v>
                </c:pt>
                <c:pt idx="3697">
                  <c:v>22.673356999999999</c:v>
                </c:pt>
                <c:pt idx="3698">
                  <c:v>22.670193999999999</c:v>
                </c:pt>
                <c:pt idx="3699">
                  <c:v>22.663038</c:v>
                </c:pt>
                <c:pt idx="3700">
                  <c:v>22.650562000000001</c:v>
                </c:pt>
                <c:pt idx="3701">
                  <c:v>22.642693999999999</c:v>
                </c:pt>
                <c:pt idx="3702">
                  <c:v>22.633555999999999</c:v>
                </c:pt>
                <c:pt idx="3703">
                  <c:v>22.613548999999999</c:v>
                </c:pt>
                <c:pt idx="3704">
                  <c:v>22.599018999999998</c:v>
                </c:pt>
                <c:pt idx="3705">
                  <c:v>22.584869000000001</c:v>
                </c:pt>
                <c:pt idx="3706">
                  <c:v>22.577553000000002</c:v>
                </c:pt>
                <c:pt idx="3707">
                  <c:v>22.567360000000001</c:v>
                </c:pt>
                <c:pt idx="3708">
                  <c:v>22.562584999999999</c:v>
                </c:pt>
                <c:pt idx="3709">
                  <c:v>22.554742999999998</c:v>
                </c:pt>
                <c:pt idx="3710">
                  <c:v>22.549554000000001</c:v>
                </c:pt>
                <c:pt idx="3711">
                  <c:v>22.552529</c:v>
                </c:pt>
                <c:pt idx="3712">
                  <c:v>22.549444999999999</c:v>
                </c:pt>
                <c:pt idx="3713">
                  <c:v>22.544153999999999</c:v>
                </c:pt>
                <c:pt idx="3714">
                  <c:v>22.546790999999999</c:v>
                </c:pt>
                <c:pt idx="3715">
                  <c:v>22.542923999999999</c:v>
                </c:pt>
                <c:pt idx="3716">
                  <c:v>22.547191000000002</c:v>
                </c:pt>
                <c:pt idx="3717">
                  <c:v>22.540178000000001</c:v>
                </c:pt>
                <c:pt idx="3718">
                  <c:v>22.541784</c:v>
                </c:pt>
                <c:pt idx="3719">
                  <c:v>22.537749000000002</c:v>
                </c:pt>
                <c:pt idx="3720">
                  <c:v>22.533778000000002</c:v>
                </c:pt>
                <c:pt idx="3721">
                  <c:v>22.533207999999998</c:v>
                </c:pt>
                <c:pt idx="3722">
                  <c:v>22.541903000000001</c:v>
                </c:pt>
                <c:pt idx="3723">
                  <c:v>22.545704000000001</c:v>
                </c:pt>
                <c:pt idx="3724">
                  <c:v>22.537842000000001</c:v>
                </c:pt>
                <c:pt idx="3725">
                  <c:v>22.540645999999999</c:v>
                </c:pt>
                <c:pt idx="3726">
                  <c:v>22.542497999999998</c:v>
                </c:pt>
                <c:pt idx="3727">
                  <c:v>22.542438000000001</c:v>
                </c:pt>
                <c:pt idx="3728">
                  <c:v>22.551411000000002</c:v>
                </c:pt>
                <c:pt idx="3729">
                  <c:v>22.547993000000002</c:v>
                </c:pt>
                <c:pt idx="3730">
                  <c:v>22.538595999999998</c:v>
                </c:pt>
                <c:pt idx="3731">
                  <c:v>22.534002000000001</c:v>
                </c:pt>
                <c:pt idx="3732">
                  <c:v>22.536117999999998</c:v>
                </c:pt>
                <c:pt idx="3733">
                  <c:v>22.523624000000002</c:v>
                </c:pt>
                <c:pt idx="3734">
                  <c:v>22.517901999999999</c:v>
                </c:pt>
                <c:pt idx="3735">
                  <c:v>22.512022000000002</c:v>
                </c:pt>
                <c:pt idx="3736">
                  <c:v>22.501899000000002</c:v>
                </c:pt>
                <c:pt idx="3737">
                  <c:v>22.495379</c:v>
                </c:pt>
                <c:pt idx="3738">
                  <c:v>22.486239999999999</c:v>
                </c:pt>
                <c:pt idx="3739">
                  <c:v>22.472404999999998</c:v>
                </c:pt>
                <c:pt idx="3740">
                  <c:v>22.465326999999998</c:v>
                </c:pt>
                <c:pt idx="3741">
                  <c:v>22.468066</c:v>
                </c:pt>
                <c:pt idx="3742">
                  <c:v>22.479745999999999</c:v>
                </c:pt>
                <c:pt idx="3743">
                  <c:v>22.478171</c:v>
                </c:pt>
                <c:pt idx="3744">
                  <c:v>22.483658999999999</c:v>
                </c:pt>
                <c:pt idx="3745">
                  <c:v>22.493614999999998</c:v>
                </c:pt>
                <c:pt idx="3746">
                  <c:v>22.498825</c:v>
                </c:pt>
                <c:pt idx="3747">
                  <c:v>22.498778999999999</c:v>
                </c:pt>
                <c:pt idx="3748">
                  <c:v>22.495287000000001</c:v>
                </c:pt>
                <c:pt idx="3749">
                  <c:v>22.501100999999998</c:v>
                </c:pt>
                <c:pt idx="3750">
                  <c:v>22.500074000000001</c:v>
                </c:pt>
                <c:pt idx="3751">
                  <c:v>22.504501000000001</c:v>
                </c:pt>
                <c:pt idx="3752">
                  <c:v>22.508942000000001</c:v>
                </c:pt>
                <c:pt idx="3753">
                  <c:v>22.513100000000001</c:v>
                </c:pt>
                <c:pt idx="3754">
                  <c:v>22.517606000000001</c:v>
                </c:pt>
                <c:pt idx="3755">
                  <c:v>22.518730000000001</c:v>
                </c:pt>
                <c:pt idx="3756">
                  <c:v>22.520415</c:v>
                </c:pt>
                <c:pt idx="3757">
                  <c:v>22.521091999999999</c:v>
                </c:pt>
                <c:pt idx="3758">
                  <c:v>22.519575</c:v>
                </c:pt>
                <c:pt idx="3759">
                  <c:v>22.520347000000001</c:v>
                </c:pt>
                <c:pt idx="3760">
                  <c:v>22.526575999999999</c:v>
                </c:pt>
                <c:pt idx="3761">
                  <c:v>22.522102</c:v>
                </c:pt>
                <c:pt idx="3762">
                  <c:v>22.515716999999999</c:v>
                </c:pt>
                <c:pt idx="3763">
                  <c:v>22.516423</c:v>
                </c:pt>
                <c:pt idx="3764">
                  <c:v>22.515682999999999</c:v>
                </c:pt>
                <c:pt idx="3765">
                  <c:v>22.515543000000001</c:v>
                </c:pt>
                <c:pt idx="3766">
                  <c:v>22.508703000000001</c:v>
                </c:pt>
                <c:pt idx="3767">
                  <c:v>22.502499</c:v>
                </c:pt>
                <c:pt idx="3768">
                  <c:v>22.494492000000001</c:v>
                </c:pt>
                <c:pt idx="3769">
                  <c:v>22.490582</c:v>
                </c:pt>
                <c:pt idx="3770">
                  <c:v>22.477378000000002</c:v>
                </c:pt>
                <c:pt idx="3771">
                  <c:v>22.468651999999999</c:v>
                </c:pt>
                <c:pt idx="3772">
                  <c:v>22.472750999999999</c:v>
                </c:pt>
                <c:pt idx="3773">
                  <c:v>22.464172000000001</c:v>
                </c:pt>
                <c:pt idx="3774">
                  <c:v>22.469093999999998</c:v>
                </c:pt>
                <c:pt idx="3775">
                  <c:v>22.479890000000001</c:v>
                </c:pt>
                <c:pt idx="3776">
                  <c:v>22.494800000000001</c:v>
                </c:pt>
                <c:pt idx="3777">
                  <c:v>22.507898000000001</c:v>
                </c:pt>
                <c:pt idx="3778">
                  <c:v>22.523910999999998</c:v>
                </c:pt>
                <c:pt idx="3779">
                  <c:v>22.524329999999999</c:v>
                </c:pt>
                <c:pt idx="3780">
                  <c:v>22.532762999999999</c:v>
                </c:pt>
                <c:pt idx="3781">
                  <c:v>22.542759</c:v>
                </c:pt>
                <c:pt idx="3782">
                  <c:v>22.552838000000001</c:v>
                </c:pt>
                <c:pt idx="3783">
                  <c:v>22.559442000000001</c:v>
                </c:pt>
                <c:pt idx="3784">
                  <c:v>22.569479000000001</c:v>
                </c:pt>
                <c:pt idx="3785">
                  <c:v>22.578087</c:v>
                </c:pt>
                <c:pt idx="3786">
                  <c:v>22.587624000000002</c:v>
                </c:pt>
                <c:pt idx="3787">
                  <c:v>22.604174</c:v>
                </c:pt>
                <c:pt idx="3788">
                  <c:v>22.610493000000002</c:v>
                </c:pt>
                <c:pt idx="3789">
                  <c:v>22.622458999999999</c:v>
                </c:pt>
                <c:pt idx="3790">
                  <c:v>22.636030000000002</c:v>
                </c:pt>
                <c:pt idx="3791">
                  <c:v>22.649201000000001</c:v>
                </c:pt>
                <c:pt idx="3792">
                  <c:v>22.663848000000002</c:v>
                </c:pt>
                <c:pt idx="3793">
                  <c:v>22.667725999999998</c:v>
                </c:pt>
                <c:pt idx="3794">
                  <c:v>22.669468999999999</c:v>
                </c:pt>
                <c:pt idx="3795">
                  <c:v>22.666526999999999</c:v>
                </c:pt>
                <c:pt idx="3796">
                  <c:v>22.686171000000002</c:v>
                </c:pt>
                <c:pt idx="3797">
                  <c:v>22.697565999999998</c:v>
                </c:pt>
                <c:pt idx="3798">
                  <c:v>22.716235999999999</c:v>
                </c:pt>
                <c:pt idx="3799">
                  <c:v>22.714704000000001</c:v>
                </c:pt>
                <c:pt idx="3800">
                  <c:v>22.707204000000001</c:v>
                </c:pt>
                <c:pt idx="3801">
                  <c:v>22.712297</c:v>
                </c:pt>
                <c:pt idx="3802">
                  <c:v>22.70373</c:v>
                </c:pt>
                <c:pt idx="3803">
                  <c:v>22.696802999999999</c:v>
                </c:pt>
                <c:pt idx="3804">
                  <c:v>22.689041</c:v>
                </c:pt>
                <c:pt idx="3805">
                  <c:v>22.689910999999999</c:v>
                </c:pt>
                <c:pt idx="3806">
                  <c:v>22.698328</c:v>
                </c:pt>
                <c:pt idx="3807">
                  <c:v>22.693507</c:v>
                </c:pt>
                <c:pt idx="3808">
                  <c:v>22.690137</c:v>
                </c:pt>
                <c:pt idx="3809">
                  <c:v>22.685452000000002</c:v>
                </c:pt>
                <c:pt idx="3810">
                  <c:v>22.674288000000001</c:v>
                </c:pt>
                <c:pt idx="3811">
                  <c:v>22.656851</c:v>
                </c:pt>
                <c:pt idx="3812">
                  <c:v>22.648132</c:v>
                </c:pt>
                <c:pt idx="3813">
                  <c:v>22.636301</c:v>
                </c:pt>
                <c:pt idx="3814">
                  <c:v>22.625219000000001</c:v>
                </c:pt>
                <c:pt idx="3815">
                  <c:v>22.614142999999999</c:v>
                </c:pt>
                <c:pt idx="3816">
                  <c:v>22.60379</c:v>
                </c:pt>
                <c:pt idx="3817">
                  <c:v>22.5886</c:v>
                </c:pt>
                <c:pt idx="3818">
                  <c:v>22.585576</c:v>
                </c:pt>
                <c:pt idx="3819">
                  <c:v>22.574926999999999</c:v>
                </c:pt>
                <c:pt idx="3820">
                  <c:v>22.568583</c:v>
                </c:pt>
                <c:pt idx="3821">
                  <c:v>22.566883000000001</c:v>
                </c:pt>
                <c:pt idx="3822">
                  <c:v>22.568556000000001</c:v>
                </c:pt>
                <c:pt idx="3823">
                  <c:v>22.570357999999999</c:v>
                </c:pt>
                <c:pt idx="3824">
                  <c:v>22.572140000000001</c:v>
                </c:pt>
                <c:pt idx="3825">
                  <c:v>22.567132999999998</c:v>
                </c:pt>
                <c:pt idx="3826">
                  <c:v>22.568093999999999</c:v>
                </c:pt>
                <c:pt idx="3827">
                  <c:v>22.570367999999998</c:v>
                </c:pt>
                <c:pt idx="3828">
                  <c:v>22.569094</c:v>
                </c:pt>
                <c:pt idx="3829">
                  <c:v>22.566296999999999</c:v>
                </c:pt>
                <c:pt idx="3830">
                  <c:v>22.564747000000001</c:v>
                </c:pt>
                <c:pt idx="3831">
                  <c:v>22.566113999999999</c:v>
                </c:pt>
                <c:pt idx="3832">
                  <c:v>22.569156</c:v>
                </c:pt>
                <c:pt idx="3833">
                  <c:v>22.570644999999999</c:v>
                </c:pt>
                <c:pt idx="3834">
                  <c:v>22.57263</c:v>
                </c:pt>
                <c:pt idx="3835">
                  <c:v>22.563137999999999</c:v>
                </c:pt>
                <c:pt idx="3836">
                  <c:v>22.570181999999999</c:v>
                </c:pt>
                <c:pt idx="3837">
                  <c:v>22.564653</c:v>
                </c:pt>
                <c:pt idx="3838">
                  <c:v>22.563821999999998</c:v>
                </c:pt>
                <c:pt idx="3839">
                  <c:v>22.557216</c:v>
                </c:pt>
                <c:pt idx="3840">
                  <c:v>22.547585000000002</c:v>
                </c:pt>
                <c:pt idx="3841">
                  <c:v>22.546610000000001</c:v>
                </c:pt>
                <c:pt idx="3842">
                  <c:v>22.543203999999999</c:v>
                </c:pt>
                <c:pt idx="3843">
                  <c:v>22.541550999999998</c:v>
                </c:pt>
                <c:pt idx="3844">
                  <c:v>22.544917999999999</c:v>
                </c:pt>
                <c:pt idx="3845">
                  <c:v>22.545441</c:v>
                </c:pt>
                <c:pt idx="3846">
                  <c:v>22.548791000000001</c:v>
                </c:pt>
                <c:pt idx="3847">
                  <c:v>22.549823</c:v>
                </c:pt>
                <c:pt idx="3848">
                  <c:v>22.557773999999998</c:v>
                </c:pt>
                <c:pt idx="3849">
                  <c:v>22.557438000000001</c:v>
                </c:pt>
                <c:pt idx="3850">
                  <c:v>22.552544000000001</c:v>
                </c:pt>
                <c:pt idx="3851">
                  <c:v>22.549201</c:v>
                </c:pt>
                <c:pt idx="3852">
                  <c:v>22.546102000000001</c:v>
                </c:pt>
                <c:pt idx="3853">
                  <c:v>22.542797</c:v>
                </c:pt>
                <c:pt idx="3854">
                  <c:v>22.531217000000002</c:v>
                </c:pt>
                <c:pt idx="3855">
                  <c:v>22.529767</c:v>
                </c:pt>
                <c:pt idx="3856">
                  <c:v>22.525670999999999</c:v>
                </c:pt>
                <c:pt idx="3857">
                  <c:v>22.527374999999999</c:v>
                </c:pt>
                <c:pt idx="3858">
                  <c:v>22.524733000000001</c:v>
                </c:pt>
                <c:pt idx="3859">
                  <c:v>22.518508000000001</c:v>
                </c:pt>
                <c:pt idx="3860">
                  <c:v>22.517516000000001</c:v>
                </c:pt>
                <c:pt idx="3861">
                  <c:v>22.510577000000001</c:v>
                </c:pt>
                <c:pt idx="3862">
                  <c:v>22.513096000000001</c:v>
                </c:pt>
                <c:pt idx="3863">
                  <c:v>22.512898</c:v>
                </c:pt>
                <c:pt idx="3864">
                  <c:v>22.502673999999999</c:v>
                </c:pt>
                <c:pt idx="3865">
                  <c:v>22.49841</c:v>
                </c:pt>
                <c:pt idx="3866">
                  <c:v>22.503513999999999</c:v>
                </c:pt>
                <c:pt idx="3867">
                  <c:v>22.509048</c:v>
                </c:pt>
                <c:pt idx="3868">
                  <c:v>22.515267000000001</c:v>
                </c:pt>
                <c:pt idx="3869">
                  <c:v>22.512473</c:v>
                </c:pt>
                <c:pt idx="3870">
                  <c:v>22.516354</c:v>
                </c:pt>
                <c:pt idx="3871">
                  <c:v>22.510435000000001</c:v>
                </c:pt>
                <c:pt idx="3872">
                  <c:v>22.506920999999998</c:v>
                </c:pt>
                <c:pt idx="3873">
                  <c:v>22.506409000000001</c:v>
                </c:pt>
                <c:pt idx="3874">
                  <c:v>22.508937</c:v>
                </c:pt>
                <c:pt idx="3875">
                  <c:v>22.509604</c:v>
                </c:pt>
                <c:pt idx="3876">
                  <c:v>22.517652999999999</c:v>
                </c:pt>
                <c:pt idx="3877">
                  <c:v>22.524977</c:v>
                </c:pt>
                <c:pt idx="3878">
                  <c:v>22.525407999999999</c:v>
                </c:pt>
                <c:pt idx="3879">
                  <c:v>22.523717000000001</c:v>
                </c:pt>
                <c:pt idx="3880">
                  <c:v>22.526145</c:v>
                </c:pt>
                <c:pt idx="3881">
                  <c:v>22.515440999999999</c:v>
                </c:pt>
                <c:pt idx="3882">
                  <c:v>22.516476000000001</c:v>
                </c:pt>
                <c:pt idx="3883">
                  <c:v>22.514811999999999</c:v>
                </c:pt>
                <c:pt idx="3884">
                  <c:v>22.509744000000001</c:v>
                </c:pt>
                <c:pt idx="3885">
                  <c:v>22.508341999999999</c:v>
                </c:pt>
                <c:pt idx="3886">
                  <c:v>22.505527000000001</c:v>
                </c:pt>
                <c:pt idx="3887">
                  <c:v>22.501850999999998</c:v>
                </c:pt>
                <c:pt idx="3888">
                  <c:v>22.503746</c:v>
                </c:pt>
                <c:pt idx="3889">
                  <c:v>22.505901000000001</c:v>
                </c:pt>
                <c:pt idx="3890">
                  <c:v>22.508773999999999</c:v>
                </c:pt>
                <c:pt idx="3891">
                  <c:v>22.506259</c:v>
                </c:pt>
                <c:pt idx="3892">
                  <c:v>22.509945999999999</c:v>
                </c:pt>
                <c:pt idx="3893">
                  <c:v>22.510983</c:v>
                </c:pt>
                <c:pt idx="3894">
                  <c:v>22.509709000000001</c:v>
                </c:pt>
                <c:pt idx="3895">
                  <c:v>22.503952000000002</c:v>
                </c:pt>
                <c:pt idx="3896">
                  <c:v>22.514552999999999</c:v>
                </c:pt>
                <c:pt idx="3897">
                  <c:v>22.522054000000001</c:v>
                </c:pt>
                <c:pt idx="3898">
                  <c:v>22.520804999999999</c:v>
                </c:pt>
                <c:pt idx="3899">
                  <c:v>22.522445000000001</c:v>
                </c:pt>
                <c:pt idx="3900">
                  <c:v>22.518514</c:v>
                </c:pt>
                <c:pt idx="3901">
                  <c:v>22.512535</c:v>
                </c:pt>
                <c:pt idx="3902">
                  <c:v>22.510522999999999</c:v>
                </c:pt>
                <c:pt idx="3903">
                  <c:v>22.511948</c:v>
                </c:pt>
                <c:pt idx="3904">
                  <c:v>22.517823</c:v>
                </c:pt>
                <c:pt idx="3905">
                  <c:v>22.519952</c:v>
                </c:pt>
                <c:pt idx="3906">
                  <c:v>22.520008000000001</c:v>
                </c:pt>
                <c:pt idx="3907">
                  <c:v>22.513864000000002</c:v>
                </c:pt>
                <c:pt idx="3908">
                  <c:v>22.510439999999999</c:v>
                </c:pt>
                <c:pt idx="3909">
                  <c:v>22.51098</c:v>
                </c:pt>
                <c:pt idx="3910">
                  <c:v>22.500893000000001</c:v>
                </c:pt>
                <c:pt idx="3911">
                  <c:v>22.491586000000002</c:v>
                </c:pt>
                <c:pt idx="3912">
                  <c:v>22.486806000000001</c:v>
                </c:pt>
                <c:pt idx="3913">
                  <c:v>22.484369000000001</c:v>
                </c:pt>
                <c:pt idx="3914">
                  <c:v>22.477326999999999</c:v>
                </c:pt>
                <c:pt idx="3915">
                  <c:v>22.472631</c:v>
                </c:pt>
                <c:pt idx="3916">
                  <c:v>22.475698999999999</c:v>
                </c:pt>
                <c:pt idx="3917">
                  <c:v>22.484279999999998</c:v>
                </c:pt>
                <c:pt idx="3918">
                  <c:v>22.488772000000001</c:v>
                </c:pt>
                <c:pt idx="3919">
                  <c:v>22.479306000000001</c:v>
                </c:pt>
                <c:pt idx="3920">
                  <c:v>22.483252</c:v>
                </c:pt>
                <c:pt idx="3921">
                  <c:v>22.477401</c:v>
                </c:pt>
                <c:pt idx="3922">
                  <c:v>22.481967000000001</c:v>
                </c:pt>
                <c:pt idx="3923">
                  <c:v>22.481907</c:v>
                </c:pt>
                <c:pt idx="3924">
                  <c:v>22.492374999999999</c:v>
                </c:pt>
                <c:pt idx="3925">
                  <c:v>22.501156000000002</c:v>
                </c:pt>
                <c:pt idx="3926">
                  <c:v>22.506131</c:v>
                </c:pt>
                <c:pt idx="3927">
                  <c:v>22.509361999999999</c:v>
                </c:pt>
                <c:pt idx="3928">
                  <c:v>22.515172</c:v>
                </c:pt>
                <c:pt idx="3929">
                  <c:v>22.521571999999999</c:v>
                </c:pt>
                <c:pt idx="3930">
                  <c:v>22.523126999999999</c:v>
                </c:pt>
                <c:pt idx="3931">
                  <c:v>22.534524000000001</c:v>
                </c:pt>
                <c:pt idx="3932">
                  <c:v>22.54157</c:v>
                </c:pt>
                <c:pt idx="3933">
                  <c:v>22.556374000000002</c:v>
                </c:pt>
                <c:pt idx="3934">
                  <c:v>22.565752</c:v>
                </c:pt>
                <c:pt idx="3935">
                  <c:v>22.580366000000001</c:v>
                </c:pt>
                <c:pt idx="3936">
                  <c:v>22.598337999999998</c:v>
                </c:pt>
                <c:pt idx="3937">
                  <c:v>22.612670999999999</c:v>
                </c:pt>
                <c:pt idx="3938">
                  <c:v>22.631325</c:v>
                </c:pt>
                <c:pt idx="3939">
                  <c:v>22.646989000000001</c:v>
                </c:pt>
                <c:pt idx="3940">
                  <c:v>22.655995000000001</c:v>
                </c:pt>
                <c:pt idx="3941">
                  <c:v>22.66516</c:v>
                </c:pt>
                <c:pt idx="3942">
                  <c:v>22.674118</c:v>
                </c:pt>
                <c:pt idx="3943">
                  <c:v>22.677168999999999</c:v>
                </c:pt>
                <c:pt idx="3944">
                  <c:v>22.691682</c:v>
                </c:pt>
                <c:pt idx="3945">
                  <c:v>22.689349</c:v>
                </c:pt>
                <c:pt idx="3946">
                  <c:v>22.700389000000001</c:v>
                </c:pt>
                <c:pt idx="3947">
                  <c:v>22.709975</c:v>
                </c:pt>
                <c:pt idx="3948">
                  <c:v>22.691199000000001</c:v>
                </c:pt>
                <c:pt idx="3949">
                  <c:v>22.650763999999999</c:v>
                </c:pt>
                <c:pt idx="3950">
                  <c:v>22.639133999999999</c:v>
                </c:pt>
                <c:pt idx="3951">
                  <c:v>22.646141</c:v>
                </c:pt>
                <c:pt idx="3952">
                  <c:v>22.658940999999999</c:v>
                </c:pt>
                <c:pt idx="3953">
                  <c:v>22.673188</c:v>
                </c:pt>
                <c:pt idx="3954">
                  <c:v>22.674386999999999</c:v>
                </c:pt>
                <c:pt idx="3955">
                  <c:v>22.660505000000001</c:v>
                </c:pt>
                <c:pt idx="3956">
                  <c:v>22.644950999999999</c:v>
                </c:pt>
                <c:pt idx="3957">
                  <c:v>22.636572000000001</c:v>
                </c:pt>
                <c:pt idx="3958">
                  <c:v>22.627189999999999</c:v>
                </c:pt>
                <c:pt idx="3959">
                  <c:v>22.622304</c:v>
                </c:pt>
                <c:pt idx="3960">
                  <c:v>22.612825000000001</c:v>
                </c:pt>
                <c:pt idx="3961">
                  <c:v>22.604841</c:v>
                </c:pt>
                <c:pt idx="3962">
                  <c:v>22.596178999999999</c:v>
                </c:pt>
                <c:pt idx="3963">
                  <c:v>22.586680999999999</c:v>
                </c:pt>
                <c:pt idx="3964">
                  <c:v>22.581305</c:v>
                </c:pt>
                <c:pt idx="3965">
                  <c:v>22.580686</c:v>
                </c:pt>
                <c:pt idx="3966">
                  <c:v>22.563689</c:v>
                </c:pt>
                <c:pt idx="3967">
                  <c:v>22.561895</c:v>
                </c:pt>
                <c:pt idx="3968">
                  <c:v>22.559494999999998</c:v>
                </c:pt>
                <c:pt idx="3969">
                  <c:v>22.565132999999999</c:v>
                </c:pt>
                <c:pt idx="3970">
                  <c:v>22.5533</c:v>
                </c:pt>
                <c:pt idx="3971">
                  <c:v>22.545978999999999</c:v>
                </c:pt>
                <c:pt idx="3972">
                  <c:v>22.540749999999999</c:v>
                </c:pt>
                <c:pt idx="3973">
                  <c:v>22.550756</c:v>
                </c:pt>
                <c:pt idx="3974">
                  <c:v>22.549951</c:v>
                </c:pt>
                <c:pt idx="3975">
                  <c:v>22.546766999999999</c:v>
                </c:pt>
                <c:pt idx="3976">
                  <c:v>22.553052999999998</c:v>
                </c:pt>
                <c:pt idx="3977">
                  <c:v>22.554856000000001</c:v>
                </c:pt>
                <c:pt idx="3978">
                  <c:v>22.548124999999999</c:v>
                </c:pt>
                <c:pt idx="3979">
                  <c:v>22.54505</c:v>
                </c:pt>
                <c:pt idx="3980">
                  <c:v>22.541170000000001</c:v>
                </c:pt>
                <c:pt idx="3981">
                  <c:v>22.535990000000002</c:v>
                </c:pt>
                <c:pt idx="3982">
                  <c:v>22.530919000000001</c:v>
                </c:pt>
                <c:pt idx="3983">
                  <c:v>22.522088</c:v>
                </c:pt>
                <c:pt idx="3984">
                  <c:v>22.518917999999999</c:v>
                </c:pt>
                <c:pt idx="3985">
                  <c:v>22.520012999999999</c:v>
                </c:pt>
                <c:pt idx="3986">
                  <c:v>22.524719000000001</c:v>
                </c:pt>
                <c:pt idx="3987">
                  <c:v>22.517793000000001</c:v>
                </c:pt>
                <c:pt idx="3988">
                  <c:v>22.510511999999999</c:v>
                </c:pt>
                <c:pt idx="3989">
                  <c:v>22.510061</c:v>
                </c:pt>
                <c:pt idx="3990">
                  <c:v>22.508151000000002</c:v>
                </c:pt>
                <c:pt idx="3991">
                  <c:v>22.503041</c:v>
                </c:pt>
                <c:pt idx="3992">
                  <c:v>22.484576000000001</c:v>
                </c:pt>
                <c:pt idx="3993">
                  <c:v>22.483841000000002</c:v>
                </c:pt>
                <c:pt idx="3994">
                  <c:v>22.484801999999998</c:v>
                </c:pt>
                <c:pt idx="3995">
                  <c:v>22.483478999999999</c:v>
                </c:pt>
                <c:pt idx="3996">
                  <c:v>22.480684</c:v>
                </c:pt>
                <c:pt idx="3997">
                  <c:v>22.474391000000001</c:v>
                </c:pt>
                <c:pt idx="3998">
                  <c:v>22.464988000000002</c:v>
                </c:pt>
                <c:pt idx="3999">
                  <c:v>22.471347999999999</c:v>
                </c:pt>
                <c:pt idx="4000">
                  <c:v>22.472149999999999</c:v>
                </c:pt>
                <c:pt idx="4001">
                  <c:v>22.466114999999999</c:v>
                </c:pt>
                <c:pt idx="4002">
                  <c:v>22.468330999999999</c:v>
                </c:pt>
                <c:pt idx="4003">
                  <c:v>22.476257</c:v>
                </c:pt>
                <c:pt idx="4004">
                  <c:v>22.472539000000001</c:v>
                </c:pt>
                <c:pt idx="4005">
                  <c:v>22.478664999999999</c:v>
                </c:pt>
                <c:pt idx="4006">
                  <c:v>22.476054999999999</c:v>
                </c:pt>
                <c:pt idx="4007">
                  <c:v>22.471098999999999</c:v>
                </c:pt>
                <c:pt idx="4008">
                  <c:v>22.472273999999999</c:v>
                </c:pt>
                <c:pt idx="4009">
                  <c:v>22.469739000000001</c:v>
                </c:pt>
                <c:pt idx="4010">
                  <c:v>22.473458999999998</c:v>
                </c:pt>
                <c:pt idx="4011">
                  <c:v>22.473865</c:v>
                </c:pt>
                <c:pt idx="4012">
                  <c:v>22.465430000000001</c:v>
                </c:pt>
                <c:pt idx="4013">
                  <c:v>22.458008</c:v>
                </c:pt>
                <c:pt idx="4014">
                  <c:v>22.459917999999998</c:v>
                </c:pt>
                <c:pt idx="4015">
                  <c:v>22.468823</c:v>
                </c:pt>
                <c:pt idx="4016">
                  <c:v>22.471634000000002</c:v>
                </c:pt>
                <c:pt idx="4017">
                  <c:v>22.467486999999998</c:v>
                </c:pt>
                <c:pt idx="4018">
                  <c:v>22.462116999999999</c:v>
                </c:pt>
                <c:pt idx="4019">
                  <c:v>22.460308999999999</c:v>
                </c:pt>
                <c:pt idx="4020">
                  <c:v>22.45553</c:v>
                </c:pt>
                <c:pt idx="4021">
                  <c:v>22.459612</c:v>
                </c:pt>
                <c:pt idx="4022">
                  <c:v>22.454162</c:v>
                </c:pt>
                <c:pt idx="4023">
                  <c:v>22.451032999999999</c:v>
                </c:pt>
                <c:pt idx="4024">
                  <c:v>22.452563999999999</c:v>
                </c:pt>
                <c:pt idx="4025">
                  <c:v>22.459444999999999</c:v>
                </c:pt>
                <c:pt idx="4026">
                  <c:v>22.456284</c:v>
                </c:pt>
                <c:pt idx="4027">
                  <c:v>22.449615000000001</c:v>
                </c:pt>
                <c:pt idx="4028">
                  <c:v>22.445505000000001</c:v>
                </c:pt>
                <c:pt idx="4029">
                  <c:v>22.450500000000002</c:v>
                </c:pt>
                <c:pt idx="4030">
                  <c:v>22.459242</c:v>
                </c:pt>
                <c:pt idx="4031">
                  <c:v>22.449338999999998</c:v>
                </c:pt>
                <c:pt idx="4032">
                  <c:v>22.438848</c:v>
                </c:pt>
                <c:pt idx="4033">
                  <c:v>22.435739000000002</c:v>
                </c:pt>
                <c:pt idx="4034">
                  <c:v>22.437097999999999</c:v>
                </c:pt>
                <c:pt idx="4035">
                  <c:v>22.437487000000001</c:v>
                </c:pt>
                <c:pt idx="4036">
                  <c:v>22.447237000000001</c:v>
                </c:pt>
                <c:pt idx="4037">
                  <c:v>22.448409000000002</c:v>
                </c:pt>
                <c:pt idx="4038">
                  <c:v>22.447641999999998</c:v>
                </c:pt>
                <c:pt idx="4039">
                  <c:v>22.451872000000002</c:v>
                </c:pt>
                <c:pt idx="4040">
                  <c:v>22.452127000000001</c:v>
                </c:pt>
                <c:pt idx="4041">
                  <c:v>22.446006000000001</c:v>
                </c:pt>
                <c:pt idx="4042">
                  <c:v>22.448388000000001</c:v>
                </c:pt>
                <c:pt idx="4043">
                  <c:v>22.457231</c:v>
                </c:pt>
                <c:pt idx="4044">
                  <c:v>22.466781000000001</c:v>
                </c:pt>
                <c:pt idx="4045">
                  <c:v>22.48207</c:v>
                </c:pt>
                <c:pt idx="4046">
                  <c:v>22.503965999999998</c:v>
                </c:pt>
                <c:pt idx="4047">
                  <c:v>22.527688000000001</c:v>
                </c:pt>
                <c:pt idx="4048">
                  <c:v>22.542009</c:v>
                </c:pt>
                <c:pt idx="4049">
                  <c:v>22.569127999999999</c:v>
                </c:pt>
                <c:pt idx="4050">
                  <c:v>22.590803000000001</c:v>
                </c:pt>
                <c:pt idx="4051">
                  <c:v>22.6127</c:v>
                </c:pt>
                <c:pt idx="4052">
                  <c:v>22.623217</c:v>
                </c:pt>
                <c:pt idx="4053">
                  <c:v>22.631640000000001</c:v>
                </c:pt>
                <c:pt idx="4054">
                  <c:v>22.646232000000001</c:v>
                </c:pt>
                <c:pt idx="4055">
                  <c:v>22.657883000000002</c:v>
                </c:pt>
                <c:pt idx="4056">
                  <c:v>22.655933000000001</c:v>
                </c:pt>
                <c:pt idx="4057">
                  <c:v>22.641307000000001</c:v>
                </c:pt>
                <c:pt idx="4058">
                  <c:v>22.63166</c:v>
                </c:pt>
                <c:pt idx="4059">
                  <c:v>22.642296000000002</c:v>
                </c:pt>
                <c:pt idx="4060">
                  <c:v>22.649587</c:v>
                </c:pt>
                <c:pt idx="4061">
                  <c:v>22.655722999999998</c:v>
                </c:pt>
                <c:pt idx="4062">
                  <c:v>22.666287000000001</c:v>
                </c:pt>
                <c:pt idx="4063">
                  <c:v>22.667926999999999</c:v>
                </c:pt>
                <c:pt idx="4064">
                  <c:v>22.668427000000001</c:v>
                </c:pt>
                <c:pt idx="4065">
                  <c:v>22.668196999999999</c:v>
                </c:pt>
                <c:pt idx="4066">
                  <c:v>22.678955999999999</c:v>
                </c:pt>
                <c:pt idx="4067">
                  <c:v>22.685851</c:v>
                </c:pt>
                <c:pt idx="4068">
                  <c:v>22.691860999999999</c:v>
                </c:pt>
                <c:pt idx="4069">
                  <c:v>22.673484999999999</c:v>
                </c:pt>
                <c:pt idx="4070">
                  <c:v>22.673220000000001</c:v>
                </c:pt>
                <c:pt idx="4071">
                  <c:v>22.67022</c:v>
                </c:pt>
                <c:pt idx="4072">
                  <c:v>22.670777000000001</c:v>
                </c:pt>
                <c:pt idx="4073">
                  <c:v>22.666188999999999</c:v>
                </c:pt>
                <c:pt idx="4074">
                  <c:v>22.661633999999999</c:v>
                </c:pt>
                <c:pt idx="4075">
                  <c:v>22.651627999999999</c:v>
                </c:pt>
                <c:pt idx="4076">
                  <c:v>22.636372999999999</c:v>
                </c:pt>
                <c:pt idx="4077">
                  <c:v>22.624085999999998</c:v>
                </c:pt>
                <c:pt idx="4078">
                  <c:v>22.612079999999999</c:v>
                </c:pt>
                <c:pt idx="4079">
                  <c:v>22.601780999999999</c:v>
                </c:pt>
                <c:pt idx="4080">
                  <c:v>22.585303</c:v>
                </c:pt>
                <c:pt idx="4081">
                  <c:v>22.574618999999998</c:v>
                </c:pt>
                <c:pt idx="4082">
                  <c:v>22.557963000000001</c:v>
                </c:pt>
                <c:pt idx="4083">
                  <c:v>22.549797000000002</c:v>
                </c:pt>
                <c:pt idx="4084">
                  <c:v>22.542012</c:v>
                </c:pt>
                <c:pt idx="4085">
                  <c:v>22.533172</c:v>
                </c:pt>
                <c:pt idx="4086">
                  <c:v>22.524687</c:v>
                </c:pt>
                <c:pt idx="4087">
                  <c:v>22.522839000000001</c:v>
                </c:pt>
                <c:pt idx="4088">
                  <c:v>22.518362</c:v>
                </c:pt>
                <c:pt idx="4089">
                  <c:v>22.505389000000001</c:v>
                </c:pt>
                <c:pt idx="4090">
                  <c:v>22.506029000000002</c:v>
                </c:pt>
                <c:pt idx="4091">
                  <c:v>22.494848999999999</c:v>
                </c:pt>
                <c:pt idx="4092">
                  <c:v>22.494736</c:v>
                </c:pt>
                <c:pt idx="4093">
                  <c:v>22.487477999999999</c:v>
                </c:pt>
                <c:pt idx="4094">
                  <c:v>22.484196000000001</c:v>
                </c:pt>
                <c:pt idx="4095">
                  <c:v>22.484285</c:v>
                </c:pt>
                <c:pt idx="4096">
                  <c:v>22.483008000000002</c:v>
                </c:pt>
                <c:pt idx="4097">
                  <c:v>22.477920999999998</c:v>
                </c:pt>
                <c:pt idx="4098">
                  <c:v>22.472923000000002</c:v>
                </c:pt>
                <c:pt idx="4099">
                  <c:v>22.475092</c:v>
                </c:pt>
                <c:pt idx="4100">
                  <c:v>22.474730999999998</c:v>
                </c:pt>
                <c:pt idx="4101">
                  <c:v>22.465990000000001</c:v>
                </c:pt>
                <c:pt idx="4102">
                  <c:v>22.463788999999998</c:v>
                </c:pt>
                <c:pt idx="4103">
                  <c:v>22.459907999999999</c:v>
                </c:pt>
                <c:pt idx="4104">
                  <c:v>22.457806000000001</c:v>
                </c:pt>
                <c:pt idx="4105">
                  <c:v>22.458666000000001</c:v>
                </c:pt>
                <c:pt idx="4106">
                  <c:v>22.447679000000001</c:v>
                </c:pt>
                <c:pt idx="4107">
                  <c:v>22.449991000000001</c:v>
                </c:pt>
                <c:pt idx="4108">
                  <c:v>22.455895000000002</c:v>
                </c:pt>
                <c:pt idx="4109">
                  <c:v>22.45412</c:v>
                </c:pt>
                <c:pt idx="4110">
                  <c:v>22.443256000000002</c:v>
                </c:pt>
                <c:pt idx="4111">
                  <c:v>22.420902000000002</c:v>
                </c:pt>
                <c:pt idx="4112">
                  <c:v>22.412566000000002</c:v>
                </c:pt>
                <c:pt idx="4113">
                  <c:v>22.40953</c:v>
                </c:pt>
                <c:pt idx="4114">
                  <c:v>22.404333999999999</c:v>
                </c:pt>
                <c:pt idx="4115">
                  <c:v>22.395354999999999</c:v>
                </c:pt>
                <c:pt idx="4116">
                  <c:v>22.369605</c:v>
                </c:pt>
                <c:pt idx="4117">
                  <c:v>22.368289000000001</c:v>
                </c:pt>
                <c:pt idx="4118">
                  <c:v>22.357572000000001</c:v>
                </c:pt>
                <c:pt idx="4119">
                  <c:v>22.345397999999999</c:v>
                </c:pt>
                <c:pt idx="4120">
                  <c:v>22.333386999999998</c:v>
                </c:pt>
                <c:pt idx="4121">
                  <c:v>22.346366</c:v>
                </c:pt>
                <c:pt idx="4122">
                  <c:v>22.34965</c:v>
                </c:pt>
                <c:pt idx="4123">
                  <c:v>22.358604</c:v>
                </c:pt>
                <c:pt idx="4124">
                  <c:v>22.366868</c:v>
                </c:pt>
                <c:pt idx="4125">
                  <c:v>22.379234</c:v>
                </c:pt>
                <c:pt idx="4126">
                  <c:v>22.394200000000001</c:v>
                </c:pt>
                <c:pt idx="4127">
                  <c:v>22.400341999999998</c:v>
                </c:pt>
                <c:pt idx="4128">
                  <c:v>22.407599999999999</c:v>
                </c:pt>
                <c:pt idx="4129">
                  <c:v>22.415171999999998</c:v>
                </c:pt>
                <c:pt idx="4130">
                  <c:v>22.412934</c:v>
                </c:pt>
                <c:pt idx="4131">
                  <c:v>22.428290000000001</c:v>
                </c:pt>
                <c:pt idx="4132">
                  <c:v>22.434149999999999</c:v>
                </c:pt>
                <c:pt idx="4133">
                  <c:v>22.440234</c:v>
                </c:pt>
                <c:pt idx="4134">
                  <c:v>22.448944000000001</c:v>
                </c:pt>
                <c:pt idx="4135">
                  <c:v>22.461601000000002</c:v>
                </c:pt>
                <c:pt idx="4136">
                  <c:v>22.472557999999999</c:v>
                </c:pt>
                <c:pt idx="4137">
                  <c:v>22.485047999999999</c:v>
                </c:pt>
                <c:pt idx="4138">
                  <c:v>22.494126000000001</c:v>
                </c:pt>
                <c:pt idx="4139">
                  <c:v>22.514150000000001</c:v>
                </c:pt>
                <c:pt idx="4140">
                  <c:v>22.531065999999999</c:v>
                </c:pt>
                <c:pt idx="4141">
                  <c:v>22.545624</c:v>
                </c:pt>
                <c:pt idx="4142">
                  <c:v>22.557075999999999</c:v>
                </c:pt>
                <c:pt idx="4143">
                  <c:v>22.573715</c:v>
                </c:pt>
                <c:pt idx="4144">
                  <c:v>22.591861999999999</c:v>
                </c:pt>
                <c:pt idx="4145">
                  <c:v>22.611384000000001</c:v>
                </c:pt>
                <c:pt idx="4146">
                  <c:v>22.627941</c:v>
                </c:pt>
                <c:pt idx="4147">
                  <c:v>22.640426000000001</c:v>
                </c:pt>
                <c:pt idx="4148">
                  <c:v>22.664850000000001</c:v>
                </c:pt>
                <c:pt idx="4149">
                  <c:v>22.664148999999998</c:v>
                </c:pt>
                <c:pt idx="4150">
                  <c:v>22.669854999999998</c:v>
                </c:pt>
                <c:pt idx="4151">
                  <c:v>22.661501000000001</c:v>
                </c:pt>
                <c:pt idx="4152">
                  <c:v>22.648246</c:v>
                </c:pt>
                <c:pt idx="4153">
                  <c:v>22.657827999999999</c:v>
                </c:pt>
                <c:pt idx="4154">
                  <c:v>22.665355999999999</c:v>
                </c:pt>
                <c:pt idx="4155">
                  <c:v>22.672132000000001</c:v>
                </c:pt>
                <c:pt idx="4156">
                  <c:v>22.668728000000002</c:v>
                </c:pt>
                <c:pt idx="4157">
                  <c:v>22.672377999999998</c:v>
                </c:pt>
                <c:pt idx="4158">
                  <c:v>22.679306</c:v>
                </c:pt>
                <c:pt idx="4159">
                  <c:v>22.684449000000001</c:v>
                </c:pt>
                <c:pt idx="4160">
                  <c:v>22.678761000000002</c:v>
                </c:pt>
                <c:pt idx="4161">
                  <c:v>22.678090999999998</c:v>
                </c:pt>
                <c:pt idx="4162">
                  <c:v>22.683575999999999</c:v>
                </c:pt>
                <c:pt idx="4163">
                  <c:v>22.689730000000001</c:v>
                </c:pt>
                <c:pt idx="4164">
                  <c:v>22.692793999999999</c:v>
                </c:pt>
                <c:pt idx="4165">
                  <c:v>22.675764000000001</c:v>
                </c:pt>
                <c:pt idx="4166">
                  <c:v>22.673964000000002</c:v>
                </c:pt>
                <c:pt idx="4167">
                  <c:v>22.677510999999999</c:v>
                </c:pt>
                <c:pt idx="4168">
                  <c:v>22.682272000000001</c:v>
                </c:pt>
                <c:pt idx="4169">
                  <c:v>22.678352</c:v>
                </c:pt>
                <c:pt idx="4170">
                  <c:v>22.675028999999999</c:v>
                </c:pt>
                <c:pt idx="4171">
                  <c:v>22.664836000000001</c:v>
                </c:pt>
                <c:pt idx="4172">
                  <c:v>22.651268000000002</c:v>
                </c:pt>
                <c:pt idx="4173">
                  <c:v>22.629518999999998</c:v>
                </c:pt>
                <c:pt idx="4174">
                  <c:v>22.614750999999998</c:v>
                </c:pt>
                <c:pt idx="4175">
                  <c:v>22.599222000000001</c:v>
                </c:pt>
                <c:pt idx="4176">
                  <c:v>22.594978000000001</c:v>
                </c:pt>
                <c:pt idx="4177">
                  <c:v>22.580746999999999</c:v>
                </c:pt>
                <c:pt idx="4178">
                  <c:v>22.555343000000001</c:v>
                </c:pt>
                <c:pt idx="4179">
                  <c:v>22.544737999999999</c:v>
                </c:pt>
                <c:pt idx="4180">
                  <c:v>22.530059999999999</c:v>
                </c:pt>
                <c:pt idx="4181">
                  <c:v>22.523318</c:v>
                </c:pt>
                <c:pt idx="4182">
                  <c:v>22.523802</c:v>
                </c:pt>
                <c:pt idx="4183">
                  <c:v>22.511699</c:v>
                </c:pt>
                <c:pt idx="4184">
                  <c:v>22.506464000000001</c:v>
                </c:pt>
                <c:pt idx="4185">
                  <c:v>22.503954</c:v>
                </c:pt>
                <c:pt idx="4186">
                  <c:v>22.483941999999999</c:v>
                </c:pt>
                <c:pt idx="4187">
                  <c:v>22.467403000000001</c:v>
                </c:pt>
                <c:pt idx="4188">
                  <c:v>22.456388</c:v>
                </c:pt>
                <c:pt idx="4189">
                  <c:v>22.438319</c:v>
                </c:pt>
                <c:pt idx="4190">
                  <c:v>22.422768999999999</c:v>
                </c:pt>
                <c:pt idx="4191">
                  <c:v>22.419232000000001</c:v>
                </c:pt>
                <c:pt idx="4192">
                  <c:v>22.395890000000001</c:v>
                </c:pt>
                <c:pt idx="4193">
                  <c:v>22.377141000000002</c:v>
                </c:pt>
                <c:pt idx="4194">
                  <c:v>22.376656000000001</c:v>
                </c:pt>
                <c:pt idx="4195">
                  <c:v>22.375108000000001</c:v>
                </c:pt>
                <c:pt idx="4196">
                  <c:v>22.375747</c:v>
                </c:pt>
                <c:pt idx="4197">
                  <c:v>22.375225</c:v>
                </c:pt>
                <c:pt idx="4198">
                  <c:v>22.361204000000001</c:v>
                </c:pt>
                <c:pt idx="4199">
                  <c:v>22.358778999999998</c:v>
                </c:pt>
                <c:pt idx="4200">
                  <c:v>22.365459000000001</c:v>
                </c:pt>
                <c:pt idx="4201">
                  <c:v>22.369261999999999</c:v>
                </c:pt>
                <c:pt idx="4202">
                  <c:v>22.358968999999998</c:v>
                </c:pt>
                <c:pt idx="4203">
                  <c:v>22.359673999999998</c:v>
                </c:pt>
                <c:pt idx="4204">
                  <c:v>22.371383999999999</c:v>
                </c:pt>
                <c:pt idx="4205">
                  <c:v>22.391408999999999</c:v>
                </c:pt>
                <c:pt idx="4206">
                  <c:v>22.403822000000002</c:v>
                </c:pt>
                <c:pt idx="4207">
                  <c:v>22.409458999999998</c:v>
                </c:pt>
                <c:pt idx="4208">
                  <c:v>22.394383999999999</c:v>
                </c:pt>
                <c:pt idx="4209">
                  <c:v>22.400231000000002</c:v>
                </c:pt>
                <c:pt idx="4210">
                  <c:v>22.41244</c:v>
                </c:pt>
                <c:pt idx="4211">
                  <c:v>22.415098</c:v>
                </c:pt>
                <c:pt idx="4212">
                  <c:v>22.422535</c:v>
                </c:pt>
                <c:pt idx="4213">
                  <c:v>22.419333999999999</c:v>
                </c:pt>
                <c:pt idx="4214">
                  <c:v>22.408856</c:v>
                </c:pt>
                <c:pt idx="4215">
                  <c:v>22.395744000000001</c:v>
                </c:pt>
                <c:pt idx="4216">
                  <c:v>22.375444000000002</c:v>
                </c:pt>
                <c:pt idx="4217">
                  <c:v>22.379366000000001</c:v>
                </c:pt>
                <c:pt idx="4218">
                  <c:v>22.396357999999999</c:v>
                </c:pt>
                <c:pt idx="4219">
                  <c:v>22.399027</c:v>
                </c:pt>
                <c:pt idx="4220">
                  <c:v>22.385894</c:v>
                </c:pt>
                <c:pt idx="4221">
                  <c:v>22.392675000000001</c:v>
                </c:pt>
                <c:pt idx="4222">
                  <c:v>22.404198999999998</c:v>
                </c:pt>
                <c:pt idx="4223">
                  <c:v>22.411615999999999</c:v>
                </c:pt>
                <c:pt idx="4224">
                  <c:v>22.421607999999999</c:v>
                </c:pt>
                <c:pt idx="4225">
                  <c:v>22.428547999999999</c:v>
                </c:pt>
                <c:pt idx="4226">
                  <c:v>22.419561999999999</c:v>
                </c:pt>
                <c:pt idx="4227">
                  <c:v>22.419539</c:v>
                </c:pt>
                <c:pt idx="4228">
                  <c:v>22.428145000000001</c:v>
                </c:pt>
                <c:pt idx="4229">
                  <c:v>22.455606</c:v>
                </c:pt>
                <c:pt idx="4230">
                  <c:v>22.483602000000001</c:v>
                </c:pt>
                <c:pt idx="4231">
                  <c:v>22.514662000000001</c:v>
                </c:pt>
                <c:pt idx="4232">
                  <c:v>22.541378999999999</c:v>
                </c:pt>
                <c:pt idx="4233">
                  <c:v>22.568066999999999</c:v>
                </c:pt>
                <c:pt idx="4234">
                  <c:v>22.592607999999998</c:v>
                </c:pt>
                <c:pt idx="4235">
                  <c:v>22.611923000000001</c:v>
                </c:pt>
                <c:pt idx="4236">
                  <c:v>22.633044000000002</c:v>
                </c:pt>
                <c:pt idx="4237">
                  <c:v>22.647679</c:v>
                </c:pt>
                <c:pt idx="4238">
                  <c:v>22.650497000000001</c:v>
                </c:pt>
                <c:pt idx="4239">
                  <c:v>22.660520999999999</c:v>
                </c:pt>
                <c:pt idx="4240">
                  <c:v>22.671990999999998</c:v>
                </c:pt>
                <c:pt idx="4241">
                  <c:v>22.681160999999999</c:v>
                </c:pt>
                <c:pt idx="4242">
                  <c:v>22.699086000000001</c:v>
                </c:pt>
                <c:pt idx="4243">
                  <c:v>22.702656999999999</c:v>
                </c:pt>
                <c:pt idx="4244">
                  <c:v>22.709696999999998</c:v>
                </c:pt>
                <c:pt idx="4245">
                  <c:v>22.715716</c:v>
                </c:pt>
                <c:pt idx="4246">
                  <c:v>22.722131000000001</c:v>
                </c:pt>
                <c:pt idx="4247">
                  <c:v>22.724364000000001</c:v>
                </c:pt>
                <c:pt idx="4248">
                  <c:v>22.727851999999999</c:v>
                </c:pt>
                <c:pt idx="4249">
                  <c:v>22.732834</c:v>
                </c:pt>
                <c:pt idx="4250">
                  <c:v>22.732147999999999</c:v>
                </c:pt>
                <c:pt idx="4251">
                  <c:v>22.736307</c:v>
                </c:pt>
                <c:pt idx="4252">
                  <c:v>22.728670000000001</c:v>
                </c:pt>
                <c:pt idx="4253">
                  <c:v>22.720395</c:v>
                </c:pt>
                <c:pt idx="4254">
                  <c:v>22.728634</c:v>
                </c:pt>
                <c:pt idx="4255">
                  <c:v>22.726213000000001</c:v>
                </c:pt>
                <c:pt idx="4256">
                  <c:v>22.720890000000001</c:v>
                </c:pt>
                <c:pt idx="4257">
                  <c:v>22.721347000000002</c:v>
                </c:pt>
                <c:pt idx="4258">
                  <c:v>22.729057000000001</c:v>
                </c:pt>
                <c:pt idx="4259">
                  <c:v>22.743445999999999</c:v>
                </c:pt>
                <c:pt idx="4260">
                  <c:v>22.747824999999999</c:v>
                </c:pt>
                <c:pt idx="4261">
                  <c:v>22.748108999999999</c:v>
                </c:pt>
                <c:pt idx="4262">
                  <c:v>22.742698000000001</c:v>
                </c:pt>
                <c:pt idx="4263">
                  <c:v>22.732614000000002</c:v>
                </c:pt>
                <c:pt idx="4264">
                  <c:v>22.714397999999999</c:v>
                </c:pt>
                <c:pt idx="4265">
                  <c:v>22.701362</c:v>
                </c:pt>
                <c:pt idx="4266">
                  <c:v>22.684411000000001</c:v>
                </c:pt>
                <c:pt idx="4267">
                  <c:v>22.674766000000002</c:v>
                </c:pt>
                <c:pt idx="4268">
                  <c:v>22.656991000000001</c:v>
                </c:pt>
                <c:pt idx="4269">
                  <c:v>22.641743999999999</c:v>
                </c:pt>
                <c:pt idx="4270">
                  <c:v>22.621993</c:v>
                </c:pt>
                <c:pt idx="4271">
                  <c:v>22.608575999999999</c:v>
                </c:pt>
                <c:pt idx="4272">
                  <c:v>22.607263</c:v>
                </c:pt>
                <c:pt idx="4273">
                  <c:v>22.590406000000002</c:v>
                </c:pt>
                <c:pt idx="4274">
                  <c:v>22.583175000000001</c:v>
                </c:pt>
                <c:pt idx="4275">
                  <c:v>22.570497</c:v>
                </c:pt>
                <c:pt idx="4276">
                  <c:v>22.55902</c:v>
                </c:pt>
                <c:pt idx="4277">
                  <c:v>22.551307999999999</c:v>
                </c:pt>
                <c:pt idx="4278">
                  <c:v>22.54299</c:v>
                </c:pt>
                <c:pt idx="4279">
                  <c:v>22.534437</c:v>
                </c:pt>
                <c:pt idx="4280">
                  <c:v>22.524688999999999</c:v>
                </c:pt>
                <c:pt idx="4281">
                  <c:v>22.511198</c:v>
                </c:pt>
                <c:pt idx="4282">
                  <c:v>22.508058999999999</c:v>
                </c:pt>
                <c:pt idx="4283">
                  <c:v>22.497665000000001</c:v>
                </c:pt>
                <c:pt idx="4284">
                  <c:v>22.477754999999998</c:v>
                </c:pt>
                <c:pt idx="4285">
                  <c:v>22.460028999999999</c:v>
                </c:pt>
                <c:pt idx="4286">
                  <c:v>22.436018000000001</c:v>
                </c:pt>
                <c:pt idx="4287">
                  <c:v>22.423950999999999</c:v>
                </c:pt>
                <c:pt idx="4288">
                  <c:v>22.423552000000001</c:v>
                </c:pt>
                <c:pt idx="4289">
                  <c:v>22.425298999999999</c:v>
                </c:pt>
                <c:pt idx="4290">
                  <c:v>22.428066000000001</c:v>
                </c:pt>
                <c:pt idx="4291">
                  <c:v>22.442359</c:v>
                </c:pt>
                <c:pt idx="4292">
                  <c:v>22.460000999999998</c:v>
                </c:pt>
                <c:pt idx="4293">
                  <c:v>22.463003</c:v>
                </c:pt>
                <c:pt idx="4294">
                  <c:v>22.468278999999999</c:v>
                </c:pt>
                <c:pt idx="4295">
                  <c:v>22.457352</c:v>
                </c:pt>
                <c:pt idx="4296">
                  <c:v>22.439892</c:v>
                </c:pt>
                <c:pt idx="4297">
                  <c:v>22.435863000000001</c:v>
                </c:pt>
                <c:pt idx="4298">
                  <c:v>22.447725999999999</c:v>
                </c:pt>
                <c:pt idx="4299">
                  <c:v>22.436081000000001</c:v>
                </c:pt>
                <c:pt idx="4300">
                  <c:v>22.419656</c:v>
                </c:pt>
                <c:pt idx="4301">
                  <c:v>22.422377000000001</c:v>
                </c:pt>
                <c:pt idx="4302">
                  <c:v>22.423109</c:v>
                </c:pt>
                <c:pt idx="4303">
                  <c:v>22.412766999999999</c:v>
                </c:pt>
                <c:pt idx="4304">
                  <c:v>22.403207999999999</c:v>
                </c:pt>
                <c:pt idx="4305">
                  <c:v>22.400566999999999</c:v>
                </c:pt>
                <c:pt idx="4306">
                  <c:v>22.410412999999998</c:v>
                </c:pt>
                <c:pt idx="4307">
                  <c:v>22.404256</c:v>
                </c:pt>
                <c:pt idx="4308">
                  <c:v>22.40465</c:v>
                </c:pt>
                <c:pt idx="4309">
                  <c:v>22.408162000000001</c:v>
                </c:pt>
                <c:pt idx="4310">
                  <c:v>22.393218000000001</c:v>
                </c:pt>
                <c:pt idx="4311">
                  <c:v>22.399148</c:v>
                </c:pt>
                <c:pt idx="4312">
                  <c:v>22.411327</c:v>
                </c:pt>
                <c:pt idx="4313">
                  <c:v>22.406457</c:v>
                </c:pt>
                <c:pt idx="4314">
                  <c:v>22.398706000000001</c:v>
                </c:pt>
                <c:pt idx="4315">
                  <c:v>22.404427999999999</c:v>
                </c:pt>
                <c:pt idx="4316">
                  <c:v>22.427346</c:v>
                </c:pt>
                <c:pt idx="4317">
                  <c:v>22.464596</c:v>
                </c:pt>
                <c:pt idx="4318">
                  <c:v>22.500624999999999</c:v>
                </c:pt>
                <c:pt idx="4319">
                  <c:v>22.537844</c:v>
                </c:pt>
                <c:pt idx="4320">
                  <c:v>22.567985</c:v>
                </c:pt>
                <c:pt idx="4321">
                  <c:v>22.587426000000001</c:v>
                </c:pt>
                <c:pt idx="4322">
                  <c:v>22.611353999999999</c:v>
                </c:pt>
                <c:pt idx="4323">
                  <c:v>22.628917000000001</c:v>
                </c:pt>
                <c:pt idx="4324">
                  <c:v>22.643595999999999</c:v>
                </c:pt>
                <c:pt idx="4325">
                  <c:v>22.655756</c:v>
                </c:pt>
                <c:pt idx="4326">
                  <c:v>22.665845000000001</c:v>
                </c:pt>
                <c:pt idx="4327">
                  <c:v>22.679348999999998</c:v>
                </c:pt>
                <c:pt idx="4328">
                  <c:v>22.681491000000001</c:v>
                </c:pt>
                <c:pt idx="4329">
                  <c:v>22.676110000000001</c:v>
                </c:pt>
                <c:pt idx="4330">
                  <c:v>22.675221000000001</c:v>
                </c:pt>
                <c:pt idx="4331">
                  <c:v>22.678139999999999</c:v>
                </c:pt>
                <c:pt idx="4332">
                  <c:v>22.671941</c:v>
                </c:pt>
                <c:pt idx="4333">
                  <c:v>22.677685</c:v>
                </c:pt>
                <c:pt idx="4334">
                  <c:v>22.693721</c:v>
                </c:pt>
                <c:pt idx="4335">
                  <c:v>22.708666999999998</c:v>
                </c:pt>
                <c:pt idx="4336">
                  <c:v>22.713477000000001</c:v>
                </c:pt>
                <c:pt idx="4337">
                  <c:v>22.717141000000002</c:v>
                </c:pt>
                <c:pt idx="4338">
                  <c:v>22.723852999999998</c:v>
                </c:pt>
                <c:pt idx="4339">
                  <c:v>22.733844999999999</c:v>
                </c:pt>
                <c:pt idx="4340">
                  <c:v>22.736530999999999</c:v>
                </c:pt>
                <c:pt idx="4341">
                  <c:v>22.744129999999998</c:v>
                </c:pt>
                <c:pt idx="4342">
                  <c:v>22.745265</c:v>
                </c:pt>
                <c:pt idx="4343">
                  <c:v>22.736405000000001</c:v>
                </c:pt>
                <c:pt idx="4344">
                  <c:v>22.738206999999999</c:v>
                </c:pt>
                <c:pt idx="4345">
                  <c:v>22.747631999999999</c:v>
                </c:pt>
                <c:pt idx="4346">
                  <c:v>22.735067000000001</c:v>
                </c:pt>
                <c:pt idx="4347">
                  <c:v>22.722721</c:v>
                </c:pt>
                <c:pt idx="4348">
                  <c:v>22.724830000000001</c:v>
                </c:pt>
                <c:pt idx="4349">
                  <c:v>22.718786999999999</c:v>
                </c:pt>
                <c:pt idx="4350">
                  <c:v>22.701044</c:v>
                </c:pt>
                <c:pt idx="4351">
                  <c:v>22.681373000000001</c:v>
                </c:pt>
                <c:pt idx="4352">
                  <c:v>22.669225999999998</c:v>
                </c:pt>
                <c:pt idx="4353">
                  <c:v>22.658021999999999</c:v>
                </c:pt>
                <c:pt idx="4354">
                  <c:v>22.646391000000001</c:v>
                </c:pt>
                <c:pt idx="4355">
                  <c:v>22.622581</c:v>
                </c:pt>
                <c:pt idx="4356">
                  <c:v>22.606361</c:v>
                </c:pt>
                <c:pt idx="4357">
                  <c:v>22.594788999999999</c:v>
                </c:pt>
                <c:pt idx="4358">
                  <c:v>22.579782000000002</c:v>
                </c:pt>
                <c:pt idx="4359">
                  <c:v>22.563853999999999</c:v>
                </c:pt>
                <c:pt idx="4360">
                  <c:v>22.560345000000002</c:v>
                </c:pt>
                <c:pt idx="4361">
                  <c:v>22.546911000000001</c:v>
                </c:pt>
                <c:pt idx="4362">
                  <c:v>22.537929999999999</c:v>
                </c:pt>
                <c:pt idx="4363">
                  <c:v>22.524512000000001</c:v>
                </c:pt>
                <c:pt idx="4364">
                  <c:v>22.517569999999999</c:v>
                </c:pt>
                <c:pt idx="4365">
                  <c:v>22.49943</c:v>
                </c:pt>
                <c:pt idx="4366">
                  <c:v>22.476123999999999</c:v>
                </c:pt>
                <c:pt idx="4367">
                  <c:v>22.453762999999999</c:v>
                </c:pt>
                <c:pt idx="4368">
                  <c:v>22.454166000000001</c:v>
                </c:pt>
                <c:pt idx="4369">
                  <c:v>22.457025000000002</c:v>
                </c:pt>
                <c:pt idx="4370">
                  <c:v>22.466898</c:v>
                </c:pt>
                <c:pt idx="4371">
                  <c:v>22.465803999999999</c:v>
                </c:pt>
                <c:pt idx="4372">
                  <c:v>22.457568999999999</c:v>
                </c:pt>
                <c:pt idx="4373">
                  <c:v>22.431384000000001</c:v>
                </c:pt>
                <c:pt idx="4374">
                  <c:v>22.421044999999999</c:v>
                </c:pt>
                <c:pt idx="4375">
                  <c:v>22.416799999999999</c:v>
                </c:pt>
                <c:pt idx="4376">
                  <c:v>22.412935000000001</c:v>
                </c:pt>
                <c:pt idx="4377">
                  <c:v>22.397086000000002</c:v>
                </c:pt>
                <c:pt idx="4378">
                  <c:v>22.372616000000001</c:v>
                </c:pt>
                <c:pt idx="4379">
                  <c:v>22.37304</c:v>
                </c:pt>
                <c:pt idx="4380">
                  <c:v>22.385656999999998</c:v>
                </c:pt>
                <c:pt idx="4381">
                  <c:v>22.405294000000001</c:v>
                </c:pt>
                <c:pt idx="4382">
                  <c:v>22.418951</c:v>
                </c:pt>
                <c:pt idx="4383">
                  <c:v>22.41461</c:v>
                </c:pt>
                <c:pt idx="4384">
                  <c:v>22.399491000000001</c:v>
                </c:pt>
                <c:pt idx="4385">
                  <c:v>22.401457000000001</c:v>
                </c:pt>
                <c:pt idx="4386">
                  <c:v>22.381754000000001</c:v>
                </c:pt>
                <c:pt idx="4387">
                  <c:v>22.372164999999999</c:v>
                </c:pt>
                <c:pt idx="4388">
                  <c:v>22.353776</c:v>
                </c:pt>
                <c:pt idx="4389">
                  <c:v>22.336973</c:v>
                </c:pt>
                <c:pt idx="4390">
                  <c:v>22.329718</c:v>
                </c:pt>
                <c:pt idx="4391">
                  <c:v>22.329108999999999</c:v>
                </c:pt>
                <c:pt idx="4392">
                  <c:v>22.327383000000001</c:v>
                </c:pt>
                <c:pt idx="4393">
                  <c:v>22.318569</c:v>
                </c:pt>
                <c:pt idx="4394">
                  <c:v>22.306702999999999</c:v>
                </c:pt>
                <c:pt idx="4395">
                  <c:v>22.309884</c:v>
                </c:pt>
                <c:pt idx="4396">
                  <c:v>22.333186999999999</c:v>
                </c:pt>
                <c:pt idx="4397">
                  <c:v>22.348986</c:v>
                </c:pt>
                <c:pt idx="4398">
                  <c:v>22.355474000000001</c:v>
                </c:pt>
                <c:pt idx="4399">
                  <c:v>22.358343000000001</c:v>
                </c:pt>
                <c:pt idx="4400">
                  <c:v>22.380949000000001</c:v>
                </c:pt>
                <c:pt idx="4401">
                  <c:v>22.383171999999998</c:v>
                </c:pt>
                <c:pt idx="4402">
                  <c:v>22.374086999999999</c:v>
                </c:pt>
                <c:pt idx="4403">
                  <c:v>22.397766000000001</c:v>
                </c:pt>
                <c:pt idx="4404">
                  <c:v>22.435835000000001</c:v>
                </c:pt>
                <c:pt idx="4405">
                  <c:v>22.484660000000002</c:v>
                </c:pt>
                <c:pt idx="4406">
                  <c:v>22.513421999999998</c:v>
                </c:pt>
                <c:pt idx="4407">
                  <c:v>22.537089999999999</c:v>
                </c:pt>
                <c:pt idx="4408">
                  <c:v>22.568463999999999</c:v>
                </c:pt>
                <c:pt idx="4409">
                  <c:v>22.600210000000001</c:v>
                </c:pt>
                <c:pt idx="4410">
                  <c:v>22.62312</c:v>
                </c:pt>
                <c:pt idx="4411">
                  <c:v>22.644873</c:v>
                </c:pt>
                <c:pt idx="4412">
                  <c:v>22.659936999999999</c:v>
                </c:pt>
                <c:pt idx="4413">
                  <c:v>22.673325999999999</c:v>
                </c:pt>
                <c:pt idx="4414">
                  <c:v>22.688969</c:v>
                </c:pt>
                <c:pt idx="4415">
                  <c:v>22.687297999999998</c:v>
                </c:pt>
                <c:pt idx="4416">
                  <c:v>22.683433000000001</c:v>
                </c:pt>
                <c:pt idx="4417">
                  <c:v>22.671454000000001</c:v>
                </c:pt>
                <c:pt idx="4418">
                  <c:v>22.674685</c:v>
                </c:pt>
                <c:pt idx="4419">
                  <c:v>22.661342000000001</c:v>
                </c:pt>
                <c:pt idx="4420">
                  <c:v>22.664428000000001</c:v>
                </c:pt>
                <c:pt idx="4421">
                  <c:v>22.675450999999999</c:v>
                </c:pt>
                <c:pt idx="4422">
                  <c:v>22.686658000000001</c:v>
                </c:pt>
                <c:pt idx="4423">
                  <c:v>22.699164</c:v>
                </c:pt>
                <c:pt idx="4424">
                  <c:v>22.706012000000001</c:v>
                </c:pt>
                <c:pt idx="4425">
                  <c:v>22.713179</c:v>
                </c:pt>
                <c:pt idx="4426">
                  <c:v>22.722453000000002</c:v>
                </c:pt>
                <c:pt idx="4427">
                  <c:v>22.722263999999999</c:v>
                </c:pt>
                <c:pt idx="4428">
                  <c:v>22.732047999999999</c:v>
                </c:pt>
                <c:pt idx="4429">
                  <c:v>22.733091000000002</c:v>
                </c:pt>
                <c:pt idx="4430">
                  <c:v>22.732118</c:v>
                </c:pt>
                <c:pt idx="4431">
                  <c:v>22.739765999999999</c:v>
                </c:pt>
                <c:pt idx="4432">
                  <c:v>22.741056</c:v>
                </c:pt>
                <c:pt idx="4433">
                  <c:v>22.740639999999999</c:v>
                </c:pt>
                <c:pt idx="4434">
                  <c:v>22.733409999999999</c:v>
                </c:pt>
                <c:pt idx="4435">
                  <c:v>22.733789999999999</c:v>
                </c:pt>
                <c:pt idx="4436">
                  <c:v>22.728190999999999</c:v>
                </c:pt>
                <c:pt idx="4437">
                  <c:v>22.719501999999999</c:v>
                </c:pt>
                <c:pt idx="4438">
                  <c:v>22.706505</c:v>
                </c:pt>
                <c:pt idx="4439">
                  <c:v>22.695862000000002</c:v>
                </c:pt>
                <c:pt idx="4440">
                  <c:v>22.691324000000002</c:v>
                </c:pt>
                <c:pt idx="4441">
                  <c:v>22.682649000000001</c:v>
                </c:pt>
                <c:pt idx="4442">
                  <c:v>22.669550999999998</c:v>
                </c:pt>
                <c:pt idx="4443">
                  <c:v>22.641726999999999</c:v>
                </c:pt>
                <c:pt idx="4444">
                  <c:v>22.62443</c:v>
                </c:pt>
                <c:pt idx="4445">
                  <c:v>22.603949</c:v>
                </c:pt>
                <c:pt idx="4446">
                  <c:v>22.580645000000001</c:v>
                </c:pt>
                <c:pt idx="4447">
                  <c:v>22.568241</c:v>
                </c:pt>
                <c:pt idx="4448">
                  <c:v>22.554808000000001</c:v>
                </c:pt>
                <c:pt idx="4449">
                  <c:v>22.540576999999999</c:v>
                </c:pt>
                <c:pt idx="4450">
                  <c:v>22.511582000000001</c:v>
                </c:pt>
                <c:pt idx="4451">
                  <c:v>22.481961999999999</c:v>
                </c:pt>
                <c:pt idx="4452">
                  <c:v>22.470455999999999</c:v>
                </c:pt>
                <c:pt idx="4453">
                  <c:v>22.464614000000001</c:v>
                </c:pt>
                <c:pt idx="4454">
                  <c:v>22.456596999999999</c:v>
                </c:pt>
                <c:pt idx="4455">
                  <c:v>22.449649999999998</c:v>
                </c:pt>
                <c:pt idx="4456">
                  <c:v>22.449476000000001</c:v>
                </c:pt>
                <c:pt idx="4457">
                  <c:v>22.444054000000001</c:v>
                </c:pt>
                <c:pt idx="4458">
                  <c:v>22.437470000000001</c:v>
                </c:pt>
                <c:pt idx="4459">
                  <c:v>22.42803</c:v>
                </c:pt>
                <c:pt idx="4460">
                  <c:v>22.409986</c:v>
                </c:pt>
                <c:pt idx="4461">
                  <c:v>22.396677</c:v>
                </c:pt>
                <c:pt idx="4462">
                  <c:v>22.413429000000001</c:v>
                </c:pt>
                <c:pt idx="4463">
                  <c:v>22.423787000000001</c:v>
                </c:pt>
                <c:pt idx="4464">
                  <c:v>22.411874999999998</c:v>
                </c:pt>
                <c:pt idx="4465">
                  <c:v>22.398236000000001</c:v>
                </c:pt>
                <c:pt idx="4466">
                  <c:v>22.395674</c:v>
                </c:pt>
                <c:pt idx="4467">
                  <c:v>22.379581999999999</c:v>
                </c:pt>
                <c:pt idx="4468">
                  <c:v>22.377980000000001</c:v>
                </c:pt>
                <c:pt idx="4469">
                  <c:v>22.366826</c:v>
                </c:pt>
                <c:pt idx="4470">
                  <c:v>22.365559999999999</c:v>
                </c:pt>
                <c:pt idx="4471">
                  <c:v>22.361284999999999</c:v>
                </c:pt>
                <c:pt idx="4472">
                  <c:v>22.353127000000001</c:v>
                </c:pt>
                <c:pt idx="4473">
                  <c:v>22.346931999999999</c:v>
                </c:pt>
                <c:pt idx="4474">
                  <c:v>22.356601999999999</c:v>
                </c:pt>
                <c:pt idx="4475">
                  <c:v>22.357344999999999</c:v>
                </c:pt>
                <c:pt idx="4476">
                  <c:v>22.348787000000002</c:v>
                </c:pt>
                <c:pt idx="4477">
                  <c:v>22.343404</c:v>
                </c:pt>
                <c:pt idx="4478">
                  <c:v>22.334689999999998</c:v>
                </c:pt>
                <c:pt idx="4479">
                  <c:v>22.330566000000001</c:v>
                </c:pt>
                <c:pt idx="4480">
                  <c:v>22.336006999999999</c:v>
                </c:pt>
                <c:pt idx="4481">
                  <c:v>22.359905999999999</c:v>
                </c:pt>
                <c:pt idx="4482">
                  <c:v>22.378862999999999</c:v>
                </c:pt>
                <c:pt idx="4483">
                  <c:v>22.398455999999999</c:v>
                </c:pt>
                <c:pt idx="4484">
                  <c:v>22.420916999999999</c:v>
                </c:pt>
                <c:pt idx="4485">
                  <c:v>22.454927000000001</c:v>
                </c:pt>
                <c:pt idx="4486">
                  <c:v>22.493538000000001</c:v>
                </c:pt>
                <c:pt idx="4487">
                  <c:v>22.527438</c:v>
                </c:pt>
                <c:pt idx="4488">
                  <c:v>22.555921000000001</c:v>
                </c:pt>
                <c:pt idx="4489">
                  <c:v>22.582946</c:v>
                </c:pt>
                <c:pt idx="4490">
                  <c:v>22.607464</c:v>
                </c:pt>
                <c:pt idx="4491">
                  <c:v>22.629577000000001</c:v>
                </c:pt>
                <c:pt idx="4492">
                  <c:v>22.651814000000002</c:v>
                </c:pt>
                <c:pt idx="4493">
                  <c:v>22.670337</c:v>
                </c:pt>
                <c:pt idx="4494">
                  <c:v>22.676427</c:v>
                </c:pt>
                <c:pt idx="4495">
                  <c:v>22.690445</c:v>
                </c:pt>
                <c:pt idx="4496">
                  <c:v>22.697738000000001</c:v>
                </c:pt>
                <c:pt idx="4497">
                  <c:v>22.697133999999998</c:v>
                </c:pt>
                <c:pt idx="4498">
                  <c:v>22.705452000000001</c:v>
                </c:pt>
                <c:pt idx="4499">
                  <c:v>22.717184</c:v>
                </c:pt>
                <c:pt idx="4500">
                  <c:v>22.719856</c:v>
                </c:pt>
                <c:pt idx="4501">
                  <c:v>22.728895999999999</c:v>
                </c:pt>
                <c:pt idx="4502">
                  <c:v>22.730727000000002</c:v>
                </c:pt>
                <c:pt idx="4503">
                  <c:v>22.728351</c:v>
                </c:pt>
                <c:pt idx="4504">
                  <c:v>22.737765</c:v>
                </c:pt>
                <c:pt idx="4505">
                  <c:v>22.741347000000001</c:v>
                </c:pt>
                <c:pt idx="4506">
                  <c:v>22.738371999999998</c:v>
                </c:pt>
                <c:pt idx="4507">
                  <c:v>22.734248000000001</c:v>
                </c:pt>
                <c:pt idx="4508">
                  <c:v>22.724374999999998</c:v>
                </c:pt>
                <c:pt idx="4509">
                  <c:v>22.724081999999999</c:v>
                </c:pt>
                <c:pt idx="4510">
                  <c:v>22.713591000000001</c:v>
                </c:pt>
                <c:pt idx="4511">
                  <c:v>22.709199999999999</c:v>
                </c:pt>
                <c:pt idx="4512">
                  <c:v>22.709892</c:v>
                </c:pt>
                <c:pt idx="4513">
                  <c:v>22.715115999999998</c:v>
                </c:pt>
                <c:pt idx="4514">
                  <c:v>22.709385000000001</c:v>
                </c:pt>
                <c:pt idx="4515">
                  <c:v>22.714286000000001</c:v>
                </c:pt>
                <c:pt idx="4516">
                  <c:v>22.712153000000001</c:v>
                </c:pt>
                <c:pt idx="4517">
                  <c:v>22.709538999999999</c:v>
                </c:pt>
                <c:pt idx="4518">
                  <c:v>22.710512000000001</c:v>
                </c:pt>
                <c:pt idx="4519">
                  <c:v>22.70139</c:v>
                </c:pt>
                <c:pt idx="4520">
                  <c:v>22.695188000000002</c:v>
                </c:pt>
                <c:pt idx="4521">
                  <c:v>22.677942000000002</c:v>
                </c:pt>
                <c:pt idx="4522">
                  <c:v>22.664909000000002</c:v>
                </c:pt>
                <c:pt idx="4523">
                  <c:v>22.655570000000001</c:v>
                </c:pt>
                <c:pt idx="4524">
                  <c:v>22.634981</c:v>
                </c:pt>
                <c:pt idx="4525">
                  <c:v>22.622934999999998</c:v>
                </c:pt>
                <c:pt idx="4526">
                  <c:v>22.602509999999999</c:v>
                </c:pt>
                <c:pt idx="4527">
                  <c:v>22.583855</c:v>
                </c:pt>
                <c:pt idx="4528">
                  <c:v>22.559142000000001</c:v>
                </c:pt>
                <c:pt idx="4529">
                  <c:v>22.541487</c:v>
                </c:pt>
                <c:pt idx="4530">
                  <c:v>22.531081</c:v>
                </c:pt>
                <c:pt idx="4531">
                  <c:v>22.519808999999999</c:v>
                </c:pt>
                <c:pt idx="4532">
                  <c:v>22.510418999999999</c:v>
                </c:pt>
                <c:pt idx="4533">
                  <c:v>22.510694000000001</c:v>
                </c:pt>
                <c:pt idx="4534">
                  <c:v>22.507114999999999</c:v>
                </c:pt>
                <c:pt idx="4535">
                  <c:v>22.504442999999998</c:v>
                </c:pt>
                <c:pt idx="4536">
                  <c:v>22.490169000000002</c:v>
                </c:pt>
                <c:pt idx="4537">
                  <c:v>22.466933999999998</c:v>
                </c:pt>
                <c:pt idx="4538">
                  <c:v>22.458691999999999</c:v>
                </c:pt>
                <c:pt idx="4539">
                  <c:v>22.450416000000001</c:v>
                </c:pt>
                <c:pt idx="4540">
                  <c:v>22.450185000000001</c:v>
                </c:pt>
                <c:pt idx="4541">
                  <c:v>22.446546999999999</c:v>
                </c:pt>
                <c:pt idx="4542">
                  <c:v>22.444462000000001</c:v>
                </c:pt>
                <c:pt idx="4543">
                  <c:v>22.450106000000002</c:v>
                </c:pt>
                <c:pt idx="4544">
                  <c:v>22.463656</c:v>
                </c:pt>
                <c:pt idx="4545">
                  <c:v>22.449460999999999</c:v>
                </c:pt>
                <c:pt idx="4546">
                  <c:v>22.414857000000001</c:v>
                </c:pt>
                <c:pt idx="4547">
                  <c:v>22.397527</c:v>
                </c:pt>
                <c:pt idx="4548">
                  <c:v>22.401644999999998</c:v>
                </c:pt>
                <c:pt idx="4549">
                  <c:v>22.391293999999998</c:v>
                </c:pt>
                <c:pt idx="4550">
                  <c:v>22.379894</c:v>
                </c:pt>
                <c:pt idx="4551">
                  <c:v>22.378813000000001</c:v>
                </c:pt>
                <c:pt idx="4552">
                  <c:v>22.382072000000001</c:v>
                </c:pt>
                <c:pt idx="4553">
                  <c:v>22.388687000000001</c:v>
                </c:pt>
                <c:pt idx="4554">
                  <c:v>22.403002000000001</c:v>
                </c:pt>
                <c:pt idx="4555">
                  <c:v>22.401586999999999</c:v>
                </c:pt>
                <c:pt idx="4556">
                  <c:v>22.386590000000002</c:v>
                </c:pt>
                <c:pt idx="4557">
                  <c:v>22.377800000000001</c:v>
                </c:pt>
                <c:pt idx="4558">
                  <c:v>22.362216</c:v>
                </c:pt>
                <c:pt idx="4559">
                  <c:v>22.367121000000001</c:v>
                </c:pt>
                <c:pt idx="4560">
                  <c:v>22.394964999999999</c:v>
                </c:pt>
                <c:pt idx="4561">
                  <c:v>22.406974999999999</c:v>
                </c:pt>
                <c:pt idx="4562">
                  <c:v>22.409773999999999</c:v>
                </c:pt>
                <c:pt idx="4563">
                  <c:v>22.401440000000001</c:v>
                </c:pt>
                <c:pt idx="4564">
                  <c:v>22.403088</c:v>
                </c:pt>
                <c:pt idx="4565">
                  <c:v>22.428653000000001</c:v>
                </c:pt>
                <c:pt idx="4566">
                  <c:v>22.465282999999999</c:v>
                </c:pt>
                <c:pt idx="4567">
                  <c:v>22.506964</c:v>
                </c:pt>
                <c:pt idx="4568">
                  <c:v>22.534343</c:v>
                </c:pt>
                <c:pt idx="4569">
                  <c:v>22.565815000000001</c:v>
                </c:pt>
                <c:pt idx="4570">
                  <c:v>22.591646999999998</c:v>
                </c:pt>
                <c:pt idx="4571">
                  <c:v>22.623577000000001</c:v>
                </c:pt>
                <c:pt idx="4572">
                  <c:v>22.650123000000001</c:v>
                </c:pt>
                <c:pt idx="4573">
                  <c:v>22.6677</c:v>
                </c:pt>
                <c:pt idx="4574">
                  <c:v>22.682662000000001</c:v>
                </c:pt>
                <c:pt idx="4575">
                  <c:v>22.705556999999999</c:v>
                </c:pt>
                <c:pt idx="4576">
                  <c:v>22.716985999999999</c:v>
                </c:pt>
                <c:pt idx="4577">
                  <c:v>22.717717</c:v>
                </c:pt>
                <c:pt idx="4578">
                  <c:v>22.717793</c:v>
                </c:pt>
                <c:pt idx="4579">
                  <c:v>22.718416999999999</c:v>
                </c:pt>
                <c:pt idx="4580">
                  <c:v>22.723700000000001</c:v>
                </c:pt>
                <c:pt idx="4581">
                  <c:v>22.730598000000001</c:v>
                </c:pt>
                <c:pt idx="4582">
                  <c:v>22.734946999999998</c:v>
                </c:pt>
                <c:pt idx="4583">
                  <c:v>22.736820000000002</c:v>
                </c:pt>
                <c:pt idx="4584">
                  <c:v>22.729004</c:v>
                </c:pt>
                <c:pt idx="4585">
                  <c:v>22.726087</c:v>
                </c:pt>
                <c:pt idx="4586">
                  <c:v>22.727094999999998</c:v>
                </c:pt>
                <c:pt idx="4587">
                  <c:v>22.733385999999999</c:v>
                </c:pt>
                <c:pt idx="4588">
                  <c:v>22.726457</c:v>
                </c:pt>
                <c:pt idx="4589">
                  <c:v>22.731272000000001</c:v>
                </c:pt>
                <c:pt idx="4590">
                  <c:v>22.739791</c:v>
                </c:pt>
                <c:pt idx="4591">
                  <c:v>22.745584000000001</c:v>
                </c:pt>
                <c:pt idx="4592">
                  <c:v>22.748021000000001</c:v>
                </c:pt>
                <c:pt idx="4593">
                  <c:v>22.756007</c:v>
                </c:pt>
                <c:pt idx="4594">
                  <c:v>22.759411</c:v>
                </c:pt>
                <c:pt idx="4595">
                  <c:v>22.757607</c:v>
                </c:pt>
                <c:pt idx="4596">
                  <c:v>22.760034000000001</c:v>
                </c:pt>
                <c:pt idx="4597">
                  <c:v>22.763681999999999</c:v>
                </c:pt>
                <c:pt idx="4598">
                  <c:v>22.765000000000001</c:v>
                </c:pt>
                <c:pt idx="4599">
                  <c:v>22.757171</c:v>
                </c:pt>
                <c:pt idx="4600">
                  <c:v>22.761482000000001</c:v>
                </c:pt>
                <c:pt idx="4601">
                  <c:v>22.763645</c:v>
                </c:pt>
                <c:pt idx="4602">
                  <c:v>22.743205</c:v>
                </c:pt>
                <c:pt idx="4603">
                  <c:v>22.722252000000001</c:v>
                </c:pt>
                <c:pt idx="4604">
                  <c:v>22.701837000000001</c:v>
                </c:pt>
                <c:pt idx="4605">
                  <c:v>22.677447999999998</c:v>
                </c:pt>
                <c:pt idx="4606">
                  <c:v>22.656127999999999</c:v>
                </c:pt>
                <c:pt idx="4607">
                  <c:v>22.642178000000001</c:v>
                </c:pt>
                <c:pt idx="4608">
                  <c:v>22.619173</c:v>
                </c:pt>
                <c:pt idx="4609">
                  <c:v>22.598054999999999</c:v>
                </c:pt>
                <c:pt idx="4610">
                  <c:v>22.577712999999999</c:v>
                </c:pt>
                <c:pt idx="4611">
                  <c:v>22.561191999999998</c:v>
                </c:pt>
                <c:pt idx="4612">
                  <c:v>22.550709999999999</c:v>
                </c:pt>
                <c:pt idx="4613">
                  <c:v>22.533315999999999</c:v>
                </c:pt>
                <c:pt idx="4614">
                  <c:v>22.524433999999999</c:v>
                </c:pt>
                <c:pt idx="4615">
                  <c:v>22.520896</c:v>
                </c:pt>
                <c:pt idx="4616">
                  <c:v>22.507107000000001</c:v>
                </c:pt>
                <c:pt idx="4617">
                  <c:v>22.496590999999999</c:v>
                </c:pt>
                <c:pt idx="4618">
                  <c:v>22.494461999999999</c:v>
                </c:pt>
                <c:pt idx="4619">
                  <c:v>22.502203000000002</c:v>
                </c:pt>
                <c:pt idx="4620">
                  <c:v>22.513507000000001</c:v>
                </c:pt>
                <c:pt idx="4621">
                  <c:v>22.493929999999999</c:v>
                </c:pt>
                <c:pt idx="4622">
                  <c:v>22.488852999999999</c:v>
                </c:pt>
                <c:pt idx="4623">
                  <c:v>22.489173000000001</c:v>
                </c:pt>
                <c:pt idx="4624">
                  <c:v>22.475923000000002</c:v>
                </c:pt>
                <c:pt idx="4625">
                  <c:v>22.459378000000001</c:v>
                </c:pt>
                <c:pt idx="4626">
                  <c:v>22.45101</c:v>
                </c:pt>
                <c:pt idx="4627">
                  <c:v>22.443635</c:v>
                </c:pt>
                <c:pt idx="4628">
                  <c:v>22.454426000000002</c:v>
                </c:pt>
                <c:pt idx="4629">
                  <c:v>22.455774000000002</c:v>
                </c:pt>
                <c:pt idx="4630">
                  <c:v>22.454473</c:v>
                </c:pt>
                <c:pt idx="4631">
                  <c:v>22.449566999999998</c:v>
                </c:pt>
                <c:pt idx="4632">
                  <c:v>22.434069999999998</c:v>
                </c:pt>
                <c:pt idx="4633">
                  <c:v>22.424061999999999</c:v>
                </c:pt>
                <c:pt idx="4634">
                  <c:v>22.425647000000001</c:v>
                </c:pt>
                <c:pt idx="4635">
                  <c:v>22.409351000000001</c:v>
                </c:pt>
                <c:pt idx="4636">
                  <c:v>22.388476000000001</c:v>
                </c:pt>
                <c:pt idx="4637">
                  <c:v>22.375036000000001</c:v>
                </c:pt>
                <c:pt idx="4638">
                  <c:v>22.356625000000001</c:v>
                </c:pt>
                <c:pt idx="4639">
                  <c:v>22.347203</c:v>
                </c:pt>
                <c:pt idx="4640">
                  <c:v>22.357244000000001</c:v>
                </c:pt>
                <c:pt idx="4641">
                  <c:v>22.355833000000001</c:v>
                </c:pt>
                <c:pt idx="4642">
                  <c:v>22.365034000000001</c:v>
                </c:pt>
                <c:pt idx="4643">
                  <c:v>22.389447000000001</c:v>
                </c:pt>
                <c:pt idx="4644">
                  <c:v>22.388926999999999</c:v>
                </c:pt>
                <c:pt idx="4645">
                  <c:v>22.397157</c:v>
                </c:pt>
                <c:pt idx="4646">
                  <c:v>22.426711000000001</c:v>
                </c:pt>
                <c:pt idx="4647">
                  <c:v>22.480238</c:v>
                </c:pt>
                <c:pt idx="4648">
                  <c:v>22.523410999999999</c:v>
                </c:pt>
                <c:pt idx="4649">
                  <c:v>22.557319</c:v>
                </c:pt>
                <c:pt idx="4650">
                  <c:v>22.595504999999999</c:v>
                </c:pt>
                <c:pt idx="4651">
                  <c:v>22.628059</c:v>
                </c:pt>
                <c:pt idx="4652">
                  <c:v>22.655992000000001</c:v>
                </c:pt>
                <c:pt idx="4653">
                  <c:v>22.673306</c:v>
                </c:pt>
                <c:pt idx="4654">
                  <c:v>22.685513</c:v>
                </c:pt>
                <c:pt idx="4655">
                  <c:v>22.702321000000001</c:v>
                </c:pt>
                <c:pt idx="4656">
                  <c:v>22.717172999999999</c:v>
                </c:pt>
                <c:pt idx="4657">
                  <c:v>22.728702999999999</c:v>
                </c:pt>
                <c:pt idx="4658">
                  <c:v>22.732569000000002</c:v>
                </c:pt>
                <c:pt idx="4659">
                  <c:v>22.739522999999998</c:v>
                </c:pt>
                <c:pt idx="4660">
                  <c:v>22.745145000000001</c:v>
                </c:pt>
                <c:pt idx="4661">
                  <c:v>22.755796</c:v>
                </c:pt>
                <c:pt idx="4662">
                  <c:v>22.751225000000002</c:v>
                </c:pt>
                <c:pt idx="4663">
                  <c:v>22.724779000000002</c:v>
                </c:pt>
                <c:pt idx="4664">
                  <c:v>22.729258000000002</c:v>
                </c:pt>
                <c:pt idx="4665">
                  <c:v>22.748937999999999</c:v>
                </c:pt>
                <c:pt idx="4666">
                  <c:v>22.739830000000001</c:v>
                </c:pt>
                <c:pt idx="4667">
                  <c:v>22.731133</c:v>
                </c:pt>
                <c:pt idx="4668">
                  <c:v>22.734690000000001</c:v>
                </c:pt>
                <c:pt idx="4669">
                  <c:v>22.737466000000001</c:v>
                </c:pt>
                <c:pt idx="4670">
                  <c:v>22.743807</c:v>
                </c:pt>
                <c:pt idx="4671">
                  <c:v>22.740455000000001</c:v>
                </c:pt>
                <c:pt idx="4672">
                  <c:v>22.740562000000001</c:v>
                </c:pt>
                <c:pt idx="4673">
                  <c:v>22.739417</c:v>
                </c:pt>
                <c:pt idx="4674">
                  <c:v>22.732645000000002</c:v>
                </c:pt>
                <c:pt idx="4675">
                  <c:v>22.730021000000001</c:v>
                </c:pt>
                <c:pt idx="4676">
                  <c:v>22.727134</c:v>
                </c:pt>
                <c:pt idx="4677">
                  <c:v>22.726184</c:v>
                </c:pt>
                <c:pt idx="4678">
                  <c:v>22.717098</c:v>
                </c:pt>
                <c:pt idx="4679">
                  <c:v>22.717185000000001</c:v>
                </c:pt>
                <c:pt idx="4680">
                  <c:v>22.700324999999999</c:v>
                </c:pt>
                <c:pt idx="4681">
                  <c:v>22.691927</c:v>
                </c:pt>
                <c:pt idx="4682">
                  <c:v>22.683855999999999</c:v>
                </c:pt>
                <c:pt idx="4683">
                  <c:v>22.670304999999999</c:v>
                </c:pt>
                <c:pt idx="4684">
                  <c:v>22.648648999999999</c:v>
                </c:pt>
                <c:pt idx="4685">
                  <c:v>22.638967999999998</c:v>
                </c:pt>
                <c:pt idx="4686">
                  <c:v>22.614343000000002</c:v>
                </c:pt>
                <c:pt idx="4687">
                  <c:v>22.59704</c:v>
                </c:pt>
                <c:pt idx="4688">
                  <c:v>22.570613999999999</c:v>
                </c:pt>
                <c:pt idx="4689">
                  <c:v>22.551632999999999</c:v>
                </c:pt>
                <c:pt idx="4690">
                  <c:v>22.536038999999999</c:v>
                </c:pt>
                <c:pt idx="4691">
                  <c:v>22.531039</c:v>
                </c:pt>
                <c:pt idx="4692">
                  <c:v>22.519729999999999</c:v>
                </c:pt>
                <c:pt idx="4693">
                  <c:v>22.492740000000001</c:v>
                </c:pt>
                <c:pt idx="4694">
                  <c:v>22.482747</c:v>
                </c:pt>
                <c:pt idx="4695">
                  <c:v>22.485586999999999</c:v>
                </c:pt>
                <c:pt idx="4696">
                  <c:v>22.480927999999999</c:v>
                </c:pt>
                <c:pt idx="4697">
                  <c:v>22.483712000000001</c:v>
                </c:pt>
                <c:pt idx="4698">
                  <c:v>22.483554999999999</c:v>
                </c:pt>
                <c:pt idx="4699">
                  <c:v>22.473344000000001</c:v>
                </c:pt>
                <c:pt idx="4700">
                  <c:v>22.468491</c:v>
                </c:pt>
                <c:pt idx="4701">
                  <c:v>22.450945000000001</c:v>
                </c:pt>
                <c:pt idx="4702">
                  <c:v>22.442689999999999</c:v>
                </c:pt>
                <c:pt idx="4703">
                  <c:v>22.437339000000001</c:v>
                </c:pt>
                <c:pt idx="4704">
                  <c:v>22.425248</c:v>
                </c:pt>
                <c:pt idx="4705">
                  <c:v>22.398098999999998</c:v>
                </c:pt>
                <c:pt idx="4706">
                  <c:v>22.38119</c:v>
                </c:pt>
                <c:pt idx="4707">
                  <c:v>22.380281</c:v>
                </c:pt>
                <c:pt idx="4708">
                  <c:v>22.372221</c:v>
                </c:pt>
                <c:pt idx="4709">
                  <c:v>22.384079</c:v>
                </c:pt>
                <c:pt idx="4710">
                  <c:v>22.397637</c:v>
                </c:pt>
                <c:pt idx="4711">
                  <c:v>22.401994999999999</c:v>
                </c:pt>
                <c:pt idx="4712">
                  <c:v>22.415251000000001</c:v>
                </c:pt>
                <c:pt idx="4713">
                  <c:v>22.416969999999999</c:v>
                </c:pt>
                <c:pt idx="4714">
                  <c:v>22.400514999999999</c:v>
                </c:pt>
                <c:pt idx="4715">
                  <c:v>22.392084000000001</c:v>
                </c:pt>
                <c:pt idx="4716">
                  <c:v>22.367054</c:v>
                </c:pt>
                <c:pt idx="4717">
                  <c:v>22.352039999999999</c:v>
                </c:pt>
                <c:pt idx="4718">
                  <c:v>22.344525000000001</c:v>
                </c:pt>
                <c:pt idx="4719">
                  <c:v>22.331963999999999</c:v>
                </c:pt>
                <c:pt idx="4720">
                  <c:v>22.334230000000002</c:v>
                </c:pt>
                <c:pt idx="4721">
                  <c:v>22.344009</c:v>
                </c:pt>
                <c:pt idx="4722">
                  <c:v>22.360897999999999</c:v>
                </c:pt>
                <c:pt idx="4723">
                  <c:v>22.367988</c:v>
                </c:pt>
                <c:pt idx="4724">
                  <c:v>22.402911</c:v>
                </c:pt>
                <c:pt idx="4725">
                  <c:v>22.456941</c:v>
                </c:pt>
                <c:pt idx="4726">
                  <c:v>22.510902999999999</c:v>
                </c:pt>
                <c:pt idx="4727">
                  <c:v>22.539607</c:v>
                </c:pt>
                <c:pt idx="4728">
                  <c:v>22.570212000000001</c:v>
                </c:pt>
                <c:pt idx="4729">
                  <c:v>22.600209</c:v>
                </c:pt>
                <c:pt idx="4730">
                  <c:v>22.628198000000001</c:v>
                </c:pt>
                <c:pt idx="4731">
                  <c:v>22.645436</c:v>
                </c:pt>
                <c:pt idx="4732">
                  <c:v>22.663105999999999</c:v>
                </c:pt>
                <c:pt idx="4733">
                  <c:v>22.676831</c:v>
                </c:pt>
                <c:pt idx="4734">
                  <c:v>22.691238999999999</c:v>
                </c:pt>
                <c:pt idx="4735">
                  <c:v>22.704381999999999</c:v>
                </c:pt>
                <c:pt idx="4736">
                  <c:v>22.719466000000001</c:v>
                </c:pt>
                <c:pt idx="4737">
                  <c:v>22.718546</c:v>
                </c:pt>
                <c:pt idx="4738">
                  <c:v>22.727086</c:v>
                </c:pt>
                <c:pt idx="4739">
                  <c:v>22.737494000000002</c:v>
                </c:pt>
                <c:pt idx="4740">
                  <c:v>22.738030999999999</c:v>
                </c:pt>
                <c:pt idx="4741">
                  <c:v>22.754949</c:v>
                </c:pt>
                <c:pt idx="4742">
                  <c:v>22.758717000000001</c:v>
                </c:pt>
                <c:pt idx="4743">
                  <c:v>22.755692</c:v>
                </c:pt>
                <c:pt idx="4744">
                  <c:v>22.757826000000001</c:v>
                </c:pt>
                <c:pt idx="4745">
                  <c:v>22.737583000000001</c:v>
                </c:pt>
                <c:pt idx="4746">
                  <c:v>22.726372999999999</c:v>
                </c:pt>
                <c:pt idx="4747">
                  <c:v>22.715921999999999</c:v>
                </c:pt>
                <c:pt idx="4748">
                  <c:v>22.692775999999999</c:v>
                </c:pt>
                <c:pt idx="4749">
                  <c:v>22.676867000000001</c:v>
                </c:pt>
                <c:pt idx="4750">
                  <c:v>22.687559</c:v>
                </c:pt>
                <c:pt idx="4751">
                  <c:v>22.692457999999998</c:v>
                </c:pt>
                <c:pt idx="4752">
                  <c:v>22.691742000000001</c:v>
                </c:pt>
                <c:pt idx="4753">
                  <c:v>22.709016999999999</c:v>
                </c:pt>
                <c:pt idx="4754">
                  <c:v>22.705594000000001</c:v>
                </c:pt>
                <c:pt idx="4755">
                  <c:v>22.704920000000001</c:v>
                </c:pt>
                <c:pt idx="4756">
                  <c:v>22.687760000000001</c:v>
                </c:pt>
                <c:pt idx="4757">
                  <c:v>22.667507000000001</c:v>
                </c:pt>
                <c:pt idx="4758">
                  <c:v>22.671399999999998</c:v>
                </c:pt>
                <c:pt idx="4759">
                  <c:v>22.661353999999999</c:v>
                </c:pt>
                <c:pt idx="4760">
                  <c:v>22.651073</c:v>
                </c:pt>
                <c:pt idx="4761">
                  <c:v>22.646145000000001</c:v>
                </c:pt>
                <c:pt idx="4762">
                  <c:v>22.660122999999999</c:v>
                </c:pt>
                <c:pt idx="4763">
                  <c:v>22.665351999999999</c:v>
                </c:pt>
                <c:pt idx="4764">
                  <c:v>22.659493000000001</c:v>
                </c:pt>
                <c:pt idx="4765">
                  <c:v>22.640587</c:v>
                </c:pt>
                <c:pt idx="4766">
                  <c:v>22.621017999999999</c:v>
                </c:pt>
                <c:pt idx="4767">
                  <c:v>22.599702000000001</c:v>
                </c:pt>
                <c:pt idx="4768">
                  <c:v>22.582536999999999</c:v>
                </c:pt>
                <c:pt idx="4769">
                  <c:v>22.570150999999999</c:v>
                </c:pt>
                <c:pt idx="4770">
                  <c:v>22.548898000000001</c:v>
                </c:pt>
                <c:pt idx="4771">
                  <c:v>22.528165999999999</c:v>
                </c:pt>
                <c:pt idx="4772">
                  <c:v>22.517752000000002</c:v>
                </c:pt>
                <c:pt idx="4773">
                  <c:v>22.509957</c:v>
                </c:pt>
                <c:pt idx="4774">
                  <c:v>22.495621</c:v>
                </c:pt>
                <c:pt idx="4775">
                  <c:v>22.480345</c:v>
                </c:pt>
                <c:pt idx="4776">
                  <c:v>22.475739000000001</c:v>
                </c:pt>
                <c:pt idx="4777">
                  <c:v>22.457324</c:v>
                </c:pt>
                <c:pt idx="4778">
                  <c:v>22.437366000000001</c:v>
                </c:pt>
                <c:pt idx="4779">
                  <c:v>22.425186</c:v>
                </c:pt>
                <c:pt idx="4780">
                  <c:v>22.431453999999999</c:v>
                </c:pt>
                <c:pt idx="4781">
                  <c:v>22.435464</c:v>
                </c:pt>
                <c:pt idx="4782">
                  <c:v>22.430612</c:v>
                </c:pt>
                <c:pt idx="4783">
                  <c:v>22.418801999999999</c:v>
                </c:pt>
                <c:pt idx="4784">
                  <c:v>22.385159000000002</c:v>
                </c:pt>
                <c:pt idx="4785">
                  <c:v>22.346499000000001</c:v>
                </c:pt>
                <c:pt idx="4786">
                  <c:v>22.327594999999999</c:v>
                </c:pt>
                <c:pt idx="4787">
                  <c:v>22.324795999999999</c:v>
                </c:pt>
                <c:pt idx="4788">
                  <c:v>22.330359999999999</c:v>
                </c:pt>
                <c:pt idx="4789">
                  <c:v>22.337191000000001</c:v>
                </c:pt>
                <c:pt idx="4790">
                  <c:v>22.331771</c:v>
                </c:pt>
                <c:pt idx="4791">
                  <c:v>22.334838999999999</c:v>
                </c:pt>
                <c:pt idx="4792">
                  <c:v>22.332692999999999</c:v>
                </c:pt>
                <c:pt idx="4793">
                  <c:v>22.319120000000002</c:v>
                </c:pt>
                <c:pt idx="4794">
                  <c:v>22.301024999999999</c:v>
                </c:pt>
                <c:pt idx="4795">
                  <c:v>22.296105000000001</c:v>
                </c:pt>
                <c:pt idx="4796">
                  <c:v>22.306932</c:v>
                </c:pt>
                <c:pt idx="4797">
                  <c:v>22.306460999999999</c:v>
                </c:pt>
                <c:pt idx="4798">
                  <c:v>22.310658</c:v>
                </c:pt>
                <c:pt idx="4799">
                  <c:v>22.307545999999999</c:v>
                </c:pt>
                <c:pt idx="4800">
                  <c:v>22.319172999999999</c:v>
                </c:pt>
                <c:pt idx="4801">
                  <c:v>22.361802000000001</c:v>
                </c:pt>
                <c:pt idx="4802">
                  <c:v>22.416874</c:v>
                </c:pt>
                <c:pt idx="4803">
                  <c:v>22.465617999999999</c:v>
                </c:pt>
                <c:pt idx="4804">
                  <c:v>22.503511</c:v>
                </c:pt>
                <c:pt idx="4805">
                  <c:v>22.534890000000001</c:v>
                </c:pt>
                <c:pt idx="4806">
                  <c:v>22.560991999999999</c:v>
                </c:pt>
                <c:pt idx="4807">
                  <c:v>22.592794000000001</c:v>
                </c:pt>
                <c:pt idx="4808">
                  <c:v>22.617614</c:v>
                </c:pt>
                <c:pt idx="4809">
                  <c:v>22.640829</c:v>
                </c:pt>
                <c:pt idx="4810">
                  <c:v>22.660066</c:v>
                </c:pt>
                <c:pt idx="4811">
                  <c:v>22.670062000000001</c:v>
                </c:pt>
                <c:pt idx="4812">
                  <c:v>22.686001999999998</c:v>
                </c:pt>
                <c:pt idx="4813">
                  <c:v>22.700849000000002</c:v>
                </c:pt>
                <c:pt idx="4814">
                  <c:v>22.709225</c:v>
                </c:pt>
                <c:pt idx="4815">
                  <c:v>22.716445</c:v>
                </c:pt>
                <c:pt idx="4816">
                  <c:v>22.722708000000001</c:v>
                </c:pt>
                <c:pt idx="4817">
                  <c:v>22.730620999999999</c:v>
                </c:pt>
                <c:pt idx="4818">
                  <c:v>22.748595000000002</c:v>
                </c:pt>
                <c:pt idx="4819">
                  <c:v>22.750067999999999</c:v>
                </c:pt>
                <c:pt idx="4820">
                  <c:v>22.752898999999999</c:v>
                </c:pt>
                <c:pt idx="4821">
                  <c:v>22.749397999999999</c:v>
                </c:pt>
                <c:pt idx="4822">
                  <c:v>22.737736999999999</c:v>
                </c:pt>
                <c:pt idx="4823">
                  <c:v>22.744323000000001</c:v>
                </c:pt>
                <c:pt idx="4824">
                  <c:v>22.747406000000002</c:v>
                </c:pt>
                <c:pt idx="4825">
                  <c:v>22.753102999999999</c:v>
                </c:pt>
                <c:pt idx="4826">
                  <c:v>22.743828000000001</c:v>
                </c:pt>
                <c:pt idx="4827">
                  <c:v>22.751349000000001</c:v>
                </c:pt>
                <c:pt idx="4828">
                  <c:v>22.753791</c:v>
                </c:pt>
                <c:pt idx="4829">
                  <c:v>22.751688999999999</c:v>
                </c:pt>
                <c:pt idx="4830">
                  <c:v>22.734266000000002</c:v>
                </c:pt>
                <c:pt idx="4831">
                  <c:v>22.723960999999999</c:v>
                </c:pt>
                <c:pt idx="4832">
                  <c:v>22.706137999999999</c:v>
                </c:pt>
                <c:pt idx="4833">
                  <c:v>22.712561999999998</c:v>
                </c:pt>
                <c:pt idx="4834">
                  <c:v>22.715340000000001</c:v>
                </c:pt>
                <c:pt idx="4835">
                  <c:v>22.727387</c:v>
                </c:pt>
                <c:pt idx="4836">
                  <c:v>22.716145999999998</c:v>
                </c:pt>
                <c:pt idx="4837">
                  <c:v>22.714880000000001</c:v>
                </c:pt>
                <c:pt idx="4838">
                  <c:v>22.715201</c:v>
                </c:pt>
                <c:pt idx="4839">
                  <c:v>22.711212</c:v>
                </c:pt>
                <c:pt idx="4840">
                  <c:v>22.701011999999999</c:v>
                </c:pt>
                <c:pt idx="4841">
                  <c:v>22.682554</c:v>
                </c:pt>
                <c:pt idx="4842">
                  <c:v>22.665248999999999</c:v>
                </c:pt>
                <c:pt idx="4843">
                  <c:v>22.655819000000001</c:v>
                </c:pt>
                <c:pt idx="4844">
                  <c:v>22.628741999999999</c:v>
                </c:pt>
                <c:pt idx="4845">
                  <c:v>22.603173000000002</c:v>
                </c:pt>
                <c:pt idx="4846">
                  <c:v>22.588781000000001</c:v>
                </c:pt>
                <c:pt idx="4847">
                  <c:v>22.572217999999999</c:v>
                </c:pt>
                <c:pt idx="4848">
                  <c:v>22.565042999999999</c:v>
                </c:pt>
                <c:pt idx="4849">
                  <c:v>22.558513999999999</c:v>
                </c:pt>
                <c:pt idx="4850">
                  <c:v>22.536536000000002</c:v>
                </c:pt>
                <c:pt idx="4851">
                  <c:v>22.517835999999999</c:v>
                </c:pt>
                <c:pt idx="4852">
                  <c:v>22.507550999999999</c:v>
                </c:pt>
                <c:pt idx="4853">
                  <c:v>22.489377999999999</c:v>
                </c:pt>
                <c:pt idx="4854">
                  <c:v>22.468813999999998</c:v>
                </c:pt>
                <c:pt idx="4855">
                  <c:v>22.464805999999999</c:v>
                </c:pt>
                <c:pt idx="4856">
                  <c:v>22.471841999999999</c:v>
                </c:pt>
                <c:pt idx="4857">
                  <c:v>22.478092</c:v>
                </c:pt>
                <c:pt idx="4858">
                  <c:v>22.478497999999998</c:v>
                </c:pt>
                <c:pt idx="4859">
                  <c:v>22.467189000000001</c:v>
                </c:pt>
                <c:pt idx="4860">
                  <c:v>22.444551000000001</c:v>
                </c:pt>
                <c:pt idx="4861">
                  <c:v>22.418385000000001</c:v>
                </c:pt>
                <c:pt idx="4862">
                  <c:v>22.390249000000001</c:v>
                </c:pt>
                <c:pt idx="4863">
                  <c:v>22.383945000000001</c:v>
                </c:pt>
                <c:pt idx="4864">
                  <c:v>22.366344999999999</c:v>
                </c:pt>
                <c:pt idx="4865">
                  <c:v>22.353137</c:v>
                </c:pt>
                <c:pt idx="4866">
                  <c:v>22.357606000000001</c:v>
                </c:pt>
                <c:pt idx="4867">
                  <c:v>22.344940000000001</c:v>
                </c:pt>
                <c:pt idx="4868">
                  <c:v>22.348509</c:v>
                </c:pt>
                <c:pt idx="4869">
                  <c:v>22.344995000000001</c:v>
                </c:pt>
                <c:pt idx="4870">
                  <c:v>22.328032</c:v>
                </c:pt>
                <c:pt idx="4871">
                  <c:v>22.317066000000001</c:v>
                </c:pt>
                <c:pt idx="4872">
                  <c:v>22.309985000000001</c:v>
                </c:pt>
                <c:pt idx="4873">
                  <c:v>22.299906</c:v>
                </c:pt>
                <c:pt idx="4874">
                  <c:v>22.311440000000001</c:v>
                </c:pt>
                <c:pt idx="4875">
                  <c:v>22.325464</c:v>
                </c:pt>
                <c:pt idx="4876">
                  <c:v>22.354652999999999</c:v>
                </c:pt>
                <c:pt idx="4877">
                  <c:v>22.398067999999999</c:v>
                </c:pt>
                <c:pt idx="4878">
                  <c:v>22.451687</c:v>
                </c:pt>
                <c:pt idx="4879">
                  <c:v>22.487794000000001</c:v>
                </c:pt>
                <c:pt idx="4880">
                  <c:v>22.521324</c:v>
                </c:pt>
                <c:pt idx="4881">
                  <c:v>22.558503999999999</c:v>
                </c:pt>
                <c:pt idx="4882">
                  <c:v>22.601507000000002</c:v>
                </c:pt>
                <c:pt idx="4883">
                  <c:v>22.629885999999999</c:v>
                </c:pt>
                <c:pt idx="4884">
                  <c:v>22.650478</c:v>
                </c:pt>
                <c:pt idx="4885">
                  <c:v>22.669574000000001</c:v>
                </c:pt>
                <c:pt idx="4886">
                  <c:v>22.685763000000001</c:v>
                </c:pt>
                <c:pt idx="4887">
                  <c:v>22.707991</c:v>
                </c:pt>
                <c:pt idx="4888">
                  <c:v>22.723417000000001</c:v>
                </c:pt>
                <c:pt idx="4889">
                  <c:v>22.733205999999999</c:v>
                </c:pt>
                <c:pt idx="4890">
                  <c:v>22.73272</c:v>
                </c:pt>
                <c:pt idx="4891">
                  <c:v>22.719673</c:v>
                </c:pt>
                <c:pt idx="4892">
                  <c:v>22.740383999999999</c:v>
                </c:pt>
                <c:pt idx="4893">
                  <c:v>22.739215999999999</c:v>
                </c:pt>
                <c:pt idx="4894">
                  <c:v>22.751234</c:v>
                </c:pt>
                <c:pt idx="4895">
                  <c:v>22.756136999999999</c:v>
                </c:pt>
                <c:pt idx="4896">
                  <c:v>22.757304999999999</c:v>
                </c:pt>
                <c:pt idx="4897">
                  <c:v>22.771122999999999</c:v>
                </c:pt>
                <c:pt idx="4898">
                  <c:v>22.764219000000001</c:v>
                </c:pt>
                <c:pt idx="4899">
                  <c:v>22.755980000000001</c:v>
                </c:pt>
                <c:pt idx="4900">
                  <c:v>22.751346999999999</c:v>
                </c:pt>
                <c:pt idx="4901">
                  <c:v>22.751062999999998</c:v>
                </c:pt>
                <c:pt idx="4902">
                  <c:v>22.753174000000001</c:v>
                </c:pt>
                <c:pt idx="4903">
                  <c:v>22.742725</c:v>
                </c:pt>
                <c:pt idx="4904">
                  <c:v>22.737879</c:v>
                </c:pt>
                <c:pt idx="4905">
                  <c:v>22.724540000000001</c:v>
                </c:pt>
                <c:pt idx="4906">
                  <c:v>22.728963</c:v>
                </c:pt>
                <c:pt idx="4907">
                  <c:v>22.736166999999998</c:v>
                </c:pt>
                <c:pt idx="4908">
                  <c:v>22.735476999999999</c:v>
                </c:pt>
                <c:pt idx="4909">
                  <c:v>22.739474999999999</c:v>
                </c:pt>
                <c:pt idx="4910">
                  <c:v>22.737093000000002</c:v>
                </c:pt>
                <c:pt idx="4911">
                  <c:v>22.745146999999999</c:v>
                </c:pt>
                <c:pt idx="4912">
                  <c:v>22.752559999999999</c:v>
                </c:pt>
                <c:pt idx="4913">
                  <c:v>22.753643</c:v>
                </c:pt>
                <c:pt idx="4914">
                  <c:v>22.750471999999998</c:v>
                </c:pt>
                <c:pt idx="4915">
                  <c:v>22.745476</c:v>
                </c:pt>
                <c:pt idx="4916">
                  <c:v>22.747847</c:v>
                </c:pt>
                <c:pt idx="4917">
                  <c:v>22.736812</c:v>
                </c:pt>
                <c:pt idx="4918">
                  <c:v>22.712924999999998</c:v>
                </c:pt>
                <c:pt idx="4919">
                  <c:v>22.708369999999999</c:v>
                </c:pt>
                <c:pt idx="4920">
                  <c:v>22.705143</c:v>
                </c:pt>
                <c:pt idx="4921">
                  <c:v>22.694756999999999</c:v>
                </c:pt>
                <c:pt idx="4922">
                  <c:v>22.672060999999999</c:v>
                </c:pt>
                <c:pt idx="4923">
                  <c:v>22.657359</c:v>
                </c:pt>
                <c:pt idx="4924">
                  <c:v>22.631273</c:v>
                </c:pt>
                <c:pt idx="4925">
                  <c:v>22.605777</c:v>
                </c:pt>
                <c:pt idx="4926">
                  <c:v>22.598030000000001</c:v>
                </c:pt>
                <c:pt idx="4927">
                  <c:v>22.591902999999999</c:v>
                </c:pt>
                <c:pt idx="4928">
                  <c:v>22.562194999999999</c:v>
                </c:pt>
                <c:pt idx="4929">
                  <c:v>22.560344000000001</c:v>
                </c:pt>
                <c:pt idx="4930">
                  <c:v>22.553932</c:v>
                </c:pt>
                <c:pt idx="4931">
                  <c:v>22.522310000000001</c:v>
                </c:pt>
                <c:pt idx="4932">
                  <c:v>22.481397999999999</c:v>
                </c:pt>
                <c:pt idx="4933">
                  <c:v>22.467528000000001</c:v>
                </c:pt>
                <c:pt idx="4934">
                  <c:v>22.467960999999999</c:v>
                </c:pt>
                <c:pt idx="4935">
                  <c:v>22.460796999999999</c:v>
                </c:pt>
                <c:pt idx="4936">
                  <c:v>22.450285000000001</c:v>
                </c:pt>
                <c:pt idx="4937">
                  <c:v>22.437470000000001</c:v>
                </c:pt>
                <c:pt idx="4938">
                  <c:v>22.423365</c:v>
                </c:pt>
                <c:pt idx="4939">
                  <c:v>22.396566</c:v>
                </c:pt>
                <c:pt idx="4940">
                  <c:v>22.383782</c:v>
                </c:pt>
                <c:pt idx="4941">
                  <c:v>22.373964000000001</c:v>
                </c:pt>
                <c:pt idx="4942">
                  <c:v>22.365259999999999</c:v>
                </c:pt>
                <c:pt idx="4943">
                  <c:v>22.354633</c:v>
                </c:pt>
                <c:pt idx="4944">
                  <c:v>22.352803999999999</c:v>
                </c:pt>
                <c:pt idx="4945">
                  <c:v>22.351049</c:v>
                </c:pt>
                <c:pt idx="4946">
                  <c:v>22.349962000000001</c:v>
                </c:pt>
                <c:pt idx="4947">
                  <c:v>22.352086</c:v>
                </c:pt>
                <c:pt idx="4948">
                  <c:v>22.353825000000001</c:v>
                </c:pt>
                <c:pt idx="4949">
                  <c:v>22.350746999999998</c:v>
                </c:pt>
                <c:pt idx="4950">
                  <c:v>22.346708</c:v>
                </c:pt>
                <c:pt idx="4951">
                  <c:v>22.344730999999999</c:v>
                </c:pt>
                <c:pt idx="4952">
                  <c:v>22.343686999999999</c:v>
                </c:pt>
                <c:pt idx="4953">
                  <c:v>22.352131</c:v>
                </c:pt>
                <c:pt idx="4954">
                  <c:v>22.368970999999998</c:v>
                </c:pt>
                <c:pt idx="4955">
                  <c:v>22.414318000000002</c:v>
                </c:pt>
                <c:pt idx="4956">
                  <c:v>22.473365000000001</c:v>
                </c:pt>
                <c:pt idx="4957">
                  <c:v>22.535511</c:v>
                </c:pt>
                <c:pt idx="4958">
                  <c:v>22.570843</c:v>
                </c:pt>
                <c:pt idx="4959">
                  <c:v>22.620325000000001</c:v>
                </c:pt>
                <c:pt idx="4960">
                  <c:v>22.661238000000001</c:v>
                </c:pt>
                <c:pt idx="4961">
                  <c:v>22.685614999999999</c:v>
                </c:pt>
                <c:pt idx="4962">
                  <c:v>22.705627</c:v>
                </c:pt>
                <c:pt idx="4963">
                  <c:v>22.721700999999999</c:v>
                </c:pt>
                <c:pt idx="4964">
                  <c:v>22.736740999999999</c:v>
                </c:pt>
                <c:pt idx="4965">
                  <c:v>22.749068999999999</c:v>
                </c:pt>
                <c:pt idx="4966">
                  <c:v>22.761177</c:v>
                </c:pt>
                <c:pt idx="4967">
                  <c:v>22.772824</c:v>
                </c:pt>
                <c:pt idx="4968">
                  <c:v>22.790541999999999</c:v>
                </c:pt>
                <c:pt idx="4969">
                  <c:v>22.806937999999999</c:v>
                </c:pt>
                <c:pt idx="4970">
                  <c:v>22.812349999999999</c:v>
                </c:pt>
                <c:pt idx="4971">
                  <c:v>22.810824</c:v>
                </c:pt>
                <c:pt idx="4972">
                  <c:v>22.810502</c:v>
                </c:pt>
                <c:pt idx="4973">
                  <c:v>22.803460000000001</c:v>
                </c:pt>
                <c:pt idx="4974">
                  <c:v>22.78567</c:v>
                </c:pt>
                <c:pt idx="4975">
                  <c:v>22.801946999999998</c:v>
                </c:pt>
                <c:pt idx="4976">
                  <c:v>22.788817000000002</c:v>
                </c:pt>
                <c:pt idx="4977">
                  <c:v>22.782124</c:v>
                </c:pt>
                <c:pt idx="4978">
                  <c:v>22.763347</c:v>
                </c:pt>
                <c:pt idx="4979">
                  <c:v>22.756588000000001</c:v>
                </c:pt>
                <c:pt idx="4980">
                  <c:v>22.761787999999999</c:v>
                </c:pt>
                <c:pt idx="4981">
                  <c:v>22.762604</c:v>
                </c:pt>
                <c:pt idx="4982">
                  <c:v>22.765542</c:v>
                </c:pt>
                <c:pt idx="4983">
                  <c:v>22.766871999999999</c:v>
                </c:pt>
                <c:pt idx="4984">
                  <c:v>22.755966000000001</c:v>
                </c:pt>
                <c:pt idx="4985">
                  <c:v>22.740981999999999</c:v>
                </c:pt>
                <c:pt idx="4986">
                  <c:v>22.729395</c:v>
                </c:pt>
                <c:pt idx="4987">
                  <c:v>22.724481999999998</c:v>
                </c:pt>
                <c:pt idx="4988">
                  <c:v>22.723738999999998</c:v>
                </c:pt>
                <c:pt idx="4989">
                  <c:v>22.717959</c:v>
                </c:pt>
                <c:pt idx="4990">
                  <c:v>22.718928999999999</c:v>
                </c:pt>
                <c:pt idx="4991">
                  <c:v>22.722286</c:v>
                </c:pt>
                <c:pt idx="4992">
                  <c:v>22.731266000000002</c:v>
                </c:pt>
                <c:pt idx="4993">
                  <c:v>22.740351</c:v>
                </c:pt>
                <c:pt idx="4994">
                  <c:v>22.751536999999999</c:v>
                </c:pt>
                <c:pt idx="4995">
                  <c:v>22.743814</c:v>
                </c:pt>
                <c:pt idx="4996">
                  <c:v>22.740448000000001</c:v>
                </c:pt>
                <c:pt idx="4997">
                  <c:v>22.741399000000001</c:v>
                </c:pt>
                <c:pt idx="4998">
                  <c:v>22.738727999999998</c:v>
                </c:pt>
                <c:pt idx="4999">
                  <c:v>22.736414</c:v>
                </c:pt>
                <c:pt idx="5000">
                  <c:v>22.736156999999999</c:v>
                </c:pt>
                <c:pt idx="5001">
                  <c:v>22.735347000000001</c:v>
                </c:pt>
                <c:pt idx="5002">
                  <c:v>22.725165000000001</c:v>
                </c:pt>
                <c:pt idx="5003">
                  <c:v>22.703303999999999</c:v>
                </c:pt>
                <c:pt idx="5004">
                  <c:v>22.682932999999998</c:v>
                </c:pt>
                <c:pt idx="5005">
                  <c:v>22.657895</c:v>
                </c:pt>
                <c:pt idx="5006">
                  <c:v>22.62781</c:v>
                </c:pt>
                <c:pt idx="5007">
                  <c:v>22.609936000000001</c:v>
                </c:pt>
                <c:pt idx="5008">
                  <c:v>22.596793000000002</c:v>
                </c:pt>
                <c:pt idx="5009">
                  <c:v>22.584349</c:v>
                </c:pt>
                <c:pt idx="5010">
                  <c:v>22.564492999999999</c:v>
                </c:pt>
                <c:pt idx="5011">
                  <c:v>22.529267999999998</c:v>
                </c:pt>
                <c:pt idx="5012">
                  <c:v>22.523007</c:v>
                </c:pt>
                <c:pt idx="5013">
                  <c:v>22.492540999999999</c:v>
                </c:pt>
                <c:pt idx="5014">
                  <c:v>22.454197000000001</c:v>
                </c:pt>
                <c:pt idx="5015">
                  <c:v>22.435690999999998</c:v>
                </c:pt>
                <c:pt idx="5016">
                  <c:v>22.440619999999999</c:v>
                </c:pt>
                <c:pt idx="5017">
                  <c:v>22.416692000000001</c:v>
                </c:pt>
                <c:pt idx="5018">
                  <c:v>22.393007999999998</c:v>
                </c:pt>
                <c:pt idx="5019">
                  <c:v>22.372707999999999</c:v>
                </c:pt>
                <c:pt idx="5020">
                  <c:v>22.360572999999999</c:v>
                </c:pt>
                <c:pt idx="5021">
                  <c:v>22.347695000000002</c:v>
                </c:pt>
                <c:pt idx="5022">
                  <c:v>22.345179999999999</c:v>
                </c:pt>
                <c:pt idx="5023">
                  <c:v>22.342123999999998</c:v>
                </c:pt>
                <c:pt idx="5024">
                  <c:v>22.341208000000002</c:v>
                </c:pt>
                <c:pt idx="5025">
                  <c:v>22.343077000000001</c:v>
                </c:pt>
                <c:pt idx="5026">
                  <c:v>22.348044000000002</c:v>
                </c:pt>
                <c:pt idx="5027">
                  <c:v>22.340537999999999</c:v>
                </c:pt>
                <c:pt idx="5028">
                  <c:v>22.339547</c:v>
                </c:pt>
                <c:pt idx="5029">
                  <c:v>22.339102</c:v>
                </c:pt>
                <c:pt idx="5030">
                  <c:v>22.338162000000001</c:v>
                </c:pt>
                <c:pt idx="5031">
                  <c:v>22.329646</c:v>
                </c:pt>
                <c:pt idx="5032">
                  <c:v>22.357876999999998</c:v>
                </c:pt>
                <c:pt idx="5033">
                  <c:v>22.374213000000001</c:v>
                </c:pt>
                <c:pt idx="5034">
                  <c:v>22.423276999999999</c:v>
                </c:pt>
                <c:pt idx="5035">
                  <c:v>22.480461999999999</c:v>
                </c:pt>
                <c:pt idx="5036">
                  <c:v>22.532741000000001</c:v>
                </c:pt>
                <c:pt idx="5037">
                  <c:v>22.575329</c:v>
                </c:pt>
                <c:pt idx="5038">
                  <c:v>22.610305</c:v>
                </c:pt>
                <c:pt idx="5039">
                  <c:v>22.636686000000001</c:v>
                </c:pt>
                <c:pt idx="5040">
                  <c:v>22.669927000000001</c:v>
                </c:pt>
                <c:pt idx="5041">
                  <c:v>22.693753000000001</c:v>
                </c:pt>
                <c:pt idx="5042">
                  <c:v>22.707435</c:v>
                </c:pt>
                <c:pt idx="5043">
                  <c:v>22.728308999999999</c:v>
                </c:pt>
                <c:pt idx="5044">
                  <c:v>22.738627999999999</c:v>
                </c:pt>
                <c:pt idx="5045">
                  <c:v>22.746198</c:v>
                </c:pt>
                <c:pt idx="5046">
                  <c:v>22.741454999999998</c:v>
                </c:pt>
                <c:pt idx="5047">
                  <c:v>22.754518000000001</c:v>
                </c:pt>
                <c:pt idx="5048">
                  <c:v>22.761998999999999</c:v>
                </c:pt>
                <c:pt idx="5049">
                  <c:v>22.764561</c:v>
                </c:pt>
                <c:pt idx="5050">
                  <c:v>22.777263000000001</c:v>
                </c:pt>
                <c:pt idx="5051">
                  <c:v>22.789988999999998</c:v>
                </c:pt>
                <c:pt idx="5052">
                  <c:v>22.800044</c:v>
                </c:pt>
                <c:pt idx="5053">
                  <c:v>22.788882999999998</c:v>
                </c:pt>
                <c:pt idx="5054">
                  <c:v>22.791439</c:v>
                </c:pt>
                <c:pt idx="5055">
                  <c:v>22.785162</c:v>
                </c:pt>
                <c:pt idx="5056">
                  <c:v>22.779266</c:v>
                </c:pt>
                <c:pt idx="5057">
                  <c:v>22.773606000000001</c:v>
                </c:pt>
                <c:pt idx="5058">
                  <c:v>22.769641</c:v>
                </c:pt>
                <c:pt idx="5059">
                  <c:v>22.777463000000001</c:v>
                </c:pt>
                <c:pt idx="5060">
                  <c:v>22.774277999999999</c:v>
                </c:pt>
                <c:pt idx="5061">
                  <c:v>22.781659999999999</c:v>
                </c:pt>
                <c:pt idx="5062">
                  <c:v>22.782857</c:v>
                </c:pt>
                <c:pt idx="5063">
                  <c:v>22.787807999999998</c:v>
                </c:pt>
                <c:pt idx="5064">
                  <c:v>22.787061999999999</c:v>
                </c:pt>
                <c:pt idx="5065">
                  <c:v>22.782357999999999</c:v>
                </c:pt>
                <c:pt idx="5066">
                  <c:v>22.787341000000001</c:v>
                </c:pt>
                <c:pt idx="5067">
                  <c:v>22.791647999999999</c:v>
                </c:pt>
                <c:pt idx="5068">
                  <c:v>22.784735999999999</c:v>
                </c:pt>
                <c:pt idx="5069">
                  <c:v>22.790641999999998</c:v>
                </c:pt>
                <c:pt idx="5070">
                  <c:v>22.789631</c:v>
                </c:pt>
                <c:pt idx="5071">
                  <c:v>22.793759000000001</c:v>
                </c:pt>
                <c:pt idx="5072">
                  <c:v>22.798504999999999</c:v>
                </c:pt>
                <c:pt idx="5073">
                  <c:v>22.788775000000001</c:v>
                </c:pt>
                <c:pt idx="5074">
                  <c:v>22.779471999999998</c:v>
                </c:pt>
                <c:pt idx="5075">
                  <c:v>22.769974000000001</c:v>
                </c:pt>
                <c:pt idx="5076">
                  <c:v>22.772024999999999</c:v>
                </c:pt>
                <c:pt idx="5077">
                  <c:v>22.766649999999998</c:v>
                </c:pt>
                <c:pt idx="5078">
                  <c:v>22.762900999999999</c:v>
                </c:pt>
                <c:pt idx="5079">
                  <c:v>22.732218</c:v>
                </c:pt>
                <c:pt idx="5080">
                  <c:v>22.719968999999999</c:v>
                </c:pt>
                <c:pt idx="5081">
                  <c:v>22.704433999999999</c:v>
                </c:pt>
                <c:pt idx="5082">
                  <c:v>22.694652000000001</c:v>
                </c:pt>
                <c:pt idx="5083">
                  <c:v>22.677351000000002</c:v>
                </c:pt>
                <c:pt idx="5084">
                  <c:v>22.658588000000002</c:v>
                </c:pt>
                <c:pt idx="5085">
                  <c:v>22.641746000000001</c:v>
                </c:pt>
                <c:pt idx="5086">
                  <c:v>22.622095000000002</c:v>
                </c:pt>
                <c:pt idx="5087">
                  <c:v>22.609681999999999</c:v>
                </c:pt>
                <c:pt idx="5088">
                  <c:v>22.594218999999999</c:v>
                </c:pt>
                <c:pt idx="5089">
                  <c:v>22.577995999999999</c:v>
                </c:pt>
                <c:pt idx="5090">
                  <c:v>22.552575999999998</c:v>
                </c:pt>
                <c:pt idx="5091">
                  <c:v>22.521719999999998</c:v>
                </c:pt>
                <c:pt idx="5092">
                  <c:v>22.504752</c:v>
                </c:pt>
                <c:pt idx="5093">
                  <c:v>22.490646000000002</c:v>
                </c:pt>
                <c:pt idx="5094">
                  <c:v>22.457837999999999</c:v>
                </c:pt>
                <c:pt idx="5095">
                  <c:v>22.433326000000001</c:v>
                </c:pt>
                <c:pt idx="5096">
                  <c:v>22.410668999999999</c:v>
                </c:pt>
                <c:pt idx="5097">
                  <c:v>22.393958000000001</c:v>
                </c:pt>
                <c:pt idx="5098">
                  <c:v>22.378567</c:v>
                </c:pt>
                <c:pt idx="5099">
                  <c:v>22.366295999999998</c:v>
                </c:pt>
                <c:pt idx="5100">
                  <c:v>22.356195</c:v>
                </c:pt>
                <c:pt idx="5101">
                  <c:v>22.355267999999999</c:v>
                </c:pt>
                <c:pt idx="5102">
                  <c:v>22.349468000000002</c:v>
                </c:pt>
                <c:pt idx="5103">
                  <c:v>22.347819000000001</c:v>
                </c:pt>
                <c:pt idx="5104">
                  <c:v>22.352141</c:v>
                </c:pt>
                <c:pt idx="5105">
                  <c:v>22.352264000000002</c:v>
                </c:pt>
                <c:pt idx="5106">
                  <c:v>22.343404</c:v>
                </c:pt>
                <c:pt idx="5107">
                  <c:v>22.348699</c:v>
                </c:pt>
                <c:pt idx="5108">
                  <c:v>22.346931000000001</c:v>
                </c:pt>
                <c:pt idx="5109">
                  <c:v>22.346871</c:v>
                </c:pt>
                <c:pt idx="5110">
                  <c:v>22.343578999999998</c:v>
                </c:pt>
                <c:pt idx="5111">
                  <c:v>22.348220999999999</c:v>
                </c:pt>
                <c:pt idx="5112">
                  <c:v>22.357085999999999</c:v>
                </c:pt>
                <c:pt idx="5113">
                  <c:v>22.399719999999999</c:v>
                </c:pt>
                <c:pt idx="5114">
                  <c:v>22.470300000000002</c:v>
                </c:pt>
                <c:pt idx="5115">
                  <c:v>22.533415999999999</c:v>
                </c:pt>
                <c:pt idx="5116">
                  <c:v>22.588829</c:v>
                </c:pt>
                <c:pt idx="5117">
                  <c:v>22.629085</c:v>
                </c:pt>
                <c:pt idx="5118">
                  <c:v>22.648695</c:v>
                </c:pt>
                <c:pt idx="5119">
                  <c:v>22.673249999999999</c:v>
                </c:pt>
                <c:pt idx="5120">
                  <c:v>22.699248000000001</c:v>
                </c:pt>
                <c:pt idx="5121">
                  <c:v>22.716099</c:v>
                </c:pt>
                <c:pt idx="5122">
                  <c:v>22.728939</c:v>
                </c:pt>
                <c:pt idx="5123">
                  <c:v>22.740345000000001</c:v>
                </c:pt>
                <c:pt idx="5124">
                  <c:v>22.743189999999998</c:v>
                </c:pt>
                <c:pt idx="5125">
                  <c:v>22.748833000000001</c:v>
                </c:pt>
                <c:pt idx="5126">
                  <c:v>22.757314999999998</c:v>
                </c:pt>
                <c:pt idx="5127">
                  <c:v>22.771536999999999</c:v>
                </c:pt>
                <c:pt idx="5128">
                  <c:v>22.782156000000001</c:v>
                </c:pt>
                <c:pt idx="5129">
                  <c:v>22.783978000000001</c:v>
                </c:pt>
                <c:pt idx="5130">
                  <c:v>22.778624000000001</c:v>
                </c:pt>
                <c:pt idx="5131">
                  <c:v>22.787915000000002</c:v>
                </c:pt>
                <c:pt idx="5132">
                  <c:v>22.795168</c:v>
                </c:pt>
                <c:pt idx="5133">
                  <c:v>22.797512000000001</c:v>
                </c:pt>
                <c:pt idx="5134">
                  <c:v>22.800205999999999</c:v>
                </c:pt>
                <c:pt idx="5135">
                  <c:v>22.795669</c:v>
                </c:pt>
                <c:pt idx="5136">
                  <c:v>22.796244000000002</c:v>
                </c:pt>
                <c:pt idx="5137">
                  <c:v>22.808174000000001</c:v>
                </c:pt>
                <c:pt idx="5138">
                  <c:v>22.816542999999999</c:v>
                </c:pt>
                <c:pt idx="5139">
                  <c:v>22.817132999999998</c:v>
                </c:pt>
                <c:pt idx="5140">
                  <c:v>22.819593000000001</c:v>
                </c:pt>
                <c:pt idx="5141">
                  <c:v>22.802700999999999</c:v>
                </c:pt>
                <c:pt idx="5142">
                  <c:v>22.810479999999998</c:v>
                </c:pt>
                <c:pt idx="5143">
                  <c:v>22.805517999999999</c:v>
                </c:pt>
                <c:pt idx="5144">
                  <c:v>22.811164999999999</c:v>
                </c:pt>
                <c:pt idx="5145">
                  <c:v>22.814176</c:v>
                </c:pt>
                <c:pt idx="5146">
                  <c:v>22.808820999999998</c:v>
                </c:pt>
                <c:pt idx="5147">
                  <c:v>22.802776000000001</c:v>
                </c:pt>
                <c:pt idx="5148">
                  <c:v>22.776323000000001</c:v>
                </c:pt>
                <c:pt idx="5149">
                  <c:v>22.784527000000001</c:v>
                </c:pt>
                <c:pt idx="5150">
                  <c:v>22.792272000000001</c:v>
                </c:pt>
                <c:pt idx="5151">
                  <c:v>22.790849999999999</c:v>
                </c:pt>
                <c:pt idx="5152">
                  <c:v>22.776305000000001</c:v>
                </c:pt>
                <c:pt idx="5153">
                  <c:v>22.780536999999999</c:v>
                </c:pt>
                <c:pt idx="5154">
                  <c:v>22.778782</c:v>
                </c:pt>
                <c:pt idx="5155">
                  <c:v>22.787579999999998</c:v>
                </c:pt>
                <c:pt idx="5156">
                  <c:v>22.789088</c:v>
                </c:pt>
                <c:pt idx="5157">
                  <c:v>22.778794999999999</c:v>
                </c:pt>
                <c:pt idx="5158">
                  <c:v>22.776826</c:v>
                </c:pt>
                <c:pt idx="5159">
                  <c:v>22.752835999999999</c:v>
                </c:pt>
                <c:pt idx="5160">
                  <c:v>22.751701000000001</c:v>
                </c:pt>
                <c:pt idx="5161">
                  <c:v>22.759077999999999</c:v>
                </c:pt>
                <c:pt idx="5162">
                  <c:v>22.754472</c:v>
                </c:pt>
                <c:pt idx="5163">
                  <c:v>22.749528999999999</c:v>
                </c:pt>
                <c:pt idx="5164">
                  <c:v>22.729816</c:v>
                </c:pt>
                <c:pt idx="5165">
                  <c:v>22.699096999999998</c:v>
                </c:pt>
                <c:pt idx="5166">
                  <c:v>22.671935000000001</c:v>
                </c:pt>
                <c:pt idx="5167">
                  <c:v>22.650814</c:v>
                </c:pt>
                <c:pt idx="5168">
                  <c:v>22.624243</c:v>
                </c:pt>
                <c:pt idx="5169">
                  <c:v>22.608378999999999</c:v>
                </c:pt>
                <c:pt idx="5170">
                  <c:v>22.594998</c:v>
                </c:pt>
                <c:pt idx="5171">
                  <c:v>22.575766000000002</c:v>
                </c:pt>
                <c:pt idx="5172">
                  <c:v>22.5425</c:v>
                </c:pt>
                <c:pt idx="5173">
                  <c:v>22.501802999999999</c:v>
                </c:pt>
                <c:pt idx="5174">
                  <c:v>22.459333999999998</c:v>
                </c:pt>
                <c:pt idx="5175">
                  <c:v>22.427655000000001</c:v>
                </c:pt>
                <c:pt idx="5176">
                  <c:v>22.399146999999999</c:v>
                </c:pt>
                <c:pt idx="5177">
                  <c:v>22.383130999999999</c:v>
                </c:pt>
                <c:pt idx="5178">
                  <c:v>22.366064999999999</c:v>
                </c:pt>
                <c:pt idx="5179">
                  <c:v>22.356081</c:v>
                </c:pt>
                <c:pt idx="5180">
                  <c:v>22.351554</c:v>
                </c:pt>
                <c:pt idx="5181">
                  <c:v>22.350847000000002</c:v>
                </c:pt>
                <c:pt idx="5182">
                  <c:v>22.346115000000001</c:v>
                </c:pt>
                <c:pt idx="5183">
                  <c:v>22.350584999999999</c:v>
                </c:pt>
                <c:pt idx="5184">
                  <c:v>22.347007000000001</c:v>
                </c:pt>
                <c:pt idx="5185">
                  <c:v>22.345320000000001</c:v>
                </c:pt>
                <c:pt idx="5186">
                  <c:v>22.351887000000001</c:v>
                </c:pt>
                <c:pt idx="5187">
                  <c:v>22.348044999999999</c:v>
                </c:pt>
                <c:pt idx="5188">
                  <c:v>22.346404</c:v>
                </c:pt>
                <c:pt idx="5189">
                  <c:v>22.355060000000002</c:v>
                </c:pt>
                <c:pt idx="5190">
                  <c:v>22.359324999999998</c:v>
                </c:pt>
                <c:pt idx="5191">
                  <c:v>22.394197999999999</c:v>
                </c:pt>
                <c:pt idx="5192">
                  <c:v>22.456790999999999</c:v>
                </c:pt>
                <c:pt idx="5193">
                  <c:v>22.518401999999998</c:v>
                </c:pt>
                <c:pt idx="5194">
                  <c:v>22.572039</c:v>
                </c:pt>
                <c:pt idx="5195">
                  <c:v>22.612397000000001</c:v>
                </c:pt>
                <c:pt idx="5196">
                  <c:v>22.645675000000001</c:v>
                </c:pt>
                <c:pt idx="5197">
                  <c:v>22.667729999999999</c:v>
                </c:pt>
                <c:pt idx="5198">
                  <c:v>22.690961999999999</c:v>
                </c:pt>
                <c:pt idx="5199">
                  <c:v>22.707789999999999</c:v>
                </c:pt>
                <c:pt idx="5200">
                  <c:v>22.717611999999999</c:v>
                </c:pt>
                <c:pt idx="5201">
                  <c:v>22.726009000000001</c:v>
                </c:pt>
                <c:pt idx="5202">
                  <c:v>22.744658000000001</c:v>
                </c:pt>
                <c:pt idx="5203">
                  <c:v>22.755324000000002</c:v>
                </c:pt>
                <c:pt idx="5204">
                  <c:v>22.751738</c:v>
                </c:pt>
                <c:pt idx="5205">
                  <c:v>22.76192</c:v>
                </c:pt>
                <c:pt idx="5206">
                  <c:v>22.775677999999999</c:v>
                </c:pt>
                <c:pt idx="5207">
                  <c:v>22.781414000000002</c:v>
                </c:pt>
                <c:pt idx="5208">
                  <c:v>22.78781</c:v>
                </c:pt>
                <c:pt idx="5209">
                  <c:v>22.787925000000001</c:v>
                </c:pt>
                <c:pt idx="5210">
                  <c:v>22.788540000000001</c:v>
                </c:pt>
                <c:pt idx="5211">
                  <c:v>22.787178999999998</c:v>
                </c:pt>
                <c:pt idx="5212">
                  <c:v>22.790738000000001</c:v>
                </c:pt>
                <c:pt idx="5213">
                  <c:v>22.800671000000001</c:v>
                </c:pt>
                <c:pt idx="5214">
                  <c:v>22.806846</c:v>
                </c:pt>
                <c:pt idx="5215">
                  <c:v>22.813839000000002</c:v>
                </c:pt>
                <c:pt idx="5216">
                  <c:v>22.806736000000001</c:v>
                </c:pt>
                <c:pt idx="5217">
                  <c:v>22.794598000000001</c:v>
                </c:pt>
                <c:pt idx="5218">
                  <c:v>22.789256999999999</c:v>
                </c:pt>
                <c:pt idx="5219">
                  <c:v>22.782772999999999</c:v>
                </c:pt>
                <c:pt idx="5220">
                  <c:v>22.784493999999999</c:v>
                </c:pt>
                <c:pt idx="5221">
                  <c:v>22.792245000000001</c:v>
                </c:pt>
                <c:pt idx="5222">
                  <c:v>22.795618999999999</c:v>
                </c:pt>
                <c:pt idx="5223">
                  <c:v>22.794471000000001</c:v>
                </c:pt>
                <c:pt idx="5224">
                  <c:v>22.799600999999999</c:v>
                </c:pt>
                <c:pt idx="5225">
                  <c:v>22.799150000000001</c:v>
                </c:pt>
                <c:pt idx="5226">
                  <c:v>22.807797000000001</c:v>
                </c:pt>
                <c:pt idx="5227">
                  <c:v>22.797453999999998</c:v>
                </c:pt>
                <c:pt idx="5228">
                  <c:v>22.789034000000001</c:v>
                </c:pt>
                <c:pt idx="5229">
                  <c:v>22.779671</c:v>
                </c:pt>
                <c:pt idx="5230">
                  <c:v>22.799064999999999</c:v>
                </c:pt>
                <c:pt idx="5231">
                  <c:v>22.797028000000001</c:v>
                </c:pt>
                <c:pt idx="5232">
                  <c:v>22.781701000000002</c:v>
                </c:pt>
                <c:pt idx="5233">
                  <c:v>22.768937999999999</c:v>
                </c:pt>
                <c:pt idx="5234">
                  <c:v>22.764565999999999</c:v>
                </c:pt>
                <c:pt idx="5235">
                  <c:v>22.764997999999999</c:v>
                </c:pt>
                <c:pt idx="5236">
                  <c:v>22.762512999999998</c:v>
                </c:pt>
                <c:pt idx="5237">
                  <c:v>22.775079000000002</c:v>
                </c:pt>
                <c:pt idx="5238">
                  <c:v>22.784884000000002</c:v>
                </c:pt>
                <c:pt idx="5239">
                  <c:v>22.785655999999999</c:v>
                </c:pt>
                <c:pt idx="5240">
                  <c:v>22.778314999999999</c:v>
                </c:pt>
                <c:pt idx="5241">
                  <c:v>22.763652</c:v>
                </c:pt>
                <c:pt idx="5242">
                  <c:v>22.734479</c:v>
                </c:pt>
                <c:pt idx="5243">
                  <c:v>22.706253</c:v>
                </c:pt>
                <c:pt idx="5244">
                  <c:v>22.679099000000001</c:v>
                </c:pt>
                <c:pt idx="5245">
                  <c:v>22.648942999999999</c:v>
                </c:pt>
                <c:pt idx="5246">
                  <c:v>22.627780999999999</c:v>
                </c:pt>
                <c:pt idx="5247">
                  <c:v>22.618856000000001</c:v>
                </c:pt>
                <c:pt idx="5248">
                  <c:v>22.609311000000002</c:v>
                </c:pt>
                <c:pt idx="5249">
                  <c:v>22.591536000000001</c:v>
                </c:pt>
                <c:pt idx="5250">
                  <c:v>22.572970999999999</c:v>
                </c:pt>
                <c:pt idx="5251">
                  <c:v>22.561796000000001</c:v>
                </c:pt>
                <c:pt idx="5252">
                  <c:v>22.534219</c:v>
                </c:pt>
                <c:pt idx="5253">
                  <c:v>22.488472999999999</c:v>
                </c:pt>
                <c:pt idx="5254">
                  <c:v>22.447673999999999</c:v>
                </c:pt>
                <c:pt idx="5255">
                  <c:v>22.418554</c:v>
                </c:pt>
                <c:pt idx="5256">
                  <c:v>22.401858000000001</c:v>
                </c:pt>
                <c:pt idx="5257">
                  <c:v>22.387688000000001</c:v>
                </c:pt>
                <c:pt idx="5258">
                  <c:v>22.378594</c:v>
                </c:pt>
                <c:pt idx="5259">
                  <c:v>22.365217999999999</c:v>
                </c:pt>
                <c:pt idx="5260">
                  <c:v>22.363287</c:v>
                </c:pt>
                <c:pt idx="5261">
                  <c:v>22.359783</c:v>
                </c:pt>
                <c:pt idx="5262">
                  <c:v>22.356262999999998</c:v>
                </c:pt>
                <c:pt idx="5263">
                  <c:v>22.355494</c:v>
                </c:pt>
                <c:pt idx="5264">
                  <c:v>22.354088000000001</c:v>
                </c:pt>
                <c:pt idx="5265">
                  <c:v>22.360821000000001</c:v>
                </c:pt>
                <c:pt idx="5266">
                  <c:v>22.365815999999999</c:v>
                </c:pt>
                <c:pt idx="5267">
                  <c:v>22.366437000000001</c:v>
                </c:pt>
                <c:pt idx="5268">
                  <c:v>22.372875000000001</c:v>
                </c:pt>
                <c:pt idx="5269">
                  <c:v>22.378879000000001</c:v>
                </c:pt>
                <c:pt idx="5270">
                  <c:v>22.437481999999999</c:v>
                </c:pt>
                <c:pt idx="5271">
                  <c:v>22.506122000000001</c:v>
                </c:pt>
                <c:pt idx="5272">
                  <c:v>22.554127999999999</c:v>
                </c:pt>
                <c:pt idx="5273">
                  <c:v>22.613330999999999</c:v>
                </c:pt>
                <c:pt idx="5274">
                  <c:v>22.64724</c:v>
                </c:pt>
                <c:pt idx="5275">
                  <c:v>22.672127</c:v>
                </c:pt>
                <c:pt idx="5276">
                  <c:v>22.705772</c:v>
                </c:pt>
                <c:pt idx="5277">
                  <c:v>22.734856000000001</c:v>
                </c:pt>
                <c:pt idx="5278">
                  <c:v>22.747526000000001</c:v>
                </c:pt>
                <c:pt idx="5279">
                  <c:v>22.760414000000001</c:v>
                </c:pt>
                <c:pt idx="5280">
                  <c:v>22.774277999999999</c:v>
                </c:pt>
                <c:pt idx="5281">
                  <c:v>22.787956000000001</c:v>
                </c:pt>
                <c:pt idx="5282">
                  <c:v>22.791902</c:v>
                </c:pt>
                <c:pt idx="5283">
                  <c:v>22.792289</c:v>
                </c:pt>
                <c:pt idx="5284">
                  <c:v>22.801221999999999</c:v>
                </c:pt>
                <c:pt idx="5285">
                  <c:v>22.816632999999999</c:v>
                </c:pt>
                <c:pt idx="5286">
                  <c:v>22.818726999999999</c:v>
                </c:pt>
                <c:pt idx="5287">
                  <c:v>22.813317000000001</c:v>
                </c:pt>
                <c:pt idx="5288">
                  <c:v>22.810196000000001</c:v>
                </c:pt>
                <c:pt idx="5289">
                  <c:v>22.809749</c:v>
                </c:pt>
                <c:pt idx="5290">
                  <c:v>22.813593000000001</c:v>
                </c:pt>
                <c:pt idx="5291">
                  <c:v>22.812933000000001</c:v>
                </c:pt>
                <c:pt idx="5292">
                  <c:v>22.795601999999999</c:v>
                </c:pt>
                <c:pt idx="5293">
                  <c:v>22.797906999999999</c:v>
                </c:pt>
                <c:pt idx="5294">
                  <c:v>22.798904</c:v>
                </c:pt>
                <c:pt idx="5295">
                  <c:v>22.799265999999999</c:v>
                </c:pt>
                <c:pt idx="5296">
                  <c:v>22.788533999999999</c:v>
                </c:pt>
                <c:pt idx="5297">
                  <c:v>22.780377999999999</c:v>
                </c:pt>
                <c:pt idx="5298">
                  <c:v>22.772172000000001</c:v>
                </c:pt>
                <c:pt idx="5299">
                  <c:v>22.768564000000001</c:v>
                </c:pt>
                <c:pt idx="5300">
                  <c:v>22.770538999999999</c:v>
                </c:pt>
                <c:pt idx="5301">
                  <c:v>22.780041000000001</c:v>
                </c:pt>
                <c:pt idx="5302">
                  <c:v>22.775390000000002</c:v>
                </c:pt>
                <c:pt idx="5303">
                  <c:v>22.769836000000002</c:v>
                </c:pt>
                <c:pt idx="5304">
                  <c:v>22.755877999999999</c:v>
                </c:pt>
                <c:pt idx="5305">
                  <c:v>22.752680000000002</c:v>
                </c:pt>
                <c:pt idx="5306">
                  <c:v>22.752016000000001</c:v>
                </c:pt>
                <c:pt idx="5307">
                  <c:v>22.753247000000002</c:v>
                </c:pt>
                <c:pt idx="5308">
                  <c:v>22.746972</c:v>
                </c:pt>
                <c:pt idx="5309">
                  <c:v>22.761976000000001</c:v>
                </c:pt>
                <c:pt idx="5310">
                  <c:v>22.758582000000001</c:v>
                </c:pt>
                <c:pt idx="5311">
                  <c:v>22.762205000000002</c:v>
                </c:pt>
                <c:pt idx="5312">
                  <c:v>22.75094</c:v>
                </c:pt>
                <c:pt idx="5313">
                  <c:v>22.753952000000002</c:v>
                </c:pt>
                <c:pt idx="5314">
                  <c:v>22.745963</c:v>
                </c:pt>
                <c:pt idx="5315">
                  <c:v>22.712643</c:v>
                </c:pt>
                <c:pt idx="5316">
                  <c:v>22.68778</c:v>
                </c:pt>
                <c:pt idx="5317">
                  <c:v>22.660008000000001</c:v>
                </c:pt>
                <c:pt idx="5318">
                  <c:v>22.638925</c:v>
                </c:pt>
                <c:pt idx="5319">
                  <c:v>22.622817999999999</c:v>
                </c:pt>
                <c:pt idx="5320">
                  <c:v>22.602685999999999</c:v>
                </c:pt>
                <c:pt idx="5321">
                  <c:v>22.592331999999999</c:v>
                </c:pt>
                <c:pt idx="5322">
                  <c:v>22.567536</c:v>
                </c:pt>
                <c:pt idx="5323">
                  <c:v>22.54111</c:v>
                </c:pt>
                <c:pt idx="5324">
                  <c:v>22.523819</c:v>
                </c:pt>
                <c:pt idx="5325">
                  <c:v>22.502362999999999</c:v>
                </c:pt>
                <c:pt idx="5326">
                  <c:v>22.472125999999999</c:v>
                </c:pt>
                <c:pt idx="5327">
                  <c:v>22.440733000000002</c:v>
                </c:pt>
                <c:pt idx="5328">
                  <c:v>22.427443</c:v>
                </c:pt>
                <c:pt idx="5329">
                  <c:v>22.410549</c:v>
                </c:pt>
                <c:pt idx="5330">
                  <c:v>22.383966999999998</c:v>
                </c:pt>
                <c:pt idx="5331">
                  <c:v>22.365629999999999</c:v>
                </c:pt>
                <c:pt idx="5332">
                  <c:v>22.350456999999999</c:v>
                </c:pt>
                <c:pt idx="5333">
                  <c:v>22.342801000000001</c:v>
                </c:pt>
                <c:pt idx="5334">
                  <c:v>22.337807999999999</c:v>
                </c:pt>
                <c:pt idx="5335">
                  <c:v>22.333682</c:v>
                </c:pt>
                <c:pt idx="5336">
                  <c:v>22.332407</c:v>
                </c:pt>
                <c:pt idx="5337">
                  <c:v>22.328222</c:v>
                </c:pt>
                <c:pt idx="5338">
                  <c:v>22.331562999999999</c:v>
                </c:pt>
                <c:pt idx="5339">
                  <c:v>22.328329</c:v>
                </c:pt>
                <c:pt idx="5340">
                  <c:v>22.332180000000001</c:v>
                </c:pt>
                <c:pt idx="5341">
                  <c:v>22.334797999999999</c:v>
                </c:pt>
                <c:pt idx="5342">
                  <c:v>22.335355</c:v>
                </c:pt>
                <c:pt idx="5343">
                  <c:v>22.350684999999999</c:v>
                </c:pt>
                <c:pt idx="5344">
                  <c:v>22.400644</c:v>
                </c:pt>
                <c:pt idx="5345">
                  <c:v>22.467141000000002</c:v>
                </c:pt>
                <c:pt idx="5346">
                  <c:v>22.528977999999999</c:v>
                </c:pt>
                <c:pt idx="5347">
                  <c:v>22.574935</c:v>
                </c:pt>
                <c:pt idx="5348">
                  <c:v>22.618020999999999</c:v>
                </c:pt>
                <c:pt idx="5349">
                  <c:v>22.655251</c:v>
                </c:pt>
                <c:pt idx="5350">
                  <c:v>22.678155</c:v>
                </c:pt>
                <c:pt idx="5351">
                  <c:v>22.708276000000001</c:v>
                </c:pt>
                <c:pt idx="5352">
                  <c:v>22.720479000000001</c:v>
                </c:pt>
                <c:pt idx="5353">
                  <c:v>22.734907</c:v>
                </c:pt>
                <c:pt idx="5354">
                  <c:v>22.746343</c:v>
                </c:pt>
                <c:pt idx="5355">
                  <c:v>22.750477</c:v>
                </c:pt>
                <c:pt idx="5356">
                  <c:v>22.759592000000001</c:v>
                </c:pt>
                <c:pt idx="5357">
                  <c:v>22.769062999999999</c:v>
                </c:pt>
                <c:pt idx="5358">
                  <c:v>22.781220000000001</c:v>
                </c:pt>
                <c:pt idx="5359">
                  <c:v>22.784243</c:v>
                </c:pt>
                <c:pt idx="5360">
                  <c:v>22.785073000000001</c:v>
                </c:pt>
                <c:pt idx="5361">
                  <c:v>22.779706999999998</c:v>
                </c:pt>
                <c:pt idx="5362">
                  <c:v>22.782592000000001</c:v>
                </c:pt>
                <c:pt idx="5363">
                  <c:v>22.779921999999999</c:v>
                </c:pt>
                <c:pt idx="5364">
                  <c:v>22.771805000000001</c:v>
                </c:pt>
                <c:pt idx="5365">
                  <c:v>22.779907999999999</c:v>
                </c:pt>
                <c:pt idx="5366">
                  <c:v>22.788018999999998</c:v>
                </c:pt>
                <c:pt idx="5367">
                  <c:v>22.795477000000002</c:v>
                </c:pt>
                <c:pt idx="5368">
                  <c:v>22.796900000000001</c:v>
                </c:pt>
                <c:pt idx="5369">
                  <c:v>22.804487999999999</c:v>
                </c:pt>
                <c:pt idx="5370">
                  <c:v>22.808485000000001</c:v>
                </c:pt>
                <c:pt idx="5371">
                  <c:v>22.796666999999999</c:v>
                </c:pt>
                <c:pt idx="5372">
                  <c:v>22.773834999999998</c:v>
                </c:pt>
                <c:pt idx="5373">
                  <c:v>22.77514</c:v>
                </c:pt>
                <c:pt idx="5374">
                  <c:v>22.77122</c:v>
                </c:pt>
                <c:pt idx="5375">
                  <c:v>22.764869000000001</c:v>
                </c:pt>
                <c:pt idx="5376">
                  <c:v>22.766582</c:v>
                </c:pt>
                <c:pt idx="5377">
                  <c:v>22.764669999999999</c:v>
                </c:pt>
                <c:pt idx="5378">
                  <c:v>22.748909000000001</c:v>
                </c:pt>
                <c:pt idx="5379">
                  <c:v>22.736764000000001</c:v>
                </c:pt>
                <c:pt idx="5380">
                  <c:v>22.730512999999998</c:v>
                </c:pt>
                <c:pt idx="5381">
                  <c:v>22.737839999999998</c:v>
                </c:pt>
                <c:pt idx="5382">
                  <c:v>22.747979000000001</c:v>
                </c:pt>
                <c:pt idx="5383">
                  <c:v>22.752942000000001</c:v>
                </c:pt>
                <c:pt idx="5384">
                  <c:v>22.741071999999999</c:v>
                </c:pt>
                <c:pt idx="5385">
                  <c:v>22.743020999999999</c:v>
                </c:pt>
                <c:pt idx="5386">
                  <c:v>22.745989000000002</c:v>
                </c:pt>
                <c:pt idx="5387">
                  <c:v>22.755807999999998</c:v>
                </c:pt>
                <c:pt idx="5388">
                  <c:v>22.763041999999999</c:v>
                </c:pt>
                <c:pt idx="5389">
                  <c:v>22.75121</c:v>
                </c:pt>
                <c:pt idx="5390">
                  <c:v>22.743617</c:v>
                </c:pt>
                <c:pt idx="5391">
                  <c:v>22.725179000000001</c:v>
                </c:pt>
                <c:pt idx="5392">
                  <c:v>22.704674000000001</c:v>
                </c:pt>
                <c:pt idx="5393">
                  <c:v>22.678294999999999</c:v>
                </c:pt>
                <c:pt idx="5394">
                  <c:v>22.656914</c:v>
                </c:pt>
                <c:pt idx="5395">
                  <c:v>22.634640000000001</c:v>
                </c:pt>
                <c:pt idx="5396">
                  <c:v>22.610555999999999</c:v>
                </c:pt>
                <c:pt idx="5397">
                  <c:v>22.596602000000001</c:v>
                </c:pt>
                <c:pt idx="5398">
                  <c:v>22.578444000000001</c:v>
                </c:pt>
                <c:pt idx="5399">
                  <c:v>22.566670999999999</c:v>
                </c:pt>
                <c:pt idx="5400">
                  <c:v>22.559275</c:v>
                </c:pt>
                <c:pt idx="5401">
                  <c:v>22.548787999999998</c:v>
                </c:pt>
                <c:pt idx="5402">
                  <c:v>22.530377999999999</c:v>
                </c:pt>
                <c:pt idx="5403">
                  <c:v>22.49962</c:v>
                </c:pt>
                <c:pt idx="5404">
                  <c:v>22.48893</c:v>
                </c:pt>
                <c:pt idx="5405">
                  <c:v>22.485848000000001</c:v>
                </c:pt>
                <c:pt idx="5406">
                  <c:v>22.482202999999998</c:v>
                </c:pt>
                <c:pt idx="5407">
                  <c:v>22.471657</c:v>
                </c:pt>
                <c:pt idx="5408">
                  <c:v>22.459558999999999</c:v>
                </c:pt>
                <c:pt idx="5409">
                  <c:v>22.445385999999999</c:v>
                </c:pt>
                <c:pt idx="5410">
                  <c:v>22.424277</c:v>
                </c:pt>
                <c:pt idx="5411">
                  <c:v>22.397673999999999</c:v>
                </c:pt>
                <c:pt idx="5412">
                  <c:v>22.374932999999999</c:v>
                </c:pt>
                <c:pt idx="5413">
                  <c:v>22.357589999999998</c:v>
                </c:pt>
                <c:pt idx="5414">
                  <c:v>22.358221</c:v>
                </c:pt>
                <c:pt idx="5415">
                  <c:v>22.361149000000001</c:v>
                </c:pt>
                <c:pt idx="5416">
                  <c:v>22.391503</c:v>
                </c:pt>
                <c:pt idx="5417">
                  <c:v>22.409233</c:v>
                </c:pt>
                <c:pt idx="5418">
                  <c:v>22.410122000000001</c:v>
                </c:pt>
                <c:pt idx="5419">
                  <c:v>22.442416999999999</c:v>
                </c:pt>
                <c:pt idx="5420">
                  <c:v>22.485040000000001</c:v>
                </c:pt>
                <c:pt idx="5421">
                  <c:v>22.532119999999999</c:v>
                </c:pt>
                <c:pt idx="5422">
                  <c:v>22.563046</c:v>
                </c:pt>
                <c:pt idx="5423">
                  <c:v>22.591356000000001</c:v>
                </c:pt>
                <c:pt idx="5424">
                  <c:v>22.618096999999999</c:v>
                </c:pt>
                <c:pt idx="5425">
                  <c:v>22.638190000000002</c:v>
                </c:pt>
                <c:pt idx="5426">
                  <c:v>22.653041000000002</c:v>
                </c:pt>
                <c:pt idx="5427">
                  <c:v>22.674654</c:v>
                </c:pt>
                <c:pt idx="5428">
                  <c:v>22.689191999999998</c:v>
                </c:pt>
                <c:pt idx="5429">
                  <c:v>22.678540000000002</c:v>
                </c:pt>
                <c:pt idx="5430">
                  <c:v>22.688085999999998</c:v>
                </c:pt>
                <c:pt idx="5431">
                  <c:v>22.70505</c:v>
                </c:pt>
                <c:pt idx="5432">
                  <c:v>22.723749999999999</c:v>
                </c:pt>
                <c:pt idx="5433">
                  <c:v>22.728888000000001</c:v>
                </c:pt>
                <c:pt idx="5434">
                  <c:v>22.727148</c:v>
                </c:pt>
                <c:pt idx="5435">
                  <c:v>22.727575999999999</c:v>
                </c:pt>
                <c:pt idx="5436">
                  <c:v>22.725180000000002</c:v>
                </c:pt>
                <c:pt idx="5437">
                  <c:v>22.732175999999999</c:v>
                </c:pt>
                <c:pt idx="5438">
                  <c:v>22.729544000000001</c:v>
                </c:pt>
                <c:pt idx="5439">
                  <c:v>22.713676</c:v>
                </c:pt>
                <c:pt idx="5440">
                  <c:v>22.687598999999999</c:v>
                </c:pt>
                <c:pt idx="5441">
                  <c:v>22.690331</c:v>
                </c:pt>
                <c:pt idx="5442">
                  <c:v>22.686458999999999</c:v>
                </c:pt>
                <c:pt idx="5443">
                  <c:v>22.669042000000001</c:v>
                </c:pt>
                <c:pt idx="5444">
                  <c:v>22.675235000000001</c:v>
                </c:pt>
                <c:pt idx="5445">
                  <c:v>22.690904</c:v>
                </c:pt>
                <c:pt idx="5446">
                  <c:v>22.703403999999999</c:v>
                </c:pt>
                <c:pt idx="5447">
                  <c:v>22.707021000000001</c:v>
                </c:pt>
                <c:pt idx="5448">
                  <c:v>22.708044000000001</c:v>
                </c:pt>
                <c:pt idx="5449">
                  <c:v>22.707395000000002</c:v>
                </c:pt>
                <c:pt idx="5450">
                  <c:v>22.709973000000002</c:v>
                </c:pt>
                <c:pt idx="5451">
                  <c:v>22.712785</c:v>
                </c:pt>
                <c:pt idx="5452">
                  <c:v>22.70871</c:v>
                </c:pt>
                <c:pt idx="5453">
                  <c:v>22.687093000000001</c:v>
                </c:pt>
                <c:pt idx="5454">
                  <c:v>22.682048000000002</c:v>
                </c:pt>
                <c:pt idx="5455">
                  <c:v>22.673977000000001</c:v>
                </c:pt>
                <c:pt idx="5456">
                  <c:v>22.661950000000001</c:v>
                </c:pt>
                <c:pt idx="5457">
                  <c:v>22.628723000000001</c:v>
                </c:pt>
                <c:pt idx="5458">
                  <c:v>22.600560000000002</c:v>
                </c:pt>
                <c:pt idx="5459">
                  <c:v>22.582533000000002</c:v>
                </c:pt>
                <c:pt idx="5460">
                  <c:v>22.555800000000001</c:v>
                </c:pt>
                <c:pt idx="5461">
                  <c:v>22.544886000000002</c:v>
                </c:pt>
                <c:pt idx="5462">
                  <c:v>22.534652999999999</c:v>
                </c:pt>
                <c:pt idx="5463">
                  <c:v>22.523820000000001</c:v>
                </c:pt>
                <c:pt idx="5464">
                  <c:v>22.503505000000001</c:v>
                </c:pt>
                <c:pt idx="5465">
                  <c:v>22.494675999999998</c:v>
                </c:pt>
                <c:pt idx="5466">
                  <c:v>22.482548000000001</c:v>
                </c:pt>
                <c:pt idx="5467">
                  <c:v>22.474352</c:v>
                </c:pt>
                <c:pt idx="5468">
                  <c:v>22.458915000000001</c:v>
                </c:pt>
                <c:pt idx="5469">
                  <c:v>22.461936000000001</c:v>
                </c:pt>
                <c:pt idx="5470">
                  <c:v>22.462772000000001</c:v>
                </c:pt>
                <c:pt idx="5471">
                  <c:v>22.467759999999998</c:v>
                </c:pt>
                <c:pt idx="5472">
                  <c:v>22.457286</c:v>
                </c:pt>
                <c:pt idx="5473">
                  <c:v>22.433914999999999</c:v>
                </c:pt>
                <c:pt idx="5474">
                  <c:v>22.433309999999999</c:v>
                </c:pt>
                <c:pt idx="5475">
                  <c:v>22.420988000000001</c:v>
                </c:pt>
                <c:pt idx="5476">
                  <c:v>22.414231000000001</c:v>
                </c:pt>
                <c:pt idx="5477">
                  <c:v>22.419286</c:v>
                </c:pt>
                <c:pt idx="5478">
                  <c:v>22.430675000000001</c:v>
                </c:pt>
                <c:pt idx="5479">
                  <c:v>22.438601999999999</c:v>
                </c:pt>
                <c:pt idx="5480">
                  <c:v>22.446411999999999</c:v>
                </c:pt>
                <c:pt idx="5481">
                  <c:v>22.431782999999999</c:v>
                </c:pt>
                <c:pt idx="5482">
                  <c:v>22.421187</c:v>
                </c:pt>
                <c:pt idx="5483">
                  <c:v>22.422993000000002</c:v>
                </c:pt>
                <c:pt idx="5484">
                  <c:v>22.43394</c:v>
                </c:pt>
                <c:pt idx="5485">
                  <c:v>22.440649000000001</c:v>
                </c:pt>
                <c:pt idx="5486">
                  <c:v>22.419841999999999</c:v>
                </c:pt>
                <c:pt idx="5487">
                  <c:v>22.400631000000001</c:v>
                </c:pt>
                <c:pt idx="5488">
                  <c:v>22.408787</c:v>
                </c:pt>
                <c:pt idx="5489">
                  <c:v>22.410253999999998</c:v>
                </c:pt>
                <c:pt idx="5490">
                  <c:v>22.423843999999999</c:v>
                </c:pt>
                <c:pt idx="5491">
                  <c:v>22.445941999999999</c:v>
                </c:pt>
                <c:pt idx="5492">
                  <c:v>22.475549999999998</c:v>
                </c:pt>
                <c:pt idx="5493">
                  <c:v>22.519283000000001</c:v>
                </c:pt>
                <c:pt idx="5494">
                  <c:v>22.543227999999999</c:v>
                </c:pt>
                <c:pt idx="5495">
                  <c:v>22.573302999999999</c:v>
                </c:pt>
                <c:pt idx="5496">
                  <c:v>22.599582999999999</c:v>
                </c:pt>
                <c:pt idx="5497">
                  <c:v>22.615424999999998</c:v>
                </c:pt>
                <c:pt idx="5498">
                  <c:v>22.630704000000001</c:v>
                </c:pt>
                <c:pt idx="5499">
                  <c:v>22.643374999999999</c:v>
                </c:pt>
                <c:pt idx="5500">
                  <c:v>22.650765</c:v>
                </c:pt>
                <c:pt idx="5501">
                  <c:v>22.656251999999999</c:v>
                </c:pt>
                <c:pt idx="5502">
                  <c:v>22.670449000000001</c:v>
                </c:pt>
                <c:pt idx="5503">
                  <c:v>22.695046999999999</c:v>
                </c:pt>
                <c:pt idx="5504">
                  <c:v>22.706047000000002</c:v>
                </c:pt>
                <c:pt idx="5505">
                  <c:v>22.705169000000001</c:v>
                </c:pt>
                <c:pt idx="5506">
                  <c:v>22.682998999999999</c:v>
                </c:pt>
                <c:pt idx="5507">
                  <c:v>22.683215000000001</c:v>
                </c:pt>
                <c:pt idx="5508">
                  <c:v>22.683418</c:v>
                </c:pt>
                <c:pt idx="5509">
                  <c:v>22.687277000000002</c:v>
                </c:pt>
                <c:pt idx="5510">
                  <c:v>22.683233000000001</c:v>
                </c:pt>
                <c:pt idx="5511">
                  <c:v>22.674357000000001</c:v>
                </c:pt>
                <c:pt idx="5512">
                  <c:v>22.666622</c:v>
                </c:pt>
                <c:pt idx="5513">
                  <c:v>22.682648</c:v>
                </c:pt>
                <c:pt idx="5514">
                  <c:v>22.683475000000001</c:v>
                </c:pt>
                <c:pt idx="5515">
                  <c:v>22.671469999999999</c:v>
                </c:pt>
                <c:pt idx="5516">
                  <c:v>22.670732000000001</c:v>
                </c:pt>
                <c:pt idx="5517">
                  <c:v>22.669046000000002</c:v>
                </c:pt>
                <c:pt idx="5518">
                  <c:v>22.667677999999999</c:v>
                </c:pt>
                <c:pt idx="5519">
                  <c:v>22.660685999999998</c:v>
                </c:pt>
                <c:pt idx="5520">
                  <c:v>22.645329</c:v>
                </c:pt>
                <c:pt idx="5521">
                  <c:v>22.631625</c:v>
                </c:pt>
                <c:pt idx="5522">
                  <c:v>22.615012</c:v>
                </c:pt>
                <c:pt idx="5523">
                  <c:v>22.598348000000001</c:v>
                </c:pt>
                <c:pt idx="5524">
                  <c:v>22.588618</c:v>
                </c:pt>
                <c:pt idx="5525">
                  <c:v>22.577791000000001</c:v>
                </c:pt>
                <c:pt idx="5526">
                  <c:v>22.565154</c:v>
                </c:pt>
                <c:pt idx="5527">
                  <c:v>22.539470999999999</c:v>
                </c:pt>
                <c:pt idx="5528">
                  <c:v>22.530550000000002</c:v>
                </c:pt>
                <c:pt idx="5529">
                  <c:v>22.510449000000001</c:v>
                </c:pt>
                <c:pt idx="5530">
                  <c:v>22.500059</c:v>
                </c:pt>
                <c:pt idx="5531">
                  <c:v>22.49081</c:v>
                </c:pt>
                <c:pt idx="5532">
                  <c:v>22.488122000000001</c:v>
                </c:pt>
                <c:pt idx="5533">
                  <c:v>22.476731000000001</c:v>
                </c:pt>
                <c:pt idx="5534">
                  <c:v>22.469176000000001</c:v>
                </c:pt>
                <c:pt idx="5535">
                  <c:v>22.45937</c:v>
                </c:pt>
                <c:pt idx="5536">
                  <c:v>22.447077</c:v>
                </c:pt>
                <c:pt idx="5537">
                  <c:v>22.466560000000001</c:v>
                </c:pt>
                <c:pt idx="5538">
                  <c:v>22.478950000000001</c:v>
                </c:pt>
                <c:pt idx="5539">
                  <c:v>22.479735999999999</c:v>
                </c:pt>
                <c:pt idx="5540">
                  <c:v>22.465125</c:v>
                </c:pt>
                <c:pt idx="5541">
                  <c:v>22.457286</c:v>
                </c:pt>
                <c:pt idx="5542">
                  <c:v>22.458985999999999</c:v>
                </c:pt>
                <c:pt idx="5543">
                  <c:v>22.459848999999998</c:v>
                </c:pt>
                <c:pt idx="5544">
                  <c:v>22.458743999999999</c:v>
                </c:pt>
                <c:pt idx="5545">
                  <c:v>22.453890999999999</c:v>
                </c:pt>
                <c:pt idx="5546">
                  <c:v>22.444130999999999</c:v>
                </c:pt>
                <c:pt idx="5547">
                  <c:v>22.440995000000001</c:v>
                </c:pt>
                <c:pt idx="5548">
                  <c:v>22.442568000000001</c:v>
                </c:pt>
                <c:pt idx="5549">
                  <c:v>22.451799999999999</c:v>
                </c:pt>
                <c:pt idx="5550">
                  <c:v>22.447621000000002</c:v>
                </c:pt>
                <c:pt idx="5551">
                  <c:v>22.444057000000001</c:v>
                </c:pt>
                <c:pt idx="5552">
                  <c:v>22.447876000000001</c:v>
                </c:pt>
                <c:pt idx="5553">
                  <c:v>22.449204999999999</c:v>
                </c:pt>
                <c:pt idx="5554">
                  <c:v>22.439086</c:v>
                </c:pt>
                <c:pt idx="5555">
                  <c:v>22.445513999999999</c:v>
                </c:pt>
                <c:pt idx="5556">
                  <c:v>22.443259000000001</c:v>
                </c:pt>
                <c:pt idx="5557">
                  <c:v>22.448360000000001</c:v>
                </c:pt>
                <c:pt idx="5558">
                  <c:v>22.453856999999999</c:v>
                </c:pt>
                <c:pt idx="5559">
                  <c:v>22.452347</c:v>
                </c:pt>
                <c:pt idx="5560">
                  <c:v>22.43797</c:v>
                </c:pt>
                <c:pt idx="5561">
                  <c:v>22.437006</c:v>
                </c:pt>
                <c:pt idx="5562">
                  <c:v>22.429486000000001</c:v>
                </c:pt>
                <c:pt idx="5563">
                  <c:v>22.433699000000001</c:v>
                </c:pt>
                <c:pt idx="5564">
                  <c:v>22.456723</c:v>
                </c:pt>
                <c:pt idx="5565">
                  <c:v>22.492972000000002</c:v>
                </c:pt>
                <c:pt idx="5566">
                  <c:v>22.535526000000001</c:v>
                </c:pt>
                <c:pt idx="5567">
                  <c:v>22.556706999999999</c:v>
                </c:pt>
                <c:pt idx="5568">
                  <c:v>22.590305000000001</c:v>
                </c:pt>
                <c:pt idx="5569">
                  <c:v>22.612292</c:v>
                </c:pt>
                <c:pt idx="5570">
                  <c:v>22.646742</c:v>
                </c:pt>
                <c:pt idx="5571">
                  <c:v>22.666399999999999</c:v>
                </c:pt>
                <c:pt idx="5572">
                  <c:v>22.673082000000001</c:v>
                </c:pt>
                <c:pt idx="5573">
                  <c:v>22.688047999999998</c:v>
                </c:pt>
                <c:pt idx="5574">
                  <c:v>22.690158</c:v>
                </c:pt>
                <c:pt idx="5575">
                  <c:v>22.685849999999999</c:v>
                </c:pt>
                <c:pt idx="5576">
                  <c:v>22.691790000000001</c:v>
                </c:pt>
                <c:pt idx="5577">
                  <c:v>22.703551999999998</c:v>
                </c:pt>
                <c:pt idx="5578">
                  <c:v>22.715596000000001</c:v>
                </c:pt>
                <c:pt idx="5579">
                  <c:v>22.731045999999999</c:v>
                </c:pt>
                <c:pt idx="5580">
                  <c:v>22.740901000000001</c:v>
                </c:pt>
                <c:pt idx="5581">
                  <c:v>22.749732000000002</c:v>
                </c:pt>
                <c:pt idx="5582">
                  <c:v>22.754011999999999</c:v>
                </c:pt>
                <c:pt idx="5583">
                  <c:v>22.747159</c:v>
                </c:pt>
                <c:pt idx="5584">
                  <c:v>22.746637</c:v>
                </c:pt>
                <c:pt idx="5585">
                  <c:v>22.744852000000002</c:v>
                </c:pt>
                <c:pt idx="5586">
                  <c:v>22.740856999999998</c:v>
                </c:pt>
                <c:pt idx="5587">
                  <c:v>22.736249000000001</c:v>
                </c:pt>
                <c:pt idx="5588">
                  <c:v>22.743766000000001</c:v>
                </c:pt>
                <c:pt idx="5589">
                  <c:v>22.744496000000002</c:v>
                </c:pt>
                <c:pt idx="5590">
                  <c:v>22.733729</c:v>
                </c:pt>
                <c:pt idx="5591">
                  <c:v>22.726873999999999</c:v>
                </c:pt>
                <c:pt idx="5592">
                  <c:v>22.705795999999999</c:v>
                </c:pt>
                <c:pt idx="5593">
                  <c:v>22.686563</c:v>
                </c:pt>
                <c:pt idx="5594">
                  <c:v>22.667715999999999</c:v>
                </c:pt>
                <c:pt idx="5595">
                  <c:v>22.643457000000001</c:v>
                </c:pt>
                <c:pt idx="5596">
                  <c:v>22.636521999999999</c:v>
                </c:pt>
                <c:pt idx="5597">
                  <c:v>22.612641</c:v>
                </c:pt>
                <c:pt idx="5598">
                  <c:v>22.597200999999998</c:v>
                </c:pt>
                <c:pt idx="5599">
                  <c:v>22.584488</c:v>
                </c:pt>
                <c:pt idx="5600">
                  <c:v>22.573339000000001</c:v>
                </c:pt>
                <c:pt idx="5601">
                  <c:v>22.553851999999999</c:v>
                </c:pt>
                <c:pt idx="5602">
                  <c:v>22.541575000000002</c:v>
                </c:pt>
                <c:pt idx="5603">
                  <c:v>22.534399000000001</c:v>
                </c:pt>
                <c:pt idx="5604">
                  <c:v>22.541751999999999</c:v>
                </c:pt>
                <c:pt idx="5605">
                  <c:v>22.535778000000001</c:v>
                </c:pt>
                <c:pt idx="5606">
                  <c:v>22.535221</c:v>
                </c:pt>
                <c:pt idx="5607">
                  <c:v>22.532838000000002</c:v>
                </c:pt>
                <c:pt idx="5608">
                  <c:v>22.524004999999999</c:v>
                </c:pt>
                <c:pt idx="5609">
                  <c:v>22.515533999999999</c:v>
                </c:pt>
                <c:pt idx="5610">
                  <c:v>22.520119999999999</c:v>
                </c:pt>
                <c:pt idx="5611">
                  <c:v>22.517156</c:v>
                </c:pt>
                <c:pt idx="5612">
                  <c:v>22.520454000000001</c:v>
                </c:pt>
                <c:pt idx="5613">
                  <c:v>22.514617999999999</c:v>
                </c:pt>
                <c:pt idx="5614">
                  <c:v>22.510648</c:v>
                </c:pt>
                <c:pt idx="5615">
                  <c:v>22.493396000000001</c:v>
                </c:pt>
                <c:pt idx="5616">
                  <c:v>22.487577999999999</c:v>
                </c:pt>
                <c:pt idx="5617">
                  <c:v>22.475234</c:v>
                </c:pt>
                <c:pt idx="5618">
                  <c:v>22.489606999999999</c:v>
                </c:pt>
                <c:pt idx="5619">
                  <c:v>22.490749999999998</c:v>
                </c:pt>
                <c:pt idx="5620">
                  <c:v>22.490179999999999</c:v>
                </c:pt>
                <c:pt idx="5621">
                  <c:v>22.497641999999999</c:v>
                </c:pt>
                <c:pt idx="5622">
                  <c:v>22.495995000000001</c:v>
                </c:pt>
                <c:pt idx="5623">
                  <c:v>22.493755</c:v>
                </c:pt>
                <c:pt idx="5624">
                  <c:v>22.489397</c:v>
                </c:pt>
                <c:pt idx="5625">
                  <c:v>22.496292</c:v>
                </c:pt>
                <c:pt idx="5626">
                  <c:v>22.493416</c:v>
                </c:pt>
                <c:pt idx="5627">
                  <c:v>22.491679999999999</c:v>
                </c:pt>
                <c:pt idx="5628">
                  <c:v>22.495899999999999</c:v>
                </c:pt>
                <c:pt idx="5629">
                  <c:v>22.503637999999999</c:v>
                </c:pt>
                <c:pt idx="5630">
                  <c:v>22.513283999999999</c:v>
                </c:pt>
                <c:pt idx="5631">
                  <c:v>22.520593000000002</c:v>
                </c:pt>
                <c:pt idx="5632">
                  <c:v>22.541702000000001</c:v>
                </c:pt>
                <c:pt idx="5633">
                  <c:v>22.555436</c:v>
                </c:pt>
                <c:pt idx="5634">
                  <c:v>22.560908000000001</c:v>
                </c:pt>
                <c:pt idx="5635">
                  <c:v>22.588608000000001</c:v>
                </c:pt>
                <c:pt idx="5636">
                  <c:v>22.628086</c:v>
                </c:pt>
                <c:pt idx="5637">
                  <c:v>22.637256000000001</c:v>
                </c:pt>
                <c:pt idx="5638">
                  <c:v>22.652477000000001</c:v>
                </c:pt>
                <c:pt idx="5639">
                  <c:v>22.671455999999999</c:v>
                </c:pt>
                <c:pt idx="5640">
                  <c:v>22.694330000000001</c:v>
                </c:pt>
                <c:pt idx="5641">
                  <c:v>22.706713000000001</c:v>
                </c:pt>
                <c:pt idx="5642">
                  <c:v>22.70532</c:v>
                </c:pt>
                <c:pt idx="5643">
                  <c:v>22.712917000000001</c:v>
                </c:pt>
                <c:pt idx="5644">
                  <c:v>22.725825</c:v>
                </c:pt>
                <c:pt idx="5645">
                  <c:v>22.733846</c:v>
                </c:pt>
                <c:pt idx="5646">
                  <c:v>22.743027999999999</c:v>
                </c:pt>
                <c:pt idx="5647">
                  <c:v>22.757653000000001</c:v>
                </c:pt>
                <c:pt idx="5648">
                  <c:v>22.769527</c:v>
                </c:pt>
                <c:pt idx="5649">
                  <c:v>22.773387</c:v>
                </c:pt>
                <c:pt idx="5650">
                  <c:v>22.776278000000001</c:v>
                </c:pt>
                <c:pt idx="5651">
                  <c:v>22.781095000000001</c:v>
                </c:pt>
                <c:pt idx="5652">
                  <c:v>22.779261000000002</c:v>
                </c:pt>
                <c:pt idx="5653">
                  <c:v>22.783377000000002</c:v>
                </c:pt>
                <c:pt idx="5654">
                  <c:v>22.788665999999999</c:v>
                </c:pt>
                <c:pt idx="5655">
                  <c:v>22.794205999999999</c:v>
                </c:pt>
                <c:pt idx="5656">
                  <c:v>22.796892</c:v>
                </c:pt>
                <c:pt idx="5657">
                  <c:v>22.777753000000001</c:v>
                </c:pt>
                <c:pt idx="5658">
                  <c:v>22.764278000000001</c:v>
                </c:pt>
                <c:pt idx="5659">
                  <c:v>22.749559999999999</c:v>
                </c:pt>
                <c:pt idx="5660">
                  <c:v>22.739107000000001</c:v>
                </c:pt>
                <c:pt idx="5661">
                  <c:v>22.712875</c:v>
                </c:pt>
                <c:pt idx="5662">
                  <c:v>22.694130000000001</c:v>
                </c:pt>
                <c:pt idx="5663">
                  <c:v>22.668060000000001</c:v>
                </c:pt>
                <c:pt idx="5664">
                  <c:v>22.648501</c:v>
                </c:pt>
                <c:pt idx="5665">
                  <c:v>22.632328000000001</c:v>
                </c:pt>
                <c:pt idx="5666">
                  <c:v>22.616326999999998</c:v>
                </c:pt>
                <c:pt idx="5667">
                  <c:v>22.599706000000001</c:v>
                </c:pt>
                <c:pt idx="5668">
                  <c:v>22.581063</c:v>
                </c:pt>
                <c:pt idx="5669">
                  <c:v>22.568162000000001</c:v>
                </c:pt>
                <c:pt idx="5670">
                  <c:v>22.552548000000002</c:v>
                </c:pt>
                <c:pt idx="5671">
                  <c:v>22.554857999999999</c:v>
                </c:pt>
                <c:pt idx="5672">
                  <c:v>22.547934000000001</c:v>
                </c:pt>
                <c:pt idx="5673">
                  <c:v>22.536580000000001</c:v>
                </c:pt>
                <c:pt idx="5674">
                  <c:v>22.522715000000002</c:v>
                </c:pt>
                <c:pt idx="5675">
                  <c:v>22.519069999999999</c:v>
                </c:pt>
                <c:pt idx="5676">
                  <c:v>22.513826000000002</c:v>
                </c:pt>
                <c:pt idx="5677">
                  <c:v>22.511980000000001</c:v>
                </c:pt>
                <c:pt idx="5678">
                  <c:v>22.506364000000001</c:v>
                </c:pt>
                <c:pt idx="5679">
                  <c:v>22.506059</c:v>
                </c:pt>
                <c:pt idx="5680">
                  <c:v>22.517040999999999</c:v>
                </c:pt>
                <c:pt idx="5681">
                  <c:v>22.512509000000001</c:v>
                </c:pt>
                <c:pt idx="5682">
                  <c:v>22.511434999999999</c:v>
                </c:pt>
                <c:pt idx="5683">
                  <c:v>22.533314000000001</c:v>
                </c:pt>
                <c:pt idx="5684">
                  <c:v>22.546585</c:v>
                </c:pt>
                <c:pt idx="5685">
                  <c:v>22.557265000000001</c:v>
                </c:pt>
                <c:pt idx="5686">
                  <c:v>22.569914000000001</c:v>
                </c:pt>
                <c:pt idx="5687">
                  <c:v>22.590291000000001</c:v>
                </c:pt>
                <c:pt idx="5688">
                  <c:v>22.601655000000001</c:v>
                </c:pt>
                <c:pt idx="5689">
                  <c:v>22.594248</c:v>
                </c:pt>
                <c:pt idx="5690">
                  <c:v>22.601482000000001</c:v>
                </c:pt>
                <c:pt idx="5691">
                  <c:v>22.616819</c:v>
                </c:pt>
                <c:pt idx="5692">
                  <c:v>22.616240000000001</c:v>
                </c:pt>
                <c:pt idx="5693">
                  <c:v>22.610174000000001</c:v>
                </c:pt>
                <c:pt idx="5694">
                  <c:v>22.625948999999999</c:v>
                </c:pt>
                <c:pt idx="5695">
                  <c:v>22.634913000000001</c:v>
                </c:pt>
                <c:pt idx="5696">
                  <c:v>22.641601000000001</c:v>
                </c:pt>
                <c:pt idx="5697">
                  <c:v>22.658192</c:v>
                </c:pt>
                <c:pt idx="5698">
                  <c:v>22.667975999999999</c:v>
                </c:pt>
                <c:pt idx="5699">
                  <c:v>22.683093</c:v>
                </c:pt>
                <c:pt idx="5700">
                  <c:v>22.703365000000002</c:v>
                </c:pt>
                <c:pt idx="5701">
                  <c:v>22.710529999999999</c:v>
                </c:pt>
                <c:pt idx="5702">
                  <c:v>22.737552999999998</c:v>
                </c:pt>
                <c:pt idx="5703">
                  <c:v>22.755784999999999</c:v>
                </c:pt>
                <c:pt idx="5704">
                  <c:v>22.781932999999999</c:v>
                </c:pt>
                <c:pt idx="5705">
                  <c:v>22.796427999999999</c:v>
                </c:pt>
                <c:pt idx="5706">
                  <c:v>22.819942999999999</c:v>
                </c:pt>
                <c:pt idx="5707">
                  <c:v>22.840605</c:v>
                </c:pt>
                <c:pt idx="5708">
                  <c:v>22.856334</c:v>
                </c:pt>
                <c:pt idx="5709">
                  <c:v>22.867660000000001</c:v>
                </c:pt>
                <c:pt idx="5710">
                  <c:v>22.866557</c:v>
                </c:pt>
                <c:pt idx="5711">
                  <c:v>22.865663999999999</c:v>
                </c:pt>
                <c:pt idx="5712">
                  <c:v>22.866374</c:v>
                </c:pt>
                <c:pt idx="5713">
                  <c:v>22.882352000000001</c:v>
                </c:pt>
                <c:pt idx="5714">
                  <c:v>22.884976999999999</c:v>
                </c:pt>
                <c:pt idx="5715">
                  <c:v>22.895299000000001</c:v>
                </c:pt>
                <c:pt idx="5716">
                  <c:v>22.894852</c:v>
                </c:pt>
                <c:pt idx="5717">
                  <c:v>22.883030999999999</c:v>
                </c:pt>
                <c:pt idx="5718">
                  <c:v>22.896408999999998</c:v>
                </c:pt>
                <c:pt idx="5719">
                  <c:v>22.900037999999999</c:v>
                </c:pt>
                <c:pt idx="5720">
                  <c:v>22.897386000000001</c:v>
                </c:pt>
                <c:pt idx="5721">
                  <c:v>22.890566</c:v>
                </c:pt>
                <c:pt idx="5722">
                  <c:v>22.849992</c:v>
                </c:pt>
                <c:pt idx="5723">
                  <c:v>22.809740000000001</c:v>
                </c:pt>
                <c:pt idx="5724">
                  <c:v>22.805952999999999</c:v>
                </c:pt>
                <c:pt idx="5725">
                  <c:v>22.807703</c:v>
                </c:pt>
                <c:pt idx="5726">
                  <c:v>22.798850999999999</c:v>
                </c:pt>
                <c:pt idx="5727">
                  <c:v>22.786422000000002</c:v>
                </c:pt>
                <c:pt idx="5728">
                  <c:v>22.773902</c:v>
                </c:pt>
                <c:pt idx="5729">
                  <c:v>22.750995</c:v>
                </c:pt>
                <c:pt idx="5730">
                  <c:v>22.736108000000002</c:v>
                </c:pt>
                <c:pt idx="5731">
                  <c:v>22.723517999999999</c:v>
                </c:pt>
                <c:pt idx="5732">
                  <c:v>22.720948</c:v>
                </c:pt>
                <c:pt idx="5733">
                  <c:v>22.750675000000001</c:v>
                </c:pt>
                <c:pt idx="5734">
                  <c:v>22.796319</c:v>
                </c:pt>
                <c:pt idx="5735">
                  <c:v>22.827932000000001</c:v>
                </c:pt>
                <c:pt idx="5736">
                  <c:v>22.851217999999999</c:v>
                </c:pt>
                <c:pt idx="5737">
                  <c:v>22.872871</c:v>
                </c:pt>
                <c:pt idx="5738">
                  <c:v>22.894485</c:v>
                </c:pt>
                <c:pt idx="5739">
                  <c:v>22.89913</c:v>
                </c:pt>
                <c:pt idx="5740">
                  <c:v>22.917341</c:v>
                </c:pt>
                <c:pt idx="5741">
                  <c:v>22.922425</c:v>
                </c:pt>
                <c:pt idx="5742">
                  <c:v>22.944599</c:v>
                </c:pt>
                <c:pt idx="5743">
                  <c:v>22.979970000000002</c:v>
                </c:pt>
                <c:pt idx="5744">
                  <c:v>23.011257000000001</c:v>
                </c:pt>
                <c:pt idx="5745">
                  <c:v>23.031096999999999</c:v>
                </c:pt>
                <c:pt idx="5746">
                  <c:v>23.054376999999999</c:v>
                </c:pt>
                <c:pt idx="5747">
                  <c:v>23.062607</c:v>
                </c:pt>
                <c:pt idx="5748">
                  <c:v>23.013624</c:v>
                </c:pt>
                <c:pt idx="5749">
                  <c:v>22.944939000000002</c:v>
                </c:pt>
                <c:pt idx="5750">
                  <c:v>22.879942</c:v>
                </c:pt>
                <c:pt idx="5751">
                  <c:v>22.832456000000001</c:v>
                </c:pt>
                <c:pt idx="5752">
                  <c:v>22.794131</c:v>
                </c:pt>
                <c:pt idx="5753">
                  <c:v>22.770510000000002</c:v>
                </c:pt>
                <c:pt idx="5754">
                  <c:v>22.748070999999999</c:v>
                </c:pt>
                <c:pt idx="5755">
                  <c:v>22.727689000000002</c:v>
                </c:pt>
                <c:pt idx="5756">
                  <c:v>22.718102999999999</c:v>
                </c:pt>
                <c:pt idx="5757">
                  <c:v>22.740666999999998</c:v>
                </c:pt>
                <c:pt idx="5758">
                  <c:v>22.760511000000001</c:v>
                </c:pt>
                <c:pt idx="5759">
                  <c:v>22.779495000000001</c:v>
                </c:pt>
                <c:pt idx="5760">
                  <c:v>22.809042000000002</c:v>
                </c:pt>
                <c:pt idx="5761">
                  <c:v>22.847405999999999</c:v>
                </c:pt>
                <c:pt idx="5762">
                  <c:v>22.888691000000001</c:v>
                </c:pt>
                <c:pt idx="5763">
                  <c:v>22.879178</c:v>
                </c:pt>
                <c:pt idx="5764">
                  <c:v>22.884463</c:v>
                </c:pt>
                <c:pt idx="5765">
                  <c:v>22.911149999999999</c:v>
                </c:pt>
                <c:pt idx="5766">
                  <c:v>22.939616999999998</c:v>
                </c:pt>
                <c:pt idx="5767">
                  <c:v>22.963844999999999</c:v>
                </c:pt>
                <c:pt idx="5768">
                  <c:v>22.993638000000001</c:v>
                </c:pt>
                <c:pt idx="5769">
                  <c:v>22.996130000000001</c:v>
                </c:pt>
                <c:pt idx="5770">
                  <c:v>23.014237999999999</c:v>
                </c:pt>
                <c:pt idx="5771">
                  <c:v>23.036987</c:v>
                </c:pt>
                <c:pt idx="5772">
                  <c:v>23.021031000000001</c:v>
                </c:pt>
                <c:pt idx="5773">
                  <c:v>22.989823000000001</c:v>
                </c:pt>
                <c:pt idx="5774">
                  <c:v>23.005465000000001</c:v>
                </c:pt>
                <c:pt idx="5775">
                  <c:v>23.000548999999999</c:v>
                </c:pt>
                <c:pt idx="5776">
                  <c:v>23.021678000000001</c:v>
                </c:pt>
                <c:pt idx="5777">
                  <c:v>23.036930999999999</c:v>
                </c:pt>
                <c:pt idx="5778">
                  <c:v>23.029634000000001</c:v>
                </c:pt>
                <c:pt idx="5779">
                  <c:v>23.004716999999999</c:v>
                </c:pt>
                <c:pt idx="5780">
                  <c:v>22.978017000000001</c:v>
                </c:pt>
                <c:pt idx="5781">
                  <c:v>22.977432</c:v>
                </c:pt>
                <c:pt idx="5782">
                  <c:v>22.984708999999999</c:v>
                </c:pt>
                <c:pt idx="5783">
                  <c:v>22.970047999999998</c:v>
                </c:pt>
                <c:pt idx="5784">
                  <c:v>22.891217999999999</c:v>
                </c:pt>
                <c:pt idx="5785">
                  <c:v>22.863409000000001</c:v>
                </c:pt>
                <c:pt idx="5786">
                  <c:v>22.818988999999998</c:v>
                </c:pt>
                <c:pt idx="5787">
                  <c:v>22.769299</c:v>
                </c:pt>
                <c:pt idx="5788">
                  <c:v>22.677101</c:v>
                </c:pt>
                <c:pt idx="5789">
                  <c:v>22.633431000000002</c:v>
                </c:pt>
                <c:pt idx="5790">
                  <c:v>22.643757999999998</c:v>
                </c:pt>
                <c:pt idx="5791">
                  <c:v>22.653091</c:v>
                </c:pt>
                <c:pt idx="5792">
                  <c:v>22.667847999999999</c:v>
                </c:pt>
                <c:pt idx="5793">
                  <c:v>22.679110999999999</c:v>
                </c:pt>
                <c:pt idx="5794">
                  <c:v>22.682002000000001</c:v>
                </c:pt>
                <c:pt idx="5795">
                  <c:v>22.687826999999999</c:v>
                </c:pt>
                <c:pt idx="5796">
                  <c:v>22.672597</c:v>
                </c:pt>
                <c:pt idx="5797">
                  <c:v>22.600026</c:v>
                </c:pt>
                <c:pt idx="5798">
                  <c:v>22.590512</c:v>
                </c:pt>
                <c:pt idx="5799">
                  <c:v>22.602007</c:v>
                </c:pt>
                <c:pt idx="5800">
                  <c:v>22.625021</c:v>
                </c:pt>
                <c:pt idx="5801">
                  <c:v>22.631951000000001</c:v>
                </c:pt>
                <c:pt idx="5802">
                  <c:v>22.637274000000001</c:v>
                </c:pt>
                <c:pt idx="5803">
                  <c:v>22.628443999999998</c:v>
                </c:pt>
                <c:pt idx="5804">
                  <c:v>22.614611</c:v>
                </c:pt>
                <c:pt idx="5805">
                  <c:v>22.587495000000001</c:v>
                </c:pt>
                <c:pt idx="5806">
                  <c:v>22.585951999999999</c:v>
                </c:pt>
                <c:pt idx="5807">
                  <c:v>22.568633999999999</c:v>
                </c:pt>
                <c:pt idx="5808">
                  <c:v>22.570111000000001</c:v>
                </c:pt>
                <c:pt idx="5809">
                  <c:v>22.535658000000002</c:v>
                </c:pt>
                <c:pt idx="5810">
                  <c:v>22.508837</c:v>
                </c:pt>
                <c:pt idx="5811">
                  <c:v>22.543348000000002</c:v>
                </c:pt>
                <c:pt idx="5812">
                  <c:v>22.564703999999999</c:v>
                </c:pt>
                <c:pt idx="5813">
                  <c:v>22.590171000000002</c:v>
                </c:pt>
                <c:pt idx="5814">
                  <c:v>22.596426999999998</c:v>
                </c:pt>
                <c:pt idx="5815">
                  <c:v>22.612943999999999</c:v>
                </c:pt>
                <c:pt idx="5816">
                  <c:v>22.628615</c:v>
                </c:pt>
                <c:pt idx="5817">
                  <c:v>22.630866000000001</c:v>
                </c:pt>
                <c:pt idx="5818">
                  <c:v>22.629621</c:v>
                </c:pt>
                <c:pt idx="5819">
                  <c:v>22.618224000000001</c:v>
                </c:pt>
                <c:pt idx="5820">
                  <c:v>22.616879999999998</c:v>
                </c:pt>
                <c:pt idx="5821">
                  <c:v>22.627552000000001</c:v>
                </c:pt>
                <c:pt idx="5822">
                  <c:v>22.624727</c:v>
                </c:pt>
                <c:pt idx="5823">
                  <c:v>22.628959999999999</c:v>
                </c:pt>
                <c:pt idx="5824">
                  <c:v>22.633832999999999</c:v>
                </c:pt>
                <c:pt idx="5825">
                  <c:v>22.622071999999999</c:v>
                </c:pt>
                <c:pt idx="5826">
                  <c:v>22.612618000000001</c:v>
                </c:pt>
                <c:pt idx="5827">
                  <c:v>22.590686000000002</c:v>
                </c:pt>
                <c:pt idx="5828">
                  <c:v>22.597028000000002</c:v>
                </c:pt>
                <c:pt idx="5829">
                  <c:v>22.606303</c:v>
                </c:pt>
                <c:pt idx="5830">
                  <c:v>22.617156999999999</c:v>
                </c:pt>
                <c:pt idx="5831">
                  <c:v>22.625605</c:v>
                </c:pt>
                <c:pt idx="5832">
                  <c:v>22.625238</c:v>
                </c:pt>
                <c:pt idx="5833">
                  <c:v>22.627457</c:v>
                </c:pt>
                <c:pt idx="5834">
                  <c:v>22.632314999999998</c:v>
                </c:pt>
                <c:pt idx="5835">
                  <c:v>22.630082999999999</c:v>
                </c:pt>
                <c:pt idx="5836">
                  <c:v>22.647273999999999</c:v>
                </c:pt>
                <c:pt idx="5837">
                  <c:v>22.660865999999999</c:v>
                </c:pt>
                <c:pt idx="5838">
                  <c:v>22.619354999999999</c:v>
                </c:pt>
                <c:pt idx="5839">
                  <c:v>22.607239</c:v>
                </c:pt>
                <c:pt idx="5840">
                  <c:v>22.625283</c:v>
                </c:pt>
                <c:pt idx="5841">
                  <c:v>22.641214999999999</c:v>
                </c:pt>
                <c:pt idx="5842">
                  <c:v>22.645868</c:v>
                </c:pt>
                <c:pt idx="5843">
                  <c:v>22.646090000000001</c:v>
                </c:pt>
                <c:pt idx="5844">
                  <c:v>22.661110000000001</c:v>
                </c:pt>
                <c:pt idx="5845">
                  <c:v>22.648233000000001</c:v>
                </c:pt>
                <c:pt idx="5846">
                  <c:v>22.614567000000001</c:v>
                </c:pt>
                <c:pt idx="5847">
                  <c:v>22.622601</c:v>
                </c:pt>
                <c:pt idx="5848">
                  <c:v>22.632608000000001</c:v>
                </c:pt>
                <c:pt idx="5849">
                  <c:v>22.639700000000001</c:v>
                </c:pt>
                <c:pt idx="5850">
                  <c:v>22.634122000000001</c:v>
                </c:pt>
                <c:pt idx="5851">
                  <c:v>22.609893</c:v>
                </c:pt>
                <c:pt idx="5852">
                  <c:v>22.599751000000001</c:v>
                </c:pt>
                <c:pt idx="5853">
                  <c:v>22.596933</c:v>
                </c:pt>
                <c:pt idx="5854">
                  <c:v>22.561938999999999</c:v>
                </c:pt>
                <c:pt idx="5855">
                  <c:v>22.568069000000001</c:v>
                </c:pt>
                <c:pt idx="5856">
                  <c:v>22.597196</c:v>
                </c:pt>
                <c:pt idx="5857">
                  <c:v>22.629518000000001</c:v>
                </c:pt>
                <c:pt idx="5858">
                  <c:v>22.615722000000002</c:v>
                </c:pt>
                <c:pt idx="5859">
                  <c:v>22.580351</c:v>
                </c:pt>
                <c:pt idx="5860">
                  <c:v>22.566006999999999</c:v>
                </c:pt>
                <c:pt idx="5861">
                  <c:v>22.554735999999998</c:v>
                </c:pt>
                <c:pt idx="5862">
                  <c:v>22.538767</c:v>
                </c:pt>
                <c:pt idx="5863">
                  <c:v>22.563205</c:v>
                </c:pt>
                <c:pt idx="5864">
                  <c:v>22.565788000000001</c:v>
                </c:pt>
                <c:pt idx="5865">
                  <c:v>22.556716999999999</c:v>
                </c:pt>
                <c:pt idx="5866">
                  <c:v>22.568373999999999</c:v>
                </c:pt>
                <c:pt idx="5867">
                  <c:v>22.512685000000001</c:v>
                </c:pt>
                <c:pt idx="5868">
                  <c:v>22.404088000000002</c:v>
                </c:pt>
                <c:pt idx="5869">
                  <c:v>22.320727999999999</c:v>
                </c:pt>
                <c:pt idx="5870">
                  <c:v>22.270997000000001</c:v>
                </c:pt>
                <c:pt idx="5871">
                  <c:v>22.245846</c:v>
                </c:pt>
                <c:pt idx="5872">
                  <c:v>22.232185999999999</c:v>
                </c:pt>
                <c:pt idx="5873">
                  <c:v>22.212118</c:v>
                </c:pt>
                <c:pt idx="5874">
                  <c:v>22.220558</c:v>
                </c:pt>
                <c:pt idx="5875">
                  <c:v>22.225231000000001</c:v>
                </c:pt>
                <c:pt idx="5876">
                  <c:v>22.228162000000001</c:v>
                </c:pt>
                <c:pt idx="5877">
                  <c:v>22.262080999999998</c:v>
                </c:pt>
                <c:pt idx="5878">
                  <c:v>22.269444</c:v>
                </c:pt>
                <c:pt idx="5879">
                  <c:v>22.253219000000001</c:v>
                </c:pt>
                <c:pt idx="5880">
                  <c:v>22.243372999999998</c:v>
                </c:pt>
                <c:pt idx="5881">
                  <c:v>22.243113000000001</c:v>
                </c:pt>
                <c:pt idx="5882">
                  <c:v>22.243145999999999</c:v>
                </c:pt>
                <c:pt idx="5883">
                  <c:v>22.249784999999999</c:v>
                </c:pt>
                <c:pt idx="5884">
                  <c:v>22.256941999999999</c:v>
                </c:pt>
                <c:pt idx="5885">
                  <c:v>22.273769000000001</c:v>
                </c:pt>
                <c:pt idx="5886">
                  <c:v>22.28434</c:v>
                </c:pt>
                <c:pt idx="5887">
                  <c:v>22.270562999999999</c:v>
                </c:pt>
                <c:pt idx="5888">
                  <c:v>22.264544999999998</c:v>
                </c:pt>
                <c:pt idx="5889">
                  <c:v>22.256262</c:v>
                </c:pt>
                <c:pt idx="5890">
                  <c:v>22.253807999999999</c:v>
                </c:pt>
                <c:pt idx="5891">
                  <c:v>22.2623</c:v>
                </c:pt>
                <c:pt idx="5892">
                  <c:v>22.272206000000001</c:v>
                </c:pt>
                <c:pt idx="5893">
                  <c:v>22.277563000000001</c:v>
                </c:pt>
                <c:pt idx="5894">
                  <c:v>22.279651999999999</c:v>
                </c:pt>
                <c:pt idx="5895">
                  <c:v>22.287009000000001</c:v>
                </c:pt>
                <c:pt idx="5896">
                  <c:v>22.284821999999998</c:v>
                </c:pt>
                <c:pt idx="5897">
                  <c:v>22.283156999999999</c:v>
                </c:pt>
                <c:pt idx="5898">
                  <c:v>22.308713000000001</c:v>
                </c:pt>
                <c:pt idx="5899">
                  <c:v>22.312107000000001</c:v>
                </c:pt>
                <c:pt idx="5900">
                  <c:v>22.318805999999999</c:v>
                </c:pt>
                <c:pt idx="5901">
                  <c:v>22.351785</c:v>
                </c:pt>
                <c:pt idx="5902">
                  <c:v>22.431951999999999</c:v>
                </c:pt>
                <c:pt idx="5903">
                  <c:v>22.515536999999998</c:v>
                </c:pt>
                <c:pt idx="5904">
                  <c:v>22.600455</c:v>
                </c:pt>
                <c:pt idx="5905">
                  <c:v>22.622401</c:v>
                </c:pt>
                <c:pt idx="5906">
                  <c:v>22.585228000000001</c:v>
                </c:pt>
                <c:pt idx="5907">
                  <c:v>22.584505</c:v>
                </c:pt>
                <c:pt idx="5908">
                  <c:v>22.541858999999999</c:v>
                </c:pt>
                <c:pt idx="5909">
                  <c:v>22.512377999999998</c:v>
                </c:pt>
                <c:pt idx="5910">
                  <c:v>22.509675000000001</c:v>
                </c:pt>
                <c:pt idx="5911">
                  <c:v>22.488917000000001</c:v>
                </c:pt>
                <c:pt idx="5912">
                  <c:v>22.485007</c:v>
                </c:pt>
                <c:pt idx="5913">
                  <c:v>22.527683</c:v>
                </c:pt>
                <c:pt idx="5914">
                  <c:v>22.623563999999998</c:v>
                </c:pt>
                <c:pt idx="5915">
                  <c:v>22.706515</c:v>
                </c:pt>
                <c:pt idx="5916">
                  <c:v>22.770382000000001</c:v>
                </c:pt>
                <c:pt idx="5917">
                  <c:v>22.803578999999999</c:v>
                </c:pt>
                <c:pt idx="5918">
                  <c:v>22.828669999999999</c:v>
                </c:pt>
                <c:pt idx="5919">
                  <c:v>22.827435000000001</c:v>
                </c:pt>
                <c:pt idx="5920">
                  <c:v>22.835578999999999</c:v>
                </c:pt>
                <c:pt idx="5921">
                  <c:v>22.838619999999999</c:v>
                </c:pt>
                <c:pt idx="5922">
                  <c:v>22.853062000000001</c:v>
                </c:pt>
                <c:pt idx="5923">
                  <c:v>22.862058999999999</c:v>
                </c:pt>
                <c:pt idx="5924">
                  <c:v>22.871700000000001</c:v>
                </c:pt>
                <c:pt idx="5925">
                  <c:v>22.872277</c:v>
                </c:pt>
                <c:pt idx="5926">
                  <c:v>22.878632</c:v>
                </c:pt>
                <c:pt idx="5927">
                  <c:v>22.884097000000001</c:v>
                </c:pt>
                <c:pt idx="5928">
                  <c:v>22.890913000000001</c:v>
                </c:pt>
                <c:pt idx="5929">
                  <c:v>22.888942</c:v>
                </c:pt>
                <c:pt idx="5930">
                  <c:v>22.874015</c:v>
                </c:pt>
                <c:pt idx="5931">
                  <c:v>22.881328</c:v>
                </c:pt>
                <c:pt idx="5932">
                  <c:v>22.878765999999999</c:v>
                </c:pt>
                <c:pt idx="5933">
                  <c:v>22.873950000000001</c:v>
                </c:pt>
                <c:pt idx="5934">
                  <c:v>22.866319000000001</c:v>
                </c:pt>
                <c:pt idx="5935">
                  <c:v>22.850527</c:v>
                </c:pt>
                <c:pt idx="5936">
                  <c:v>22.84177</c:v>
                </c:pt>
                <c:pt idx="5937">
                  <c:v>22.801380000000002</c:v>
                </c:pt>
                <c:pt idx="5938">
                  <c:v>22.769026</c:v>
                </c:pt>
                <c:pt idx="5939">
                  <c:v>22.757864000000001</c:v>
                </c:pt>
                <c:pt idx="5940">
                  <c:v>22.706695</c:v>
                </c:pt>
                <c:pt idx="5941">
                  <c:v>22.672846</c:v>
                </c:pt>
                <c:pt idx="5942">
                  <c:v>22.652425000000001</c:v>
                </c:pt>
                <c:pt idx="5943">
                  <c:v>22.624399</c:v>
                </c:pt>
                <c:pt idx="5944">
                  <c:v>22.601103999999999</c:v>
                </c:pt>
                <c:pt idx="5945">
                  <c:v>22.542919999999999</c:v>
                </c:pt>
                <c:pt idx="5946">
                  <c:v>22.480934000000001</c:v>
                </c:pt>
                <c:pt idx="5947">
                  <c:v>22.474347000000002</c:v>
                </c:pt>
                <c:pt idx="5948">
                  <c:v>22.482406999999998</c:v>
                </c:pt>
                <c:pt idx="5949">
                  <c:v>22.430126000000001</c:v>
                </c:pt>
                <c:pt idx="5950">
                  <c:v>22.429963999999998</c:v>
                </c:pt>
                <c:pt idx="5951">
                  <c:v>22.481866</c:v>
                </c:pt>
                <c:pt idx="5952">
                  <c:v>22.50825</c:v>
                </c:pt>
                <c:pt idx="5953">
                  <c:v>22.541853</c:v>
                </c:pt>
                <c:pt idx="5954">
                  <c:v>22.569701999999999</c:v>
                </c:pt>
                <c:pt idx="5955">
                  <c:v>22.593594</c:v>
                </c:pt>
                <c:pt idx="5956">
                  <c:v>22.601948</c:v>
                </c:pt>
                <c:pt idx="5957">
                  <c:v>22.543982</c:v>
                </c:pt>
                <c:pt idx="5958">
                  <c:v>22.502074</c:v>
                </c:pt>
                <c:pt idx="5959">
                  <c:v>22.526834999999998</c:v>
                </c:pt>
                <c:pt idx="5960">
                  <c:v>22.560669000000001</c:v>
                </c:pt>
                <c:pt idx="5961">
                  <c:v>22.588380999999998</c:v>
                </c:pt>
                <c:pt idx="5962">
                  <c:v>22.553146999999999</c:v>
                </c:pt>
                <c:pt idx="5963">
                  <c:v>22.488281000000001</c:v>
                </c:pt>
                <c:pt idx="5964">
                  <c:v>22.442112000000002</c:v>
                </c:pt>
                <c:pt idx="5965">
                  <c:v>22.458991000000001</c:v>
                </c:pt>
                <c:pt idx="5966">
                  <c:v>22.460289</c:v>
                </c:pt>
                <c:pt idx="5967">
                  <c:v>22.489595000000001</c:v>
                </c:pt>
                <c:pt idx="5968">
                  <c:v>22.533830999999999</c:v>
                </c:pt>
                <c:pt idx="5969">
                  <c:v>22.531222</c:v>
                </c:pt>
                <c:pt idx="5970">
                  <c:v>22.535587</c:v>
                </c:pt>
                <c:pt idx="5971">
                  <c:v>22.566528999999999</c:v>
                </c:pt>
                <c:pt idx="5972">
                  <c:v>22.569755000000001</c:v>
                </c:pt>
                <c:pt idx="5973">
                  <c:v>22.572939000000002</c:v>
                </c:pt>
                <c:pt idx="5974">
                  <c:v>22.574667000000002</c:v>
                </c:pt>
                <c:pt idx="5975">
                  <c:v>22.595310999999999</c:v>
                </c:pt>
                <c:pt idx="5976">
                  <c:v>22.590726</c:v>
                </c:pt>
                <c:pt idx="5977">
                  <c:v>22.587951</c:v>
                </c:pt>
                <c:pt idx="5978">
                  <c:v>22.589414999999999</c:v>
                </c:pt>
                <c:pt idx="5979">
                  <c:v>22.574586</c:v>
                </c:pt>
                <c:pt idx="5980">
                  <c:v>22.552223000000001</c:v>
                </c:pt>
                <c:pt idx="5981">
                  <c:v>22.568474999999999</c:v>
                </c:pt>
                <c:pt idx="5982">
                  <c:v>22.577725999999998</c:v>
                </c:pt>
                <c:pt idx="5983">
                  <c:v>22.571923000000002</c:v>
                </c:pt>
                <c:pt idx="5984">
                  <c:v>22.560379999999999</c:v>
                </c:pt>
                <c:pt idx="5985">
                  <c:v>22.552925999999999</c:v>
                </c:pt>
                <c:pt idx="5986">
                  <c:v>22.558744999999998</c:v>
                </c:pt>
                <c:pt idx="5987">
                  <c:v>22.538225000000001</c:v>
                </c:pt>
                <c:pt idx="5988">
                  <c:v>22.526854</c:v>
                </c:pt>
                <c:pt idx="5989">
                  <c:v>22.546692</c:v>
                </c:pt>
                <c:pt idx="5990">
                  <c:v>22.537495</c:v>
                </c:pt>
                <c:pt idx="5991">
                  <c:v>22.520603999999999</c:v>
                </c:pt>
                <c:pt idx="5992">
                  <c:v>22.491966000000001</c:v>
                </c:pt>
                <c:pt idx="5993">
                  <c:v>22.465119000000001</c:v>
                </c:pt>
                <c:pt idx="5994">
                  <c:v>22.465252</c:v>
                </c:pt>
                <c:pt idx="5995">
                  <c:v>22.479574</c:v>
                </c:pt>
                <c:pt idx="5996">
                  <c:v>22.473189999999999</c:v>
                </c:pt>
                <c:pt idx="5997">
                  <c:v>22.439001999999999</c:v>
                </c:pt>
                <c:pt idx="5998">
                  <c:v>22.402488999999999</c:v>
                </c:pt>
                <c:pt idx="5999">
                  <c:v>22.395693000000001</c:v>
                </c:pt>
                <c:pt idx="6000">
                  <c:v>22.392363</c:v>
                </c:pt>
                <c:pt idx="6001">
                  <c:v>22.393156999999999</c:v>
                </c:pt>
                <c:pt idx="6002">
                  <c:v>22.398121</c:v>
                </c:pt>
                <c:pt idx="6003">
                  <c:v>22.394739000000001</c:v>
                </c:pt>
                <c:pt idx="6004">
                  <c:v>22.356328999999999</c:v>
                </c:pt>
                <c:pt idx="6005">
                  <c:v>22.298107999999999</c:v>
                </c:pt>
                <c:pt idx="6006">
                  <c:v>22.230374000000001</c:v>
                </c:pt>
                <c:pt idx="6007">
                  <c:v>22.166729</c:v>
                </c:pt>
                <c:pt idx="6008">
                  <c:v>22.142885</c:v>
                </c:pt>
                <c:pt idx="6009">
                  <c:v>22.113422</c:v>
                </c:pt>
                <c:pt idx="6010">
                  <c:v>22.088467000000001</c:v>
                </c:pt>
                <c:pt idx="6011">
                  <c:v>22.078476999999999</c:v>
                </c:pt>
                <c:pt idx="6012">
                  <c:v>22.066092999999999</c:v>
                </c:pt>
                <c:pt idx="6013">
                  <c:v>22.064412000000001</c:v>
                </c:pt>
                <c:pt idx="6014">
                  <c:v>22.061648000000002</c:v>
                </c:pt>
                <c:pt idx="6015">
                  <c:v>22.067831999999999</c:v>
                </c:pt>
                <c:pt idx="6016">
                  <c:v>22.073554000000001</c:v>
                </c:pt>
                <c:pt idx="6017">
                  <c:v>22.085733000000001</c:v>
                </c:pt>
                <c:pt idx="6018">
                  <c:v>22.099408</c:v>
                </c:pt>
                <c:pt idx="6019">
                  <c:v>22.102959999999999</c:v>
                </c:pt>
                <c:pt idx="6020">
                  <c:v>22.108214</c:v>
                </c:pt>
                <c:pt idx="6021">
                  <c:v>22.110956999999999</c:v>
                </c:pt>
                <c:pt idx="6022">
                  <c:v>22.113506999999998</c:v>
                </c:pt>
                <c:pt idx="6023">
                  <c:v>22.133600999999999</c:v>
                </c:pt>
                <c:pt idx="6024">
                  <c:v>22.146508000000001</c:v>
                </c:pt>
                <c:pt idx="6025">
                  <c:v>22.169938999999999</c:v>
                </c:pt>
                <c:pt idx="6026">
                  <c:v>22.189432</c:v>
                </c:pt>
                <c:pt idx="6027">
                  <c:v>22.23481</c:v>
                </c:pt>
                <c:pt idx="6028">
                  <c:v>22.290984999999999</c:v>
                </c:pt>
                <c:pt idx="6029">
                  <c:v>22.384235</c:v>
                </c:pt>
                <c:pt idx="6030">
                  <c:v>22.481479</c:v>
                </c:pt>
                <c:pt idx="6031">
                  <c:v>22.526371000000001</c:v>
                </c:pt>
                <c:pt idx="6032">
                  <c:v>22.539453999999999</c:v>
                </c:pt>
                <c:pt idx="6033">
                  <c:v>22.560155000000002</c:v>
                </c:pt>
                <c:pt idx="6034">
                  <c:v>22.587582999999999</c:v>
                </c:pt>
                <c:pt idx="6035">
                  <c:v>22.651406999999999</c:v>
                </c:pt>
                <c:pt idx="6036">
                  <c:v>22.746420000000001</c:v>
                </c:pt>
                <c:pt idx="6037">
                  <c:v>22.832863</c:v>
                </c:pt>
                <c:pt idx="6038">
                  <c:v>23.01652</c:v>
                </c:pt>
                <c:pt idx="6039">
                  <c:v>23.175664999999999</c:v>
                </c:pt>
                <c:pt idx="6040">
                  <c:v>23.339302</c:v>
                </c:pt>
                <c:pt idx="6041">
                  <c:v>23.475649000000001</c:v>
                </c:pt>
                <c:pt idx="6042">
                  <c:v>23.56418</c:v>
                </c:pt>
                <c:pt idx="6043">
                  <c:v>23.659406000000001</c:v>
                </c:pt>
                <c:pt idx="6044">
                  <c:v>23.771906000000001</c:v>
                </c:pt>
                <c:pt idx="6045">
                  <c:v>23.873118999999999</c:v>
                </c:pt>
                <c:pt idx="6046">
                  <c:v>23.976907000000001</c:v>
                </c:pt>
                <c:pt idx="6047">
                  <c:v>24.030114000000001</c:v>
                </c:pt>
                <c:pt idx="6048">
                  <c:v>24.091176999999998</c:v>
                </c:pt>
                <c:pt idx="6049">
                  <c:v>24.14066</c:v>
                </c:pt>
                <c:pt idx="6050">
                  <c:v>24.185964999999999</c:v>
                </c:pt>
                <c:pt idx="6051">
                  <c:v>24.184332000000001</c:v>
                </c:pt>
                <c:pt idx="6052">
                  <c:v>24.180565000000001</c:v>
                </c:pt>
                <c:pt idx="6053">
                  <c:v>24.209167000000001</c:v>
                </c:pt>
                <c:pt idx="6054">
                  <c:v>24.260940999999999</c:v>
                </c:pt>
                <c:pt idx="6055">
                  <c:v>24.270475999999999</c:v>
                </c:pt>
                <c:pt idx="6056">
                  <c:v>24.250323999999999</c:v>
                </c:pt>
                <c:pt idx="6057">
                  <c:v>24.283322999999999</c:v>
                </c:pt>
                <c:pt idx="6058">
                  <c:v>24.299049</c:v>
                </c:pt>
                <c:pt idx="6059">
                  <c:v>24.257732000000001</c:v>
                </c:pt>
                <c:pt idx="6060">
                  <c:v>24.209009000000002</c:v>
                </c:pt>
                <c:pt idx="6061">
                  <c:v>24.151769999999999</c:v>
                </c:pt>
                <c:pt idx="6062">
                  <c:v>24.083226</c:v>
                </c:pt>
                <c:pt idx="6063">
                  <c:v>24.064886999999999</c:v>
                </c:pt>
                <c:pt idx="6064">
                  <c:v>24.061564000000001</c:v>
                </c:pt>
                <c:pt idx="6065">
                  <c:v>24.049246</c:v>
                </c:pt>
                <c:pt idx="6066">
                  <c:v>24.033072000000001</c:v>
                </c:pt>
                <c:pt idx="6067">
                  <c:v>24.028573000000002</c:v>
                </c:pt>
                <c:pt idx="6068">
                  <c:v>24.068804</c:v>
                </c:pt>
                <c:pt idx="6069">
                  <c:v>24.099059</c:v>
                </c:pt>
                <c:pt idx="6070">
                  <c:v>24.1006</c:v>
                </c:pt>
                <c:pt idx="6071">
                  <c:v>24.151456</c:v>
                </c:pt>
                <c:pt idx="6072">
                  <c:v>24.206863999999999</c:v>
                </c:pt>
                <c:pt idx="6073">
                  <c:v>24.229082999999999</c:v>
                </c:pt>
                <c:pt idx="6074">
                  <c:v>24.207295999999999</c:v>
                </c:pt>
                <c:pt idx="6075">
                  <c:v>24.139951</c:v>
                </c:pt>
                <c:pt idx="6076">
                  <c:v>24.147708000000002</c:v>
                </c:pt>
                <c:pt idx="6077">
                  <c:v>24.161071</c:v>
                </c:pt>
                <c:pt idx="6078">
                  <c:v>24.172460000000001</c:v>
                </c:pt>
                <c:pt idx="6079">
                  <c:v>24.178664000000001</c:v>
                </c:pt>
                <c:pt idx="6080">
                  <c:v>24.191362000000002</c:v>
                </c:pt>
                <c:pt idx="6081">
                  <c:v>24.161213</c:v>
                </c:pt>
                <c:pt idx="6082">
                  <c:v>24.118231999999999</c:v>
                </c:pt>
                <c:pt idx="6083">
                  <c:v>24.109134999999998</c:v>
                </c:pt>
                <c:pt idx="6084">
                  <c:v>24.070546</c:v>
                </c:pt>
                <c:pt idx="6085">
                  <c:v>24.054811000000001</c:v>
                </c:pt>
                <c:pt idx="6086">
                  <c:v>24.052046000000001</c:v>
                </c:pt>
                <c:pt idx="6087">
                  <c:v>24.054290999999999</c:v>
                </c:pt>
                <c:pt idx="6088">
                  <c:v>24.055405</c:v>
                </c:pt>
                <c:pt idx="6089">
                  <c:v>24.053160999999999</c:v>
                </c:pt>
                <c:pt idx="6090">
                  <c:v>24.059173999999999</c:v>
                </c:pt>
                <c:pt idx="6091">
                  <c:v>24.032454999999999</c:v>
                </c:pt>
                <c:pt idx="6092">
                  <c:v>23.992027</c:v>
                </c:pt>
                <c:pt idx="6093">
                  <c:v>24.016100999999999</c:v>
                </c:pt>
                <c:pt idx="6094">
                  <c:v>24.049744</c:v>
                </c:pt>
                <c:pt idx="6095">
                  <c:v>24.083200000000001</c:v>
                </c:pt>
                <c:pt idx="6096">
                  <c:v>24.090105999999999</c:v>
                </c:pt>
                <c:pt idx="6097">
                  <c:v>24.106228999999999</c:v>
                </c:pt>
                <c:pt idx="6098">
                  <c:v>24.104524000000001</c:v>
                </c:pt>
                <c:pt idx="6099">
                  <c:v>24.130904999999998</c:v>
                </c:pt>
                <c:pt idx="6100">
                  <c:v>24.161154</c:v>
                </c:pt>
                <c:pt idx="6101">
                  <c:v>24.179102</c:v>
                </c:pt>
                <c:pt idx="6102">
                  <c:v>24.143336000000001</c:v>
                </c:pt>
                <c:pt idx="6103">
                  <c:v>24.158508000000001</c:v>
                </c:pt>
                <c:pt idx="6104">
                  <c:v>24.160522</c:v>
                </c:pt>
                <c:pt idx="6105">
                  <c:v>24.173345999999999</c:v>
                </c:pt>
                <c:pt idx="6106">
                  <c:v>24.178065</c:v>
                </c:pt>
                <c:pt idx="6107">
                  <c:v>24.161283999999998</c:v>
                </c:pt>
                <c:pt idx="6108">
                  <c:v>24.143547999999999</c:v>
                </c:pt>
                <c:pt idx="6109">
                  <c:v>24.106784999999999</c:v>
                </c:pt>
                <c:pt idx="6110">
                  <c:v>24.111066000000001</c:v>
                </c:pt>
                <c:pt idx="6111">
                  <c:v>24.098192999999998</c:v>
                </c:pt>
                <c:pt idx="6112">
                  <c:v>24.097908</c:v>
                </c:pt>
                <c:pt idx="6113">
                  <c:v>24.100608000000001</c:v>
                </c:pt>
                <c:pt idx="6114">
                  <c:v>24.097525999999998</c:v>
                </c:pt>
                <c:pt idx="6115">
                  <c:v>24.077535999999998</c:v>
                </c:pt>
                <c:pt idx="6116">
                  <c:v>24.067539</c:v>
                </c:pt>
                <c:pt idx="6117">
                  <c:v>24.024253000000002</c:v>
                </c:pt>
                <c:pt idx="6118">
                  <c:v>24.010733999999999</c:v>
                </c:pt>
                <c:pt idx="6119">
                  <c:v>24.012733000000001</c:v>
                </c:pt>
                <c:pt idx="6120">
                  <c:v>24.028199999999998</c:v>
                </c:pt>
                <c:pt idx="6121">
                  <c:v>24.010971999999999</c:v>
                </c:pt>
                <c:pt idx="6122">
                  <c:v>23.994427999999999</c:v>
                </c:pt>
                <c:pt idx="6123">
                  <c:v>24.003350000000001</c:v>
                </c:pt>
                <c:pt idx="6124">
                  <c:v>24.021654000000002</c:v>
                </c:pt>
                <c:pt idx="6125">
                  <c:v>24.041225000000001</c:v>
                </c:pt>
                <c:pt idx="6126">
                  <c:v>24.041332000000001</c:v>
                </c:pt>
                <c:pt idx="6127">
                  <c:v>24.041302000000002</c:v>
                </c:pt>
                <c:pt idx="6128">
                  <c:v>24.011485</c:v>
                </c:pt>
                <c:pt idx="6129">
                  <c:v>23.964136</c:v>
                </c:pt>
                <c:pt idx="6130">
                  <c:v>23.949172000000001</c:v>
                </c:pt>
                <c:pt idx="6131">
                  <c:v>23.887816000000001</c:v>
                </c:pt>
                <c:pt idx="6132">
                  <c:v>23.87698</c:v>
                </c:pt>
                <c:pt idx="6133">
                  <c:v>23.874825999999999</c:v>
                </c:pt>
                <c:pt idx="6134">
                  <c:v>23.860862999999998</c:v>
                </c:pt>
                <c:pt idx="6135">
                  <c:v>23.819859000000001</c:v>
                </c:pt>
                <c:pt idx="6136">
                  <c:v>23.780010000000001</c:v>
                </c:pt>
                <c:pt idx="6137">
                  <c:v>23.787604000000002</c:v>
                </c:pt>
                <c:pt idx="6138">
                  <c:v>23.782809</c:v>
                </c:pt>
                <c:pt idx="6139">
                  <c:v>23.778203999999999</c:v>
                </c:pt>
                <c:pt idx="6140">
                  <c:v>23.769539000000002</c:v>
                </c:pt>
                <c:pt idx="6141">
                  <c:v>23.766266000000002</c:v>
                </c:pt>
                <c:pt idx="6142">
                  <c:v>23.753715</c:v>
                </c:pt>
                <c:pt idx="6143">
                  <c:v>23.697831999999998</c:v>
                </c:pt>
                <c:pt idx="6144">
                  <c:v>23.686564000000001</c:v>
                </c:pt>
                <c:pt idx="6145">
                  <c:v>23.690716999999999</c:v>
                </c:pt>
                <c:pt idx="6146">
                  <c:v>23.696845</c:v>
                </c:pt>
                <c:pt idx="6147">
                  <c:v>23.678305000000002</c:v>
                </c:pt>
                <c:pt idx="6148">
                  <c:v>23.695558999999999</c:v>
                </c:pt>
                <c:pt idx="6149">
                  <c:v>23.672421</c:v>
                </c:pt>
                <c:pt idx="6150">
                  <c:v>23.666074999999999</c:v>
                </c:pt>
                <c:pt idx="6151">
                  <c:v>23.671644000000001</c:v>
                </c:pt>
                <c:pt idx="6152">
                  <c:v>23.636634000000001</c:v>
                </c:pt>
                <c:pt idx="6153">
                  <c:v>23.636585</c:v>
                </c:pt>
                <c:pt idx="6154">
                  <c:v>23.637765999999999</c:v>
                </c:pt>
                <c:pt idx="6155">
                  <c:v>23.644292</c:v>
                </c:pt>
                <c:pt idx="6156">
                  <c:v>23.649889999999999</c:v>
                </c:pt>
                <c:pt idx="6157">
                  <c:v>23.630669000000001</c:v>
                </c:pt>
                <c:pt idx="6158">
                  <c:v>23.608485999999999</c:v>
                </c:pt>
                <c:pt idx="6159">
                  <c:v>23.609058000000001</c:v>
                </c:pt>
                <c:pt idx="6160">
                  <c:v>23.633334999999999</c:v>
                </c:pt>
                <c:pt idx="6161">
                  <c:v>23.669574999999998</c:v>
                </c:pt>
                <c:pt idx="6162">
                  <c:v>23.700963999999999</c:v>
                </c:pt>
                <c:pt idx="6163">
                  <c:v>23.760487999999999</c:v>
                </c:pt>
                <c:pt idx="6164">
                  <c:v>23.806462</c:v>
                </c:pt>
                <c:pt idx="6165">
                  <c:v>23.841930999999999</c:v>
                </c:pt>
                <c:pt idx="6166">
                  <c:v>23.882866</c:v>
                </c:pt>
                <c:pt idx="6167">
                  <c:v>23.916678000000001</c:v>
                </c:pt>
                <c:pt idx="6168">
                  <c:v>23.944739999999999</c:v>
                </c:pt>
                <c:pt idx="6169">
                  <c:v>23.986046000000002</c:v>
                </c:pt>
                <c:pt idx="6170">
                  <c:v>23.976414999999999</c:v>
                </c:pt>
                <c:pt idx="6171">
                  <c:v>23.984411999999999</c:v>
                </c:pt>
                <c:pt idx="6172">
                  <c:v>24.000176</c:v>
                </c:pt>
                <c:pt idx="6173">
                  <c:v>24.00853</c:v>
                </c:pt>
                <c:pt idx="6174">
                  <c:v>24.019521999999998</c:v>
                </c:pt>
                <c:pt idx="6175">
                  <c:v>24.010622999999999</c:v>
                </c:pt>
                <c:pt idx="6176">
                  <c:v>24.021093</c:v>
                </c:pt>
                <c:pt idx="6177">
                  <c:v>24.023510999999999</c:v>
                </c:pt>
                <c:pt idx="6178">
                  <c:v>24.012899999999998</c:v>
                </c:pt>
                <c:pt idx="6179">
                  <c:v>24.009961000000001</c:v>
                </c:pt>
                <c:pt idx="6180">
                  <c:v>23.982164000000001</c:v>
                </c:pt>
                <c:pt idx="6181">
                  <c:v>23.936014</c:v>
                </c:pt>
                <c:pt idx="6182">
                  <c:v>23.955883</c:v>
                </c:pt>
                <c:pt idx="6183">
                  <c:v>23.932041999999999</c:v>
                </c:pt>
                <c:pt idx="6184">
                  <c:v>23.890494</c:v>
                </c:pt>
                <c:pt idx="6185">
                  <c:v>23.864474999999999</c:v>
                </c:pt>
                <c:pt idx="6186">
                  <c:v>23.797692999999999</c:v>
                </c:pt>
                <c:pt idx="6187">
                  <c:v>23.777671000000002</c:v>
                </c:pt>
                <c:pt idx="6188">
                  <c:v>23.768453000000001</c:v>
                </c:pt>
                <c:pt idx="6189">
                  <c:v>23.761851</c:v>
                </c:pt>
                <c:pt idx="6190">
                  <c:v>23.794708</c:v>
                </c:pt>
                <c:pt idx="6191">
                  <c:v>23.790713</c:v>
                </c:pt>
                <c:pt idx="6192">
                  <c:v>23.801874999999999</c:v>
                </c:pt>
                <c:pt idx="6193">
                  <c:v>23.826917999999999</c:v>
                </c:pt>
                <c:pt idx="6194">
                  <c:v>23.833465</c:v>
                </c:pt>
                <c:pt idx="6195">
                  <c:v>23.847411000000001</c:v>
                </c:pt>
                <c:pt idx="6196">
                  <c:v>23.859708000000001</c:v>
                </c:pt>
                <c:pt idx="6197">
                  <c:v>23.869181000000001</c:v>
                </c:pt>
                <c:pt idx="6198">
                  <c:v>23.825068999999999</c:v>
                </c:pt>
                <c:pt idx="6199">
                  <c:v>23.759253999999999</c:v>
                </c:pt>
                <c:pt idx="6200">
                  <c:v>23.750160000000001</c:v>
                </c:pt>
                <c:pt idx="6201">
                  <c:v>23.742823999999999</c:v>
                </c:pt>
                <c:pt idx="6202">
                  <c:v>23.714499</c:v>
                </c:pt>
                <c:pt idx="6203">
                  <c:v>23.659324999999999</c:v>
                </c:pt>
                <c:pt idx="6204">
                  <c:v>23.588512999999999</c:v>
                </c:pt>
                <c:pt idx="6205">
                  <c:v>23.586442000000002</c:v>
                </c:pt>
                <c:pt idx="6206">
                  <c:v>23.574511999999999</c:v>
                </c:pt>
                <c:pt idx="6207">
                  <c:v>23.558451999999999</c:v>
                </c:pt>
                <c:pt idx="6208">
                  <c:v>23.540946999999999</c:v>
                </c:pt>
                <c:pt idx="6209">
                  <c:v>23.539950000000001</c:v>
                </c:pt>
                <c:pt idx="6210">
                  <c:v>23.560603</c:v>
                </c:pt>
                <c:pt idx="6211">
                  <c:v>23.564257999999999</c:v>
                </c:pt>
                <c:pt idx="6212">
                  <c:v>23.559387000000001</c:v>
                </c:pt>
                <c:pt idx="6213">
                  <c:v>23.521943</c:v>
                </c:pt>
                <c:pt idx="6214">
                  <c:v>23.504223</c:v>
                </c:pt>
                <c:pt idx="6215">
                  <c:v>23.528410000000001</c:v>
                </c:pt>
                <c:pt idx="6216">
                  <c:v>23.496594000000002</c:v>
                </c:pt>
                <c:pt idx="6217">
                  <c:v>23.465879999999999</c:v>
                </c:pt>
                <c:pt idx="6218">
                  <c:v>23.436475000000002</c:v>
                </c:pt>
                <c:pt idx="6219">
                  <c:v>23.437303</c:v>
                </c:pt>
                <c:pt idx="6220">
                  <c:v>23.443394999999999</c:v>
                </c:pt>
                <c:pt idx="6221">
                  <c:v>23.455871999999999</c:v>
                </c:pt>
                <c:pt idx="6222">
                  <c:v>23.468162</c:v>
                </c:pt>
                <c:pt idx="6223">
                  <c:v>23.475840000000002</c:v>
                </c:pt>
                <c:pt idx="6224">
                  <c:v>23.451304</c:v>
                </c:pt>
                <c:pt idx="6225">
                  <c:v>23.438889</c:v>
                </c:pt>
                <c:pt idx="6226">
                  <c:v>23.498557000000002</c:v>
                </c:pt>
                <c:pt idx="6227">
                  <c:v>23.556360999999999</c:v>
                </c:pt>
                <c:pt idx="6228">
                  <c:v>23.569842999999999</c:v>
                </c:pt>
                <c:pt idx="6229">
                  <c:v>23.611910999999999</c:v>
                </c:pt>
                <c:pt idx="6230">
                  <c:v>23.654031</c:v>
                </c:pt>
                <c:pt idx="6231">
                  <c:v>23.704153999999999</c:v>
                </c:pt>
                <c:pt idx="6232">
                  <c:v>23.753609999999998</c:v>
                </c:pt>
                <c:pt idx="6233">
                  <c:v>23.778507999999999</c:v>
                </c:pt>
                <c:pt idx="6234">
                  <c:v>23.827314000000001</c:v>
                </c:pt>
                <c:pt idx="6235">
                  <c:v>23.866278000000001</c:v>
                </c:pt>
                <c:pt idx="6236">
                  <c:v>23.879878999999999</c:v>
                </c:pt>
                <c:pt idx="6237">
                  <c:v>23.892714000000002</c:v>
                </c:pt>
                <c:pt idx="6238">
                  <c:v>23.888968999999999</c:v>
                </c:pt>
                <c:pt idx="6239">
                  <c:v>23.902913000000002</c:v>
                </c:pt>
                <c:pt idx="6240">
                  <c:v>23.902270999999999</c:v>
                </c:pt>
                <c:pt idx="6241">
                  <c:v>23.920624</c:v>
                </c:pt>
                <c:pt idx="6242">
                  <c:v>23.924078000000002</c:v>
                </c:pt>
                <c:pt idx="6243">
                  <c:v>23.915941</c:v>
                </c:pt>
                <c:pt idx="6244">
                  <c:v>23.918453</c:v>
                </c:pt>
                <c:pt idx="6245">
                  <c:v>23.927982</c:v>
                </c:pt>
                <c:pt idx="6246">
                  <c:v>23.939753</c:v>
                </c:pt>
                <c:pt idx="6247">
                  <c:v>23.926904</c:v>
                </c:pt>
                <c:pt idx="6248">
                  <c:v>23.957715</c:v>
                </c:pt>
                <c:pt idx="6249">
                  <c:v>23.974578999999999</c:v>
                </c:pt>
                <c:pt idx="6250">
                  <c:v>23.966552</c:v>
                </c:pt>
                <c:pt idx="6251">
                  <c:v>23.928944000000001</c:v>
                </c:pt>
                <c:pt idx="6252">
                  <c:v>23.851499</c:v>
                </c:pt>
                <c:pt idx="6253">
                  <c:v>23.833511000000001</c:v>
                </c:pt>
                <c:pt idx="6254">
                  <c:v>23.850238999999998</c:v>
                </c:pt>
                <c:pt idx="6255">
                  <c:v>23.850173999999999</c:v>
                </c:pt>
                <c:pt idx="6256">
                  <c:v>23.835647000000002</c:v>
                </c:pt>
                <c:pt idx="6257">
                  <c:v>23.840456</c:v>
                </c:pt>
                <c:pt idx="6258">
                  <c:v>23.828429</c:v>
                </c:pt>
                <c:pt idx="6259">
                  <c:v>23.759477</c:v>
                </c:pt>
                <c:pt idx="6260">
                  <c:v>23.686295999999999</c:v>
                </c:pt>
                <c:pt idx="6261">
                  <c:v>23.618542000000001</c:v>
                </c:pt>
                <c:pt idx="6262">
                  <c:v>23.575790999999999</c:v>
                </c:pt>
                <c:pt idx="6263">
                  <c:v>23.543043999999998</c:v>
                </c:pt>
                <c:pt idx="6264">
                  <c:v>23.556764999999999</c:v>
                </c:pt>
                <c:pt idx="6265">
                  <c:v>23.507441</c:v>
                </c:pt>
                <c:pt idx="6266">
                  <c:v>23.510223</c:v>
                </c:pt>
                <c:pt idx="6267">
                  <c:v>23.509702000000001</c:v>
                </c:pt>
                <c:pt idx="6268">
                  <c:v>23.473865</c:v>
                </c:pt>
                <c:pt idx="6269">
                  <c:v>23.458214000000002</c:v>
                </c:pt>
                <c:pt idx="6270">
                  <c:v>23.453842999999999</c:v>
                </c:pt>
                <c:pt idx="6271">
                  <c:v>23.441765</c:v>
                </c:pt>
                <c:pt idx="6272">
                  <c:v>23.418485</c:v>
                </c:pt>
                <c:pt idx="6273">
                  <c:v>23.408100999999998</c:v>
                </c:pt>
                <c:pt idx="6274">
                  <c:v>23.417441</c:v>
                </c:pt>
                <c:pt idx="6275">
                  <c:v>23.41086</c:v>
                </c:pt>
                <c:pt idx="6276">
                  <c:v>23.373844999999999</c:v>
                </c:pt>
                <c:pt idx="6277">
                  <c:v>23.335705999999998</c:v>
                </c:pt>
                <c:pt idx="6278">
                  <c:v>23.294937999999998</c:v>
                </c:pt>
                <c:pt idx="6279">
                  <c:v>23.299188999999998</c:v>
                </c:pt>
                <c:pt idx="6280">
                  <c:v>23.340468999999999</c:v>
                </c:pt>
                <c:pt idx="6281">
                  <c:v>23.399958000000002</c:v>
                </c:pt>
                <c:pt idx="6282">
                  <c:v>23.482320000000001</c:v>
                </c:pt>
                <c:pt idx="6283">
                  <c:v>23.550933000000001</c:v>
                </c:pt>
                <c:pt idx="6284">
                  <c:v>23.599381999999999</c:v>
                </c:pt>
                <c:pt idx="6285">
                  <c:v>23.632304999999999</c:v>
                </c:pt>
                <c:pt idx="6286">
                  <c:v>23.668828999999999</c:v>
                </c:pt>
                <c:pt idx="6287">
                  <c:v>23.701347999999999</c:v>
                </c:pt>
                <c:pt idx="6288">
                  <c:v>23.756133999999999</c:v>
                </c:pt>
                <c:pt idx="6289">
                  <c:v>23.768965000000001</c:v>
                </c:pt>
                <c:pt idx="6290">
                  <c:v>23.81325</c:v>
                </c:pt>
                <c:pt idx="6291">
                  <c:v>23.822558000000001</c:v>
                </c:pt>
                <c:pt idx="6292">
                  <c:v>23.821470000000001</c:v>
                </c:pt>
                <c:pt idx="6293">
                  <c:v>23.837378000000001</c:v>
                </c:pt>
                <c:pt idx="6294">
                  <c:v>23.871122</c:v>
                </c:pt>
                <c:pt idx="6295">
                  <c:v>23.892517999999999</c:v>
                </c:pt>
                <c:pt idx="6296">
                  <c:v>23.853884999999998</c:v>
                </c:pt>
                <c:pt idx="6297">
                  <c:v>23.881665999999999</c:v>
                </c:pt>
                <c:pt idx="6298">
                  <c:v>23.876619999999999</c:v>
                </c:pt>
                <c:pt idx="6299">
                  <c:v>23.892512</c:v>
                </c:pt>
                <c:pt idx="6300">
                  <c:v>23.904171999999999</c:v>
                </c:pt>
                <c:pt idx="6301">
                  <c:v>23.896063000000002</c:v>
                </c:pt>
                <c:pt idx="6302">
                  <c:v>23.900708000000002</c:v>
                </c:pt>
                <c:pt idx="6303">
                  <c:v>23.890371999999999</c:v>
                </c:pt>
                <c:pt idx="6304">
                  <c:v>23.853314000000001</c:v>
                </c:pt>
                <c:pt idx="6305">
                  <c:v>23.819178000000001</c:v>
                </c:pt>
                <c:pt idx="6306">
                  <c:v>23.807986</c:v>
                </c:pt>
                <c:pt idx="6307">
                  <c:v>23.791661999999999</c:v>
                </c:pt>
                <c:pt idx="6308">
                  <c:v>23.747969000000001</c:v>
                </c:pt>
                <c:pt idx="6309">
                  <c:v>23.694268000000001</c:v>
                </c:pt>
                <c:pt idx="6310">
                  <c:v>23.698533999999999</c:v>
                </c:pt>
                <c:pt idx="6311">
                  <c:v>23.714521999999999</c:v>
                </c:pt>
                <c:pt idx="6312">
                  <c:v>23.723514000000002</c:v>
                </c:pt>
                <c:pt idx="6313">
                  <c:v>23.749313000000001</c:v>
                </c:pt>
                <c:pt idx="6314">
                  <c:v>23.761880000000001</c:v>
                </c:pt>
                <c:pt idx="6315">
                  <c:v>23.710775999999999</c:v>
                </c:pt>
                <c:pt idx="6316">
                  <c:v>23.629676</c:v>
                </c:pt>
                <c:pt idx="6317">
                  <c:v>23.595020999999999</c:v>
                </c:pt>
                <c:pt idx="6318">
                  <c:v>23.586791000000002</c:v>
                </c:pt>
                <c:pt idx="6319">
                  <c:v>23.588471999999999</c:v>
                </c:pt>
                <c:pt idx="6320">
                  <c:v>23.577403</c:v>
                </c:pt>
                <c:pt idx="6321">
                  <c:v>23.563236</c:v>
                </c:pt>
                <c:pt idx="6322">
                  <c:v>23.557058000000001</c:v>
                </c:pt>
                <c:pt idx="6323">
                  <c:v>23.546526</c:v>
                </c:pt>
                <c:pt idx="6324">
                  <c:v>23.527581999999999</c:v>
                </c:pt>
                <c:pt idx="6325">
                  <c:v>23.516836999999999</c:v>
                </c:pt>
                <c:pt idx="6326">
                  <c:v>23.500288999999999</c:v>
                </c:pt>
                <c:pt idx="6327">
                  <c:v>23.491565999999999</c:v>
                </c:pt>
                <c:pt idx="6328">
                  <c:v>23.494980000000002</c:v>
                </c:pt>
                <c:pt idx="6329">
                  <c:v>23.487677000000001</c:v>
                </c:pt>
                <c:pt idx="6330">
                  <c:v>23.477186</c:v>
                </c:pt>
                <c:pt idx="6331">
                  <c:v>23.451526000000001</c:v>
                </c:pt>
                <c:pt idx="6332">
                  <c:v>23.437404999999998</c:v>
                </c:pt>
                <c:pt idx="6333">
                  <c:v>23.453536</c:v>
                </c:pt>
                <c:pt idx="6334">
                  <c:v>23.441583000000001</c:v>
                </c:pt>
                <c:pt idx="6335">
                  <c:v>23.453897000000001</c:v>
                </c:pt>
                <c:pt idx="6336">
                  <c:v>23.458826999999999</c:v>
                </c:pt>
                <c:pt idx="6337">
                  <c:v>23.441908999999999</c:v>
                </c:pt>
                <c:pt idx="6338">
                  <c:v>23.490718999999999</c:v>
                </c:pt>
                <c:pt idx="6339">
                  <c:v>23.551096999999999</c:v>
                </c:pt>
                <c:pt idx="6340">
                  <c:v>23.526523000000001</c:v>
                </c:pt>
                <c:pt idx="6341">
                  <c:v>23.591652</c:v>
                </c:pt>
                <c:pt idx="6342">
                  <c:v>23.646167999999999</c:v>
                </c:pt>
                <c:pt idx="6343">
                  <c:v>23.683935999999999</c:v>
                </c:pt>
                <c:pt idx="6344">
                  <c:v>23.730060000000002</c:v>
                </c:pt>
                <c:pt idx="6345">
                  <c:v>23.752963999999999</c:v>
                </c:pt>
                <c:pt idx="6346">
                  <c:v>23.787699</c:v>
                </c:pt>
                <c:pt idx="6347">
                  <c:v>23.810428000000002</c:v>
                </c:pt>
                <c:pt idx="6348">
                  <c:v>23.810748</c:v>
                </c:pt>
                <c:pt idx="6349">
                  <c:v>23.842206999999998</c:v>
                </c:pt>
                <c:pt idx="6350">
                  <c:v>23.860593000000001</c:v>
                </c:pt>
                <c:pt idx="6351">
                  <c:v>23.873108999999999</c:v>
                </c:pt>
                <c:pt idx="6352">
                  <c:v>23.873559</c:v>
                </c:pt>
                <c:pt idx="6353">
                  <c:v>23.861573</c:v>
                </c:pt>
                <c:pt idx="6354">
                  <c:v>23.852022999999999</c:v>
                </c:pt>
                <c:pt idx="6355">
                  <c:v>23.840820999999998</c:v>
                </c:pt>
                <c:pt idx="6356">
                  <c:v>23.829319999999999</c:v>
                </c:pt>
                <c:pt idx="6357">
                  <c:v>23.831282000000002</c:v>
                </c:pt>
                <c:pt idx="6358">
                  <c:v>23.840734000000001</c:v>
                </c:pt>
                <c:pt idx="6359">
                  <c:v>23.859106000000001</c:v>
                </c:pt>
                <c:pt idx="6360">
                  <c:v>23.860478000000001</c:v>
                </c:pt>
                <c:pt idx="6361">
                  <c:v>23.862188</c:v>
                </c:pt>
                <c:pt idx="6362">
                  <c:v>23.835508999999998</c:v>
                </c:pt>
                <c:pt idx="6363">
                  <c:v>23.826343000000001</c:v>
                </c:pt>
                <c:pt idx="6364">
                  <c:v>23.851043000000001</c:v>
                </c:pt>
                <c:pt idx="6365">
                  <c:v>23.844003000000001</c:v>
                </c:pt>
                <c:pt idx="6366">
                  <c:v>23.832056000000001</c:v>
                </c:pt>
                <c:pt idx="6367">
                  <c:v>23.830625999999999</c:v>
                </c:pt>
                <c:pt idx="6368">
                  <c:v>23.799302000000001</c:v>
                </c:pt>
                <c:pt idx="6369">
                  <c:v>23.781202</c:v>
                </c:pt>
                <c:pt idx="6370">
                  <c:v>23.779517999999999</c:v>
                </c:pt>
                <c:pt idx="6371">
                  <c:v>23.715198999999998</c:v>
                </c:pt>
                <c:pt idx="6372">
                  <c:v>23.634243000000001</c:v>
                </c:pt>
                <c:pt idx="6373">
                  <c:v>23.580431999999998</c:v>
                </c:pt>
                <c:pt idx="6374">
                  <c:v>23.555983000000001</c:v>
                </c:pt>
                <c:pt idx="6375">
                  <c:v>23.508018</c:v>
                </c:pt>
                <c:pt idx="6376">
                  <c:v>23.512753</c:v>
                </c:pt>
                <c:pt idx="6377">
                  <c:v>23.501576</c:v>
                </c:pt>
                <c:pt idx="6378">
                  <c:v>23.498899000000002</c:v>
                </c:pt>
                <c:pt idx="6379">
                  <c:v>23.515028999999998</c:v>
                </c:pt>
                <c:pt idx="6380">
                  <c:v>23.527799000000002</c:v>
                </c:pt>
                <c:pt idx="6381">
                  <c:v>23.521246000000001</c:v>
                </c:pt>
                <c:pt idx="6382">
                  <c:v>23.510073999999999</c:v>
                </c:pt>
                <c:pt idx="6383">
                  <c:v>23.498006</c:v>
                </c:pt>
                <c:pt idx="6384">
                  <c:v>23.502611999999999</c:v>
                </c:pt>
                <c:pt idx="6385">
                  <c:v>23.492816000000001</c:v>
                </c:pt>
                <c:pt idx="6386">
                  <c:v>23.473407999999999</c:v>
                </c:pt>
                <c:pt idx="6387">
                  <c:v>23.468346</c:v>
                </c:pt>
                <c:pt idx="6388">
                  <c:v>23.470478</c:v>
                </c:pt>
                <c:pt idx="6389">
                  <c:v>23.478128999999999</c:v>
                </c:pt>
                <c:pt idx="6390">
                  <c:v>23.473554</c:v>
                </c:pt>
                <c:pt idx="6391">
                  <c:v>23.457273000000001</c:v>
                </c:pt>
                <c:pt idx="6392">
                  <c:v>23.461635000000001</c:v>
                </c:pt>
                <c:pt idx="6393">
                  <c:v>23.48104</c:v>
                </c:pt>
                <c:pt idx="6394">
                  <c:v>23.541198000000001</c:v>
                </c:pt>
                <c:pt idx="6395">
                  <c:v>23.605058</c:v>
                </c:pt>
                <c:pt idx="6396">
                  <c:v>23.642106999999999</c:v>
                </c:pt>
                <c:pt idx="6397">
                  <c:v>23.659844</c:v>
                </c:pt>
                <c:pt idx="6398">
                  <c:v>23.694583000000002</c:v>
                </c:pt>
                <c:pt idx="6399">
                  <c:v>23.757570000000001</c:v>
                </c:pt>
                <c:pt idx="6400">
                  <c:v>23.770979000000001</c:v>
                </c:pt>
                <c:pt idx="6401">
                  <c:v>23.790839999999999</c:v>
                </c:pt>
                <c:pt idx="6402">
                  <c:v>23.786814</c:v>
                </c:pt>
                <c:pt idx="6403">
                  <c:v>23.817996000000001</c:v>
                </c:pt>
                <c:pt idx="6404">
                  <c:v>23.795864000000002</c:v>
                </c:pt>
                <c:pt idx="6405">
                  <c:v>23.837866999999999</c:v>
                </c:pt>
                <c:pt idx="6406">
                  <c:v>23.83849</c:v>
                </c:pt>
                <c:pt idx="6407">
                  <c:v>23.844543999999999</c:v>
                </c:pt>
                <c:pt idx="6408">
                  <c:v>23.864433999999999</c:v>
                </c:pt>
                <c:pt idx="6409">
                  <c:v>23.893089</c:v>
                </c:pt>
                <c:pt idx="6410">
                  <c:v>23.921541999999999</c:v>
                </c:pt>
                <c:pt idx="6411">
                  <c:v>23.906663000000002</c:v>
                </c:pt>
                <c:pt idx="6412">
                  <c:v>23.879505000000002</c:v>
                </c:pt>
                <c:pt idx="6413">
                  <c:v>23.863007</c:v>
                </c:pt>
                <c:pt idx="6414">
                  <c:v>23.874492</c:v>
                </c:pt>
                <c:pt idx="6415">
                  <c:v>23.865955</c:v>
                </c:pt>
                <c:pt idx="6416">
                  <c:v>23.894767999999999</c:v>
                </c:pt>
                <c:pt idx="6417">
                  <c:v>23.920051999999998</c:v>
                </c:pt>
                <c:pt idx="6418">
                  <c:v>23.907983000000002</c:v>
                </c:pt>
                <c:pt idx="6419">
                  <c:v>23.899308000000001</c:v>
                </c:pt>
                <c:pt idx="6420">
                  <c:v>23.915841</c:v>
                </c:pt>
                <c:pt idx="6421">
                  <c:v>23.929022</c:v>
                </c:pt>
                <c:pt idx="6422">
                  <c:v>23.916694</c:v>
                </c:pt>
                <c:pt idx="6423">
                  <c:v>23.892893000000001</c:v>
                </c:pt>
                <c:pt idx="6424">
                  <c:v>23.878582999999999</c:v>
                </c:pt>
                <c:pt idx="6425">
                  <c:v>23.858976999999999</c:v>
                </c:pt>
                <c:pt idx="6426">
                  <c:v>23.854423000000001</c:v>
                </c:pt>
                <c:pt idx="6427">
                  <c:v>23.846169</c:v>
                </c:pt>
                <c:pt idx="6428">
                  <c:v>23.746725000000001</c:v>
                </c:pt>
                <c:pt idx="6429">
                  <c:v>23.65061</c:v>
                </c:pt>
                <c:pt idx="6430">
                  <c:v>23.581281000000001</c:v>
                </c:pt>
                <c:pt idx="6431">
                  <c:v>23.577618000000001</c:v>
                </c:pt>
                <c:pt idx="6432">
                  <c:v>23.577411999999999</c:v>
                </c:pt>
                <c:pt idx="6433">
                  <c:v>23.548621000000001</c:v>
                </c:pt>
                <c:pt idx="6434">
                  <c:v>23.550308999999999</c:v>
                </c:pt>
                <c:pt idx="6435">
                  <c:v>23.539553000000002</c:v>
                </c:pt>
                <c:pt idx="6436">
                  <c:v>23.539342000000001</c:v>
                </c:pt>
                <c:pt idx="6437">
                  <c:v>23.546213999999999</c:v>
                </c:pt>
                <c:pt idx="6438">
                  <c:v>23.542808999999998</c:v>
                </c:pt>
                <c:pt idx="6439">
                  <c:v>23.538557999999998</c:v>
                </c:pt>
                <c:pt idx="6440">
                  <c:v>23.535777</c:v>
                </c:pt>
                <c:pt idx="6441">
                  <c:v>23.535326999999999</c:v>
                </c:pt>
                <c:pt idx="6442">
                  <c:v>23.532938999999999</c:v>
                </c:pt>
                <c:pt idx="6443">
                  <c:v>23.543551000000001</c:v>
                </c:pt>
                <c:pt idx="6444">
                  <c:v>23.498716000000002</c:v>
                </c:pt>
                <c:pt idx="6445">
                  <c:v>23.511205</c:v>
                </c:pt>
                <c:pt idx="6446">
                  <c:v>23.535017</c:v>
                </c:pt>
                <c:pt idx="6447">
                  <c:v>23.558678</c:v>
                </c:pt>
                <c:pt idx="6448">
                  <c:v>23.556728</c:v>
                </c:pt>
                <c:pt idx="6449">
                  <c:v>23.563686000000001</c:v>
                </c:pt>
                <c:pt idx="6450">
                  <c:v>23.629007999999999</c:v>
                </c:pt>
                <c:pt idx="6451">
                  <c:v>23.681526999999999</c:v>
                </c:pt>
                <c:pt idx="6452">
                  <c:v>23.7178</c:v>
                </c:pt>
                <c:pt idx="6453">
                  <c:v>23.774021000000001</c:v>
                </c:pt>
                <c:pt idx="6454">
                  <c:v>23.750920000000001</c:v>
                </c:pt>
                <c:pt idx="6455">
                  <c:v>23.774104000000001</c:v>
                </c:pt>
                <c:pt idx="6456">
                  <c:v>23.799334999999999</c:v>
                </c:pt>
                <c:pt idx="6457">
                  <c:v>23.835334</c:v>
                </c:pt>
                <c:pt idx="6458">
                  <c:v>23.833822000000001</c:v>
                </c:pt>
                <c:pt idx="6459">
                  <c:v>23.853681000000002</c:v>
                </c:pt>
                <c:pt idx="6460">
                  <c:v>23.848676000000001</c:v>
                </c:pt>
                <c:pt idx="6461">
                  <c:v>23.826550000000001</c:v>
                </c:pt>
                <c:pt idx="6462">
                  <c:v>23.834206999999999</c:v>
                </c:pt>
                <c:pt idx="6463">
                  <c:v>23.857109000000001</c:v>
                </c:pt>
                <c:pt idx="6464">
                  <c:v>23.852857</c:v>
                </c:pt>
                <c:pt idx="6465">
                  <c:v>23.842836999999999</c:v>
                </c:pt>
                <c:pt idx="6466">
                  <c:v>23.876749</c:v>
                </c:pt>
                <c:pt idx="6467">
                  <c:v>23.895952999999999</c:v>
                </c:pt>
                <c:pt idx="6468">
                  <c:v>23.900342999999999</c:v>
                </c:pt>
                <c:pt idx="6469">
                  <c:v>23.929465</c:v>
                </c:pt>
                <c:pt idx="6470">
                  <c:v>23.951397</c:v>
                </c:pt>
                <c:pt idx="6471">
                  <c:v>23.929749999999999</c:v>
                </c:pt>
                <c:pt idx="6472">
                  <c:v>23.916131</c:v>
                </c:pt>
                <c:pt idx="6473">
                  <c:v>23.910976000000002</c:v>
                </c:pt>
                <c:pt idx="6474">
                  <c:v>23.914774000000001</c:v>
                </c:pt>
                <c:pt idx="6475">
                  <c:v>23.917684999999999</c:v>
                </c:pt>
                <c:pt idx="6476">
                  <c:v>23.908238000000001</c:v>
                </c:pt>
                <c:pt idx="6477">
                  <c:v>23.907464999999998</c:v>
                </c:pt>
                <c:pt idx="6478">
                  <c:v>23.898199999999999</c:v>
                </c:pt>
                <c:pt idx="6479">
                  <c:v>23.889900000000001</c:v>
                </c:pt>
                <c:pt idx="6480">
                  <c:v>23.882404999999999</c:v>
                </c:pt>
                <c:pt idx="6481">
                  <c:v>23.876431</c:v>
                </c:pt>
                <c:pt idx="6482">
                  <c:v>23.876306</c:v>
                </c:pt>
                <c:pt idx="6483">
                  <c:v>23.864182</c:v>
                </c:pt>
                <c:pt idx="6484">
                  <c:v>23.823224</c:v>
                </c:pt>
                <c:pt idx="6485">
                  <c:v>23.746780000000001</c:v>
                </c:pt>
                <c:pt idx="6486">
                  <c:v>23.708295</c:v>
                </c:pt>
                <c:pt idx="6487">
                  <c:v>23.661849</c:v>
                </c:pt>
                <c:pt idx="6488">
                  <c:v>23.639094</c:v>
                </c:pt>
                <c:pt idx="6489">
                  <c:v>23.630144000000001</c:v>
                </c:pt>
                <c:pt idx="6490">
                  <c:v>23.618188</c:v>
                </c:pt>
                <c:pt idx="6491">
                  <c:v>23.613651000000001</c:v>
                </c:pt>
                <c:pt idx="6492">
                  <c:v>23.619187</c:v>
                </c:pt>
                <c:pt idx="6493">
                  <c:v>23.603273999999999</c:v>
                </c:pt>
                <c:pt idx="6494">
                  <c:v>23.601793000000001</c:v>
                </c:pt>
                <c:pt idx="6495">
                  <c:v>23.596001000000001</c:v>
                </c:pt>
                <c:pt idx="6496">
                  <c:v>23.590540000000001</c:v>
                </c:pt>
                <c:pt idx="6497">
                  <c:v>23.599229000000001</c:v>
                </c:pt>
                <c:pt idx="6498">
                  <c:v>23.599322999999998</c:v>
                </c:pt>
                <c:pt idx="6499">
                  <c:v>23.580566000000001</c:v>
                </c:pt>
                <c:pt idx="6500">
                  <c:v>23.575317999999999</c:v>
                </c:pt>
                <c:pt idx="6501">
                  <c:v>23.572576000000002</c:v>
                </c:pt>
                <c:pt idx="6502">
                  <c:v>23.565138000000001</c:v>
                </c:pt>
                <c:pt idx="6503">
                  <c:v>23.578188999999998</c:v>
                </c:pt>
                <c:pt idx="6504">
                  <c:v>23.619633</c:v>
                </c:pt>
                <c:pt idx="6505">
                  <c:v>23.663105000000002</c:v>
                </c:pt>
                <c:pt idx="6506">
                  <c:v>23.700733</c:v>
                </c:pt>
                <c:pt idx="6507">
                  <c:v>23.718178999999999</c:v>
                </c:pt>
                <c:pt idx="6508">
                  <c:v>23.717911000000001</c:v>
                </c:pt>
                <c:pt idx="6509">
                  <c:v>23.737603</c:v>
                </c:pt>
                <c:pt idx="6510">
                  <c:v>23.749797999999998</c:v>
                </c:pt>
                <c:pt idx="6511">
                  <c:v>23.764955</c:v>
                </c:pt>
                <c:pt idx="6512">
                  <c:v>23.784018</c:v>
                </c:pt>
                <c:pt idx="6513">
                  <c:v>23.718852999999999</c:v>
                </c:pt>
                <c:pt idx="6514">
                  <c:v>23.738122000000001</c:v>
                </c:pt>
                <c:pt idx="6515">
                  <c:v>23.778894999999999</c:v>
                </c:pt>
                <c:pt idx="6516">
                  <c:v>23.800684</c:v>
                </c:pt>
                <c:pt idx="6517">
                  <c:v>23.842061000000001</c:v>
                </c:pt>
                <c:pt idx="6518">
                  <c:v>23.843458999999999</c:v>
                </c:pt>
                <c:pt idx="6519">
                  <c:v>23.851082999999999</c:v>
                </c:pt>
                <c:pt idx="6520">
                  <c:v>23.871728999999998</c:v>
                </c:pt>
                <c:pt idx="6521">
                  <c:v>23.879427</c:v>
                </c:pt>
                <c:pt idx="6522">
                  <c:v>23.860097</c:v>
                </c:pt>
                <c:pt idx="6523">
                  <c:v>23.833863999999998</c:v>
                </c:pt>
                <c:pt idx="6524">
                  <c:v>23.809481000000002</c:v>
                </c:pt>
                <c:pt idx="6525">
                  <c:v>23.828747</c:v>
                </c:pt>
                <c:pt idx="6526">
                  <c:v>23.822005000000001</c:v>
                </c:pt>
                <c:pt idx="6527">
                  <c:v>23.838742</c:v>
                </c:pt>
                <c:pt idx="6528">
                  <c:v>23.851997000000001</c:v>
                </c:pt>
                <c:pt idx="6529">
                  <c:v>23.841149999999999</c:v>
                </c:pt>
                <c:pt idx="6530">
                  <c:v>23.841871000000001</c:v>
                </c:pt>
                <c:pt idx="6531">
                  <c:v>23.829394000000001</c:v>
                </c:pt>
                <c:pt idx="6532">
                  <c:v>23.828240000000001</c:v>
                </c:pt>
                <c:pt idx="6533">
                  <c:v>23.801649999999999</c:v>
                </c:pt>
                <c:pt idx="6534">
                  <c:v>23.794262</c:v>
                </c:pt>
                <c:pt idx="6535">
                  <c:v>23.769193000000001</c:v>
                </c:pt>
                <c:pt idx="6536">
                  <c:v>23.757231000000001</c:v>
                </c:pt>
                <c:pt idx="6537">
                  <c:v>23.743497999999999</c:v>
                </c:pt>
                <c:pt idx="6538">
                  <c:v>23.659818999999999</c:v>
                </c:pt>
                <c:pt idx="6539">
                  <c:v>23.611135000000001</c:v>
                </c:pt>
                <c:pt idx="6540">
                  <c:v>23.599957</c:v>
                </c:pt>
                <c:pt idx="6541">
                  <c:v>23.594649</c:v>
                </c:pt>
                <c:pt idx="6542">
                  <c:v>23.580622999999999</c:v>
                </c:pt>
                <c:pt idx="6543">
                  <c:v>23.579461999999999</c:v>
                </c:pt>
                <c:pt idx="6544">
                  <c:v>23.584149</c:v>
                </c:pt>
                <c:pt idx="6545">
                  <c:v>23.570101999999999</c:v>
                </c:pt>
                <c:pt idx="6546">
                  <c:v>23.560317000000001</c:v>
                </c:pt>
                <c:pt idx="6547">
                  <c:v>23.523698</c:v>
                </c:pt>
                <c:pt idx="6548">
                  <c:v>23.519798999999999</c:v>
                </c:pt>
                <c:pt idx="6549">
                  <c:v>23.51559</c:v>
                </c:pt>
                <c:pt idx="6550">
                  <c:v>23.525081</c:v>
                </c:pt>
                <c:pt idx="6551">
                  <c:v>23.521191000000002</c:v>
                </c:pt>
                <c:pt idx="6552">
                  <c:v>23.515191000000002</c:v>
                </c:pt>
                <c:pt idx="6553">
                  <c:v>23.478348</c:v>
                </c:pt>
                <c:pt idx="6554">
                  <c:v>23.461362999999999</c:v>
                </c:pt>
                <c:pt idx="6555">
                  <c:v>23.471422</c:v>
                </c:pt>
                <c:pt idx="6556">
                  <c:v>23.445005999999999</c:v>
                </c:pt>
                <c:pt idx="6557">
                  <c:v>23.433164000000001</c:v>
                </c:pt>
                <c:pt idx="6558">
                  <c:v>23.483015999999999</c:v>
                </c:pt>
                <c:pt idx="6559">
                  <c:v>23.549308</c:v>
                </c:pt>
                <c:pt idx="6560">
                  <c:v>23.614249000000001</c:v>
                </c:pt>
                <c:pt idx="6561">
                  <c:v>23.649958999999999</c:v>
                </c:pt>
                <c:pt idx="6562">
                  <c:v>23.678401999999998</c:v>
                </c:pt>
                <c:pt idx="6563">
                  <c:v>23.708069999999999</c:v>
                </c:pt>
                <c:pt idx="6564">
                  <c:v>23.764130999999999</c:v>
                </c:pt>
                <c:pt idx="6565">
                  <c:v>23.785439</c:v>
                </c:pt>
                <c:pt idx="6566">
                  <c:v>23.796925999999999</c:v>
                </c:pt>
                <c:pt idx="6567">
                  <c:v>23.834097</c:v>
                </c:pt>
                <c:pt idx="6568">
                  <c:v>23.866969999999998</c:v>
                </c:pt>
                <c:pt idx="6569">
                  <c:v>23.851786000000001</c:v>
                </c:pt>
                <c:pt idx="6570">
                  <c:v>23.849067000000002</c:v>
                </c:pt>
                <c:pt idx="6571">
                  <c:v>23.844877</c:v>
                </c:pt>
                <c:pt idx="6572">
                  <c:v>23.879570000000001</c:v>
                </c:pt>
                <c:pt idx="6573">
                  <c:v>23.871271</c:v>
                </c:pt>
                <c:pt idx="6574">
                  <c:v>23.8582</c:v>
                </c:pt>
                <c:pt idx="6575">
                  <c:v>23.843164000000002</c:v>
                </c:pt>
                <c:pt idx="6576">
                  <c:v>23.850712999999999</c:v>
                </c:pt>
                <c:pt idx="6577">
                  <c:v>23.826720999999999</c:v>
                </c:pt>
                <c:pt idx="6578">
                  <c:v>23.851673999999999</c:v>
                </c:pt>
                <c:pt idx="6579">
                  <c:v>23.855778000000001</c:v>
                </c:pt>
                <c:pt idx="6580">
                  <c:v>23.859211999999999</c:v>
                </c:pt>
                <c:pt idx="6581">
                  <c:v>23.767876000000001</c:v>
                </c:pt>
                <c:pt idx="6582">
                  <c:v>23.789587999999998</c:v>
                </c:pt>
                <c:pt idx="6583">
                  <c:v>23.789874999999999</c:v>
                </c:pt>
                <c:pt idx="6584">
                  <c:v>23.761706</c:v>
                </c:pt>
                <c:pt idx="6585">
                  <c:v>23.774097999999999</c:v>
                </c:pt>
                <c:pt idx="6586">
                  <c:v>23.784993</c:v>
                </c:pt>
                <c:pt idx="6587">
                  <c:v>23.79749</c:v>
                </c:pt>
                <c:pt idx="6588">
                  <c:v>23.817077000000001</c:v>
                </c:pt>
                <c:pt idx="6589">
                  <c:v>23.826034</c:v>
                </c:pt>
                <c:pt idx="6590">
                  <c:v>23.854199000000001</c:v>
                </c:pt>
                <c:pt idx="6591">
                  <c:v>23.834135</c:v>
                </c:pt>
                <c:pt idx="6592">
                  <c:v>23.838764999999999</c:v>
                </c:pt>
                <c:pt idx="6593">
                  <c:v>23.810798999999999</c:v>
                </c:pt>
                <c:pt idx="6594">
                  <c:v>23.743832999999999</c:v>
                </c:pt>
                <c:pt idx="6595">
                  <c:v>23.681626999999999</c:v>
                </c:pt>
                <c:pt idx="6596">
                  <c:v>23.637094999999999</c:v>
                </c:pt>
                <c:pt idx="6597">
                  <c:v>23.622608</c:v>
                </c:pt>
                <c:pt idx="6598">
                  <c:v>23.610023000000002</c:v>
                </c:pt>
                <c:pt idx="6599">
                  <c:v>23.580674999999999</c:v>
                </c:pt>
                <c:pt idx="6600">
                  <c:v>23.569883000000001</c:v>
                </c:pt>
                <c:pt idx="6601">
                  <c:v>23.566566000000002</c:v>
                </c:pt>
                <c:pt idx="6602">
                  <c:v>23.560383999999999</c:v>
                </c:pt>
                <c:pt idx="6603">
                  <c:v>23.527141</c:v>
                </c:pt>
                <c:pt idx="6604">
                  <c:v>23.513259000000001</c:v>
                </c:pt>
                <c:pt idx="6605">
                  <c:v>23.510179999999998</c:v>
                </c:pt>
                <c:pt idx="6606">
                  <c:v>23.491775000000001</c:v>
                </c:pt>
                <c:pt idx="6607">
                  <c:v>23.466021000000001</c:v>
                </c:pt>
                <c:pt idx="6608">
                  <c:v>23.410332</c:v>
                </c:pt>
                <c:pt idx="6609">
                  <c:v>23.387194999999998</c:v>
                </c:pt>
                <c:pt idx="6610">
                  <c:v>23.375653</c:v>
                </c:pt>
                <c:pt idx="6611">
                  <c:v>23.409361000000001</c:v>
                </c:pt>
                <c:pt idx="6612">
                  <c:v>23.461964999999999</c:v>
                </c:pt>
                <c:pt idx="6613">
                  <c:v>23.52974</c:v>
                </c:pt>
                <c:pt idx="6614">
                  <c:v>23.562224000000001</c:v>
                </c:pt>
                <c:pt idx="6615">
                  <c:v>23.605378000000002</c:v>
                </c:pt>
                <c:pt idx="6616">
                  <c:v>23.674837</c:v>
                </c:pt>
                <c:pt idx="6617">
                  <c:v>23.693722000000001</c:v>
                </c:pt>
                <c:pt idx="6618">
                  <c:v>23.717863000000001</c:v>
                </c:pt>
                <c:pt idx="6619">
                  <c:v>23.736293</c:v>
                </c:pt>
                <c:pt idx="6620">
                  <c:v>23.779361000000002</c:v>
                </c:pt>
                <c:pt idx="6621">
                  <c:v>23.800021999999998</c:v>
                </c:pt>
                <c:pt idx="6622">
                  <c:v>23.77384</c:v>
                </c:pt>
                <c:pt idx="6623">
                  <c:v>23.758789</c:v>
                </c:pt>
                <c:pt idx="6624">
                  <c:v>23.730727999999999</c:v>
                </c:pt>
                <c:pt idx="6625">
                  <c:v>23.743727</c:v>
                </c:pt>
                <c:pt idx="6626">
                  <c:v>23.778148999999999</c:v>
                </c:pt>
                <c:pt idx="6627">
                  <c:v>23.787607999999999</c:v>
                </c:pt>
                <c:pt idx="6628">
                  <c:v>23.771989999999999</c:v>
                </c:pt>
                <c:pt idx="6629">
                  <c:v>23.766302</c:v>
                </c:pt>
                <c:pt idx="6630">
                  <c:v>23.762556</c:v>
                </c:pt>
                <c:pt idx="6631">
                  <c:v>23.794046999999999</c:v>
                </c:pt>
                <c:pt idx="6632">
                  <c:v>23.748588000000002</c:v>
                </c:pt>
                <c:pt idx="6633">
                  <c:v>23.765896000000001</c:v>
                </c:pt>
                <c:pt idx="6634">
                  <c:v>23.827676</c:v>
                </c:pt>
                <c:pt idx="6635">
                  <c:v>23.833625999999999</c:v>
                </c:pt>
                <c:pt idx="6636">
                  <c:v>23.853783</c:v>
                </c:pt>
                <c:pt idx="6637">
                  <c:v>23.886496999999999</c:v>
                </c:pt>
                <c:pt idx="6638">
                  <c:v>23.903994999999998</c:v>
                </c:pt>
                <c:pt idx="6639">
                  <c:v>23.889856999999999</c:v>
                </c:pt>
                <c:pt idx="6640">
                  <c:v>23.886818000000002</c:v>
                </c:pt>
                <c:pt idx="6641">
                  <c:v>23.8994</c:v>
                </c:pt>
                <c:pt idx="6642">
                  <c:v>23.921559999999999</c:v>
                </c:pt>
                <c:pt idx="6643">
                  <c:v>23.914878999999999</c:v>
                </c:pt>
                <c:pt idx="6644">
                  <c:v>23.913083</c:v>
                </c:pt>
                <c:pt idx="6645">
                  <c:v>23.896867</c:v>
                </c:pt>
                <c:pt idx="6646">
                  <c:v>23.862634</c:v>
                </c:pt>
                <c:pt idx="6647">
                  <c:v>23.8474</c:v>
                </c:pt>
                <c:pt idx="6648">
                  <c:v>23.877309</c:v>
                </c:pt>
                <c:pt idx="6649">
                  <c:v>23.859475</c:v>
                </c:pt>
                <c:pt idx="6650">
                  <c:v>23.821041000000001</c:v>
                </c:pt>
                <c:pt idx="6651">
                  <c:v>23.723306000000001</c:v>
                </c:pt>
                <c:pt idx="6652">
                  <c:v>23.66696</c:v>
                </c:pt>
                <c:pt idx="6653">
                  <c:v>23.619392000000001</c:v>
                </c:pt>
                <c:pt idx="6654">
                  <c:v>23.603622000000001</c:v>
                </c:pt>
                <c:pt idx="6655">
                  <c:v>23.608650999999998</c:v>
                </c:pt>
                <c:pt idx="6656">
                  <c:v>23.607019999999999</c:v>
                </c:pt>
                <c:pt idx="6657">
                  <c:v>23.598365999999999</c:v>
                </c:pt>
                <c:pt idx="6658">
                  <c:v>23.585608000000001</c:v>
                </c:pt>
                <c:pt idx="6659">
                  <c:v>23.538667</c:v>
                </c:pt>
                <c:pt idx="6660">
                  <c:v>23.493169000000002</c:v>
                </c:pt>
                <c:pt idx="6661">
                  <c:v>23.445585999999999</c:v>
                </c:pt>
                <c:pt idx="6662">
                  <c:v>23.396339999999999</c:v>
                </c:pt>
                <c:pt idx="6663">
                  <c:v>23.352219999999999</c:v>
                </c:pt>
                <c:pt idx="6664">
                  <c:v>23.360067999999998</c:v>
                </c:pt>
                <c:pt idx="6665">
                  <c:v>23.333534</c:v>
                </c:pt>
                <c:pt idx="6666">
                  <c:v>23.329533000000001</c:v>
                </c:pt>
                <c:pt idx="6667">
                  <c:v>23.38851</c:v>
                </c:pt>
                <c:pt idx="6668">
                  <c:v>23.42576</c:v>
                </c:pt>
                <c:pt idx="6669">
                  <c:v>23.499904000000001</c:v>
                </c:pt>
                <c:pt idx="6670">
                  <c:v>23.587309000000001</c:v>
                </c:pt>
                <c:pt idx="6671">
                  <c:v>23.629390999999998</c:v>
                </c:pt>
                <c:pt idx="6672">
                  <c:v>23.684532000000001</c:v>
                </c:pt>
                <c:pt idx="6673">
                  <c:v>23.724672000000002</c:v>
                </c:pt>
                <c:pt idx="6674">
                  <c:v>23.744446</c:v>
                </c:pt>
                <c:pt idx="6675">
                  <c:v>23.782422</c:v>
                </c:pt>
                <c:pt idx="6676">
                  <c:v>23.823674</c:v>
                </c:pt>
                <c:pt idx="6677">
                  <c:v>23.844311999999999</c:v>
                </c:pt>
                <c:pt idx="6678">
                  <c:v>23.868749000000001</c:v>
                </c:pt>
                <c:pt idx="6679">
                  <c:v>23.863164000000001</c:v>
                </c:pt>
                <c:pt idx="6680">
                  <c:v>23.851571</c:v>
                </c:pt>
                <c:pt idx="6681">
                  <c:v>23.886227999999999</c:v>
                </c:pt>
                <c:pt idx="6682">
                  <c:v>23.910544000000002</c:v>
                </c:pt>
                <c:pt idx="6683">
                  <c:v>23.894462000000001</c:v>
                </c:pt>
                <c:pt idx="6684">
                  <c:v>23.873683</c:v>
                </c:pt>
                <c:pt idx="6685">
                  <c:v>23.896422999999999</c:v>
                </c:pt>
                <c:pt idx="6686">
                  <c:v>23.887542</c:v>
                </c:pt>
                <c:pt idx="6687">
                  <c:v>23.874737</c:v>
                </c:pt>
                <c:pt idx="6688">
                  <c:v>23.894746999999999</c:v>
                </c:pt>
                <c:pt idx="6689">
                  <c:v>23.881494</c:v>
                </c:pt>
                <c:pt idx="6690">
                  <c:v>23.882574999999999</c:v>
                </c:pt>
                <c:pt idx="6691">
                  <c:v>23.870536000000001</c:v>
                </c:pt>
                <c:pt idx="6692">
                  <c:v>23.885273999999999</c:v>
                </c:pt>
                <c:pt idx="6693">
                  <c:v>23.92145</c:v>
                </c:pt>
                <c:pt idx="6694">
                  <c:v>23.867999000000001</c:v>
                </c:pt>
                <c:pt idx="6695">
                  <c:v>23.863350000000001</c:v>
                </c:pt>
                <c:pt idx="6696">
                  <c:v>23.867920000000002</c:v>
                </c:pt>
                <c:pt idx="6697">
                  <c:v>23.890485000000002</c:v>
                </c:pt>
                <c:pt idx="6698">
                  <c:v>23.904710999999999</c:v>
                </c:pt>
                <c:pt idx="6699">
                  <c:v>23.861975999999999</c:v>
                </c:pt>
                <c:pt idx="6700">
                  <c:v>23.815166999999999</c:v>
                </c:pt>
                <c:pt idx="6701">
                  <c:v>23.833386000000001</c:v>
                </c:pt>
                <c:pt idx="6702">
                  <c:v>23.807763999999999</c:v>
                </c:pt>
                <c:pt idx="6703">
                  <c:v>23.800412999999999</c:v>
                </c:pt>
                <c:pt idx="6704">
                  <c:v>23.663242</c:v>
                </c:pt>
                <c:pt idx="6705">
                  <c:v>23.597183000000001</c:v>
                </c:pt>
                <c:pt idx="6706">
                  <c:v>23.599540999999999</c:v>
                </c:pt>
                <c:pt idx="6707">
                  <c:v>23.596026999999999</c:v>
                </c:pt>
                <c:pt idx="6708">
                  <c:v>23.608443999999999</c:v>
                </c:pt>
                <c:pt idx="6709">
                  <c:v>23.605706000000001</c:v>
                </c:pt>
                <c:pt idx="6710">
                  <c:v>23.587610999999999</c:v>
                </c:pt>
                <c:pt idx="6711">
                  <c:v>23.552350000000001</c:v>
                </c:pt>
                <c:pt idx="6712">
                  <c:v>23.468786000000001</c:v>
                </c:pt>
                <c:pt idx="6713">
                  <c:v>23.444002000000001</c:v>
                </c:pt>
                <c:pt idx="6714">
                  <c:v>23.408201999999999</c:v>
                </c:pt>
                <c:pt idx="6715">
                  <c:v>23.365027000000001</c:v>
                </c:pt>
                <c:pt idx="6716">
                  <c:v>23.307617</c:v>
                </c:pt>
                <c:pt idx="6717">
                  <c:v>23.247551999999999</c:v>
                </c:pt>
                <c:pt idx="6718">
                  <c:v>23.212278000000001</c:v>
                </c:pt>
                <c:pt idx="6719">
                  <c:v>23.225401999999999</c:v>
                </c:pt>
                <c:pt idx="6720">
                  <c:v>23.269867000000001</c:v>
                </c:pt>
                <c:pt idx="6721">
                  <c:v>23.323414</c:v>
                </c:pt>
                <c:pt idx="6722">
                  <c:v>23.402396</c:v>
                </c:pt>
                <c:pt idx="6723">
                  <c:v>23.488515</c:v>
                </c:pt>
                <c:pt idx="6724">
                  <c:v>23.559626000000002</c:v>
                </c:pt>
                <c:pt idx="6725">
                  <c:v>23.613098999999998</c:v>
                </c:pt>
                <c:pt idx="6726">
                  <c:v>23.625505</c:v>
                </c:pt>
                <c:pt idx="6727">
                  <c:v>23.689674</c:v>
                </c:pt>
                <c:pt idx="6728">
                  <c:v>23.696016</c:v>
                </c:pt>
                <c:pt idx="6729">
                  <c:v>23.715206999999999</c:v>
                </c:pt>
                <c:pt idx="6730">
                  <c:v>23.769974999999999</c:v>
                </c:pt>
                <c:pt idx="6731">
                  <c:v>23.765521</c:v>
                </c:pt>
                <c:pt idx="6732">
                  <c:v>23.790997999999998</c:v>
                </c:pt>
                <c:pt idx="6733">
                  <c:v>23.790937</c:v>
                </c:pt>
                <c:pt idx="6734">
                  <c:v>23.792453999999999</c:v>
                </c:pt>
                <c:pt idx="6735">
                  <c:v>23.798983</c:v>
                </c:pt>
                <c:pt idx="6736">
                  <c:v>23.812643999999999</c:v>
                </c:pt>
                <c:pt idx="6737">
                  <c:v>23.817375999999999</c:v>
                </c:pt>
                <c:pt idx="6738">
                  <c:v>23.821687000000001</c:v>
                </c:pt>
                <c:pt idx="6739">
                  <c:v>23.822991999999999</c:v>
                </c:pt>
                <c:pt idx="6740">
                  <c:v>23.841093999999998</c:v>
                </c:pt>
                <c:pt idx="6741">
                  <c:v>23.864827999999999</c:v>
                </c:pt>
                <c:pt idx="6742">
                  <c:v>23.862841</c:v>
                </c:pt>
                <c:pt idx="6743">
                  <c:v>23.832380000000001</c:v>
                </c:pt>
                <c:pt idx="6744">
                  <c:v>23.836511999999999</c:v>
                </c:pt>
                <c:pt idx="6745">
                  <c:v>23.816002999999998</c:v>
                </c:pt>
                <c:pt idx="6746">
                  <c:v>23.783745</c:v>
                </c:pt>
                <c:pt idx="6747">
                  <c:v>23.766832000000001</c:v>
                </c:pt>
                <c:pt idx="6748">
                  <c:v>23.759682000000002</c:v>
                </c:pt>
                <c:pt idx="6749">
                  <c:v>23.776002999999999</c:v>
                </c:pt>
                <c:pt idx="6750">
                  <c:v>23.751994</c:v>
                </c:pt>
                <c:pt idx="6751">
                  <c:v>23.753122999999999</c:v>
                </c:pt>
                <c:pt idx="6752">
                  <c:v>23.760102</c:v>
                </c:pt>
                <c:pt idx="6753">
                  <c:v>23.787925999999999</c:v>
                </c:pt>
                <c:pt idx="6754">
                  <c:v>23.808195999999999</c:v>
                </c:pt>
                <c:pt idx="6755">
                  <c:v>23.812466000000001</c:v>
                </c:pt>
                <c:pt idx="6756">
                  <c:v>23.836281</c:v>
                </c:pt>
                <c:pt idx="6757">
                  <c:v>23.827105</c:v>
                </c:pt>
                <c:pt idx="6758">
                  <c:v>23.825986</c:v>
                </c:pt>
                <c:pt idx="6759">
                  <c:v>23.788357999999999</c:v>
                </c:pt>
                <c:pt idx="6760">
                  <c:v>23.747164999999999</c:v>
                </c:pt>
                <c:pt idx="6761">
                  <c:v>23.662296000000001</c:v>
                </c:pt>
                <c:pt idx="6762">
                  <c:v>23.639284</c:v>
                </c:pt>
                <c:pt idx="6763">
                  <c:v>23.631982000000001</c:v>
                </c:pt>
                <c:pt idx="6764">
                  <c:v>23.627883000000001</c:v>
                </c:pt>
                <c:pt idx="6765">
                  <c:v>23.623832</c:v>
                </c:pt>
                <c:pt idx="6766">
                  <c:v>23.601716</c:v>
                </c:pt>
                <c:pt idx="6767">
                  <c:v>23.585318999999998</c:v>
                </c:pt>
                <c:pt idx="6768">
                  <c:v>23.542268</c:v>
                </c:pt>
                <c:pt idx="6769">
                  <c:v>23.500402000000001</c:v>
                </c:pt>
                <c:pt idx="6770">
                  <c:v>23.459325</c:v>
                </c:pt>
                <c:pt idx="6771">
                  <c:v>23.404377</c:v>
                </c:pt>
                <c:pt idx="6772">
                  <c:v>23.353359999999999</c:v>
                </c:pt>
                <c:pt idx="6773">
                  <c:v>23.303256999999999</c:v>
                </c:pt>
                <c:pt idx="6774">
                  <c:v>23.28922</c:v>
                </c:pt>
                <c:pt idx="6775">
                  <c:v>23.292324000000001</c:v>
                </c:pt>
                <c:pt idx="6776">
                  <c:v>23.324531</c:v>
                </c:pt>
                <c:pt idx="6777">
                  <c:v>23.392510000000001</c:v>
                </c:pt>
                <c:pt idx="6778">
                  <c:v>23.456157000000001</c:v>
                </c:pt>
                <c:pt idx="6779">
                  <c:v>23.540859999999999</c:v>
                </c:pt>
                <c:pt idx="6780">
                  <c:v>23.611049000000001</c:v>
                </c:pt>
                <c:pt idx="6781">
                  <c:v>23.653397999999999</c:v>
                </c:pt>
                <c:pt idx="6782">
                  <c:v>23.682867000000002</c:v>
                </c:pt>
                <c:pt idx="6783">
                  <c:v>23.713370000000001</c:v>
                </c:pt>
                <c:pt idx="6784">
                  <c:v>23.734534</c:v>
                </c:pt>
                <c:pt idx="6785">
                  <c:v>23.756723999999998</c:v>
                </c:pt>
                <c:pt idx="6786">
                  <c:v>23.794169</c:v>
                </c:pt>
                <c:pt idx="6787">
                  <c:v>23.816026000000001</c:v>
                </c:pt>
                <c:pt idx="6788">
                  <c:v>23.784087</c:v>
                </c:pt>
                <c:pt idx="6789">
                  <c:v>23.807269999999999</c:v>
                </c:pt>
                <c:pt idx="6790">
                  <c:v>23.786256000000002</c:v>
                </c:pt>
                <c:pt idx="6791">
                  <c:v>23.817906000000001</c:v>
                </c:pt>
                <c:pt idx="6792">
                  <c:v>23.85436</c:v>
                </c:pt>
                <c:pt idx="6793">
                  <c:v>23.872140999999999</c:v>
                </c:pt>
                <c:pt idx="6794">
                  <c:v>23.854942999999999</c:v>
                </c:pt>
                <c:pt idx="6795">
                  <c:v>23.848344000000001</c:v>
                </c:pt>
                <c:pt idx="6796">
                  <c:v>23.866820000000001</c:v>
                </c:pt>
                <c:pt idx="6797">
                  <c:v>23.883841</c:v>
                </c:pt>
                <c:pt idx="6798">
                  <c:v>23.882297999999999</c:v>
                </c:pt>
                <c:pt idx="6799">
                  <c:v>23.898557</c:v>
                </c:pt>
                <c:pt idx="6800">
                  <c:v>23.888704000000001</c:v>
                </c:pt>
                <c:pt idx="6801">
                  <c:v>23.865091</c:v>
                </c:pt>
                <c:pt idx="6802">
                  <c:v>23.889323999999998</c:v>
                </c:pt>
                <c:pt idx="6803">
                  <c:v>23.89358</c:v>
                </c:pt>
                <c:pt idx="6804">
                  <c:v>23.893854999999999</c:v>
                </c:pt>
                <c:pt idx="6805">
                  <c:v>23.912191</c:v>
                </c:pt>
                <c:pt idx="6806">
                  <c:v>23.911829999999998</c:v>
                </c:pt>
                <c:pt idx="6807">
                  <c:v>23.870279</c:v>
                </c:pt>
                <c:pt idx="6808">
                  <c:v>23.847327</c:v>
                </c:pt>
                <c:pt idx="6809">
                  <c:v>23.853622000000001</c:v>
                </c:pt>
                <c:pt idx="6810">
                  <c:v>23.853037</c:v>
                </c:pt>
                <c:pt idx="6811">
                  <c:v>23.825161000000001</c:v>
                </c:pt>
                <c:pt idx="6812">
                  <c:v>23.776581</c:v>
                </c:pt>
                <c:pt idx="6813">
                  <c:v>23.689900000000002</c:v>
                </c:pt>
                <c:pt idx="6814">
                  <c:v>23.570846</c:v>
                </c:pt>
                <c:pt idx="6815">
                  <c:v>23.579049000000001</c:v>
                </c:pt>
                <c:pt idx="6816">
                  <c:v>23.568327</c:v>
                </c:pt>
                <c:pt idx="6817">
                  <c:v>23.576217</c:v>
                </c:pt>
                <c:pt idx="6818">
                  <c:v>23.578775</c:v>
                </c:pt>
                <c:pt idx="6819">
                  <c:v>23.591321000000001</c:v>
                </c:pt>
                <c:pt idx="6820">
                  <c:v>23.578610000000001</c:v>
                </c:pt>
                <c:pt idx="6821">
                  <c:v>23.568633999999999</c:v>
                </c:pt>
                <c:pt idx="6822">
                  <c:v>23.519314999999999</c:v>
                </c:pt>
                <c:pt idx="6823">
                  <c:v>23.474326999999999</c:v>
                </c:pt>
                <c:pt idx="6824">
                  <c:v>23.439903999999999</c:v>
                </c:pt>
                <c:pt idx="6825">
                  <c:v>23.410447999999999</c:v>
                </c:pt>
                <c:pt idx="6826">
                  <c:v>23.353574999999999</c:v>
                </c:pt>
                <c:pt idx="6827">
                  <c:v>23.330202</c:v>
                </c:pt>
                <c:pt idx="6828">
                  <c:v>23.302741999999999</c:v>
                </c:pt>
                <c:pt idx="6829">
                  <c:v>23.325634000000001</c:v>
                </c:pt>
                <c:pt idx="6830">
                  <c:v>23.368133</c:v>
                </c:pt>
                <c:pt idx="6831">
                  <c:v>23.458046</c:v>
                </c:pt>
                <c:pt idx="6832">
                  <c:v>23.522124999999999</c:v>
                </c:pt>
                <c:pt idx="6833">
                  <c:v>23.559631</c:v>
                </c:pt>
                <c:pt idx="6834">
                  <c:v>23.637962000000002</c:v>
                </c:pt>
                <c:pt idx="6835">
                  <c:v>23.656922999999999</c:v>
                </c:pt>
                <c:pt idx="6836">
                  <c:v>23.687367999999999</c:v>
                </c:pt>
                <c:pt idx="6837">
                  <c:v>23.725912000000001</c:v>
                </c:pt>
                <c:pt idx="6838">
                  <c:v>23.774092</c:v>
                </c:pt>
                <c:pt idx="6839">
                  <c:v>23.797238</c:v>
                </c:pt>
                <c:pt idx="6840">
                  <c:v>23.831538999999999</c:v>
                </c:pt>
                <c:pt idx="6841">
                  <c:v>23.860178999999999</c:v>
                </c:pt>
                <c:pt idx="6842">
                  <c:v>23.887028000000001</c:v>
                </c:pt>
                <c:pt idx="6843">
                  <c:v>23.888344</c:v>
                </c:pt>
                <c:pt idx="6844">
                  <c:v>23.900960000000001</c:v>
                </c:pt>
                <c:pt idx="6845">
                  <c:v>23.881226000000002</c:v>
                </c:pt>
                <c:pt idx="6846">
                  <c:v>23.861329000000001</c:v>
                </c:pt>
                <c:pt idx="6847">
                  <c:v>23.895876000000001</c:v>
                </c:pt>
                <c:pt idx="6848">
                  <c:v>23.898446</c:v>
                </c:pt>
                <c:pt idx="6849">
                  <c:v>23.913699999999999</c:v>
                </c:pt>
                <c:pt idx="6850">
                  <c:v>23.927399999999999</c:v>
                </c:pt>
                <c:pt idx="6851">
                  <c:v>23.904516000000001</c:v>
                </c:pt>
                <c:pt idx="6852">
                  <c:v>23.899004000000001</c:v>
                </c:pt>
                <c:pt idx="6853">
                  <c:v>23.876998</c:v>
                </c:pt>
                <c:pt idx="6854">
                  <c:v>23.903741</c:v>
                </c:pt>
                <c:pt idx="6855">
                  <c:v>23.936392999999999</c:v>
                </c:pt>
                <c:pt idx="6856">
                  <c:v>23.922830999999999</c:v>
                </c:pt>
                <c:pt idx="6857">
                  <c:v>23.902009</c:v>
                </c:pt>
                <c:pt idx="6858">
                  <c:v>23.932054999999998</c:v>
                </c:pt>
                <c:pt idx="6859">
                  <c:v>23.922740999999998</c:v>
                </c:pt>
                <c:pt idx="6860">
                  <c:v>23.908711</c:v>
                </c:pt>
                <c:pt idx="6861">
                  <c:v>23.913045</c:v>
                </c:pt>
                <c:pt idx="6862">
                  <c:v>23.939187</c:v>
                </c:pt>
                <c:pt idx="6863">
                  <c:v>23.959508</c:v>
                </c:pt>
                <c:pt idx="6864">
                  <c:v>23.986886999999999</c:v>
                </c:pt>
                <c:pt idx="6865">
                  <c:v>23.999172999999999</c:v>
                </c:pt>
                <c:pt idx="6866">
                  <c:v>23.981261</c:v>
                </c:pt>
                <c:pt idx="6867">
                  <c:v>23.900722999999999</c:v>
                </c:pt>
                <c:pt idx="6868">
                  <c:v>23.854880000000001</c:v>
                </c:pt>
                <c:pt idx="6869">
                  <c:v>23.762357999999999</c:v>
                </c:pt>
                <c:pt idx="6870">
                  <c:v>23.751942</c:v>
                </c:pt>
                <c:pt idx="6871">
                  <c:v>23.725206</c:v>
                </c:pt>
                <c:pt idx="6872">
                  <c:v>23.707788999999998</c:v>
                </c:pt>
                <c:pt idx="6873">
                  <c:v>23.691157</c:v>
                </c:pt>
                <c:pt idx="6874">
                  <c:v>23.659949999999998</c:v>
                </c:pt>
                <c:pt idx="6875">
                  <c:v>23.588321000000001</c:v>
                </c:pt>
                <c:pt idx="6876">
                  <c:v>23.537271</c:v>
                </c:pt>
                <c:pt idx="6877">
                  <c:v>23.481786</c:v>
                </c:pt>
                <c:pt idx="6878">
                  <c:v>23.421928000000001</c:v>
                </c:pt>
                <c:pt idx="6879">
                  <c:v>23.356369000000001</c:v>
                </c:pt>
                <c:pt idx="6880">
                  <c:v>23.311067999999999</c:v>
                </c:pt>
                <c:pt idx="6881">
                  <c:v>23.266241999999998</c:v>
                </c:pt>
                <c:pt idx="6882">
                  <c:v>23.237493000000001</c:v>
                </c:pt>
                <c:pt idx="6883">
                  <c:v>23.240226</c:v>
                </c:pt>
                <c:pt idx="6884">
                  <c:v>23.295183000000002</c:v>
                </c:pt>
                <c:pt idx="6885">
                  <c:v>23.393239999999999</c:v>
                </c:pt>
                <c:pt idx="6886">
                  <c:v>23.470790999999998</c:v>
                </c:pt>
                <c:pt idx="6887">
                  <c:v>23.538875000000001</c:v>
                </c:pt>
                <c:pt idx="6888">
                  <c:v>23.592759999999998</c:v>
                </c:pt>
                <c:pt idx="6889">
                  <c:v>23.629705000000001</c:v>
                </c:pt>
                <c:pt idx="6890">
                  <c:v>23.663142000000001</c:v>
                </c:pt>
                <c:pt idx="6891">
                  <c:v>23.697436</c:v>
                </c:pt>
                <c:pt idx="6892">
                  <c:v>23.751362</c:v>
                </c:pt>
                <c:pt idx="6893">
                  <c:v>23.746583999999999</c:v>
                </c:pt>
                <c:pt idx="6894">
                  <c:v>23.748483</c:v>
                </c:pt>
                <c:pt idx="6895">
                  <c:v>23.773993999999998</c:v>
                </c:pt>
                <c:pt idx="6896">
                  <c:v>23.796505</c:v>
                </c:pt>
                <c:pt idx="6897">
                  <c:v>23.815353999999999</c:v>
                </c:pt>
                <c:pt idx="6898">
                  <c:v>23.834320999999999</c:v>
                </c:pt>
                <c:pt idx="6899">
                  <c:v>23.820743</c:v>
                </c:pt>
                <c:pt idx="6900">
                  <c:v>23.82245</c:v>
                </c:pt>
                <c:pt idx="6901">
                  <c:v>23.819597999999999</c:v>
                </c:pt>
                <c:pt idx="6902">
                  <c:v>23.847435999999998</c:v>
                </c:pt>
                <c:pt idx="6903">
                  <c:v>23.864563</c:v>
                </c:pt>
                <c:pt idx="6904">
                  <c:v>23.874834</c:v>
                </c:pt>
                <c:pt idx="6905">
                  <c:v>23.894583999999998</c:v>
                </c:pt>
                <c:pt idx="6906">
                  <c:v>23.872685000000001</c:v>
                </c:pt>
                <c:pt idx="6907">
                  <c:v>23.841882999999999</c:v>
                </c:pt>
                <c:pt idx="6908">
                  <c:v>23.840115000000001</c:v>
                </c:pt>
                <c:pt idx="6909">
                  <c:v>23.862649000000001</c:v>
                </c:pt>
                <c:pt idx="6910">
                  <c:v>23.886790999999999</c:v>
                </c:pt>
                <c:pt idx="6911">
                  <c:v>23.862324999999998</c:v>
                </c:pt>
                <c:pt idx="6912">
                  <c:v>23.879505000000002</c:v>
                </c:pt>
                <c:pt idx="6913">
                  <c:v>23.890720999999999</c:v>
                </c:pt>
                <c:pt idx="6914">
                  <c:v>23.869606999999998</c:v>
                </c:pt>
                <c:pt idx="6915">
                  <c:v>23.854828999999999</c:v>
                </c:pt>
                <c:pt idx="6916">
                  <c:v>23.860731999999999</c:v>
                </c:pt>
                <c:pt idx="6917">
                  <c:v>23.860954</c:v>
                </c:pt>
                <c:pt idx="6918">
                  <c:v>23.870115999999999</c:v>
                </c:pt>
                <c:pt idx="6919">
                  <c:v>23.891342999999999</c:v>
                </c:pt>
                <c:pt idx="6920">
                  <c:v>23.909402</c:v>
                </c:pt>
                <c:pt idx="6921">
                  <c:v>23.923175000000001</c:v>
                </c:pt>
                <c:pt idx="6922">
                  <c:v>23.930703000000001</c:v>
                </c:pt>
                <c:pt idx="6923">
                  <c:v>23.884537000000002</c:v>
                </c:pt>
                <c:pt idx="6924">
                  <c:v>23.855035999999998</c:v>
                </c:pt>
                <c:pt idx="6925">
                  <c:v>23.767688</c:v>
                </c:pt>
                <c:pt idx="6926">
                  <c:v>23.746338000000002</c:v>
                </c:pt>
                <c:pt idx="6927">
                  <c:v>23.703254000000001</c:v>
                </c:pt>
                <c:pt idx="6928">
                  <c:v>23.697302000000001</c:v>
                </c:pt>
                <c:pt idx="6929">
                  <c:v>23.680205000000001</c:v>
                </c:pt>
                <c:pt idx="6930">
                  <c:v>23.657765000000001</c:v>
                </c:pt>
                <c:pt idx="6931">
                  <c:v>23.621138999999999</c:v>
                </c:pt>
                <c:pt idx="6932">
                  <c:v>23.576898</c:v>
                </c:pt>
                <c:pt idx="6933">
                  <c:v>23.502766000000001</c:v>
                </c:pt>
                <c:pt idx="6934">
                  <c:v>23.432822000000002</c:v>
                </c:pt>
                <c:pt idx="6935">
                  <c:v>23.374770999999999</c:v>
                </c:pt>
                <c:pt idx="6936">
                  <c:v>23.350705000000001</c:v>
                </c:pt>
                <c:pt idx="6937">
                  <c:v>23.294505000000001</c:v>
                </c:pt>
                <c:pt idx="6938">
                  <c:v>23.307205</c:v>
                </c:pt>
                <c:pt idx="6939">
                  <c:v>23.384314</c:v>
                </c:pt>
                <c:pt idx="6940">
                  <c:v>23.458938</c:v>
                </c:pt>
                <c:pt idx="6941">
                  <c:v>23.519604999999999</c:v>
                </c:pt>
                <c:pt idx="6942">
                  <c:v>23.602575000000002</c:v>
                </c:pt>
                <c:pt idx="6943">
                  <c:v>23.660879999999999</c:v>
                </c:pt>
                <c:pt idx="6944">
                  <c:v>23.709807000000001</c:v>
                </c:pt>
                <c:pt idx="6945">
                  <c:v>23.757918</c:v>
                </c:pt>
                <c:pt idx="6946">
                  <c:v>23.761887999999999</c:v>
                </c:pt>
                <c:pt idx="6947">
                  <c:v>23.796745999999999</c:v>
                </c:pt>
                <c:pt idx="6948">
                  <c:v>23.842046</c:v>
                </c:pt>
                <c:pt idx="6949">
                  <c:v>23.838291000000002</c:v>
                </c:pt>
                <c:pt idx="6950">
                  <c:v>23.842078000000001</c:v>
                </c:pt>
                <c:pt idx="6951">
                  <c:v>23.868303999999998</c:v>
                </c:pt>
                <c:pt idx="6952">
                  <c:v>23.908764000000001</c:v>
                </c:pt>
                <c:pt idx="6953">
                  <c:v>23.925097999999998</c:v>
                </c:pt>
                <c:pt idx="6954">
                  <c:v>23.902373000000001</c:v>
                </c:pt>
                <c:pt idx="6955">
                  <c:v>23.916525</c:v>
                </c:pt>
                <c:pt idx="6956">
                  <c:v>23.892643</c:v>
                </c:pt>
                <c:pt idx="6957">
                  <c:v>23.894947999999999</c:v>
                </c:pt>
                <c:pt idx="6958">
                  <c:v>23.925851000000002</c:v>
                </c:pt>
                <c:pt idx="6959">
                  <c:v>23.929428000000001</c:v>
                </c:pt>
                <c:pt idx="6960">
                  <c:v>23.943463999999999</c:v>
                </c:pt>
                <c:pt idx="6961">
                  <c:v>23.954343000000001</c:v>
                </c:pt>
                <c:pt idx="6962">
                  <c:v>23.962852999999999</c:v>
                </c:pt>
                <c:pt idx="6963">
                  <c:v>23.975142000000002</c:v>
                </c:pt>
                <c:pt idx="6964">
                  <c:v>23.972187000000002</c:v>
                </c:pt>
                <c:pt idx="6965">
                  <c:v>23.975826000000001</c:v>
                </c:pt>
                <c:pt idx="6966">
                  <c:v>23.979478</c:v>
                </c:pt>
                <c:pt idx="6967">
                  <c:v>23.949656000000001</c:v>
                </c:pt>
                <c:pt idx="6968">
                  <c:v>23.951795000000001</c:v>
                </c:pt>
                <c:pt idx="6969">
                  <c:v>23.980183</c:v>
                </c:pt>
                <c:pt idx="6970">
                  <c:v>23.994361000000001</c:v>
                </c:pt>
                <c:pt idx="6971">
                  <c:v>23.980425</c:v>
                </c:pt>
                <c:pt idx="6972">
                  <c:v>23.979230000000001</c:v>
                </c:pt>
                <c:pt idx="6973">
                  <c:v>23.943754999999999</c:v>
                </c:pt>
                <c:pt idx="6974">
                  <c:v>23.915035</c:v>
                </c:pt>
                <c:pt idx="6975">
                  <c:v>23.895530000000001</c:v>
                </c:pt>
                <c:pt idx="6976">
                  <c:v>23.865940999999999</c:v>
                </c:pt>
                <c:pt idx="6977">
                  <c:v>23.860192000000001</c:v>
                </c:pt>
                <c:pt idx="6978">
                  <c:v>23.824960999999998</c:v>
                </c:pt>
                <c:pt idx="6979">
                  <c:v>23.785162</c:v>
                </c:pt>
                <c:pt idx="6980">
                  <c:v>23.695038</c:v>
                </c:pt>
                <c:pt idx="6981">
                  <c:v>23.668177</c:v>
                </c:pt>
                <c:pt idx="6982">
                  <c:v>23.66095</c:v>
                </c:pt>
                <c:pt idx="6983">
                  <c:v>23.626919000000001</c:v>
                </c:pt>
                <c:pt idx="6984">
                  <c:v>23.606560999999999</c:v>
                </c:pt>
                <c:pt idx="6985">
                  <c:v>23.587491</c:v>
                </c:pt>
                <c:pt idx="6986">
                  <c:v>23.557585</c:v>
                </c:pt>
                <c:pt idx="6987">
                  <c:v>23.510501000000001</c:v>
                </c:pt>
                <c:pt idx="6988">
                  <c:v>23.440246999999999</c:v>
                </c:pt>
                <c:pt idx="6989">
                  <c:v>23.358924999999999</c:v>
                </c:pt>
                <c:pt idx="6990">
                  <c:v>23.289242000000002</c:v>
                </c:pt>
                <c:pt idx="6991">
                  <c:v>23.23095</c:v>
                </c:pt>
                <c:pt idx="6992">
                  <c:v>23.199155999999999</c:v>
                </c:pt>
                <c:pt idx="6993">
                  <c:v>23.189171000000002</c:v>
                </c:pt>
                <c:pt idx="6994">
                  <c:v>23.241876999999999</c:v>
                </c:pt>
                <c:pt idx="6995">
                  <c:v>23.356038999999999</c:v>
                </c:pt>
                <c:pt idx="6996">
                  <c:v>23.448642</c:v>
                </c:pt>
                <c:pt idx="6997">
                  <c:v>23.543021</c:v>
                </c:pt>
                <c:pt idx="6998">
                  <c:v>23.558675999999998</c:v>
                </c:pt>
                <c:pt idx="6999">
                  <c:v>23.599923</c:v>
                </c:pt>
                <c:pt idx="7000">
                  <c:v>23.653487999999999</c:v>
                </c:pt>
                <c:pt idx="7001">
                  <c:v>23.696071</c:v>
                </c:pt>
                <c:pt idx="7002">
                  <c:v>23.661228999999999</c:v>
                </c:pt>
                <c:pt idx="7003">
                  <c:v>23.691687999999999</c:v>
                </c:pt>
                <c:pt idx="7004">
                  <c:v>23.708760000000002</c:v>
                </c:pt>
                <c:pt idx="7005">
                  <c:v>23.743836000000002</c:v>
                </c:pt>
                <c:pt idx="7006">
                  <c:v>23.780768999999999</c:v>
                </c:pt>
                <c:pt idx="7007">
                  <c:v>23.809923999999999</c:v>
                </c:pt>
                <c:pt idx="7008">
                  <c:v>23.830196000000001</c:v>
                </c:pt>
                <c:pt idx="7009">
                  <c:v>23.840530000000001</c:v>
                </c:pt>
                <c:pt idx="7010">
                  <c:v>23.844476</c:v>
                </c:pt>
                <c:pt idx="7011">
                  <c:v>23.853874000000001</c:v>
                </c:pt>
                <c:pt idx="7012">
                  <c:v>23.854616</c:v>
                </c:pt>
                <c:pt idx="7013">
                  <c:v>23.84196</c:v>
                </c:pt>
                <c:pt idx="7014">
                  <c:v>23.865226</c:v>
                </c:pt>
                <c:pt idx="7015">
                  <c:v>23.859000000000002</c:v>
                </c:pt>
                <c:pt idx="7016">
                  <c:v>23.850352999999998</c:v>
                </c:pt>
                <c:pt idx="7017">
                  <c:v>23.863935999999999</c:v>
                </c:pt>
                <c:pt idx="7018">
                  <c:v>23.830974999999999</c:v>
                </c:pt>
                <c:pt idx="7019">
                  <c:v>23.835795000000001</c:v>
                </c:pt>
                <c:pt idx="7020">
                  <c:v>23.867543999999999</c:v>
                </c:pt>
                <c:pt idx="7021">
                  <c:v>23.857229</c:v>
                </c:pt>
                <c:pt idx="7022">
                  <c:v>23.875184000000001</c:v>
                </c:pt>
                <c:pt idx="7023">
                  <c:v>23.870411000000001</c:v>
                </c:pt>
                <c:pt idx="7024">
                  <c:v>23.840865000000001</c:v>
                </c:pt>
                <c:pt idx="7025">
                  <c:v>23.861066000000001</c:v>
                </c:pt>
                <c:pt idx="7026">
                  <c:v>23.843167999999999</c:v>
                </c:pt>
                <c:pt idx="7027">
                  <c:v>23.879090000000001</c:v>
                </c:pt>
                <c:pt idx="7028">
                  <c:v>23.907748999999999</c:v>
                </c:pt>
                <c:pt idx="7029">
                  <c:v>23.887072</c:v>
                </c:pt>
                <c:pt idx="7030">
                  <c:v>23.860147999999999</c:v>
                </c:pt>
                <c:pt idx="7031">
                  <c:v>23.849786000000002</c:v>
                </c:pt>
                <c:pt idx="7032">
                  <c:v>23.835853</c:v>
                </c:pt>
                <c:pt idx="7033">
                  <c:v>23.765134</c:v>
                </c:pt>
                <c:pt idx="7034">
                  <c:v>23.746576999999998</c:v>
                </c:pt>
                <c:pt idx="7035">
                  <c:v>23.731605999999999</c:v>
                </c:pt>
                <c:pt idx="7036">
                  <c:v>23.70073</c:v>
                </c:pt>
                <c:pt idx="7037">
                  <c:v>23.659607000000001</c:v>
                </c:pt>
                <c:pt idx="7038">
                  <c:v>23.641667000000002</c:v>
                </c:pt>
                <c:pt idx="7039">
                  <c:v>23.589877999999999</c:v>
                </c:pt>
                <c:pt idx="7040">
                  <c:v>23.528879</c:v>
                </c:pt>
                <c:pt idx="7041">
                  <c:v>23.463274999999999</c:v>
                </c:pt>
                <c:pt idx="7042">
                  <c:v>23.422225999999998</c:v>
                </c:pt>
                <c:pt idx="7043">
                  <c:v>23.375926</c:v>
                </c:pt>
                <c:pt idx="7044">
                  <c:v>23.310295</c:v>
                </c:pt>
                <c:pt idx="7045">
                  <c:v>23.251297999999998</c:v>
                </c:pt>
                <c:pt idx="7046">
                  <c:v>23.235748000000001</c:v>
                </c:pt>
                <c:pt idx="7047">
                  <c:v>23.281779</c:v>
                </c:pt>
                <c:pt idx="7048">
                  <c:v>23.335587</c:v>
                </c:pt>
                <c:pt idx="7049">
                  <c:v>23.391418999999999</c:v>
                </c:pt>
                <c:pt idx="7050">
                  <c:v>23.483564000000001</c:v>
                </c:pt>
                <c:pt idx="7051">
                  <c:v>23.528185000000001</c:v>
                </c:pt>
                <c:pt idx="7052">
                  <c:v>23.575890999999999</c:v>
                </c:pt>
                <c:pt idx="7053">
                  <c:v>23.646455</c:v>
                </c:pt>
                <c:pt idx="7054">
                  <c:v>23.710722000000001</c:v>
                </c:pt>
                <c:pt idx="7055">
                  <c:v>23.721368999999999</c:v>
                </c:pt>
                <c:pt idx="7056">
                  <c:v>23.750540000000001</c:v>
                </c:pt>
                <c:pt idx="7057">
                  <c:v>23.771177999999999</c:v>
                </c:pt>
                <c:pt idx="7058">
                  <c:v>23.766465</c:v>
                </c:pt>
                <c:pt idx="7059">
                  <c:v>23.788957</c:v>
                </c:pt>
                <c:pt idx="7060">
                  <c:v>23.801483000000001</c:v>
                </c:pt>
                <c:pt idx="7061">
                  <c:v>23.822631999999999</c:v>
                </c:pt>
                <c:pt idx="7062">
                  <c:v>23.815280999999999</c:v>
                </c:pt>
                <c:pt idx="7063">
                  <c:v>23.826975999999998</c:v>
                </c:pt>
                <c:pt idx="7064">
                  <c:v>23.846896999999998</c:v>
                </c:pt>
                <c:pt idx="7065">
                  <c:v>23.846820999999998</c:v>
                </c:pt>
                <c:pt idx="7066">
                  <c:v>23.828339</c:v>
                </c:pt>
                <c:pt idx="7067">
                  <c:v>23.831765000000001</c:v>
                </c:pt>
                <c:pt idx="7068">
                  <c:v>23.832184000000002</c:v>
                </c:pt>
                <c:pt idx="7069">
                  <c:v>23.827442000000001</c:v>
                </c:pt>
                <c:pt idx="7070">
                  <c:v>23.862546999999999</c:v>
                </c:pt>
                <c:pt idx="7071">
                  <c:v>23.865635999999999</c:v>
                </c:pt>
                <c:pt idx="7072">
                  <c:v>23.879317</c:v>
                </c:pt>
                <c:pt idx="7073">
                  <c:v>23.874383000000002</c:v>
                </c:pt>
                <c:pt idx="7074">
                  <c:v>23.854216000000001</c:v>
                </c:pt>
                <c:pt idx="7075">
                  <c:v>23.860275000000001</c:v>
                </c:pt>
                <c:pt idx="7076">
                  <c:v>23.858447000000002</c:v>
                </c:pt>
                <c:pt idx="7077">
                  <c:v>23.842203999999999</c:v>
                </c:pt>
                <c:pt idx="7078">
                  <c:v>23.847799999999999</c:v>
                </c:pt>
                <c:pt idx="7079">
                  <c:v>23.827567999999999</c:v>
                </c:pt>
                <c:pt idx="7080">
                  <c:v>23.851680000000002</c:v>
                </c:pt>
                <c:pt idx="7081">
                  <c:v>23.868423</c:v>
                </c:pt>
                <c:pt idx="7082">
                  <c:v>23.844063999999999</c:v>
                </c:pt>
                <c:pt idx="7083">
                  <c:v>23.838153999999999</c:v>
                </c:pt>
                <c:pt idx="7084">
                  <c:v>23.776813000000001</c:v>
                </c:pt>
                <c:pt idx="7085">
                  <c:v>23.663921999999999</c:v>
                </c:pt>
                <c:pt idx="7086">
                  <c:v>23.610206999999999</c:v>
                </c:pt>
                <c:pt idx="7087">
                  <c:v>23.606639999999999</c:v>
                </c:pt>
                <c:pt idx="7088">
                  <c:v>23.600724</c:v>
                </c:pt>
                <c:pt idx="7089">
                  <c:v>23.580061000000001</c:v>
                </c:pt>
                <c:pt idx="7090">
                  <c:v>23.560051000000001</c:v>
                </c:pt>
                <c:pt idx="7091">
                  <c:v>23.559546000000001</c:v>
                </c:pt>
                <c:pt idx="7092">
                  <c:v>23.557245999999999</c:v>
                </c:pt>
                <c:pt idx="7093">
                  <c:v>23.553388000000002</c:v>
                </c:pt>
                <c:pt idx="7094">
                  <c:v>23.535420999999999</c:v>
                </c:pt>
                <c:pt idx="7095">
                  <c:v>23.496200000000002</c:v>
                </c:pt>
                <c:pt idx="7096">
                  <c:v>23.483328</c:v>
                </c:pt>
                <c:pt idx="7097">
                  <c:v>23.479801999999999</c:v>
                </c:pt>
                <c:pt idx="7098">
                  <c:v>23.481572</c:v>
                </c:pt>
                <c:pt idx="7099">
                  <c:v>23.47025</c:v>
                </c:pt>
                <c:pt idx="7100">
                  <c:v>23.487202</c:v>
                </c:pt>
                <c:pt idx="7101">
                  <c:v>23.469579</c:v>
                </c:pt>
                <c:pt idx="7102">
                  <c:v>23.491309000000001</c:v>
                </c:pt>
                <c:pt idx="7103">
                  <c:v>23.546315</c:v>
                </c:pt>
                <c:pt idx="7104">
                  <c:v>23.617706999999999</c:v>
                </c:pt>
                <c:pt idx="7105">
                  <c:v>23.664239999999999</c:v>
                </c:pt>
                <c:pt idx="7106">
                  <c:v>23.705048999999999</c:v>
                </c:pt>
                <c:pt idx="7107">
                  <c:v>23.722553999999999</c:v>
                </c:pt>
                <c:pt idx="7108">
                  <c:v>23.711905000000002</c:v>
                </c:pt>
                <c:pt idx="7109">
                  <c:v>23.693888000000001</c:v>
                </c:pt>
                <c:pt idx="7110">
                  <c:v>23.731124000000001</c:v>
                </c:pt>
                <c:pt idx="7111">
                  <c:v>23.749572000000001</c:v>
                </c:pt>
                <c:pt idx="7112">
                  <c:v>23.810894000000001</c:v>
                </c:pt>
                <c:pt idx="7113">
                  <c:v>23.833199</c:v>
                </c:pt>
                <c:pt idx="7114">
                  <c:v>23.835709999999999</c:v>
                </c:pt>
                <c:pt idx="7115">
                  <c:v>23.850721</c:v>
                </c:pt>
                <c:pt idx="7116">
                  <c:v>23.848293000000002</c:v>
                </c:pt>
                <c:pt idx="7117">
                  <c:v>23.814232000000001</c:v>
                </c:pt>
                <c:pt idx="7118">
                  <c:v>23.843453</c:v>
                </c:pt>
                <c:pt idx="7119">
                  <c:v>23.821717</c:v>
                </c:pt>
                <c:pt idx="7120">
                  <c:v>23.799626</c:v>
                </c:pt>
                <c:pt idx="7121">
                  <c:v>23.798801000000001</c:v>
                </c:pt>
                <c:pt idx="7122">
                  <c:v>23.773099999999999</c:v>
                </c:pt>
                <c:pt idx="7123">
                  <c:v>23.763110000000001</c:v>
                </c:pt>
                <c:pt idx="7124">
                  <c:v>23.770721000000002</c:v>
                </c:pt>
                <c:pt idx="7125">
                  <c:v>23.764167</c:v>
                </c:pt>
                <c:pt idx="7126">
                  <c:v>23.726158999999999</c:v>
                </c:pt>
                <c:pt idx="7127">
                  <c:v>23.701114</c:v>
                </c:pt>
                <c:pt idx="7128">
                  <c:v>23.658173000000001</c:v>
                </c:pt>
                <c:pt idx="7129">
                  <c:v>23.578847</c:v>
                </c:pt>
                <c:pt idx="7130">
                  <c:v>23.513573999999998</c:v>
                </c:pt>
                <c:pt idx="7131">
                  <c:v>23.486961999999998</c:v>
                </c:pt>
                <c:pt idx="7132">
                  <c:v>23.472041000000001</c:v>
                </c:pt>
                <c:pt idx="7133">
                  <c:v>23.444652000000001</c:v>
                </c:pt>
                <c:pt idx="7134">
                  <c:v>23.434422000000001</c:v>
                </c:pt>
                <c:pt idx="7135">
                  <c:v>23.43018</c:v>
                </c:pt>
                <c:pt idx="7136">
                  <c:v>23.452017999999999</c:v>
                </c:pt>
                <c:pt idx="7137">
                  <c:v>23.463270999999999</c:v>
                </c:pt>
                <c:pt idx="7138">
                  <c:v>23.448499999999999</c:v>
                </c:pt>
                <c:pt idx="7139">
                  <c:v>23.486844000000001</c:v>
                </c:pt>
                <c:pt idx="7140">
                  <c:v>23.490591999999999</c:v>
                </c:pt>
                <c:pt idx="7141">
                  <c:v>23.499496000000001</c:v>
                </c:pt>
                <c:pt idx="7142">
                  <c:v>23.506156000000001</c:v>
                </c:pt>
                <c:pt idx="7143">
                  <c:v>23.522967999999999</c:v>
                </c:pt>
                <c:pt idx="7144">
                  <c:v>23.538433000000001</c:v>
                </c:pt>
                <c:pt idx="7145">
                  <c:v>23.504591000000001</c:v>
                </c:pt>
                <c:pt idx="7146">
                  <c:v>23.475093000000001</c:v>
                </c:pt>
                <c:pt idx="7147">
                  <c:v>23.444890999999998</c:v>
                </c:pt>
                <c:pt idx="7148">
                  <c:v>23.400359000000002</c:v>
                </c:pt>
                <c:pt idx="7149">
                  <c:v>23.388304000000002</c:v>
                </c:pt>
                <c:pt idx="7150">
                  <c:v>23.430142</c:v>
                </c:pt>
                <c:pt idx="7151">
                  <c:v>23.445376</c:v>
                </c:pt>
                <c:pt idx="7152">
                  <c:v>23.495868000000002</c:v>
                </c:pt>
                <c:pt idx="7153">
                  <c:v>23.520962999999998</c:v>
                </c:pt>
                <c:pt idx="7154">
                  <c:v>23.567731999999999</c:v>
                </c:pt>
                <c:pt idx="7155">
                  <c:v>23.610401</c:v>
                </c:pt>
                <c:pt idx="7156">
                  <c:v>23.667331999999998</c:v>
                </c:pt>
                <c:pt idx="7157">
                  <c:v>23.704619999999998</c:v>
                </c:pt>
                <c:pt idx="7158">
                  <c:v>23.723398</c:v>
                </c:pt>
                <c:pt idx="7159">
                  <c:v>23.746345999999999</c:v>
                </c:pt>
                <c:pt idx="7160">
                  <c:v>23.756495000000001</c:v>
                </c:pt>
                <c:pt idx="7161">
                  <c:v>23.796471</c:v>
                </c:pt>
                <c:pt idx="7162">
                  <c:v>23.810099999999998</c:v>
                </c:pt>
                <c:pt idx="7163">
                  <c:v>23.802026999999999</c:v>
                </c:pt>
                <c:pt idx="7164">
                  <c:v>23.820637000000001</c:v>
                </c:pt>
                <c:pt idx="7165">
                  <c:v>23.842471</c:v>
                </c:pt>
                <c:pt idx="7166">
                  <c:v>23.766735000000001</c:v>
                </c:pt>
                <c:pt idx="7167">
                  <c:v>23.779208000000001</c:v>
                </c:pt>
                <c:pt idx="7168">
                  <c:v>23.792024999999999</c:v>
                </c:pt>
                <c:pt idx="7169">
                  <c:v>23.787315</c:v>
                </c:pt>
                <c:pt idx="7170">
                  <c:v>23.726970000000001</c:v>
                </c:pt>
                <c:pt idx="7171">
                  <c:v>23.739840000000001</c:v>
                </c:pt>
                <c:pt idx="7172">
                  <c:v>23.739701</c:v>
                </c:pt>
                <c:pt idx="7173">
                  <c:v>23.703412</c:v>
                </c:pt>
                <c:pt idx="7174">
                  <c:v>23.654675999999998</c:v>
                </c:pt>
                <c:pt idx="7175">
                  <c:v>23.585804</c:v>
                </c:pt>
                <c:pt idx="7176">
                  <c:v>23.526056000000001</c:v>
                </c:pt>
                <c:pt idx="7177">
                  <c:v>23.554130000000001</c:v>
                </c:pt>
                <c:pt idx="7178">
                  <c:v>23.532222000000001</c:v>
                </c:pt>
                <c:pt idx="7179">
                  <c:v>23.537583000000001</c:v>
                </c:pt>
                <c:pt idx="7180">
                  <c:v>23.526102999999999</c:v>
                </c:pt>
                <c:pt idx="7181">
                  <c:v>23.525856000000001</c:v>
                </c:pt>
                <c:pt idx="7182">
                  <c:v>23.532192999999999</c:v>
                </c:pt>
                <c:pt idx="7183">
                  <c:v>23.539831</c:v>
                </c:pt>
                <c:pt idx="7184">
                  <c:v>23.536956</c:v>
                </c:pt>
                <c:pt idx="7185">
                  <c:v>23.531355000000001</c:v>
                </c:pt>
                <c:pt idx="7186">
                  <c:v>23.498427</c:v>
                </c:pt>
                <c:pt idx="7187">
                  <c:v>23.43929</c:v>
                </c:pt>
                <c:pt idx="7188">
                  <c:v>23.427167000000001</c:v>
                </c:pt>
                <c:pt idx="7189">
                  <c:v>23.396221000000001</c:v>
                </c:pt>
                <c:pt idx="7190">
                  <c:v>23.393559</c:v>
                </c:pt>
                <c:pt idx="7191">
                  <c:v>23.388926000000001</c:v>
                </c:pt>
                <c:pt idx="7192">
                  <c:v>23.374578</c:v>
                </c:pt>
                <c:pt idx="7193">
                  <c:v>23.411031000000001</c:v>
                </c:pt>
                <c:pt idx="7194">
                  <c:v>23.417881999999999</c:v>
                </c:pt>
                <c:pt idx="7195">
                  <c:v>23.420186000000001</c:v>
                </c:pt>
                <c:pt idx="7196">
                  <c:v>23.391241999999998</c:v>
                </c:pt>
                <c:pt idx="7197">
                  <c:v>23.380067</c:v>
                </c:pt>
                <c:pt idx="7198">
                  <c:v>23.445148</c:v>
                </c:pt>
                <c:pt idx="7199">
                  <c:v>23.509229999999999</c:v>
                </c:pt>
                <c:pt idx="7200">
                  <c:v>23.568549999999998</c:v>
                </c:pt>
                <c:pt idx="7201">
                  <c:v>23.628368999999999</c:v>
                </c:pt>
                <c:pt idx="7202">
                  <c:v>23.658607</c:v>
                </c:pt>
                <c:pt idx="7203">
                  <c:v>23.709994999999999</c:v>
                </c:pt>
                <c:pt idx="7204">
                  <c:v>23.774010000000001</c:v>
                </c:pt>
                <c:pt idx="7205">
                  <c:v>23.814184000000001</c:v>
                </c:pt>
                <c:pt idx="7206">
                  <c:v>23.804220999999998</c:v>
                </c:pt>
                <c:pt idx="7207">
                  <c:v>23.808730000000001</c:v>
                </c:pt>
                <c:pt idx="7208">
                  <c:v>23.839434000000001</c:v>
                </c:pt>
                <c:pt idx="7209">
                  <c:v>23.861277000000001</c:v>
                </c:pt>
                <c:pt idx="7210">
                  <c:v>23.815262000000001</c:v>
                </c:pt>
                <c:pt idx="7211">
                  <c:v>23.821273999999999</c:v>
                </c:pt>
                <c:pt idx="7212">
                  <c:v>23.808805</c:v>
                </c:pt>
                <c:pt idx="7213">
                  <c:v>23.785727000000001</c:v>
                </c:pt>
                <c:pt idx="7214">
                  <c:v>23.746949999999998</c:v>
                </c:pt>
                <c:pt idx="7215">
                  <c:v>23.747709</c:v>
                </c:pt>
                <c:pt idx="7216">
                  <c:v>23.723714000000001</c:v>
                </c:pt>
                <c:pt idx="7217">
                  <c:v>23.702603</c:v>
                </c:pt>
                <c:pt idx="7218">
                  <c:v>23.674156</c:v>
                </c:pt>
                <c:pt idx="7219">
                  <c:v>23.676366000000002</c:v>
                </c:pt>
                <c:pt idx="7220">
                  <c:v>23.607406000000001</c:v>
                </c:pt>
                <c:pt idx="7221">
                  <c:v>23.538461000000002</c:v>
                </c:pt>
                <c:pt idx="7222">
                  <c:v>23.519763000000001</c:v>
                </c:pt>
                <c:pt idx="7223">
                  <c:v>23.512483</c:v>
                </c:pt>
                <c:pt idx="7224">
                  <c:v>23.513142999999999</c:v>
                </c:pt>
                <c:pt idx="7225">
                  <c:v>23.491060000000001</c:v>
                </c:pt>
                <c:pt idx="7226">
                  <c:v>23.484155999999999</c:v>
                </c:pt>
                <c:pt idx="7227">
                  <c:v>23.45571</c:v>
                </c:pt>
                <c:pt idx="7228">
                  <c:v>23.430513999999999</c:v>
                </c:pt>
                <c:pt idx="7229">
                  <c:v>23.425492999999999</c:v>
                </c:pt>
                <c:pt idx="7230">
                  <c:v>23.437919999999998</c:v>
                </c:pt>
                <c:pt idx="7231">
                  <c:v>23.401259</c:v>
                </c:pt>
                <c:pt idx="7232">
                  <c:v>23.389140999999999</c:v>
                </c:pt>
                <c:pt idx="7233">
                  <c:v>23.421375999999999</c:v>
                </c:pt>
                <c:pt idx="7234">
                  <c:v>23.420339999999999</c:v>
                </c:pt>
                <c:pt idx="7235">
                  <c:v>23.394507999999998</c:v>
                </c:pt>
                <c:pt idx="7236">
                  <c:v>23.417283000000001</c:v>
                </c:pt>
                <c:pt idx="7237">
                  <c:v>23.376767000000001</c:v>
                </c:pt>
                <c:pt idx="7238">
                  <c:v>23.362843999999999</c:v>
                </c:pt>
                <c:pt idx="7239">
                  <c:v>23.360969999999998</c:v>
                </c:pt>
                <c:pt idx="7240">
                  <c:v>23.343136999999999</c:v>
                </c:pt>
                <c:pt idx="7241">
                  <c:v>23.352194999999998</c:v>
                </c:pt>
                <c:pt idx="7242">
                  <c:v>23.342306000000001</c:v>
                </c:pt>
                <c:pt idx="7243">
                  <c:v>23.343672000000002</c:v>
                </c:pt>
                <c:pt idx="7244">
                  <c:v>23.377485</c:v>
                </c:pt>
                <c:pt idx="7245">
                  <c:v>23.399194999999999</c:v>
                </c:pt>
                <c:pt idx="7246">
                  <c:v>23.416577</c:v>
                </c:pt>
                <c:pt idx="7247">
                  <c:v>23.404585000000001</c:v>
                </c:pt>
                <c:pt idx="7248">
                  <c:v>23.380510999999998</c:v>
                </c:pt>
                <c:pt idx="7249">
                  <c:v>23.419696999999999</c:v>
                </c:pt>
                <c:pt idx="7250">
                  <c:v>23.461175999999998</c:v>
                </c:pt>
                <c:pt idx="7251">
                  <c:v>23.485292999999999</c:v>
                </c:pt>
                <c:pt idx="7252">
                  <c:v>23.523803999999998</c:v>
                </c:pt>
                <c:pt idx="7253">
                  <c:v>23.559522999999999</c:v>
                </c:pt>
                <c:pt idx="7254">
                  <c:v>23.605595999999998</c:v>
                </c:pt>
                <c:pt idx="7255">
                  <c:v>23.679030999999998</c:v>
                </c:pt>
                <c:pt idx="7256">
                  <c:v>23.729475000000001</c:v>
                </c:pt>
                <c:pt idx="7257">
                  <c:v>23.753889999999998</c:v>
                </c:pt>
                <c:pt idx="7258">
                  <c:v>23.774723000000002</c:v>
                </c:pt>
                <c:pt idx="7259">
                  <c:v>23.818058000000001</c:v>
                </c:pt>
                <c:pt idx="7260">
                  <c:v>23.848708999999999</c:v>
                </c:pt>
                <c:pt idx="7261">
                  <c:v>23.831396999999999</c:v>
                </c:pt>
                <c:pt idx="7262">
                  <c:v>23.797172</c:v>
                </c:pt>
                <c:pt idx="7263">
                  <c:v>23.729043000000001</c:v>
                </c:pt>
                <c:pt idx="7264">
                  <c:v>23.661518000000001</c:v>
                </c:pt>
                <c:pt idx="7265">
                  <c:v>23.695651000000002</c:v>
                </c:pt>
                <c:pt idx="7266">
                  <c:v>23.724128</c:v>
                </c:pt>
                <c:pt idx="7267">
                  <c:v>23.680744000000001</c:v>
                </c:pt>
                <c:pt idx="7268">
                  <c:v>23.651267000000001</c:v>
                </c:pt>
                <c:pt idx="7269">
                  <c:v>23.681715000000001</c:v>
                </c:pt>
                <c:pt idx="7270">
                  <c:v>23.662683000000001</c:v>
                </c:pt>
                <c:pt idx="7271">
                  <c:v>23.700702</c:v>
                </c:pt>
                <c:pt idx="7272">
                  <c:v>23.734389</c:v>
                </c:pt>
                <c:pt idx="7273">
                  <c:v>23.721516000000001</c:v>
                </c:pt>
                <c:pt idx="7274">
                  <c:v>23.659755000000001</c:v>
                </c:pt>
                <c:pt idx="7275">
                  <c:v>23.553585999999999</c:v>
                </c:pt>
                <c:pt idx="7276">
                  <c:v>23.507204000000002</c:v>
                </c:pt>
                <c:pt idx="7277">
                  <c:v>23.485476999999999</c:v>
                </c:pt>
                <c:pt idx="7278">
                  <c:v>23.484090999999999</c:v>
                </c:pt>
                <c:pt idx="7279">
                  <c:v>23.484173999999999</c:v>
                </c:pt>
                <c:pt idx="7280">
                  <c:v>23.476019000000001</c:v>
                </c:pt>
                <c:pt idx="7281">
                  <c:v>23.457955999999999</c:v>
                </c:pt>
                <c:pt idx="7282">
                  <c:v>23.446802000000002</c:v>
                </c:pt>
                <c:pt idx="7283">
                  <c:v>23.461971999999999</c:v>
                </c:pt>
                <c:pt idx="7284">
                  <c:v>23.436122000000001</c:v>
                </c:pt>
                <c:pt idx="7285">
                  <c:v>23.450198</c:v>
                </c:pt>
                <c:pt idx="7286">
                  <c:v>23.443366000000001</c:v>
                </c:pt>
                <c:pt idx="7287">
                  <c:v>23.376298999999999</c:v>
                </c:pt>
                <c:pt idx="7288">
                  <c:v>23.321331000000001</c:v>
                </c:pt>
                <c:pt idx="7289">
                  <c:v>23.355093</c:v>
                </c:pt>
                <c:pt idx="7290">
                  <c:v>23.39106</c:v>
                </c:pt>
                <c:pt idx="7291">
                  <c:v>23.345535999999999</c:v>
                </c:pt>
                <c:pt idx="7292">
                  <c:v>23.359749999999998</c:v>
                </c:pt>
                <c:pt idx="7293">
                  <c:v>23.355214</c:v>
                </c:pt>
                <c:pt idx="7294">
                  <c:v>23.374707999999998</c:v>
                </c:pt>
                <c:pt idx="7295">
                  <c:v>23.395347999999998</c:v>
                </c:pt>
                <c:pt idx="7296">
                  <c:v>23.382729000000001</c:v>
                </c:pt>
                <c:pt idx="7297">
                  <c:v>23.379542000000001</c:v>
                </c:pt>
                <c:pt idx="7298">
                  <c:v>23.409327999999999</c:v>
                </c:pt>
                <c:pt idx="7299">
                  <c:v>23.369133000000001</c:v>
                </c:pt>
                <c:pt idx="7300">
                  <c:v>23.412122</c:v>
                </c:pt>
                <c:pt idx="7301">
                  <c:v>23.433793999999999</c:v>
                </c:pt>
                <c:pt idx="7302">
                  <c:v>23.409019000000001</c:v>
                </c:pt>
                <c:pt idx="7303">
                  <c:v>23.449891000000001</c:v>
                </c:pt>
                <c:pt idx="7304">
                  <c:v>23.425184999999999</c:v>
                </c:pt>
                <c:pt idx="7305">
                  <c:v>23.462921000000001</c:v>
                </c:pt>
                <c:pt idx="7306">
                  <c:v>23.449763000000001</c:v>
                </c:pt>
                <c:pt idx="7307">
                  <c:v>23.432532999999999</c:v>
                </c:pt>
                <c:pt idx="7308">
                  <c:v>23.416596999999999</c:v>
                </c:pt>
                <c:pt idx="7309">
                  <c:v>23.409199999999998</c:v>
                </c:pt>
                <c:pt idx="7310">
                  <c:v>23.440566</c:v>
                </c:pt>
                <c:pt idx="7311">
                  <c:v>23.414605000000002</c:v>
                </c:pt>
                <c:pt idx="7312">
                  <c:v>23.475383000000001</c:v>
                </c:pt>
                <c:pt idx="7313">
                  <c:v>23.564146999999998</c:v>
                </c:pt>
                <c:pt idx="7314">
                  <c:v>23.620336999999999</c:v>
                </c:pt>
                <c:pt idx="7315">
                  <c:v>23.66647</c:v>
                </c:pt>
                <c:pt idx="7316">
                  <c:v>23.707042000000001</c:v>
                </c:pt>
                <c:pt idx="7317">
                  <c:v>23.647901000000001</c:v>
                </c:pt>
                <c:pt idx="7318">
                  <c:v>23.617121999999998</c:v>
                </c:pt>
                <c:pt idx="7319">
                  <c:v>23.680857</c:v>
                </c:pt>
                <c:pt idx="7320">
                  <c:v>23.695605</c:v>
                </c:pt>
                <c:pt idx="7321">
                  <c:v>23.681968999999999</c:v>
                </c:pt>
                <c:pt idx="7322">
                  <c:v>23.677499999999998</c:v>
                </c:pt>
                <c:pt idx="7323">
                  <c:v>23.709023999999999</c:v>
                </c:pt>
                <c:pt idx="7324">
                  <c:v>23.730971</c:v>
                </c:pt>
                <c:pt idx="7325">
                  <c:v>23.707920999999999</c:v>
                </c:pt>
                <c:pt idx="7326">
                  <c:v>23.688746999999999</c:v>
                </c:pt>
                <c:pt idx="7327">
                  <c:v>23.618773000000001</c:v>
                </c:pt>
                <c:pt idx="7328">
                  <c:v>23.555515</c:v>
                </c:pt>
                <c:pt idx="7329">
                  <c:v>23.597742</c:v>
                </c:pt>
                <c:pt idx="7330">
                  <c:v>23.595191</c:v>
                </c:pt>
                <c:pt idx="7331">
                  <c:v>23.605407</c:v>
                </c:pt>
                <c:pt idx="7332">
                  <c:v>23.635904</c:v>
                </c:pt>
                <c:pt idx="7333">
                  <c:v>23.680263</c:v>
                </c:pt>
                <c:pt idx="7334">
                  <c:v>23.700689000000001</c:v>
                </c:pt>
                <c:pt idx="7335">
                  <c:v>23.655200000000001</c:v>
                </c:pt>
                <c:pt idx="7336">
                  <c:v>23.648078999999999</c:v>
                </c:pt>
                <c:pt idx="7337">
                  <c:v>23.563848</c:v>
                </c:pt>
                <c:pt idx="7338">
                  <c:v>23.536194999999999</c:v>
                </c:pt>
                <c:pt idx="7339">
                  <c:v>23.534638999999999</c:v>
                </c:pt>
                <c:pt idx="7340">
                  <c:v>23.540308</c:v>
                </c:pt>
                <c:pt idx="7341">
                  <c:v>23.519607000000001</c:v>
                </c:pt>
                <c:pt idx="7342">
                  <c:v>23.515875999999999</c:v>
                </c:pt>
                <c:pt idx="7343">
                  <c:v>23.509367000000001</c:v>
                </c:pt>
                <c:pt idx="7344">
                  <c:v>23.512274999999999</c:v>
                </c:pt>
                <c:pt idx="7345">
                  <c:v>23.491499000000001</c:v>
                </c:pt>
                <c:pt idx="7346">
                  <c:v>23.464538000000001</c:v>
                </c:pt>
                <c:pt idx="7347">
                  <c:v>23.440038000000001</c:v>
                </c:pt>
                <c:pt idx="7348">
                  <c:v>23.406556999999999</c:v>
                </c:pt>
                <c:pt idx="7349">
                  <c:v>23.401278999999999</c:v>
                </c:pt>
                <c:pt idx="7350">
                  <c:v>23.415718999999999</c:v>
                </c:pt>
                <c:pt idx="7351">
                  <c:v>23.390730000000001</c:v>
                </c:pt>
                <c:pt idx="7352">
                  <c:v>23.411666</c:v>
                </c:pt>
                <c:pt idx="7353">
                  <c:v>23.430551000000001</c:v>
                </c:pt>
                <c:pt idx="7354">
                  <c:v>23.478586</c:v>
                </c:pt>
                <c:pt idx="7355">
                  <c:v>23.444068999999999</c:v>
                </c:pt>
                <c:pt idx="7356">
                  <c:v>23.405615999999998</c:v>
                </c:pt>
                <c:pt idx="7357">
                  <c:v>23.406262000000002</c:v>
                </c:pt>
                <c:pt idx="7358">
                  <c:v>23.383222</c:v>
                </c:pt>
                <c:pt idx="7359">
                  <c:v>23.392883000000001</c:v>
                </c:pt>
                <c:pt idx="7360">
                  <c:v>23.436693000000002</c:v>
                </c:pt>
                <c:pt idx="7361">
                  <c:v>23.472280999999999</c:v>
                </c:pt>
                <c:pt idx="7362">
                  <c:v>23.519085</c:v>
                </c:pt>
                <c:pt idx="7363">
                  <c:v>23.526070000000001</c:v>
                </c:pt>
                <c:pt idx="7364">
                  <c:v>23.551556999999999</c:v>
                </c:pt>
                <c:pt idx="7365">
                  <c:v>23.558779999999999</c:v>
                </c:pt>
                <c:pt idx="7366">
                  <c:v>23.568784000000001</c:v>
                </c:pt>
                <c:pt idx="7367">
                  <c:v>23.581554000000001</c:v>
                </c:pt>
                <c:pt idx="7368">
                  <c:v>23.548401999999999</c:v>
                </c:pt>
                <c:pt idx="7369">
                  <c:v>23.587242</c:v>
                </c:pt>
                <c:pt idx="7370">
                  <c:v>23.614958999999999</c:v>
                </c:pt>
                <c:pt idx="7371">
                  <c:v>23.640328</c:v>
                </c:pt>
                <c:pt idx="7372">
                  <c:v>23.717186999999999</c:v>
                </c:pt>
                <c:pt idx="7373">
                  <c:v>23.695225000000001</c:v>
                </c:pt>
                <c:pt idx="7374">
                  <c:v>23.700029000000001</c:v>
                </c:pt>
                <c:pt idx="7375">
                  <c:v>23.764544999999998</c:v>
                </c:pt>
                <c:pt idx="7376">
                  <c:v>23.765260000000001</c:v>
                </c:pt>
                <c:pt idx="7377">
                  <c:v>23.652578999999999</c:v>
                </c:pt>
                <c:pt idx="7378">
                  <c:v>23.587444000000001</c:v>
                </c:pt>
                <c:pt idx="7379">
                  <c:v>23.630983000000001</c:v>
                </c:pt>
                <c:pt idx="7380">
                  <c:v>23.648845000000001</c:v>
                </c:pt>
                <c:pt idx="7381">
                  <c:v>23.662402</c:v>
                </c:pt>
                <c:pt idx="7382">
                  <c:v>23.633023000000001</c:v>
                </c:pt>
                <c:pt idx="7383">
                  <c:v>23.660335</c:v>
                </c:pt>
                <c:pt idx="7384">
                  <c:v>23.641797</c:v>
                </c:pt>
                <c:pt idx="7385">
                  <c:v>23.617823000000001</c:v>
                </c:pt>
                <c:pt idx="7386">
                  <c:v>23.632445000000001</c:v>
                </c:pt>
                <c:pt idx="7387">
                  <c:v>23.666909</c:v>
                </c:pt>
                <c:pt idx="7388">
                  <c:v>23.691276999999999</c:v>
                </c:pt>
                <c:pt idx="7389">
                  <c:v>23.661543000000002</c:v>
                </c:pt>
                <c:pt idx="7390">
                  <c:v>23.608474000000001</c:v>
                </c:pt>
                <c:pt idx="7391">
                  <c:v>23.639420000000001</c:v>
                </c:pt>
                <c:pt idx="7392">
                  <c:v>23.625492999999999</c:v>
                </c:pt>
                <c:pt idx="7393">
                  <c:v>23.630911999999999</c:v>
                </c:pt>
                <c:pt idx="7394">
                  <c:v>23.659230000000001</c:v>
                </c:pt>
                <c:pt idx="7395">
                  <c:v>23.655014000000001</c:v>
                </c:pt>
                <c:pt idx="7396">
                  <c:v>23.595569999999999</c:v>
                </c:pt>
                <c:pt idx="7397">
                  <c:v>23.594912999999998</c:v>
                </c:pt>
                <c:pt idx="7398">
                  <c:v>23.580093999999999</c:v>
                </c:pt>
                <c:pt idx="7399">
                  <c:v>23.557926999999999</c:v>
                </c:pt>
                <c:pt idx="7400">
                  <c:v>23.537807999999998</c:v>
                </c:pt>
                <c:pt idx="7401">
                  <c:v>23.496661</c:v>
                </c:pt>
                <c:pt idx="7402">
                  <c:v>23.498443999999999</c:v>
                </c:pt>
                <c:pt idx="7403">
                  <c:v>23.507190999999999</c:v>
                </c:pt>
                <c:pt idx="7404">
                  <c:v>23.535430999999999</c:v>
                </c:pt>
                <c:pt idx="7405">
                  <c:v>23.537941</c:v>
                </c:pt>
                <c:pt idx="7406">
                  <c:v>23.569358000000001</c:v>
                </c:pt>
                <c:pt idx="7407">
                  <c:v>23.605874</c:v>
                </c:pt>
                <c:pt idx="7408">
                  <c:v>23.627621000000001</c:v>
                </c:pt>
                <c:pt idx="7409">
                  <c:v>23.599696999999999</c:v>
                </c:pt>
                <c:pt idx="7410">
                  <c:v>23.592002999999998</c:v>
                </c:pt>
                <c:pt idx="7411">
                  <c:v>23.596919</c:v>
                </c:pt>
                <c:pt idx="7412">
                  <c:v>23.639126999999998</c:v>
                </c:pt>
                <c:pt idx="7413">
                  <c:v>23.6187</c:v>
                </c:pt>
                <c:pt idx="7414">
                  <c:v>23.57226</c:v>
                </c:pt>
                <c:pt idx="7415">
                  <c:v>23.565698999999999</c:v>
                </c:pt>
                <c:pt idx="7416">
                  <c:v>23.56935</c:v>
                </c:pt>
                <c:pt idx="7417">
                  <c:v>23.538291999999998</c:v>
                </c:pt>
                <c:pt idx="7418">
                  <c:v>23.596505000000001</c:v>
                </c:pt>
                <c:pt idx="7419">
                  <c:v>23.642298</c:v>
                </c:pt>
                <c:pt idx="7420">
                  <c:v>23.631170000000001</c:v>
                </c:pt>
                <c:pt idx="7421">
                  <c:v>23.590565999999999</c:v>
                </c:pt>
                <c:pt idx="7422">
                  <c:v>23.549361999999999</c:v>
                </c:pt>
                <c:pt idx="7423">
                  <c:v>23.578337999999999</c:v>
                </c:pt>
                <c:pt idx="7424">
                  <c:v>23.619758999999998</c:v>
                </c:pt>
                <c:pt idx="7425">
                  <c:v>23.614681000000001</c:v>
                </c:pt>
                <c:pt idx="7426">
                  <c:v>23.630638000000001</c:v>
                </c:pt>
                <c:pt idx="7427">
                  <c:v>23.655918</c:v>
                </c:pt>
                <c:pt idx="7428">
                  <c:v>23.666720000000002</c:v>
                </c:pt>
                <c:pt idx="7429">
                  <c:v>23.669574999999998</c:v>
                </c:pt>
                <c:pt idx="7430">
                  <c:v>23.720884999999999</c:v>
                </c:pt>
                <c:pt idx="7431">
                  <c:v>23.765598000000001</c:v>
                </c:pt>
                <c:pt idx="7432">
                  <c:v>23.787566999999999</c:v>
                </c:pt>
                <c:pt idx="7433">
                  <c:v>23.825852999999999</c:v>
                </c:pt>
                <c:pt idx="7434">
                  <c:v>23.866022000000001</c:v>
                </c:pt>
                <c:pt idx="7435">
                  <c:v>23.803076999999998</c:v>
                </c:pt>
                <c:pt idx="7436">
                  <c:v>23.766190000000002</c:v>
                </c:pt>
                <c:pt idx="7437">
                  <c:v>23.746856999999999</c:v>
                </c:pt>
                <c:pt idx="7438">
                  <c:v>23.745007000000001</c:v>
                </c:pt>
                <c:pt idx="7439">
                  <c:v>23.770672000000001</c:v>
                </c:pt>
                <c:pt idx="7440">
                  <c:v>23.757363999999999</c:v>
                </c:pt>
                <c:pt idx="7441">
                  <c:v>23.761295</c:v>
                </c:pt>
                <c:pt idx="7442">
                  <c:v>23.750389999999999</c:v>
                </c:pt>
                <c:pt idx="7443">
                  <c:v>23.771381000000002</c:v>
                </c:pt>
                <c:pt idx="7444">
                  <c:v>23.750169</c:v>
                </c:pt>
                <c:pt idx="7445">
                  <c:v>23.706202999999999</c:v>
                </c:pt>
                <c:pt idx="7446">
                  <c:v>23.674520000000001</c:v>
                </c:pt>
                <c:pt idx="7447">
                  <c:v>23.665496000000001</c:v>
                </c:pt>
                <c:pt idx="7448">
                  <c:v>23.732139</c:v>
                </c:pt>
                <c:pt idx="7449">
                  <c:v>23.762474999999998</c:v>
                </c:pt>
                <c:pt idx="7450">
                  <c:v>23.779188999999999</c:v>
                </c:pt>
                <c:pt idx="7451">
                  <c:v>23.794245</c:v>
                </c:pt>
                <c:pt idx="7452">
                  <c:v>23.801741</c:v>
                </c:pt>
                <c:pt idx="7453">
                  <c:v>23.79982</c:v>
                </c:pt>
                <c:pt idx="7454">
                  <c:v>23.796627999999998</c:v>
                </c:pt>
                <c:pt idx="7455">
                  <c:v>23.774353000000001</c:v>
                </c:pt>
                <c:pt idx="7456">
                  <c:v>23.769794000000001</c:v>
                </c:pt>
                <c:pt idx="7457">
                  <c:v>23.772197999999999</c:v>
                </c:pt>
                <c:pt idx="7458">
                  <c:v>23.781601999999999</c:v>
                </c:pt>
                <c:pt idx="7459">
                  <c:v>23.779489000000002</c:v>
                </c:pt>
                <c:pt idx="7460">
                  <c:v>23.746396000000001</c:v>
                </c:pt>
                <c:pt idx="7461">
                  <c:v>23.744990000000001</c:v>
                </c:pt>
                <c:pt idx="7462">
                  <c:v>23.716899999999999</c:v>
                </c:pt>
                <c:pt idx="7463">
                  <c:v>23.737863000000001</c:v>
                </c:pt>
                <c:pt idx="7464">
                  <c:v>23.713248</c:v>
                </c:pt>
                <c:pt idx="7465">
                  <c:v>23.649564000000002</c:v>
                </c:pt>
                <c:pt idx="7466">
                  <c:v>23.667770000000001</c:v>
                </c:pt>
                <c:pt idx="7467">
                  <c:v>23.660343000000001</c:v>
                </c:pt>
                <c:pt idx="7468">
                  <c:v>23.624199999999998</c:v>
                </c:pt>
                <c:pt idx="7469">
                  <c:v>23.611806999999999</c:v>
                </c:pt>
                <c:pt idx="7470">
                  <c:v>23.589652999999998</c:v>
                </c:pt>
                <c:pt idx="7471">
                  <c:v>23.621241999999999</c:v>
                </c:pt>
                <c:pt idx="7472">
                  <c:v>23.602568000000002</c:v>
                </c:pt>
                <c:pt idx="7473">
                  <c:v>23.642721000000002</c:v>
                </c:pt>
                <c:pt idx="7474">
                  <c:v>23.638673000000001</c:v>
                </c:pt>
                <c:pt idx="7475">
                  <c:v>23.661795000000001</c:v>
                </c:pt>
                <c:pt idx="7476">
                  <c:v>23.649484999999999</c:v>
                </c:pt>
                <c:pt idx="7477">
                  <c:v>23.666036999999999</c:v>
                </c:pt>
                <c:pt idx="7478">
                  <c:v>23.687681999999999</c:v>
                </c:pt>
                <c:pt idx="7479">
                  <c:v>23.687660999999999</c:v>
                </c:pt>
                <c:pt idx="7480">
                  <c:v>23.678677</c:v>
                </c:pt>
                <c:pt idx="7481">
                  <c:v>23.678796999999999</c:v>
                </c:pt>
                <c:pt idx="7482">
                  <c:v>23.676867000000001</c:v>
                </c:pt>
                <c:pt idx="7483">
                  <c:v>23.702566000000001</c:v>
                </c:pt>
                <c:pt idx="7484">
                  <c:v>23.652242999999999</c:v>
                </c:pt>
                <c:pt idx="7485">
                  <c:v>23.595496000000001</c:v>
                </c:pt>
                <c:pt idx="7486">
                  <c:v>23.638331000000001</c:v>
                </c:pt>
                <c:pt idx="7487">
                  <c:v>23.674354999999998</c:v>
                </c:pt>
                <c:pt idx="7488">
                  <c:v>23.651056000000001</c:v>
                </c:pt>
                <c:pt idx="7489">
                  <c:v>23.691110999999999</c:v>
                </c:pt>
                <c:pt idx="7490">
                  <c:v>23.743372999999998</c:v>
                </c:pt>
                <c:pt idx="7491">
                  <c:v>23.763594000000001</c:v>
                </c:pt>
                <c:pt idx="7492">
                  <c:v>23.807618000000002</c:v>
                </c:pt>
                <c:pt idx="7493">
                  <c:v>23.833245000000002</c:v>
                </c:pt>
                <c:pt idx="7494">
                  <c:v>23.878430000000002</c:v>
                </c:pt>
                <c:pt idx="7495">
                  <c:v>23.861905</c:v>
                </c:pt>
                <c:pt idx="7496">
                  <c:v>23.863972</c:v>
                </c:pt>
                <c:pt idx="7497">
                  <c:v>23.818515999999999</c:v>
                </c:pt>
                <c:pt idx="7498">
                  <c:v>23.793839999999999</c:v>
                </c:pt>
                <c:pt idx="7499">
                  <c:v>23.751325000000001</c:v>
                </c:pt>
                <c:pt idx="7500">
                  <c:v>23.72184</c:v>
                </c:pt>
                <c:pt idx="7501">
                  <c:v>23.709336</c:v>
                </c:pt>
                <c:pt idx="7502">
                  <c:v>23.709076</c:v>
                </c:pt>
                <c:pt idx="7503">
                  <c:v>23.709993000000001</c:v>
                </c:pt>
                <c:pt idx="7504">
                  <c:v>23.692525</c:v>
                </c:pt>
                <c:pt idx="7505">
                  <c:v>23.666899999999998</c:v>
                </c:pt>
                <c:pt idx="7506">
                  <c:v>23.714669000000001</c:v>
                </c:pt>
                <c:pt idx="7507">
                  <c:v>23.684452</c:v>
                </c:pt>
                <c:pt idx="7508">
                  <c:v>23.675718</c:v>
                </c:pt>
                <c:pt idx="7509">
                  <c:v>23.638904</c:v>
                </c:pt>
                <c:pt idx="7510">
                  <c:v>23.680575999999999</c:v>
                </c:pt>
                <c:pt idx="7511">
                  <c:v>23.703182999999999</c:v>
                </c:pt>
                <c:pt idx="7512">
                  <c:v>23.690042999999999</c:v>
                </c:pt>
                <c:pt idx="7513">
                  <c:v>23.729586000000001</c:v>
                </c:pt>
                <c:pt idx="7514">
                  <c:v>23.701402000000002</c:v>
                </c:pt>
                <c:pt idx="7515">
                  <c:v>23.626650000000001</c:v>
                </c:pt>
                <c:pt idx="7516">
                  <c:v>23.569127000000002</c:v>
                </c:pt>
                <c:pt idx="7517">
                  <c:v>23.532309999999999</c:v>
                </c:pt>
                <c:pt idx="7518">
                  <c:v>23.550809999999998</c:v>
                </c:pt>
                <c:pt idx="7519">
                  <c:v>23.593388999999998</c:v>
                </c:pt>
                <c:pt idx="7520">
                  <c:v>23.635200000000001</c:v>
                </c:pt>
                <c:pt idx="7521">
                  <c:v>23.634488000000001</c:v>
                </c:pt>
                <c:pt idx="7522">
                  <c:v>23.634226000000002</c:v>
                </c:pt>
                <c:pt idx="7523">
                  <c:v>23.662783000000001</c:v>
                </c:pt>
                <c:pt idx="7524">
                  <c:v>23.635183000000001</c:v>
                </c:pt>
                <c:pt idx="7525">
                  <c:v>23.600899999999999</c:v>
                </c:pt>
                <c:pt idx="7526">
                  <c:v>23.592672</c:v>
                </c:pt>
                <c:pt idx="7527">
                  <c:v>23.560279999999999</c:v>
                </c:pt>
                <c:pt idx="7528">
                  <c:v>23.58126</c:v>
                </c:pt>
                <c:pt idx="7529">
                  <c:v>23.555624999999999</c:v>
                </c:pt>
                <c:pt idx="7530">
                  <c:v>23.549741999999998</c:v>
                </c:pt>
                <c:pt idx="7531">
                  <c:v>23.544166000000001</c:v>
                </c:pt>
                <c:pt idx="7532">
                  <c:v>23.560212</c:v>
                </c:pt>
                <c:pt idx="7533">
                  <c:v>23.500492000000001</c:v>
                </c:pt>
                <c:pt idx="7534">
                  <c:v>23.508666999999999</c:v>
                </c:pt>
                <c:pt idx="7535">
                  <c:v>23.535556</c:v>
                </c:pt>
                <c:pt idx="7536">
                  <c:v>23.540796</c:v>
                </c:pt>
                <c:pt idx="7537">
                  <c:v>23.528767999999999</c:v>
                </c:pt>
                <c:pt idx="7538">
                  <c:v>23.561174000000001</c:v>
                </c:pt>
                <c:pt idx="7539">
                  <c:v>23.585260000000002</c:v>
                </c:pt>
                <c:pt idx="7540">
                  <c:v>23.616572999999999</c:v>
                </c:pt>
                <c:pt idx="7541">
                  <c:v>23.615750999999999</c:v>
                </c:pt>
                <c:pt idx="7542">
                  <c:v>23.627979</c:v>
                </c:pt>
                <c:pt idx="7543">
                  <c:v>23.645334999999999</c:v>
                </c:pt>
                <c:pt idx="7544">
                  <c:v>23.677568000000001</c:v>
                </c:pt>
                <c:pt idx="7545">
                  <c:v>23.709551000000001</c:v>
                </c:pt>
                <c:pt idx="7546">
                  <c:v>23.754173000000002</c:v>
                </c:pt>
                <c:pt idx="7547">
                  <c:v>23.775624000000001</c:v>
                </c:pt>
                <c:pt idx="7548">
                  <c:v>23.841214999999998</c:v>
                </c:pt>
                <c:pt idx="7549">
                  <c:v>23.850221000000001</c:v>
                </c:pt>
                <c:pt idx="7550">
                  <c:v>23.867906999999999</c:v>
                </c:pt>
                <c:pt idx="7551">
                  <c:v>23.921496999999999</c:v>
                </c:pt>
                <c:pt idx="7552">
                  <c:v>23.932324999999999</c:v>
                </c:pt>
                <c:pt idx="7553">
                  <c:v>23.930340999999999</c:v>
                </c:pt>
                <c:pt idx="7554">
                  <c:v>23.896172</c:v>
                </c:pt>
                <c:pt idx="7555">
                  <c:v>23.90204</c:v>
                </c:pt>
                <c:pt idx="7556">
                  <c:v>23.921645000000002</c:v>
                </c:pt>
                <c:pt idx="7557">
                  <c:v>23.894037000000001</c:v>
                </c:pt>
                <c:pt idx="7558">
                  <c:v>23.865722999999999</c:v>
                </c:pt>
                <c:pt idx="7559">
                  <c:v>23.83587</c:v>
                </c:pt>
                <c:pt idx="7560">
                  <c:v>23.857802</c:v>
                </c:pt>
                <c:pt idx="7561">
                  <c:v>23.820066000000001</c:v>
                </c:pt>
                <c:pt idx="7562">
                  <c:v>23.773140000000001</c:v>
                </c:pt>
                <c:pt idx="7563">
                  <c:v>23.761458000000001</c:v>
                </c:pt>
                <c:pt idx="7564">
                  <c:v>23.784171000000001</c:v>
                </c:pt>
                <c:pt idx="7565">
                  <c:v>23.788619000000001</c:v>
                </c:pt>
                <c:pt idx="7566">
                  <c:v>23.723068000000001</c:v>
                </c:pt>
                <c:pt idx="7567">
                  <c:v>23.645097</c:v>
                </c:pt>
                <c:pt idx="7568">
                  <c:v>23.604512</c:v>
                </c:pt>
                <c:pt idx="7569">
                  <c:v>23.625133999999999</c:v>
                </c:pt>
                <c:pt idx="7570">
                  <c:v>23.648178999999999</c:v>
                </c:pt>
                <c:pt idx="7571">
                  <c:v>23.664118999999999</c:v>
                </c:pt>
                <c:pt idx="7572">
                  <c:v>23.646920000000001</c:v>
                </c:pt>
                <c:pt idx="7573">
                  <c:v>23.660554000000001</c:v>
                </c:pt>
                <c:pt idx="7574">
                  <c:v>23.658448</c:v>
                </c:pt>
                <c:pt idx="7575">
                  <c:v>23.670853999999999</c:v>
                </c:pt>
                <c:pt idx="7576">
                  <c:v>23.663885000000001</c:v>
                </c:pt>
                <c:pt idx="7577">
                  <c:v>23.639866999999999</c:v>
                </c:pt>
                <c:pt idx="7578">
                  <c:v>23.57358</c:v>
                </c:pt>
                <c:pt idx="7579">
                  <c:v>23.542833999999999</c:v>
                </c:pt>
                <c:pt idx="7580">
                  <c:v>23.536183999999999</c:v>
                </c:pt>
                <c:pt idx="7581">
                  <c:v>23.566478</c:v>
                </c:pt>
                <c:pt idx="7582">
                  <c:v>23.591517</c:v>
                </c:pt>
                <c:pt idx="7583">
                  <c:v>23.634328</c:v>
                </c:pt>
                <c:pt idx="7584">
                  <c:v>23.658325000000001</c:v>
                </c:pt>
                <c:pt idx="7585">
                  <c:v>23.649811</c:v>
                </c:pt>
                <c:pt idx="7586">
                  <c:v>23.653006000000001</c:v>
                </c:pt>
                <c:pt idx="7587">
                  <c:v>23.704543000000001</c:v>
                </c:pt>
                <c:pt idx="7588">
                  <c:v>23.709219999999998</c:v>
                </c:pt>
                <c:pt idx="7589">
                  <c:v>23.687284999999999</c:v>
                </c:pt>
                <c:pt idx="7590">
                  <c:v>23.691199000000001</c:v>
                </c:pt>
                <c:pt idx="7591">
                  <c:v>23.648606999999998</c:v>
                </c:pt>
                <c:pt idx="7592">
                  <c:v>23.652923999999999</c:v>
                </c:pt>
                <c:pt idx="7593">
                  <c:v>23.681222999999999</c:v>
                </c:pt>
                <c:pt idx="7594">
                  <c:v>23.723168999999999</c:v>
                </c:pt>
                <c:pt idx="7595">
                  <c:v>23.705859</c:v>
                </c:pt>
                <c:pt idx="7596">
                  <c:v>23.704903000000002</c:v>
                </c:pt>
                <c:pt idx="7597">
                  <c:v>23.707070000000002</c:v>
                </c:pt>
                <c:pt idx="7598">
                  <c:v>23.745605999999999</c:v>
                </c:pt>
                <c:pt idx="7599">
                  <c:v>23.774284999999999</c:v>
                </c:pt>
                <c:pt idx="7600">
                  <c:v>23.817530999999999</c:v>
                </c:pt>
                <c:pt idx="7601">
                  <c:v>23.864445</c:v>
                </c:pt>
                <c:pt idx="7602">
                  <c:v>23.922809999999998</c:v>
                </c:pt>
                <c:pt idx="7603">
                  <c:v>23.922846</c:v>
                </c:pt>
                <c:pt idx="7604">
                  <c:v>23.934156000000002</c:v>
                </c:pt>
                <c:pt idx="7605">
                  <c:v>23.980062</c:v>
                </c:pt>
                <c:pt idx="7606">
                  <c:v>23.976718000000002</c:v>
                </c:pt>
                <c:pt idx="7607">
                  <c:v>23.942136000000001</c:v>
                </c:pt>
                <c:pt idx="7608">
                  <c:v>23.896270000000001</c:v>
                </c:pt>
                <c:pt idx="7609">
                  <c:v>23.904388000000001</c:v>
                </c:pt>
                <c:pt idx="7610">
                  <c:v>23.853249000000002</c:v>
                </c:pt>
                <c:pt idx="7611">
                  <c:v>23.816789</c:v>
                </c:pt>
                <c:pt idx="7612">
                  <c:v>23.846492999999999</c:v>
                </c:pt>
                <c:pt idx="7613">
                  <c:v>23.865043</c:v>
                </c:pt>
                <c:pt idx="7614">
                  <c:v>23.767603000000001</c:v>
                </c:pt>
                <c:pt idx="7615">
                  <c:v>23.706289999999999</c:v>
                </c:pt>
                <c:pt idx="7616">
                  <c:v>23.717086999999999</c:v>
                </c:pt>
                <c:pt idx="7617">
                  <c:v>23.719023</c:v>
                </c:pt>
                <c:pt idx="7618">
                  <c:v>23.751850999999998</c:v>
                </c:pt>
                <c:pt idx="7619">
                  <c:v>23.733288999999999</c:v>
                </c:pt>
                <c:pt idx="7620">
                  <c:v>23.717030000000001</c:v>
                </c:pt>
                <c:pt idx="7621">
                  <c:v>23.740739999999999</c:v>
                </c:pt>
                <c:pt idx="7622">
                  <c:v>23.704246000000001</c:v>
                </c:pt>
                <c:pt idx="7623">
                  <c:v>23.679349999999999</c:v>
                </c:pt>
                <c:pt idx="7624">
                  <c:v>23.711304999999999</c:v>
                </c:pt>
                <c:pt idx="7625">
                  <c:v>23.727359</c:v>
                </c:pt>
                <c:pt idx="7626">
                  <c:v>23.685407999999999</c:v>
                </c:pt>
                <c:pt idx="7627">
                  <c:v>23.648688</c:v>
                </c:pt>
                <c:pt idx="7628">
                  <c:v>23.633745999999999</c:v>
                </c:pt>
                <c:pt idx="7629">
                  <c:v>23.621993</c:v>
                </c:pt>
                <c:pt idx="7630">
                  <c:v>23.632558</c:v>
                </c:pt>
                <c:pt idx="7631">
                  <c:v>23.611792999999999</c:v>
                </c:pt>
                <c:pt idx="7632">
                  <c:v>23.62518</c:v>
                </c:pt>
                <c:pt idx="7633">
                  <c:v>23.630126000000001</c:v>
                </c:pt>
                <c:pt idx="7634">
                  <c:v>23.616394</c:v>
                </c:pt>
                <c:pt idx="7635">
                  <c:v>23.584800000000001</c:v>
                </c:pt>
                <c:pt idx="7636">
                  <c:v>23.556759</c:v>
                </c:pt>
                <c:pt idx="7637">
                  <c:v>23.571916000000002</c:v>
                </c:pt>
                <c:pt idx="7638">
                  <c:v>23.548280999999999</c:v>
                </c:pt>
                <c:pt idx="7639">
                  <c:v>23.549106999999999</c:v>
                </c:pt>
                <c:pt idx="7640">
                  <c:v>23.515228</c:v>
                </c:pt>
                <c:pt idx="7641">
                  <c:v>23.493015</c:v>
                </c:pt>
                <c:pt idx="7642">
                  <c:v>23.503671000000001</c:v>
                </c:pt>
                <c:pt idx="7643">
                  <c:v>23.54889</c:v>
                </c:pt>
                <c:pt idx="7644">
                  <c:v>23.536826999999999</c:v>
                </c:pt>
                <c:pt idx="7645">
                  <c:v>23.583950999999999</c:v>
                </c:pt>
                <c:pt idx="7646">
                  <c:v>23.616043999999999</c:v>
                </c:pt>
                <c:pt idx="7647">
                  <c:v>23.627597000000002</c:v>
                </c:pt>
                <c:pt idx="7648">
                  <c:v>23.672203</c:v>
                </c:pt>
                <c:pt idx="7649">
                  <c:v>23.717714999999998</c:v>
                </c:pt>
                <c:pt idx="7650">
                  <c:v>23.778752000000001</c:v>
                </c:pt>
                <c:pt idx="7651">
                  <c:v>23.826967</c:v>
                </c:pt>
                <c:pt idx="7652">
                  <c:v>23.850335000000001</c:v>
                </c:pt>
                <c:pt idx="7653">
                  <c:v>23.837714999999999</c:v>
                </c:pt>
                <c:pt idx="7654">
                  <c:v>23.880282000000001</c:v>
                </c:pt>
                <c:pt idx="7655">
                  <c:v>23.907003</c:v>
                </c:pt>
                <c:pt idx="7656">
                  <c:v>23.951056999999999</c:v>
                </c:pt>
                <c:pt idx="7657">
                  <c:v>23.949825000000001</c:v>
                </c:pt>
                <c:pt idx="7658">
                  <c:v>23.971644999999999</c:v>
                </c:pt>
                <c:pt idx="7659">
                  <c:v>23.963228000000001</c:v>
                </c:pt>
                <c:pt idx="7660">
                  <c:v>23.924173</c:v>
                </c:pt>
                <c:pt idx="7661">
                  <c:v>23.908767999999998</c:v>
                </c:pt>
                <c:pt idx="7662">
                  <c:v>23.870885000000001</c:v>
                </c:pt>
                <c:pt idx="7663">
                  <c:v>23.868307000000001</c:v>
                </c:pt>
                <c:pt idx="7664">
                  <c:v>23.845329</c:v>
                </c:pt>
                <c:pt idx="7665">
                  <c:v>23.837623000000001</c:v>
                </c:pt>
                <c:pt idx="7666">
                  <c:v>23.773949999999999</c:v>
                </c:pt>
                <c:pt idx="7667">
                  <c:v>23.727920999999998</c:v>
                </c:pt>
                <c:pt idx="7668">
                  <c:v>23.667591000000002</c:v>
                </c:pt>
                <c:pt idx="7669">
                  <c:v>23.586307999999999</c:v>
                </c:pt>
                <c:pt idx="7670">
                  <c:v>23.568100000000001</c:v>
                </c:pt>
                <c:pt idx="7671">
                  <c:v>23.542688999999999</c:v>
                </c:pt>
                <c:pt idx="7672">
                  <c:v>23.491067000000001</c:v>
                </c:pt>
                <c:pt idx="7673">
                  <c:v>23.477703000000002</c:v>
                </c:pt>
                <c:pt idx="7674">
                  <c:v>23.456911000000002</c:v>
                </c:pt>
                <c:pt idx="7675">
                  <c:v>23.419409000000002</c:v>
                </c:pt>
                <c:pt idx="7676">
                  <c:v>23.370138000000001</c:v>
                </c:pt>
                <c:pt idx="7677">
                  <c:v>23.400717</c:v>
                </c:pt>
                <c:pt idx="7678">
                  <c:v>23.371168000000001</c:v>
                </c:pt>
                <c:pt idx="7679">
                  <c:v>23.386759000000001</c:v>
                </c:pt>
                <c:pt idx="7680">
                  <c:v>23.383232</c:v>
                </c:pt>
                <c:pt idx="7681">
                  <c:v>23.339863999999999</c:v>
                </c:pt>
                <c:pt idx="7682">
                  <c:v>23.290531999999999</c:v>
                </c:pt>
                <c:pt idx="7683">
                  <c:v>23.279395999999998</c:v>
                </c:pt>
                <c:pt idx="7684">
                  <c:v>23.331061999999999</c:v>
                </c:pt>
                <c:pt idx="7685">
                  <c:v>23.398802</c:v>
                </c:pt>
                <c:pt idx="7686">
                  <c:v>23.490444</c:v>
                </c:pt>
                <c:pt idx="7687">
                  <c:v>23.585761999999999</c:v>
                </c:pt>
                <c:pt idx="7688">
                  <c:v>23.649598999999998</c:v>
                </c:pt>
                <c:pt idx="7689">
                  <c:v>23.714824</c:v>
                </c:pt>
                <c:pt idx="7690">
                  <c:v>23.740364</c:v>
                </c:pt>
                <c:pt idx="7691">
                  <c:v>23.745643000000001</c:v>
                </c:pt>
                <c:pt idx="7692">
                  <c:v>23.785174999999999</c:v>
                </c:pt>
                <c:pt idx="7693">
                  <c:v>23.776327999999999</c:v>
                </c:pt>
                <c:pt idx="7694">
                  <c:v>23.781291</c:v>
                </c:pt>
                <c:pt idx="7695">
                  <c:v>23.817778000000001</c:v>
                </c:pt>
                <c:pt idx="7696">
                  <c:v>23.847667999999999</c:v>
                </c:pt>
                <c:pt idx="7697">
                  <c:v>23.856428999999999</c:v>
                </c:pt>
                <c:pt idx="7698">
                  <c:v>23.842343</c:v>
                </c:pt>
                <c:pt idx="7699">
                  <c:v>23.878475000000002</c:v>
                </c:pt>
                <c:pt idx="7700">
                  <c:v>23.937280999999999</c:v>
                </c:pt>
                <c:pt idx="7701">
                  <c:v>23.9361</c:v>
                </c:pt>
                <c:pt idx="7702">
                  <c:v>23.927962000000001</c:v>
                </c:pt>
                <c:pt idx="7703">
                  <c:v>23.886353</c:v>
                </c:pt>
                <c:pt idx="7704">
                  <c:v>23.876702999999999</c:v>
                </c:pt>
                <c:pt idx="7705">
                  <c:v>23.875311</c:v>
                </c:pt>
                <c:pt idx="7706">
                  <c:v>23.786467999999999</c:v>
                </c:pt>
                <c:pt idx="7707">
                  <c:v>23.642154000000001</c:v>
                </c:pt>
                <c:pt idx="7708">
                  <c:v>23.564572999999999</c:v>
                </c:pt>
                <c:pt idx="7709">
                  <c:v>23.520923</c:v>
                </c:pt>
                <c:pt idx="7710">
                  <c:v>23.452601000000001</c:v>
                </c:pt>
                <c:pt idx="7711">
                  <c:v>23.428836</c:v>
                </c:pt>
                <c:pt idx="7712">
                  <c:v>23.421327999999999</c:v>
                </c:pt>
                <c:pt idx="7713">
                  <c:v>23.453438999999999</c:v>
                </c:pt>
                <c:pt idx="7714">
                  <c:v>23.438594999999999</c:v>
                </c:pt>
                <c:pt idx="7715">
                  <c:v>23.425881</c:v>
                </c:pt>
                <c:pt idx="7716">
                  <c:v>23.410889999999998</c:v>
                </c:pt>
                <c:pt idx="7717">
                  <c:v>23.416806000000001</c:v>
                </c:pt>
                <c:pt idx="7718">
                  <c:v>23.419758000000002</c:v>
                </c:pt>
                <c:pt idx="7719">
                  <c:v>23.413153999999999</c:v>
                </c:pt>
                <c:pt idx="7720">
                  <c:v>23.371811000000001</c:v>
                </c:pt>
                <c:pt idx="7721">
                  <c:v>23.361819000000001</c:v>
                </c:pt>
                <c:pt idx="7722">
                  <c:v>23.364735</c:v>
                </c:pt>
                <c:pt idx="7723">
                  <c:v>23.350000999999999</c:v>
                </c:pt>
                <c:pt idx="7724">
                  <c:v>23.396737000000002</c:v>
                </c:pt>
                <c:pt idx="7725">
                  <c:v>23.498683</c:v>
                </c:pt>
                <c:pt idx="7726">
                  <c:v>23.591448</c:v>
                </c:pt>
                <c:pt idx="7727">
                  <c:v>23.645811999999999</c:v>
                </c:pt>
                <c:pt idx="7728">
                  <c:v>23.638960999999998</c:v>
                </c:pt>
                <c:pt idx="7729">
                  <c:v>23.702556000000001</c:v>
                </c:pt>
                <c:pt idx="7730">
                  <c:v>23.707272</c:v>
                </c:pt>
                <c:pt idx="7731">
                  <c:v>23.728058000000001</c:v>
                </c:pt>
                <c:pt idx="7732">
                  <c:v>23.777438</c:v>
                </c:pt>
                <c:pt idx="7733">
                  <c:v>23.823653</c:v>
                </c:pt>
                <c:pt idx="7734">
                  <c:v>23.828885</c:v>
                </c:pt>
                <c:pt idx="7735">
                  <c:v>23.816773000000001</c:v>
                </c:pt>
                <c:pt idx="7736">
                  <c:v>23.825406999999998</c:v>
                </c:pt>
                <c:pt idx="7737">
                  <c:v>23.858001000000002</c:v>
                </c:pt>
                <c:pt idx="7738">
                  <c:v>23.853467999999999</c:v>
                </c:pt>
                <c:pt idx="7739">
                  <c:v>23.845001</c:v>
                </c:pt>
                <c:pt idx="7740">
                  <c:v>23.809707</c:v>
                </c:pt>
                <c:pt idx="7741">
                  <c:v>23.763819999999999</c:v>
                </c:pt>
                <c:pt idx="7742">
                  <c:v>23.733640999999999</c:v>
                </c:pt>
                <c:pt idx="7743">
                  <c:v>23.743378</c:v>
                </c:pt>
                <c:pt idx="7744">
                  <c:v>23.70027</c:v>
                </c:pt>
                <c:pt idx="7745">
                  <c:v>23.604417999999999</c:v>
                </c:pt>
                <c:pt idx="7746">
                  <c:v>23.575869000000001</c:v>
                </c:pt>
                <c:pt idx="7747">
                  <c:v>23.557452000000001</c:v>
                </c:pt>
                <c:pt idx="7748">
                  <c:v>23.464072999999999</c:v>
                </c:pt>
                <c:pt idx="7749">
                  <c:v>23.450738999999999</c:v>
                </c:pt>
                <c:pt idx="7750">
                  <c:v>23.441804999999999</c:v>
                </c:pt>
                <c:pt idx="7751">
                  <c:v>23.442447999999999</c:v>
                </c:pt>
                <c:pt idx="7752">
                  <c:v>23.458136</c:v>
                </c:pt>
                <c:pt idx="7753">
                  <c:v>23.451468999999999</c:v>
                </c:pt>
                <c:pt idx="7754">
                  <c:v>23.430198000000001</c:v>
                </c:pt>
                <c:pt idx="7755">
                  <c:v>23.417190000000002</c:v>
                </c:pt>
                <c:pt idx="7756">
                  <c:v>23.378768000000001</c:v>
                </c:pt>
                <c:pt idx="7757">
                  <c:v>23.337986000000001</c:v>
                </c:pt>
                <c:pt idx="7758">
                  <c:v>23.366636</c:v>
                </c:pt>
                <c:pt idx="7759">
                  <c:v>23.370176000000001</c:v>
                </c:pt>
                <c:pt idx="7760">
                  <c:v>23.358972000000001</c:v>
                </c:pt>
                <c:pt idx="7761">
                  <c:v>23.304645000000001</c:v>
                </c:pt>
                <c:pt idx="7762">
                  <c:v>23.276738999999999</c:v>
                </c:pt>
                <c:pt idx="7763">
                  <c:v>23.302050000000001</c:v>
                </c:pt>
                <c:pt idx="7764">
                  <c:v>23.338180000000001</c:v>
                </c:pt>
                <c:pt idx="7765">
                  <c:v>23.379975999999999</c:v>
                </c:pt>
                <c:pt idx="7766">
                  <c:v>23.429210000000001</c:v>
                </c:pt>
                <c:pt idx="7767">
                  <c:v>23.478949</c:v>
                </c:pt>
                <c:pt idx="7768">
                  <c:v>23.523700999999999</c:v>
                </c:pt>
                <c:pt idx="7769">
                  <c:v>23.600473999999998</c:v>
                </c:pt>
                <c:pt idx="7770">
                  <c:v>23.637820999999999</c:v>
                </c:pt>
                <c:pt idx="7771">
                  <c:v>23.681592999999999</c:v>
                </c:pt>
                <c:pt idx="7772">
                  <c:v>23.693292</c:v>
                </c:pt>
                <c:pt idx="7773">
                  <c:v>23.725038000000001</c:v>
                </c:pt>
                <c:pt idx="7774">
                  <c:v>23.753029999999999</c:v>
                </c:pt>
                <c:pt idx="7775">
                  <c:v>23.772631000000001</c:v>
                </c:pt>
                <c:pt idx="7776">
                  <c:v>23.828590999999999</c:v>
                </c:pt>
                <c:pt idx="7777">
                  <c:v>23.847929000000001</c:v>
                </c:pt>
                <c:pt idx="7778">
                  <c:v>23.861287999999998</c:v>
                </c:pt>
                <c:pt idx="7779">
                  <c:v>23.863440000000001</c:v>
                </c:pt>
                <c:pt idx="7780">
                  <c:v>23.890518</c:v>
                </c:pt>
                <c:pt idx="7781">
                  <c:v>23.904910999999998</c:v>
                </c:pt>
                <c:pt idx="7782">
                  <c:v>23.882878000000002</c:v>
                </c:pt>
                <c:pt idx="7783">
                  <c:v>23.851191</c:v>
                </c:pt>
                <c:pt idx="7784">
                  <c:v>23.864962999999999</c:v>
                </c:pt>
                <c:pt idx="7785">
                  <c:v>23.773258999999999</c:v>
                </c:pt>
                <c:pt idx="7786">
                  <c:v>23.748062000000001</c:v>
                </c:pt>
                <c:pt idx="7787">
                  <c:v>23.726241000000002</c:v>
                </c:pt>
                <c:pt idx="7788">
                  <c:v>23.725733999999999</c:v>
                </c:pt>
                <c:pt idx="7789">
                  <c:v>23.729641000000001</c:v>
                </c:pt>
                <c:pt idx="7790">
                  <c:v>23.665602</c:v>
                </c:pt>
                <c:pt idx="7791">
                  <c:v>23.597577999999999</c:v>
                </c:pt>
                <c:pt idx="7792">
                  <c:v>23.508347000000001</c:v>
                </c:pt>
                <c:pt idx="7793">
                  <c:v>23.479036000000001</c:v>
                </c:pt>
                <c:pt idx="7794">
                  <c:v>23.475542000000001</c:v>
                </c:pt>
                <c:pt idx="7795">
                  <c:v>23.495470000000001</c:v>
                </c:pt>
                <c:pt idx="7796">
                  <c:v>23.441023000000001</c:v>
                </c:pt>
                <c:pt idx="7797">
                  <c:v>23.442827999999999</c:v>
                </c:pt>
                <c:pt idx="7798">
                  <c:v>23.474834999999999</c:v>
                </c:pt>
                <c:pt idx="7799">
                  <c:v>23.431446999999999</c:v>
                </c:pt>
                <c:pt idx="7800">
                  <c:v>23.420311000000002</c:v>
                </c:pt>
                <c:pt idx="7801">
                  <c:v>23.415253</c:v>
                </c:pt>
                <c:pt idx="7802">
                  <c:v>23.393229999999999</c:v>
                </c:pt>
                <c:pt idx="7803">
                  <c:v>23.366409999999998</c:v>
                </c:pt>
                <c:pt idx="7804">
                  <c:v>23.374244000000001</c:v>
                </c:pt>
                <c:pt idx="7805">
                  <c:v>23.383897999999999</c:v>
                </c:pt>
                <c:pt idx="7806">
                  <c:v>23.371956000000001</c:v>
                </c:pt>
                <c:pt idx="7807">
                  <c:v>23.370208000000002</c:v>
                </c:pt>
                <c:pt idx="7808">
                  <c:v>23.417135999999999</c:v>
                </c:pt>
                <c:pt idx="7809">
                  <c:v>23.479433</c:v>
                </c:pt>
                <c:pt idx="7810">
                  <c:v>23.555461000000001</c:v>
                </c:pt>
                <c:pt idx="7811">
                  <c:v>23.618887999999998</c:v>
                </c:pt>
                <c:pt idx="7812">
                  <c:v>23.664801000000001</c:v>
                </c:pt>
                <c:pt idx="7813">
                  <c:v>23.739930000000001</c:v>
                </c:pt>
                <c:pt idx="7814">
                  <c:v>23.743438000000001</c:v>
                </c:pt>
                <c:pt idx="7815">
                  <c:v>23.718264999999999</c:v>
                </c:pt>
                <c:pt idx="7816">
                  <c:v>23.730122000000001</c:v>
                </c:pt>
                <c:pt idx="7817">
                  <c:v>23.770952000000001</c:v>
                </c:pt>
                <c:pt idx="7818">
                  <c:v>23.830072000000001</c:v>
                </c:pt>
                <c:pt idx="7819">
                  <c:v>23.848257</c:v>
                </c:pt>
                <c:pt idx="7820">
                  <c:v>23.866900999999999</c:v>
                </c:pt>
                <c:pt idx="7821">
                  <c:v>23.738582000000001</c:v>
                </c:pt>
                <c:pt idx="7822">
                  <c:v>23.773786999999999</c:v>
                </c:pt>
                <c:pt idx="7823">
                  <c:v>23.761534999999999</c:v>
                </c:pt>
                <c:pt idx="7824">
                  <c:v>23.750586999999999</c:v>
                </c:pt>
                <c:pt idx="7825">
                  <c:v>23.672699000000001</c:v>
                </c:pt>
                <c:pt idx="7826">
                  <c:v>23.616914999999999</c:v>
                </c:pt>
                <c:pt idx="7827">
                  <c:v>23.631</c:v>
                </c:pt>
                <c:pt idx="7828">
                  <c:v>23.629925</c:v>
                </c:pt>
                <c:pt idx="7829">
                  <c:v>23.619071000000002</c:v>
                </c:pt>
                <c:pt idx="7830">
                  <c:v>23.598592</c:v>
                </c:pt>
                <c:pt idx="7831">
                  <c:v>23.549016999999999</c:v>
                </c:pt>
                <c:pt idx="7832">
                  <c:v>23.487145000000002</c:v>
                </c:pt>
                <c:pt idx="7833">
                  <c:v>23.461917</c:v>
                </c:pt>
                <c:pt idx="7834">
                  <c:v>23.453824999999998</c:v>
                </c:pt>
                <c:pt idx="7835">
                  <c:v>23.478708000000001</c:v>
                </c:pt>
                <c:pt idx="7836">
                  <c:v>23.472273000000001</c:v>
                </c:pt>
                <c:pt idx="7837">
                  <c:v>23.465845999999999</c:v>
                </c:pt>
                <c:pt idx="7838">
                  <c:v>23.445041</c:v>
                </c:pt>
                <c:pt idx="7839">
                  <c:v>23.432085000000001</c:v>
                </c:pt>
                <c:pt idx="7840">
                  <c:v>23.439169</c:v>
                </c:pt>
                <c:pt idx="7841">
                  <c:v>23.429061999999998</c:v>
                </c:pt>
                <c:pt idx="7842">
                  <c:v>23.429289000000001</c:v>
                </c:pt>
                <c:pt idx="7843">
                  <c:v>23.423656000000001</c:v>
                </c:pt>
                <c:pt idx="7844">
                  <c:v>23.43338</c:v>
                </c:pt>
                <c:pt idx="7845">
                  <c:v>23.403663000000002</c:v>
                </c:pt>
                <c:pt idx="7846">
                  <c:v>23.415203000000002</c:v>
                </c:pt>
                <c:pt idx="7847">
                  <c:v>23.439961</c:v>
                </c:pt>
                <c:pt idx="7848">
                  <c:v>23.462682000000001</c:v>
                </c:pt>
                <c:pt idx="7849">
                  <c:v>23.542743999999999</c:v>
                </c:pt>
                <c:pt idx="7850">
                  <c:v>23.566882</c:v>
                </c:pt>
                <c:pt idx="7851">
                  <c:v>23.606055999999999</c:v>
                </c:pt>
                <c:pt idx="7852">
                  <c:v>23.688535999999999</c:v>
                </c:pt>
                <c:pt idx="7853">
                  <c:v>23.690117999999998</c:v>
                </c:pt>
                <c:pt idx="7854">
                  <c:v>23.730028000000001</c:v>
                </c:pt>
                <c:pt idx="7855">
                  <c:v>23.782060000000001</c:v>
                </c:pt>
                <c:pt idx="7856">
                  <c:v>23.805634000000001</c:v>
                </c:pt>
                <c:pt idx="7857">
                  <c:v>23.835626999999999</c:v>
                </c:pt>
                <c:pt idx="7858">
                  <c:v>23.803113</c:v>
                </c:pt>
                <c:pt idx="7859">
                  <c:v>23.726846999999999</c:v>
                </c:pt>
                <c:pt idx="7860">
                  <c:v>23.772349999999999</c:v>
                </c:pt>
                <c:pt idx="7861">
                  <c:v>23.827418999999999</c:v>
                </c:pt>
                <c:pt idx="7862">
                  <c:v>23.857189999999999</c:v>
                </c:pt>
                <c:pt idx="7863">
                  <c:v>23.849989000000001</c:v>
                </c:pt>
                <c:pt idx="7864">
                  <c:v>23.838470999999998</c:v>
                </c:pt>
                <c:pt idx="7865">
                  <c:v>23.838139000000002</c:v>
                </c:pt>
                <c:pt idx="7866">
                  <c:v>23.814627999999999</c:v>
                </c:pt>
                <c:pt idx="7867">
                  <c:v>23.803052999999998</c:v>
                </c:pt>
                <c:pt idx="7868">
                  <c:v>23.816061999999999</c:v>
                </c:pt>
                <c:pt idx="7869">
                  <c:v>23.822196999999999</c:v>
                </c:pt>
                <c:pt idx="7870">
                  <c:v>23.800308000000001</c:v>
                </c:pt>
                <c:pt idx="7871">
                  <c:v>23.782399000000002</c:v>
                </c:pt>
                <c:pt idx="7872">
                  <c:v>23.772762</c:v>
                </c:pt>
                <c:pt idx="7873">
                  <c:v>23.695613000000002</c:v>
                </c:pt>
                <c:pt idx="7874">
                  <c:v>23.634132000000001</c:v>
                </c:pt>
                <c:pt idx="7875">
                  <c:v>23.590547999999998</c:v>
                </c:pt>
                <c:pt idx="7876">
                  <c:v>23.569299000000001</c:v>
                </c:pt>
                <c:pt idx="7877">
                  <c:v>23.532710000000002</c:v>
                </c:pt>
                <c:pt idx="7878">
                  <c:v>23.524728</c:v>
                </c:pt>
                <c:pt idx="7879">
                  <c:v>23.508417000000001</c:v>
                </c:pt>
                <c:pt idx="7880">
                  <c:v>23.517310999999999</c:v>
                </c:pt>
                <c:pt idx="7881">
                  <c:v>23.493065999999999</c:v>
                </c:pt>
                <c:pt idx="7882">
                  <c:v>23.501916999999999</c:v>
                </c:pt>
                <c:pt idx="7883">
                  <c:v>23.500845999999999</c:v>
                </c:pt>
                <c:pt idx="7884">
                  <c:v>23.501640999999999</c:v>
                </c:pt>
                <c:pt idx="7885">
                  <c:v>23.500114</c:v>
                </c:pt>
                <c:pt idx="7886">
                  <c:v>23.532142</c:v>
                </c:pt>
                <c:pt idx="7887">
                  <c:v>23.571033</c:v>
                </c:pt>
                <c:pt idx="7888">
                  <c:v>23.635362000000001</c:v>
                </c:pt>
                <c:pt idx="7889">
                  <c:v>23.673825999999998</c:v>
                </c:pt>
                <c:pt idx="7890">
                  <c:v>23.695917000000001</c:v>
                </c:pt>
                <c:pt idx="7891">
                  <c:v>23.744342</c:v>
                </c:pt>
                <c:pt idx="7892">
                  <c:v>23.788594</c:v>
                </c:pt>
                <c:pt idx="7893">
                  <c:v>23.811152</c:v>
                </c:pt>
                <c:pt idx="7894">
                  <c:v>23.812829000000001</c:v>
                </c:pt>
                <c:pt idx="7895">
                  <c:v>23.844973</c:v>
                </c:pt>
                <c:pt idx="7896">
                  <c:v>23.860412</c:v>
                </c:pt>
                <c:pt idx="7897">
                  <c:v>23.862466000000001</c:v>
                </c:pt>
                <c:pt idx="7898">
                  <c:v>23.860123999999999</c:v>
                </c:pt>
                <c:pt idx="7899">
                  <c:v>23.839645000000001</c:v>
                </c:pt>
                <c:pt idx="7900">
                  <c:v>23.809602999999999</c:v>
                </c:pt>
                <c:pt idx="7901">
                  <c:v>23.746043</c:v>
                </c:pt>
                <c:pt idx="7902">
                  <c:v>23.694071999999998</c:v>
                </c:pt>
                <c:pt idx="7903">
                  <c:v>23.667272000000001</c:v>
                </c:pt>
                <c:pt idx="7904">
                  <c:v>23.670190999999999</c:v>
                </c:pt>
                <c:pt idx="7905">
                  <c:v>23.69126</c:v>
                </c:pt>
                <c:pt idx="7906">
                  <c:v>23.686142</c:v>
                </c:pt>
                <c:pt idx="7907">
                  <c:v>23.659890999999998</c:v>
                </c:pt>
                <c:pt idx="7908">
                  <c:v>23.684215999999999</c:v>
                </c:pt>
                <c:pt idx="7909">
                  <c:v>23.707657000000001</c:v>
                </c:pt>
                <c:pt idx="7910">
                  <c:v>23.693875999999999</c:v>
                </c:pt>
                <c:pt idx="7911">
                  <c:v>23.707353999999999</c:v>
                </c:pt>
                <c:pt idx="7912">
                  <c:v>23.681010000000001</c:v>
                </c:pt>
                <c:pt idx="7913">
                  <c:v>23.685817</c:v>
                </c:pt>
                <c:pt idx="7914">
                  <c:v>23.591805999999998</c:v>
                </c:pt>
                <c:pt idx="7915">
                  <c:v>23.544377000000001</c:v>
                </c:pt>
                <c:pt idx="7916">
                  <c:v>23.517401</c:v>
                </c:pt>
                <c:pt idx="7917">
                  <c:v>23.497216999999999</c:v>
                </c:pt>
                <c:pt idx="7918">
                  <c:v>23.475833999999999</c:v>
                </c:pt>
                <c:pt idx="7919">
                  <c:v>23.452622999999999</c:v>
                </c:pt>
                <c:pt idx="7920">
                  <c:v>23.456268999999999</c:v>
                </c:pt>
                <c:pt idx="7921">
                  <c:v>23.472363000000001</c:v>
                </c:pt>
                <c:pt idx="7922">
                  <c:v>23.473407000000002</c:v>
                </c:pt>
                <c:pt idx="7923">
                  <c:v>23.474298000000001</c:v>
                </c:pt>
                <c:pt idx="7924">
                  <c:v>23.463256999999999</c:v>
                </c:pt>
                <c:pt idx="7925">
                  <c:v>23.442367000000001</c:v>
                </c:pt>
                <c:pt idx="7926">
                  <c:v>23.442620999999999</c:v>
                </c:pt>
                <c:pt idx="7927">
                  <c:v>23.448805</c:v>
                </c:pt>
                <c:pt idx="7928">
                  <c:v>23.504207000000001</c:v>
                </c:pt>
                <c:pt idx="7929">
                  <c:v>23.562581000000002</c:v>
                </c:pt>
                <c:pt idx="7930">
                  <c:v>23.597653999999999</c:v>
                </c:pt>
                <c:pt idx="7931">
                  <c:v>23.634250999999999</c:v>
                </c:pt>
                <c:pt idx="7932">
                  <c:v>23.680185999999999</c:v>
                </c:pt>
                <c:pt idx="7933">
                  <c:v>23.728103999999998</c:v>
                </c:pt>
                <c:pt idx="7934">
                  <c:v>23.753878</c:v>
                </c:pt>
                <c:pt idx="7935">
                  <c:v>23.790735000000002</c:v>
                </c:pt>
                <c:pt idx="7936">
                  <c:v>23.819519</c:v>
                </c:pt>
                <c:pt idx="7937">
                  <c:v>23.846501</c:v>
                </c:pt>
                <c:pt idx="7938">
                  <c:v>23.837835999999999</c:v>
                </c:pt>
                <c:pt idx="7939">
                  <c:v>23.862991999999998</c:v>
                </c:pt>
                <c:pt idx="7940">
                  <c:v>23.897981999999999</c:v>
                </c:pt>
                <c:pt idx="7941">
                  <c:v>23.894551</c:v>
                </c:pt>
                <c:pt idx="7942">
                  <c:v>23.882204000000002</c:v>
                </c:pt>
                <c:pt idx="7943">
                  <c:v>23.886182000000002</c:v>
                </c:pt>
                <c:pt idx="7944">
                  <c:v>23.885663999999998</c:v>
                </c:pt>
                <c:pt idx="7945">
                  <c:v>23.882328999999999</c:v>
                </c:pt>
                <c:pt idx="7946">
                  <c:v>23.89057</c:v>
                </c:pt>
                <c:pt idx="7947">
                  <c:v>23.904589999999999</c:v>
                </c:pt>
                <c:pt idx="7948">
                  <c:v>23.888390000000001</c:v>
                </c:pt>
                <c:pt idx="7949">
                  <c:v>23.860939999999999</c:v>
                </c:pt>
                <c:pt idx="7950">
                  <c:v>23.881074999999999</c:v>
                </c:pt>
                <c:pt idx="7951">
                  <c:v>23.879579</c:v>
                </c:pt>
                <c:pt idx="7952">
                  <c:v>23.896436999999999</c:v>
                </c:pt>
                <c:pt idx="7953">
                  <c:v>23.872449</c:v>
                </c:pt>
                <c:pt idx="7954">
                  <c:v>23.858964</c:v>
                </c:pt>
                <c:pt idx="7955">
                  <c:v>23.764254000000001</c:v>
                </c:pt>
                <c:pt idx="7956">
                  <c:v>23.597294999999999</c:v>
                </c:pt>
                <c:pt idx="7957">
                  <c:v>23.547139999999999</c:v>
                </c:pt>
                <c:pt idx="7958">
                  <c:v>23.532692999999998</c:v>
                </c:pt>
                <c:pt idx="7959">
                  <c:v>23.549363</c:v>
                </c:pt>
                <c:pt idx="7960">
                  <c:v>23.526696000000001</c:v>
                </c:pt>
                <c:pt idx="7961">
                  <c:v>23.510569</c:v>
                </c:pt>
                <c:pt idx="7962">
                  <c:v>23.487290999999999</c:v>
                </c:pt>
                <c:pt idx="7963">
                  <c:v>23.403169999999999</c:v>
                </c:pt>
                <c:pt idx="7964">
                  <c:v>23.340340999999999</c:v>
                </c:pt>
                <c:pt idx="7965">
                  <c:v>23.285433999999999</c:v>
                </c:pt>
                <c:pt idx="7966">
                  <c:v>23.267402000000001</c:v>
                </c:pt>
                <c:pt idx="7967">
                  <c:v>23.300813999999999</c:v>
                </c:pt>
                <c:pt idx="7968">
                  <c:v>23.38381</c:v>
                </c:pt>
                <c:pt idx="7969">
                  <c:v>23.496554</c:v>
                </c:pt>
                <c:pt idx="7970">
                  <c:v>23.565785000000002</c:v>
                </c:pt>
                <c:pt idx="7971">
                  <c:v>23.618827</c:v>
                </c:pt>
                <c:pt idx="7972">
                  <c:v>23.684930999999999</c:v>
                </c:pt>
                <c:pt idx="7973">
                  <c:v>23.719090999999999</c:v>
                </c:pt>
                <c:pt idx="7974">
                  <c:v>23.759819</c:v>
                </c:pt>
                <c:pt idx="7975">
                  <c:v>23.784251000000001</c:v>
                </c:pt>
                <c:pt idx="7976">
                  <c:v>23.811478000000001</c:v>
                </c:pt>
                <c:pt idx="7977">
                  <c:v>23.818014000000002</c:v>
                </c:pt>
                <c:pt idx="7978">
                  <c:v>23.838404000000001</c:v>
                </c:pt>
                <c:pt idx="7979">
                  <c:v>23.841352000000001</c:v>
                </c:pt>
                <c:pt idx="7980">
                  <c:v>23.853155000000001</c:v>
                </c:pt>
                <c:pt idx="7981">
                  <c:v>23.858630000000002</c:v>
                </c:pt>
                <c:pt idx="7982">
                  <c:v>23.874278</c:v>
                </c:pt>
                <c:pt idx="7983">
                  <c:v>23.904608</c:v>
                </c:pt>
                <c:pt idx="7984">
                  <c:v>23.880742999999999</c:v>
                </c:pt>
                <c:pt idx="7985">
                  <c:v>23.877486000000001</c:v>
                </c:pt>
                <c:pt idx="7986">
                  <c:v>23.811299999999999</c:v>
                </c:pt>
                <c:pt idx="7987">
                  <c:v>23.783245999999998</c:v>
                </c:pt>
                <c:pt idx="7988">
                  <c:v>23.785022000000001</c:v>
                </c:pt>
                <c:pt idx="7989">
                  <c:v>23.787061999999999</c:v>
                </c:pt>
                <c:pt idx="7990">
                  <c:v>23.808786999999999</c:v>
                </c:pt>
                <c:pt idx="7991">
                  <c:v>23.777125999999999</c:v>
                </c:pt>
                <c:pt idx="7992">
                  <c:v>23.793337000000001</c:v>
                </c:pt>
                <c:pt idx="7993">
                  <c:v>23.815223</c:v>
                </c:pt>
                <c:pt idx="7994">
                  <c:v>23.831703000000001</c:v>
                </c:pt>
                <c:pt idx="7995">
                  <c:v>23.811343000000001</c:v>
                </c:pt>
                <c:pt idx="7996">
                  <c:v>23.757300999999998</c:v>
                </c:pt>
                <c:pt idx="7997">
                  <c:v>23.703605</c:v>
                </c:pt>
                <c:pt idx="7998">
                  <c:v>23.659275000000001</c:v>
                </c:pt>
                <c:pt idx="7999">
                  <c:v>23.634145</c:v>
                </c:pt>
                <c:pt idx="8000">
                  <c:v>23.606273999999999</c:v>
                </c:pt>
                <c:pt idx="8001">
                  <c:v>23.564702</c:v>
                </c:pt>
                <c:pt idx="8002">
                  <c:v>23.520854</c:v>
                </c:pt>
                <c:pt idx="8003">
                  <c:v>23.435859000000001</c:v>
                </c:pt>
                <c:pt idx="8004">
                  <c:v>23.356117999999999</c:v>
                </c:pt>
                <c:pt idx="8005">
                  <c:v>23.307818999999999</c:v>
                </c:pt>
                <c:pt idx="8006">
                  <c:v>23.239899999999999</c:v>
                </c:pt>
                <c:pt idx="8007">
                  <c:v>23.251491000000001</c:v>
                </c:pt>
                <c:pt idx="8008">
                  <c:v>23.272715000000002</c:v>
                </c:pt>
                <c:pt idx="8009">
                  <c:v>23.363702</c:v>
                </c:pt>
                <c:pt idx="8010">
                  <c:v>23.496044000000001</c:v>
                </c:pt>
                <c:pt idx="8011">
                  <c:v>23.533944999999999</c:v>
                </c:pt>
                <c:pt idx="8012">
                  <c:v>23.501113</c:v>
                </c:pt>
                <c:pt idx="8013">
                  <c:v>23.534008</c:v>
                </c:pt>
                <c:pt idx="8014">
                  <c:v>23.589766999999998</c:v>
                </c:pt>
                <c:pt idx="8015">
                  <c:v>23.638248999999998</c:v>
                </c:pt>
                <c:pt idx="8016">
                  <c:v>23.631457999999999</c:v>
                </c:pt>
                <c:pt idx="8017">
                  <c:v>23.644909999999999</c:v>
                </c:pt>
                <c:pt idx="8018">
                  <c:v>23.692575000000001</c:v>
                </c:pt>
                <c:pt idx="8019">
                  <c:v>23.769884999999999</c:v>
                </c:pt>
                <c:pt idx="8020">
                  <c:v>23.788267000000001</c:v>
                </c:pt>
                <c:pt idx="8021">
                  <c:v>23.745408999999999</c:v>
                </c:pt>
                <c:pt idx="8022">
                  <c:v>23.753114</c:v>
                </c:pt>
                <c:pt idx="8023">
                  <c:v>23.776225</c:v>
                </c:pt>
                <c:pt idx="8024">
                  <c:v>23.795363999999999</c:v>
                </c:pt>
                <c:pt idx="8025">
                  <c:v>23.831257999999998</c:v>
                </c:pt>
                <c:pt idx="8026">
                  <c:v>23.848427999999998</c:v>
                </c:pt>
                <c:pt idx="8027">
                  <c:v>23.904005000000002</c:v>
                </c:pt>
                <c:pt idx="8028">
                  <c:v>23.873464999999999</c:v>
                </c:pt>
                <c:pt idx="8029">
                  <c:v>23.850833000000002</c:v>
                </c:pt>
                <c:pt idx="8030">
                  <c:v>23.855027</c:v>
                </c:pt>
                <c:pt idx="8031">
                  <c:v>23.883312</c:v>
                </c:pt>
                <c:pt idx="8032">
                  <c:v>23.861864000000001</c:v>
                </c:pt>
                <c:pt idx="8033">
                  <c:v>23.853828</c:v>
                </c:pt>
                <c:pt idx="8034">
                  <c:v>23.815608999999998</c:v>
                </c:pt>
                <c:pt idx="8035">
                  <c:v>23.797720999999999</c:v>
                </c:pt>
                <c:pt idx="8036">
                  <c:v>23.811097</c:v>
                </c:pt>
                <c:pt idx="8037">
                  <c:v>23.728044000000001</c:v>
                </c:pt>
                <c:pt idx="8038">
                  <c:v>23.696161</c:v>
                </c:pt>
                <c:pt idx="8039">
                  <c:v>23.676206000000001</c:v>
                </c:pt>
                <c:pt idx="8040">
                  <c:v>23.64968</c:v>
                </c:pt>
                <c:pt idx="8041">
                  <c:v>23.626740000000002</c:v>
                </c:pt>
                <c:pt idx="8042">
                  <c:v>23.576159000000001</c:v>
                </c:pt>
                <c:pt idx="8043">
                  <c:v>23.496403999999998</c:v>
                </c:pt>
                <c:pt idx="8044">
                  <c:v>23.456488</c:v>
                </c:pt>
                <c:pt idx="8045">
                  <c:v>23.382342999999999</c:v>
                </c:pt>
                <c:pt idx="8046">
                  <c:v>23.322199000000001</c:v>
                </c:pt>
                <c:pt idx="8047">
                  <c:v>23.290198</c:v>
                </c:pt>
                <c:pt idx="8048">
                  <c:v>23.307123000000001</c:v>
                </c:pt>
                <c:pt idx="8049">
                  <c:v>23.372095999999999</c:v>
                </c:pt>
                <c:pt idx="8050">
                  <c:v>23.485659999999999</c:v>
                </c:pt>
                <c:pt idx="8051">
                  <c:v>23.553190000000001</c:v>
                </c:pt>
                <c:pt idx="8052">
                  <c:v>23.637805</c:v>
                </c:pt>
                <c:pt idx="8053">
                  <c:v>23.712114</c:v>
                </c:pt>
                <c:pt idx="8054">
                  <c:v>23.745626999999999</c:v>
                </c:pt>
                <c:pt idx="8055">
                  <c:v>23.721150999999999</c:v>
                </c:pt>
                <c:pt idx="8056">
                  <c:v>23.766546000000002</c:v>
                </c:pt>
                <c:pt idx="8057">
                  <c:v>23.77955</c:v>
                </c:pt>
                <c:pt idx="8058">
                  <c:v>23.809366000000001</c:v>
                </c:pt>
                <c:pt idx="8059">
                  <c:v>23.822330999999998</c:v>
                </c:pt>
                <c:pt idx="8060">
                  <c:v>23.850778999999999</c:v>
                </c:pt>
                <c:pt idx="8061">
                  <c:v>23.875145</c:v>
                </c:pt>
                <c:pt idx="8062">
                  <c:v>23.867699999999999</c:v>
                </c:pt>
                <c:pt idx="8063">
                  <c:v>23.865378</c:v>
                </c:pt>
                <c:pt idx="8064">
                  <c:v>23.882362000000001</c:v>
                </c:pt>
                <c:pt idx="8065">
                  <c:v>23.890328</c:v>
                </c:pt>
                <c:pt idx="8066">
                  <c:v>23.884091999999999</c:v>
                </c:pt>
                <c:pt idx="8067">
                  <c:v>23.879168</c:v>
                </c:pt>
                <c:pt idx="8068">
                  <c:v>23.898327999999999</c:v>
                </c:pt>
                <c:pt idx="8069">
                  <c:v>23.914242999999999</c:v>
                </c:pt>
                <c:pt idx="8070">
                  <c:v>23.834306000000002</c:v>
                </c:pt>
                <c:pt idx="8071">
                  <c:v>23.863531999999999</c:v>
                </c:pt>
                <c:pt idx="8072">
                  <c:v>23.841047</c:v>
                </c:pt>
                <c:pt idx="8073">
                  <c:v>23.812721</c:v>
                </c:pt>
                <c:pt idx="8074">
                  <c:v>23.823181999999999</c:v>
                </c:pt>
                <c:pt idx="8075">
                  <c:v>23.828811000000002</c:v>
                </c:pt>
                <c:pt idx="8076">
                  <c:v>23.691700000000001</c:v>
                </c:pt>
                <c:pt idx="8077">
                  <c:v>23.615296000000001</c:v>
                </c:pt>
                <c:pt idx="8078">
                  <c:v>23.593495000000001</c:v>
                </c:pt>
                <c:pt idx="8079">
                  <c:v>23.582305999999999</c:v>
                </c:pt>
                <c:pt idx="8080">
                  <c:v>23.569476000000002</c:v>
                </c:pt>
                <c:pt idx="8081">
                  <c:v>23.565707</c:v>
                </c:pt>
                <c:pt idx="8082">
                  <c:v>23.558223000000002</c:v>
                </c:pt>
                <c:pt idx="8083">
                  <c:v>23.536822000000001</c:v>
                </c:pt>
                <c:pt idx="8084">
                  <c:v>23.527456000000001</c:v>
                </c:pt>
                <c:pt idx="8085">
                  <c:v>23.507231999999998</c:v>
                </c:pt>
                <c:pt idx="8086">
                  <c:v>23.471302000000001</c:v>
                </c:pt>
                <c:pt idx="8087">
                  <c:v>23.456869999999999</c:v>
                </c:pt>
                <c:pt idx="8088">
                  <c:v>23.471337999999999</c:v>
                </c:pt>
                <c:pt idx="8089">
                  <c:v>23.542027999999998</c:v>
                </c:pt>
                <c:pt idx="8090">
                  <c:v>23.622364000000001</c:v>
                </c:pt>
                <c:pt idx="8091">
                  <c:v>23.657571000000001</c:v>
                </c:pt>
                <c:pt idx="8092">
                  <c:v>23.700914999999998</c:v>
                </c:pt>
                <c:pt idx="8093">
                  <c:v>23.77037</c:v>
                </c:pt>
                <c:pt idx="8094">
                  <c:v>23.798033</c:v>
                </c:pt>
                <c:pt idx="8095">
                  <c:v>23.849588000000001</c:v>
                </c:pt>
                <c:pt idx="8096">
                  <c:v>23.857883999999999</c:v>
                </c:pt>
                <c:pt idx="8097">
                  <c:v>23.843354999999999</c:v>
                </c:pt>
                <c:pt idx="8098">
                  <c:v>23.847491000000002</c:v>
                </c:pt>
                <c:pt idx="8099">
                  <c:v>23.859767999999999</c:v>
                </c:pt>
                <c:pt idx="8100">
                  <c:v>23.845725999999999</c:v>
                </c:pt>
                <c:pt idx="8101">
                  <c:v>23.866683999999999</c:v>
                </c:pt>
                <c:pt idx="8102">
                  <c:v>23.832801</c:v>
                </c:pt>
                <c:pt idx="8103">
                  <c:v>23.827415999999999</c:v>
                </c:pt>
                <c:pt idx="8104">
                  <c:v>23.815526999999999</c:v>
                </c:pt>
                <c:pt idx="8105">
                  <c:v>23.820245</c:v>
                </c:pt>
                <c:pt idx="8106">
                  <c:v>23.822113000000002</c:v>
                </c:pt>
                <c:pt idx="8107">
                  <c:v>23.811916</c:v>
                </c:pt>
                <c:pt idx="8108">
                  <c:v>23.770219000000001</c:v>
                </c:pt>
                <c:pt idx="8109">
                  <c:v>23.692641999999999</c:v>
                </c:pt>
                <c:pt idx="8110">
                  <c:v>23.727402000000001</c:v>
                </c:pt>
                <c:pt idx="8111">
                  <c:v>23.783636000000001</c:v>
                </c:pt>
                <c:pt idx="8112">
                  <c:v>23.803858999999999</c:v>
                </c:pt>
                <c:pt idx="8113">
                  <c:v>23.786373000000001</c:v>
                </c:pt>
                <c:pt idx="8114">
                  <c:v>23.738869999999999</c:v>
                </c:pt>
                <c:pt idx="8115">
                  <c:v>23.689613999999999</c:v>
                </c:pt>
                <c:pt idx="8116">
                  <c:v>23.618760000000002</c:v>
                </c:pt>
                <c:pt idx="8117">
                  <c:v>23.589071000000001</c:v>
                </c:pt>
                <c:pt idx="8118">
                  <c:v>23.591873</c:v>
                </c:pt>
                <c:pt idx="8119">
                  <c:v>23.596881</c:v>
                </c:pt>
                <c:pt idx="8120">
                  <c:v>23.603228999999999</c:v>
                </c:pt>
                <c:pt idx="8121">
                  <c:v>23.589214999999999</c:v>
                </c:pt>
                <c:pt idx="8122">
                  <c:v>23.538323999999999</c:v>
                </c:pt>
                <c:pt idx="8123">
                  <c:v>23.475307000000001</c:v>
                </c:pt>
                <c:pt idx="8124">
                  <c:v>23.407454999999999</c:v>
                </c:pt>
                <c:pt idx="8125">
                  <c:v>23.354690000000002</c:v>
                </c:pt>
                <c:pt idx="8126">
                  <c:v>23.281072999999999</c:v>
                </c:pt>
                <c:pt idx="8127">
                  <c:v>23.261966999999999</c:v>
                </c:pt>
                <c:pt idx="8128">
                  <c:v>23.330577999999999</c:v>
                </c:pt>
                <c:pt idx="8129">
                  <c:v>23.433475999999999</c:v>
                </c:pt>
                <c:pt idx="8130">
                  <c:v>23.513438000000001</c:v>
                </c:pt>
                <c:pt idx="8131">
                  <c:v>23.576421</c:v>
                </c:pt>
                <c:pt idx="8132">
                  <c:v>23.568193000000001</c:v>
                </c:pt>
                <c:pt idx="8133">
                  <c:v>23.623349999999999</c:v>
                </c:pt>
                <c:pt idx="8134">
                  <c:v>23.641273000000002</c:v>
                </c:pt>
                <c:pt idx="8135">
                  <c:v>23.701262</c:v>
                </c:pt>
                <c:pt idx="8136">
                  <c:v>23.700040999999999</c:v>
                </c:pt>
                <c:pt idx="8137">
                  <c:v>23.732686999999999</c:v>
                </c:pt>
                <c:pt idx="8138">
                  <c:v>23.803417</c:v>
                </c:pt>
                <c:pt idx="8139">
                  <c:v>23.812622000000001</c:v>
                </c:pt>
                <c:pt idx="8140">
                  <c:v>23.801641</c:v>
                </c:pt>
                <c:pt idx="8141">
                  <c:v>23.805899</c:v>
                </c:pt>
                <c:pt idx="8142">
                  <c:v>23.818947000000001</c:v>
                </c:pt>
                <c:pt idx="8143">
                  <c:v>23.826633000000001</c:v>
                </c:pt>
                <c:pt idx="8144">
                  <c:v>23.847885999999999</c:v>
                </c:pt>
                <c:pt idx="8145">
                  <c:v>23.829536000000001</c:v>
                </c:pt>
                <c:pt idx="8146">
                  <c:v>23.818504999999998</c:v>
                </c:pt>
                <c:pt idx="8147">
                  <c:v>23.841362</c:v>
                </c:pt>
                <c:pt idx="8148">
                  <c:v>23.837662999999999</c:v>
                </c:pt>
                <c:pt idx="8149">
                  <c:v>23.844118999999999</c:v>
                </c:pt>
                <c:pt idx="8150">
                  <c:v>23.848604000000002</c:v>
                </c:pt>
                <c:pt idx="8151">
                  <c:v>23.850463000000001</c:v>
                </c:pt>
                <c:pt idx="8152">
                  <c:v>23.874659000000001</c:v>
                </c:pt>
                <c:pt idx="8153">
                  <c:v>23.881520999999999</c:v>
                </c:pt>
                <c:pt idx="8154">
                  <c:v>23.826799999999999</c:v>
                </c:pt>
                <c:pt idx="8155">
                  <c:v>23.847892000000002</c:v>
                </c:pt>
                <c:pt idx="8156">
                  <c:v>23.835391000000001</c:v>
                </c:pt>
                <c:pt idx="8157">
                  <c:v>23.818463999999999</c:v>
                </c:pt>
                <c:pt idx="8158">
                  <c:v>23.813348999999999</c:v>
                </c:pt>
                <c:pt idx="8159">
                  <c:v>23.752873999999998</c:v>
                </c:pt>
                <c:pt idx="8160">
                  <c:v>23.724402999999999</c:v>
                </c:pt>
                <c:pt idx="8161">
                  <c:v>23.688593000000001</c:v>
                </c:pt>
                <c:pt idx="8162">
                  <c:v>23.654786999999999</c:v>
                </c:pt>
                <c:pt idx="8163">
                  <c:v>23.653859000000001</c:v>
                </c:pt>
                <c:pt idx="8164">
                  <c:v>23.618732999999999</c:v>
                </c:pt>
                <c:pt idx="8165">
                  <c:v>23.574546000000002</c:v>
                </c:pt>
                <c:pt idx="8166">
                  <c:v>23.504923999999999</c:v>
                </c:pt>
                <c:pt idx="8167">
                  <c:v>23.426235999999999</c:v>
                </c:pt>
                <c:pt idx="8168">
                  <c:v>23.355263999999998</c:v>
                </c:pt>
                <c:pt idx="8169">
                  <c:v>23.382491000000002</c:v>
                </c:pt>
                <c:pt idx="8170">
                  <c:v>23.442375999999999</c:v>
                </c:pt>
                <c:pt idx="8171">
                  <c:v>23.483875999999999</c:v>
                </c:pt>
                <c:pt idx="8172">
                  <c:v>23.553667000000001</c:v>
                </c:pt>
                <c:pt idx="8173">
                  <c:v>23.612769</c:v>
                </c:pt>
                <c:pt idx="8174">
                  <c:v>23.659824</c:v>
                </c:pt>
                <c:pt idx="8175">
                  <c:v>23.662087</c:v>
                </c:pt>
                <c:pt idx="8176">
                  <c:v>23.710280999999998</c:v>
                </c:pt>
                <c:pt idx="8177">
                  <c:v>23.751719999999999</c:v>
                </c:pt>
                <c:pt idx="8178">
                  <c:v>23.784029</c:v>
                </c:pt>
                <c:pt idx="8179">
                  <c:v>23.799094</c:v>
                </c:pt>
                <c:pt idx="8180">
                  <c:v>23.865290000000002</c:v>
                </c:pt>
                <c:pt idx="8181">
                  <c:v>23.901268999999999</c:v>
                </c:pt>
                <c:pt idx="8182">
                  <c:v>23.918991999999999</c:v>
                </c:pt>
                <c:pt idx="8183">
                  <c:v>23.925799999999999</c:v>
                </c:pt>
                <c:pt idx="8184">
                  <c:v>23.900600000000001</c:v>
                </c:pt>
                <c:pt idx="8185">
                  <c:v>23.901807000000002</c:v>
                </c:pt>
                <c:pt idx="8186">
                  <c:v>23.891850999999999</c:v>
                </c:pt>
                <c:pt idx="8187">
                  <c:v>23.878446</c:v>
                </c:pt>
                <c:pt idx="8188">
                  <c:v>23.865614999999998</c:v>
                </c:pt>
                <c:pt idx="8189">
                  <c:v>23.86561</c:v>
                </c:pt>
                <c:pt idx="8190">
                  <c:v>23.873158</c:v>
                </c:pt>
                <c:pt idx="8191">
                  <c:v>23.752718000000002</c:v>
                </c:pt>
                <c:pt idx="8192">
                  <c:v>23.755700000000001</c:v>
                </c:pt>
                <c:pt idx="8193">
                  <c:v>23.755602</c:v>
                </c:pt>
                <c:pt idx="8194">
                  <c:v>23.816852999999998</c:v>
                </c:pt>
                <c:pt idx="8195">
                  <c:v>23.814482999999999</c:v>
                </c:pt>
                <c:pt idx="8196">
                  <c:v>23.841377999999999</c:v>
                </c:pt>
                <c:pt idx="8197">
                  <c:v>23.866833</c:v>
                </c:pt>
                <c:pt idx="8198">
                  <c:v>23.875078999999999</c:v>
                </c:pt>
                <c:pt idx="8199">
                  <c:v>23.817439</c:v>
                </c:pt>
                <c:pt idx="8200">
                  <c:v>23.716981000000001</c:v>
                </c:pt>
                <c:pt idx="8201">
                  <c:v>23.670687000000001</c:v>
                </c:pt>
                <c:pt idx="8202">
                  <c:v>23.660352</c:v>
                </c:pt>
                <c:pt idx="8203">
                  <c:v>23.648937</c:v>
                </c:pt>
                <c:pt idx="8204">
                  <c:v>23.639365999999999</c:v>
                </c:pt>
                <c:pt idx="8205">
                  <c:v>23.595255999999999</c:v>
                </c:pt>
                <c:pt idx="8206">
                  <c:v>23.552091000000001</c:v>
                </c:pt>
                <c:pt idx="8207">
                  <c:v>23.470597000000001</c:v>
                </c:pt>
                <c:pt idx="8208">
                  <c:v>23.369577</c:v>
                </c:pt>
                <c:pt idx="8209">
                  <c:v>23.366616</c:v>
                </c:pt>
                <c:pt idx="8210">
                  <c:v>23.402524</c:v>
                </c:pt>
                <c:pt idx="8211">
                  <c:v>23.485323000000001</c:v>
                </c:pt>
                <c:pt idx="8212">
                  <c:v>23.581482000000001</c:v>
                </c:pt>
                <c:pt idx="8213">
                  <c:v>23.631239999999998</c:v>
                </c:pt>
                <c:pt idx="8214">
                  <c:v>23.669729</c:v>
                </c:pt>
                <c:pt idx="8215">
                  <c:v>23.741807000000001</c:v>
                </c:pt>
                <c:pt idx="8216">
                  <c:v>23.750837000000001</c:v>
                </c:pt>
                <c:pt idx="8217">
                  <c:v>23.786114999999999</c:v>
                </c:pt>
                <c:pt idx="8218">
                  <c:v>23.791967</c:v>
                </c:pt>
                <c:pt idx="8219">
                  <c:v>23.816934</c:v>
                </c:pt>
                <c:pt idx="8220">
                  <c:v>23.820812</c:v>
                </c:pt>
                <c:pt idx="8221">
                  <c:v>23.839127000000001</c:v>
                </c:pt>
                <c:pt idx="8222">
                  <c:v>23.855685000000001</c:v>
                </c:pt>
                <c:pt idx="8223">
                  <c:v>23.881062</c:v>
                </c:pt>
                <c:pt idx="8224">
                  <c:v>23.894043</c:v>
                </c:pt>
                <c:pt idx="8225">
                  <c:v>23.857337999999999</c:v>
                </c:pt>
                <c:pt idx="8226">
                  <c:v>23.843488000000001</c:v>
                </c:pt>
                <c:pt idx="8227">
                  <c:v>23.822012000000001</c:v>
                </c:pt>
                <c:pt idx="8228">
                  <c:v>23.809186</c:v>
                </c:pt>
                <c:pt idx="8229">
                  <c:v>23.837582000000001</c:v>
                </c:pt>
                <c:pt idx="8230">
                  <c:v>23.840541999999999</c:v>
                </c:pt>
                <c:pt idx="8231">
                  <c:v>23.868289999999998</c:v>
                </c:pt>
                <c:pt idx="8232">
                  <c:v>23.895589999999999</c:v>
                </c:pt>
                <c:pt idx="8233">
                  <c:v>23.873989000000002</c:v>
                </c:pt>
                <c:pt idx="8234">
                  <c:v>23.898278999999999</c:v>
                </c:pt>
                <c:pt idx="8235">
                  <c:v>23.899884</c:v>
                </c:pt>
                <c:pt idx="8236">
                  <c:v>23.883731999999998</c:v>
                </c:pt>
                <c:pt idx="8237">
                  <c:v>23.881947</c:v>
                </c:pt>
                <c:pt idx="8238">
                  <c:v>23.832858000000002</c:v>
                </c:pt>
                <c:pt idx="8239">
                  <c:v>23.647894999999998</c:v>
                </c:pt>
                <c:pt idx="8240">
                  <c:v>23.574908000000001</c:v>
                </c:pt>
                <c:pt idx="8241">
                  <c:v>23.555489000000001</c:v>
                </c:pt>
                <c:pt idx="8242">
                  <c:v>23.546211</c:v>
                </c:pt>
                <c:pt idx="8243">
                  <c:v>23.523410999999999</c:v>
                </c:pt>
                <c:pt idx="8244">
                  <c:v>23.492766</c:v>
                </c:pt>
                <c:pt idx="8245">
                  <c:v>23.438433</c:v>
                </c:pt>
                <c:pt idx="8246">
                  <c:v>23.358803999999999</c:v>
                </c:pt>
                <c:pt idx="8247">
                  <c:v>23.251836999999998</c:v>
                </c:pt>
                <c:pt idx="8248">
                  <c:v>23.165538999999999</c:v>
                </c:pt>
                <c:pt idx="8249">
                  <c:v>23.129405999999999</c:v>
                </c:pt>
                <c:pt idx="8250">
                  <c:v>23.131689999999999</c:v>
                </c:pt>
                <c:pt idx="8251">
                  <c:v>23.194033000000001</c:v>
                </c:pt>
                <c:pt idx="8252">
                  <c:v>23.305394</c:v>
                </c:pt>
                <c:pt idx="8253">
                  <c:v>23.373346999999999</c:v>
                </c:pt>
                <c:pt idx="8254">
                  <c:v>23.457581999999999</c:v>
                </c:pt>
                <c:pt idx="8255">
                  <c:v>23.525607000000001</c:v>
                </c:pt>
                <c:pt idx="8256">
                  <c:v>23.581464</c:v>
                </c:pt>
                <c:pt idx="8257">
                  <c:v>23.639082999999999</c:v>
                </c:pt>
                <c:pt idx="8258">
                  <c:v>23.688442999999999</c:v>
                </c:pt>
                <c:pt idx="8259">
                  <c:v>23.716318999999999</c:v>
                </c:pt>
                <c:pt idx="8260">
                  <c:v>23.74539</c:v>
                </c:pt>
                <c:pt idx="8261">
                  <c:v>23.778832999999999</c:v>
                </c:pt>
                <c:pt idx="8262">
                  <c:v>23.778739000000002</c:v>
                </c:pt>
                <c:pt idx="8263">
                  <c:v>23.784303000000001</c:v>
                </c:pt>
                <c:pt idx="8264">
                  <c:v>23.809262</c:v>
                </c:pt>
                <c:pt idx="8265">
                  <c:v>23.780656</c:v>
                </c:pt>
                <c:pt idx="8266">
                  <c:v>23.803457000000002</c:v>
                </c:pt>
                <c:pt idx="8267">
                  <c:v>23.829978000000001</c:v>
                </c:pt>
                <c:pt idx="8268">
                  <c:v>23.825372999999999</c:v>
                </c:pt>
                <c:pt idx="8269">
                  <c:v>23.836618999999999</c:v>
                </c:pt>
                <c:pt idx="8270">
                  <c:v>23.863341999999999</c:v>
                </c:pt>
                <c:pt idx="8271">
                  <c:v>23.831157999999999</c:v>
                </c:pt>
                <c:pt idx="8272">
                  <c:v>23.778402</c:v>
                </c:pt>
                <c:pt idx="8273">
                  <c:v>23.703292000000001</c:v>
                </c:pt>
                <c:pt idx="8274">
                  <c:v>23.686333000000001</c:v>
                </c:pt>
                <c:pt idx="8275">
                  <c:v>23.695367999999998</c:v>
                </c:pt>
                <c:pt idx="8276">
                  <c:v>23.736086</c:v>
                </c:pt>
                <c:pt idx="8277">
                  <c:v>23.755261999999998</c:v>
                </c:pt>
                <c:pt idx="8278">
                  <c:v>23.781988999999999</c:v>
                </c:pt>
                <c:pt idx="8279">
                  <c:v>23.759247999999999</c:v>
                </c:pt>
                <c:pt idx="8280">
                  <c:v>23.681384999999999</c:v>
                </c:pt>
                <c:pt idx="8281">
                  <c:v>23.569693999999998</c:v>
                </c:pt>
                <c:pt idx="8282">
                  <c:v>23.531648000000001</c:v>
                </c:pt>
                <c:pt idx="8283">
                  <c:v>23.543672999999998</c:v>
                </c:pt>
                <c:pt idx="8284">
                  <c:v>23.551950000000001</c:v>
                </c:pt>
                <c:pt idx="8285">
                  <c:v>23.521272</c:v>
                </c:pt>
                <c:pt idx="8286">
                  <c:v>23.482436</c:v>
                </c:pt>
                <c:pt idx="8287">
                  <c:v>23.429102</c:v>
                </c:pt>
                <c:pt idx="8288">
                  <c:v>23.350369000000001</c:v>
                </c:pt>
                <c:pt idx="8289">
                  <c:v>23.28866</c:v>
                </c:pt>
                <c:pt idx="8290">
                  <c:v>23.250346</c:v>
                </c:pt>
                <c:pt idx="8291">
                  <c:v>23.278503000000001</c:v>
                </c:pt>
                <c:pt idx="8292">
                  <c:v>23.392665999999998</c:v>
                </c:pt>
                <c:pt idx="8293">
                  <c:v>23.502631999999998</c:v>
                </c:pt>
                <c:pt idx="8294">
                  <c:v>23.574377999999999</c:v>
                </c:pt>
                <c:pt idx="8295">
                  <c:v>23.628924000000001</c:v>
                </c:pt>
                <c:pt idx="8296">
                  <c:v>23.650039</c:v>
                </c:pt>
                <c:pt idx="8297">
                  <c:v>23.720644</c:v>
                </c:pt>
                <c:pt idx="8298">
                  <c:v>23.793856999999999</c:v>
                </c:pt>
                <c:pt idx="8299">
                  <c:v>23.855837999999999</c:v>
                </c:pt>
                <c:pt idx="8300">
                  <c:v>23.896892000000001</c:v>
                </c:pt>
                <c:pt idx="8301">
                  <c:v>23.921139</c:v>
                </c:pt>
                <c:pt idx="8302">
                  <c:v>23.912106000000001</c:v>
                </c:pt>
                <c:pt idx="8303">
                  <c:v>23.897033</c:v>
                </c:pt>
                <c:pt idx="8304">
                  <c:v>23.867816999999999</c:v>
                </c:pt>
                <c:pt idx="8305">
                  <c:v>23.850508000000001</c:v>
                </c:pt>
                <c:pt idx="8306">
                  <c:v>23.840838999999999</c:v>
                </c:pt>
                <c:pt idx="8307">
                  <c:v>23.828351999999999</c:v>
                </c:pt>
                <c:pt idx="8308">
                  <c:v>23.803827999999999</c:v>
                </c:pt>
                <c:pt idx="8309">
                  <c:v>23.800948000000002</c:v>
                </c:pt>
                <c:pt idx="8310">
                  <c:v>23.84693</c:v>
                </c:pt>
                <c:pt idx="8311">
                  <c:v>23.854918999999999</c:v>
                </c:pt>
                <c:pt idx="8312">
                  <c:v>23.810344000000001</c:v>
                </c:pt>
                <c:pt idx="8313">
                  <c:v>23.825488</c:v>
                </c:pt>
                <c:pt idx="8314">
                  <c:v>23.804186000000001</c:v>
                </c:pt>
                <c:pt idx="8315">
                  <c:v>23.807925000000001</c:v>
                </c:pt>
                <c:pt idx="8316">
                  <c:v>23.806511</c:v>
                </c:pt>
                <c:pt idx="8317">
                  <c:v>23.734604000000001</c:v>
                </c:pt>
                <c:pt idx="8318">
                  <c:v>23.607610999999999</c:v>
                </c:pt>
                <c:pt idx="8319">
                  <c:v>23.585871999999998</c:v>
                </c:pt>
                <c:pt idx="8320">
                  <c:v>23.583597000000001</c:v>
                </c:pt>
                <c:pt idx="8321">
                  <c:v>23.541506999999999</c:v>
                </c:pt>
                <c:pt idx="8322">
                  <c:v>23.524252000000001</c:v>
                </c:pt>
                <c:pt idx="8323">
                  <c:v>23.509391999999998</c:v>
                </c:pt>
                <c:pt idx="8324">
                  <c:v>23.506118000000001</c:v>
                </c:pt>
                <c:pt idx="8325">
                  <c:v>23.495607</c:v>
                </c:pt>
                <c:pt idx="8326">
                  <c:v>23.500036999999999</c:v>
                </c:pt>
                <c:pt idx="8327">
                  <c:v>23.501823999999999</c:v>
                </c:pt>
                <c:pt idx="8328">
                  <c:v>23.493357</c:v>
                </c:pt>
                <c:pt idx="8329">
                  <c:v>23.507375</c:v>
                </c:pt>
                <c:pt idx="8330">
                  <c:v>23.547249999999998</c:v>
                </c:pt>
                <c:pt idx="8331">
                  <c:v>23.588719000000001</c:v>
                </c:pt>
                <c:pt idx="8332">
                  <c:v>23.664415000000002</c:v>
                </c:pt>
                <c:pt idx="8333">
                  <c:v>23.702580000000001</c:v>
                </c:pt>
                <c:pt idx="8334">
                  <c:v>23.759428</c:v>
                </c:pt>
                <c:pt idx="8335">
                  <c:v>23.798765</c:v>
                </c:pt>
                <c:pt idx="8336">
                  <c:v>23.835961000000001</c:v>
                </c:pt>
                <c:pt idx="8337">
                  <c:v>23.820888</c:v>
                </c:pt>
                <c:pt idx="8338">
                  <c:v>23.802909</c:v>
                </c:pt>
                <c:pt idx="8339">
                  <c:v>23.817699000000001</c:v>
                </c:pt>
                <c:pt idx="8340">
                  <c:v>23.833504000000001</c:v>
                </c:pt>
                <c:pt idx="8341">
                  <c:v>23.844662</c:v>
                </c:pt>
                <c:pt idx="8342">
                  <c:v>23.846934000000001</c:v>
                </c:pt>
                <c:pt idx="8343">
                  <c:v>23.861892999999998</c:v>
                </c:pt>
                <c:pt idx="8344">
                  <c:v>23.852142000000001</c:v>
                </c:pt>
                <c:pt idx="8345">
                  <c:v>23.840620000000001</c:v>
                </c:pt>
                <c:pt idx="8346">
                  <c:v>23.837257999999999</c:v>
                </c:pt>
                <c:pt idx="8347">
                  <c:v>23.820512999999998</c:v>
                </c:pt>
                <c:pt idx="8348">
                  <c:v>23.817215999999998</c:v>
                </c:pt>
                <c:pt idx="8349">
                  <c:v>23.828786999999998</c:v>
                </c:pt>
                <c:pt idx="8350">
                  <c:v>23.756488999999998</c:v>
                </c:pt>
                <c:pt idx="8351">
                  <c:v>23.691897999999998</c:v>
                </c:pt>
                <c:pt idx="8352">
                  <c:v>23.623355</c:v>
                </c:pt>
                <c:pt idx="8353">
                  <c:v>23.607999</c:v>
                </c:pt>
                <c:pt idx="8354">
                  <c:v>23.603280999999999</c:v>
                </c:pt>
                <c:pt idx="8355">
                  <c:v>23.586715999999999</c:v>
                </c:pt>
                <c:pt idx="8356">
                  <c:v>23.562774999999998</c:v>
                </c:pt>
                <c:pt idx="8357">
                  <c:v>23.552938000000001</c:v>
                </c:pt>
                <c:pt idx="8358">
                  <c:v>23.507137</c:v>
                </c:pt>
                <c:pt idx="8359">
                  <c:v>23.500191000000001</c:v>
                </c:pt>
                <c:pt idx="8360">
                  <c:v>23.465577</c:v>
                </c:pt>
                <c:pt idx="8361">
                  <c:v>23.425495000000002</c:v>
                </c:pt>
                <c:pt idx="8362">
                  <c:v>23.373101999999999</c:v>
                </c:pt>
                <c:pt idx="8363">
                  <c:v>23.378308000000001</c:v>
                </c:pt>
                <c:pt idx="8364">
                  <c:v>23.327687999999998</c:v>
                </c:pt>
                <c:pt idx="8365">
                  <c:v>23.336333</c:v>
                </c:pt>
                <c:pt idx="8366">
                  <c:v>23.326736</c:v>
                </c:pt>
                <c:pt idx="8367">
                  <c:v>23.358561000000002</c:v>
                </c:pt>
                <c:pt idx="8368">
                  <c:v>23.406624000000001</c:v>
                </c:pt>
                <c:pt idx="8369">
                  <c:v>23.486554000000002</c:v>
                </c:pt>
                <c:pt idx="8370">
                  <c:v>23.53115</c:v>
                </c:pt>
                <c:pt idx="8371">
                  <c:v>23.603017999999999</c:v>
                </c:pt>
                <c:pt idx="8372">
                  <c:v>23.692661000000001</c:v>
                </c:pt>
                <c:pt idx="8373">
                  <c:v>23.698775999999999</c:v>
                </c:pt>
                <c:pt idx="8374">
                  <c:v>23.752106000000001</c:v>
                </c:pt>
                <c:pt idx="8375">
                  <c:v>23.770371000000001</c:v>
                </c:pt>
                <c:pt idx="8376">
                  <c:v>23.826888</c:v>
                </c:pt>
                <c:pt idx="8377">
                  <c:v>23.855601</c:v>
                </c:pt>
                <c:pt idx="8378">
                  <c:v>23.873681000000001</c:v>
                </c:pt>
                <c:pt idx="8379">
                  <c:v>23.885605999999999</c:v>
                </c:pt>
                <c:pt idx="8380">
                  <c:v>23.898472000000002</c:v>
                </c:pt>
                <c:pt idx="8381">
                  <c:v>23.861343999999999</c:v>
                </c:pt>
                <c:pt idx="8382">
                  <c:v>23.865566000000001</c:v>
                </c:pt>
                <c:pt idx="8383">
                  <c:v>23.888210000000001</c:v>
                </c:pt>
                <c:pt idx="8384">
                  <c:v>23.786443999999999</c:v>
                </c:pt>
                <c:pt idx="8385">
                  <c:v>23.708687000000001</c:v>
                </c:pt>
                <c:pt idx="8386">
                  <c:v>23.689844000000001</c:v>
                </c:pt>
                <c:pt idx="8387">
                  <c:v>23.598659999999999</c:v>
                </c:pt>
                <c:pt idx="8388">
                  <c:v>23.516375</c:v>
                </c:pt>
                <c:pt idx="8389">
                  <c:v>23.441238999999999</c:v>
                </c:pt>
                <c:pt idx="8390">
                  <c:v>23.461503</c:v>
                </c:pt>
                <c:pt idx="8391">
                  <c:v>23.443013000000001</c:v>
                </c:pt>
                <c:pt idx="8392">
                  <c:v>23.436098000000001</c:v>
                </c:pt>
                <c:pt idx="8393">
                  <c:v>23.390498000000001</c:v>
                </c:pt>
                <c:pt idx="8394">
                  <c:v>23.388030000000001</c:v>
                </c:pt>
                <c:pt idx="8395">
                  <c:v>23.432590000000001</c:v>
                </c:pt>
                <c:pt idx="8396">
                  <c:v>23.414511000000001</c:v>
                </c:pt>
                <c:pt idx="8397">
                  <c:v>23.348025</c:v>
                </c:pt>
                <c:pt idx="8398">
                  <c:v>23.356334</c:v>
                </c:pt>
                <c:pt idx="8399">
                  <c:v>23.358346000000001</c:v>
                </c:pt>
                <c:pt idx="8400">
                  <c:v>23.271286</c:v>
                </c:pt>
                <c:pt idx="8401">
                  <c:v>23.292639999999999</c:v>
                </c:pt>
                <c:pt idx="8402">
                  <c:v>23.274117</c:v>
                </c:pt>
                <c:pt idx="8403">
                  <c:v>23.293099000000002</c:v>
                </c:pt>
                <c:pt idx="8404">
                  <c:v>23.322023000000002</c:v>
                </c:pt>
                <c:pt idx="8405">
                  <c:v>23.262307</c:v>
                </c:pt>
                <c:pt idx="8406">
                  <c:v>23.253805</c:v>
                </c:pt>
                <c:pt idx="8407">
                  <c:v>23.290444999999998</c:v>
                </c:pt>
                <c:pt idx="8408">
                  <c:v>23.364350999999999</c:v>
                </c:pt>
                <c:pt idx="8409">
                  <c:v>23.423915999999998</c:v>
                </c:pt>
                <c:pt idx="8410">
                  <c:v>23.520302999999998</c:v>
                </c:pt>
                <c:pt idx="8411">
                  <c:v>23.600670999999998</c:v>
                </c:pt>
                <c:pt idx="8412">
                  <c:v>23.678265</c:v>
                </c:pt>
                <c:pt idx="8413">
                  <c:v>23.70018</c:v>
                </c:pt>
                <c:pt idx="8414">
                  <c:v>23.732924000000001</c:v>
                </c:pt>
                <c:pt idx="8415">
                  <c:v>23.780190000000001</c:v>
                </c:pt>
                <c:pt idx="8416">
                  <c:v>23.765145</c:v>
                </c:pt>
                <c:pt idx="8417">
                  <c:v>23.724571999999998</c:v>
                </c:pt>
                <c:pt idx="8418">
                  <c:v>23.778272000000001</c:v>
                </c:pt>
                <c:pt idx="8419">
                  <c:v>23.734486</c:v>
                </c:pt>
                <c:pt idx="8420">
                  <c:v>23.726275999999999</c:v>
                </c:pt>
                <c:pt idx="8421">
                  <c:v>23.693387000000001</c:v>
                </c:pt>
                <c:pt idx="8422">
                  <c:v>23.668887000000002</c:v>
                </c:pt>
                <c:pt idx="8423">
                  <c:v>23.667999999999999</c:v>
                </c:pt>
                <c:pt idx="8424">
                  <c:v>23.626442999999998</c:v>
                </c:pt>
                <c:pt idx="8425">
                  <c:v>23.654026999999999</c:v>
                </c:pt>
                <c:pt idx="8426">
                  <c:v>23.657916</c:v>
                </c:pt>
                <c:pt idx="8427">
                  <c:v>23.650465000000001</c:v>
                </c:pt>
                <c:pt idx="8428">
                  <c:v>23.619645999999999</c:v>
                </c:pt>
                <c:pt idx="8429">
                  <c:v>23.530277999999999</c:v>
                </c:pt>
                <c:pt idx="8430">
                  <c:v>23.532630000000001</c:v>
                </c:pt>
                <c:pt idx="8431">
                  <c:v>23.476071999999998</c:v>
                </c:pt>
                <c:pt idx="8432">
                  <c:v>23.461328000000002</c:v>
                </c:pt>
                <c:pt idx="8433">
                  <c:v>23.460578999999999</c:v>
                </c:pt>
                <c:pt idx="8434">
                  <c:v>23.415897999999999</c:v>
                </c:pt>
                <c:pt idx="8435">
                  <c:v>23.410474000000001</c:v>
                </c:pt>
                <c:pt idx="8436">
                  <c:v>23.432435000000002</c:v>
                </c:pt>
                <c:pt idx="8437">
                  <c:v>23.462070000000001</c:v>
                </c:pt>
                <c:pt idx="8438">
                  <c:v>23.421116000000001</c:v>
                </c:pt>
                <c:pt idx="8439">
                  <c:v>23.412793000000001</c:v>
                </c:pt>
                <c:pt idx="8440">
                  <c:v>23.383371</c:v>
                </c:pt>
                <c:pt idx="8441">
                  <c:v>23.370194000000001</c:v>
                </c:pt>
                <c:pt idx="8442">
                  <c:v>23.341927999999999</c:v>
                </c:pt>
                <c:pt idx="8443">
                  <c:v>23.370021999999999</c:v>
                </c:pt>
                <c:pt idx="8444">
                  <c:v>23.409654</c:v>
                </c:pt>
                <c:pt idx="8445">
                  <c:v>23.342561</c:v>
                </c:pt>
                <c:pt idx="8446">
                  <c:v>23.288384000000001</c:v>
                </c:pt>
                <c:pt idx="8447">
                  <c:v>23.296268000000001</c:v>
                </c:pt>
                <c:pt idx="8448">
                  <c:v>23.321104999999999</c:v>
                </c:pt>
                <c:pt idx="8449">
                  <c:v>23.35183</c:v>
                </c:pt>
                <c:pt idx="8450">
                  <c:v>23.339825999999999</c:v>
                </c:pt>
                <c:pt idx="8451">
                  <c:v>23.361359</c:v>
                </c:pt>
                <c:pt idx="8452">
                  <c:v>23.414221000000001</c:v>
                </c:pt>
                <c:pt idx="8453">
                  <c:v>23.409922000000002</c:v>
                </c:pt>
                <c:pt idx="8454">
                  <c:v>23.434483</c:v>
                </c:pt>
                <c:pt idx="8455">
                  <c:v>23.489785000000001</c:v>
                </c:pt>
                <c:pt idx="8456">
                  <c:v>23.503630999999999</c:v>
                </c:pt>
                <c:pt idx="8457">
                  <c:v>23.529713999999998</c:v>
                </c:pt>
                <c:pt idx="8458">
                  <c:v>23.524630999999999</c:v>
                </c:pt>
                <c:pt idx="8459">
                  <c:v>23.562149999999999</c:v>
                </c:pt>
                <c:pt idx="8460">
                  <c:v>23.572407999999999</c:v>
                </c:pt>
                <c:pt idx="8461">
                  <c:v>23.584537999999998</c:v>
                </c:pt>
                <c:pt idx="8462">
                  <c:v>23.661607</c:v>
                </c:pt>
                <c:pt idx="8463">
                  <c:v>23.713159000000001</c:v>
                </c:pt>
                <c:pt idx="8464">
                  <c:v>23.755752999999999</c:v>
                </c:pt>
                <c:pt idx="8465">
                  <c:v>23.806979999999999</c:v>
                </c:pt>
                <c:pt idx="8466">
                  <c:v>23.833344</c:v>
                </c:pt>
                <c:pt idx="8467">
                  <c:v>23.887499999999999</c:v>
                </c:pt>
                <c:pt idx="8468">
                  <c:v>23.829388000000002</c:v>
                </c:pt>
                <c:pt idx="8469">
                  <c:v>23.836925999999998</c:v>
                </c:pt>
                <c:pt idx="8470">
                  <c:v>23.790748000000001</c:v>
                </c:pt>
                <c:pt idx="8471">
                  <c:v>23.824117999999999</c:v>
                </c:pt>
                <c:pt idx="8472">
                  <c:v>23.798978999999999</c:v>
                </c:pt>
                <c:pt idx="8473">
                  <c:v>23.721425</c:v>
                </c:pt>
                <c:pt idx="8474">
                  <c:v>23.680078000000002</c:v>
                </c:pt>
                <c:pt idx="8475">
                  <c:v>23.694224999999999</c:v>
                </c:pt>
                <c:pt idx="8476">
                  <c:v>23.710217</c:v>
                </c:pt>
                <c:pt idx="8477">
                  <c:v>23.662118</c:v>
                </c:pt>
                <c:pt idx="8478">
                  <c:v>23.627189000000001</c:v>
                </c:pt>
                <c:pt idx="8479">
                  <c:v>23.623138000000001</c:v>
                </c:pt>
                <c:pt idx="8480">
                  <c:v>23.650594000000002</c:v>
                </c:pt>
                <c:pt idx="8481">
                  <c:v>23.578322</c:v>
                </c:pt>
                <c:pt idx="8482">
                  <c:v>23.494434999999999</c:v>
                </c:pt>
                <c:pt idx="8483">
                  <c:v>23.457139000000002</c:v>
                </c:pt>
                <c:pt idx="8484">
                  <c:v>23.415907000000001</c:v>
                </c:pt>
                <c:pt idx="8485">
                  <c:v>23.411586</c:v>
                </c:pt>
                <c:pt idx="8486">
                  <c:v>23.467003999999999</c:v>
                </c:pt>
                <c:pt idx="8487">
                  <c:v>23.491164000000001</c:v>
                </c:pt>
                <c:pt idx="8488">
                  <c:v>23.490402</c:v>
                </c:pt>
                <c:pt idx="8489">
                  <c:v>23.479989</c:v>
                </c:pt>
                <c:pt idx="8490">
                  <c:v>23.419857</c:v>
                </c:pt>
                <c:pt idx="8491">
                  <c:v>23.413169</c:v>
                </c:pt>
                <c:pt idx="8492">
                  <c:v>23.321753000000001</c:v>
                </c:pt>
                <c:pt idx="8493">
                  <c:v>23.322057999999998</c:v>
                </c:pt>
                <c:pt idx="8494">
                  <c:v>23.301601000000002</c:v>
                </c:pt>
                <c:pt idx="8495">
                  <c:v>23.368157</c:v>
                </c:pt>
                <c:pt idx="8496">
                  <c:v>23.442837999999998</c:v>
                </c:pt>
                <c:pt idx="8497">
                  <c:v>23.499123000000001</c:v>
                </c:pt>
                <c:pt idx="8498">
                  <c:v>23.460331</c:v>
                </c:pt>
                <c:pt idx="8499">
                  <c:v>23.504964999999999</c:v>
                </c:pt>
                <c:pt idx="8500">
                  <c:v>23.494844000000001</c:v>
                </c:pt>
                <c:pt idx="8501">
                  <c:v>23.533805000000001</c:v>
                </c:pt>
                <c:pt idx="8502">
                  <c:v>23.522624</c:v>
                </c:pt>
                <c:pt idx="8503">
                  <c:v>23.505582</c:v>
                </c:pt>
                <c:pt idx="8504">
                  <c:v>23.591951999999999</c:v>
                </c:pt>
                <c:pt idx="8505">
                  <c:v>23.620111999999999</c:v>
                </c:pt>
                <c:pt idx="8506">
                  <c:v>23.680292000000001</c:v>
                </c:pt>
                <c:pt idx="8507">
                  <c:v>23.775051999999999</c:v>
                </c:pt>
                <c:pt idx="8508">
                  <c:v>23.785955999999999</c:v>
                </c:pt>
                <c:pt idx="8509">
                  <c:v>23.792370999999999</c:v>
                </c:pt>
                <c:pt idx="8510">
                  <c:v>23.786545</c:v>
                </c:pt>
                <c:pt idx="8511">
                  <c:v>23.817900999999999</c:v>
                </c:pt>
                <c:pt idx="8512">
                  <c:v>23.828226000000001</c:v>
                </c:pt>
                <c:pt idx="8513">
                  <c:v>23.841640999999999</c:v>
                </c:pt>
                <c:pt idx="8514">
                  <c:v>23.800467000000001</c:v>
                </c:pt>
                <c:pt idx="8515">
                  <c:v>23.785962999999999</c:v>
                </c:pt>
                <c:pt idx="8516">
                  <c:v>23.793662000000001</c:v>
                </c:pt>
                <c:pt idx="8517">
                  <c:v>23.776674</c:v>
                </c:pt>
                <c:pt idx="8518">
                  <c:v>23.787846999999999</c:v>
                </c:pt>
                <c:pt idx="8519">
                  <c:v>23.833456999999999</c:v>
                </c:pt>
                <c:pt idx="8520">
                  <c:v>23.876477999999999</c:v>
                </c:pt>
                <c:pt idx="8521">
                  <c:v>23.829115999999999</c:v>
                </c:pt>
                <c:pt idx="8522">
                  <c:v>23.735236</c:v>
                </c:pt>
                <c:pt idx="8523">
                  <c:v>23.625537999999999</c:v>
                </c:pt>
                <c:pt idx="8524">
                  <c:v>23.599602000000001</c:v>
                </c:pt>
                <c:pt idx="8525">
                  <c:v>23.611946</c:v>
                </c:pt>
                <c:pt idx="8526">
                  <c:v>23.568090000000002</c:v>
                </c:pt>
                <c:pt idx="8527">
                  <c:v>23.618717</c:v>
                </c:pt>
                <c:pt idx="8528">
                  <c:v>23.608703999999999</c:v>
                </c:pt>
                <c:pt idx="8529">
                  <c:v>23.606643999999999</c:v>
                </c:pt>
                <c:pt idx="8530">
                  <c:v>23.604020999999999</c:v>
                </c:pt>
                <c:pt idx="8531">
                  <c:v>23.622800999999999</c:v>
                </c:pt>
                <c:pt idx="8532">
                  <c:v>23.602547000000001</c:v>
                </c:pt>
                <c:pt idx="8533">
                  <c:v>23.622404</c:v>
                </c:pt>
                <c:pt idx="8534">
                  <c:v>23.569019999999998</c:v>
                </c:pt>
                <c:pt idx="8535">
                  <c:v>23.596337999999999</c:v>
                </c:pt>
                <c:pt idx="8536">
                  <c:v>23.579864000000001</c:v>
                </c:pt>
                <c:pt idx="8537">
                  <c:v>23.565826999999999</c:v>
                </c:pt>
                <c:pt idx="8538">
                  <c:v>23.551888000000002</c:v>
                </c:pt>
                <c:pt idx="8539">
                  <c:v>23.561</c:v>
                </c:pt>
                <c:pt idx="8540">
                  <c:v>23.574624</c:v>
                </c:pt>
                <c:pt idx="8541">
                  <c:v>23.529595</c:v>
                </c:pt>
                <c:pt idx="8542">
                  <c:v>23.561050000000002</c:v>
                </c:pt>
                <c:pt idx="8543">
                  <c:v>23.513739999999999</c:v>
                </c:pt>
                <c:pt idx="8544">
                  <c:v>23.511627000000001</c:v>
                </c:pt>
                <c:pt idx="8545">
                  <c:v>23.473866000000001</c:v>
                </c:pt>
                <c:pt idx="8546">
                  <c:v>23.536501000000001</c:v>
                </c:pt>
                <c:pt idx="8547">
                  <c:v>23.572109999999999</c:v>
                </c:pt>
                <c:pt idx="8548">
                  <c:v>23.576588999999998</c:v>
                </c:pt>
                <c:pt idx="8549">
                  <c:v>23.595376999999999</c:v>
                </c:pt>
                <c:pt idx="8550">
                  <c:v>23.611091999999999</c:v>
                </c:pt>
                <c:pt idx="8551">
                  <c:v>23.603434</c:v>
                </c:pt>
                <c:pt idx="8552">
                  <c:v>23.660250000000001</c:v>
                </c:pt>
                <c:pt idx="8553">
                  <c:v>23.690511000000001</c:v>
                </c:pt>
                <c:pt idx="8554">
                  <c:v>23.703865</c:v>
                </c:pt>
                <c:pt idx="8555">
                  <c:v>23.742837999999999</c:v>
                </c:pt>
                <c:pt idx="8556">
                  <c:v>23.805076</c:v>
                </c:pt>
                <c:pt idx="8557">
                  <c:v>23.864174999999999</c:v>
                </c:pt>
                <c:pt idx="8558">
                  <c:v>23.876825</c:v>
                </c:pt>
                <c:pt idx="8559">
                  <c:v>23.779440999999998</c:v>
                </c:pt>
                <c:pt idx="8560">
                  <c:v>23.773078000000002</c:v>
                </c:pt>
                <c:pt idx="8561">
                  <c:v>23.768609000000001</c:v>
                </c:pt>
                <c:pt idx="8562">
                  <c:v>23.762281000000002</c:v>
                </c:pt>
                <c:pt idx="8563">
                  <c:v>23.664138999999999</c:v>
                </c:pt>
                <c:pt idx="8564">
                  <c:v>23.663131</c:v>
                </c:pt>
                <c:pt idx="8565">
                  <c:v>23.697745000000001</c:v>
                </c:pt>
                <c:pt idx="8566">
                  <c:v>23.677014</c:v>
                </c:pt>
                <c:pt idx="8567">
                  <c:v>23.637844999999999</c:v>
                </c:pt>
                <c:pt idx="8568">
                  <c:v>23.683026999999999</c:v>
                </c:pt>
                <c:pt idx="8569">
                  <c:v>23.646813999999999</c:v>
                </c:pt>
                <c:pt idx="8570">
                  <c:v>23.700168999999999</c:v>
                </c:pt>
                <c:pt idx="8571">
                  <c:v>23.682925000000001</c:v>
                </c:pt>
                <c:pt idx="8572">
                  <c:v>23.687571999999999</c:v>
                </c:pt>
                <c:pt idx="8573">
                  <c:v>23.653044999999999</c:v>
                </c:pt>
                <c:pt idx="8574">
                  <c:v>23.609766</c:v>
                </c:pt>
                <c:pt idx="8575">
                  <c:v>23.575292000000001</c:v>
                </c:pt>
                <c:pt idx="8576">
                  <c:v>23.519055000000002</c:v>
                </c:pt>
                <c:pt idx="8577">
                  <c:v>23.449826000000002</c:v>
                </c:pt>
                <c:pt idx="8578">
                  <c:v>23.4588</c:v>
                </c:pt>
                <c:pt idx="8579">
                  <c:v>23.455476999999998</c:v>
                </c:pt>
                <c:pt idx="8580">
                  <c:v>23.471920999999998</c:v>
                </c:pt>
                <c:pt idx="8581">
                  <c:v>23.492205999999999</c:v>
                </c:pt>
                <c:pt idx="8582">
                  <c:v>23.512605000000001</c:v>
                </c:pt>
                <c:pt idx="8583">
                  <c:v>23.523195000000001</c:v>
                </c:pt>
                <c:pt idx="8584">
                  <c:v>23.527988000000001</c:v>
                </c:pt>
                <c:pt idx="8585">
                  <c:v>23.495152000000001</c:v>
                </c:pt>
                <c:pt idx="8586">
                  <c:v>23.494847</c:v>
                </c:pt>
                <c:pt idx="8587">
                  <c:v>23.544035000000001</c:v>
                </c:pt>
                <c:pt idx="8588">
                  <c:v>23.604111</c:v>
                </c:pt>
                <c:pt idx="8589">
                  <c:v>23.603124000000001</c:v>
                </c:pt>
                <c:pt idx="8590">
                  <c:v>23.647628999999998</c:v>
                </c:pt>
                <c:pt idx="8591">
                  <c:v>23.650061999999998</c:v>
                </c:pt>
                <c:pt idx="8592">
                  <c:v>23.661837999999999</c:v>
                </c:pt>
                <c:pt idx="8593">
                  <c:v>23.653773000000001</c:v>
                </c:pt>
                <c:pt idx="8594">
                  <c:v>23.621123999999998</c:v>
                </c:pt>
                <c:pt idx="8595">
                  <c:v>23.653328999999999</c:v>
                </c:pt>
                <c:pt idx="8596">
                  <c:v>23.661197000000001</c:v>
                </c:pt>
                <c:pt idx="8597">
                  <c:v>23.701829</c:v>
                </c:pt>
                <c:pt idx="8598">
                  <c:v>23.743924</c:v>
                </c:pt>
                <c:pt idx="8599">
                  <c:v>23.804182999999998</c:v>
                </c:pt>
                <c:pt idx="8600">
                  <c:v>23.874797000000001</c:v>
                </c:pt>
                <c:pt idx="8601">
                  <c:v>23.904406999999999</c:v>
                </c:pt>
                <c:pt idx="8602">
                  <c:v>23.866354000000001</c:v>
                </c:pt>
                <c:pt idx="8603">
                  <c:v>23.900559999999999</c:v>
                </c:pt>
                <c:pt idx="8604">
                  <c:v>23.878142</c:v>
                </c:pt>
                <c:pt idx="8605">
                  <c:v>23.895630000000001</c:v>
                </c:pt>
                <c:pt idx="8606">
                  <c:v>23.805430999999999</c:v>
                </c:pt>
                <c:pt idx="8607">
                  <c:v>23.767769999999999</c:v>
                </c:pt>
                <c:pt idx="8608">
                  <c:v>23.774487000000001</c:v>
                </c:pt>
                <c:pt idx="8609">
                  <c:v>23.748056999999999</c:v>
                </c:pt>
                <c:pt idx="8610">
                  <c:v>23.767883000000001</c:v>
                </c:pt>
                <c:pt idx="8611">
                  <c:v>23.742173000000001</c:v>
                </c:pt>
                <c:pt idx="8612">
                  <c:v>23.685884000000001</c:v>
                </c:pt>
                <c:pt idx="8613">
                  <c:v>23.727830000000001</c:v>
                </c:pt>
                <c:pt idx="8614">
                  <c:v>23.763693</c:v>
                </c:pt>
                <c:pt idx="8615">
                  <c:v>23.737417000000001</c:v>
                </c:pt>
                <c:pt idx="8616">
                  <c:v>23.704546000000001</c:v>
                </c:pt>
                <c:pt idx="8617">
                  <c:v>23.726406000000001</c:v>
                </c:pt>
                <c:pt idx="8618">
                  <c:v>23.741838000000001</c:v>
                </c:pt>
                <c:pt idx="8619">
                  <c:v>23.716313</c:v>
                </c:pt>
                <c:pt idx="8620">
                  <c:v>23.706921999999999</c:v>
                </c:pt>
                <c:pt idx="8621">
                  <c:v>23.730132999999999</c:v>
                </c:pt>
                <c:pt idx="8622">
                  <c:v>23.720943999999999</c:v>
                </c:pt>
                <c:pt idx="8623">
                  <c:v>23.701612999999998</c:v>
                </c:pt>
                <c:pt idx="8624">
                  <c:v>23.634174000000002</c:v>
                </c:pt>
                <c:pt idx="8625">
                  <c:v>23.588909999999998</c:v>
                </c:pt>
                <c:pt idx="8626">
                  <c:v>23.593211</c:v>
                </c:pt>
                <c:pt idx="8627">
                  <c:v>23.568954999999999</c:v>
                </c:pt>
                <c:pt idx="8628">
                  <c:v>23.585999000000001</c:v>
                </c:pt>
                <c:pt idx="8629">
                  <c:v>23.599187000000001</c:v>
                </c:pt>
                <c:pt idx="8630">
                  <c:v>23.630012000000001</c:v>
                </c:pt>
                <c:pt idx="8631">
                  <c:v>23.614992000000001</c:v>
                </c:pt>
                <c:pt idx="8632">
                  <c:v>23.599005999999999</c:v>
                </c:pt>
                <c:pt idx="8633">
                  <c:v>23.609022</c:v>
                </c:pt>
                <c:pt idx="8634">
                  <c:v>23.623421</c:v>
                </c:pt>
                <c:pt idx="8635">
                  <c:v>23.627555999999998</c:v>
                </c:pt>
                <c:pt idx="8636">
                  <c:v>23.647441000000001</c:v>
                </c:pt>
                <c:pt idx="8637">
                  <c:v>23.681305999999999</c:v>
                </c:pt>
                <c:pt idx="8638">
                  <c:v>23.706619</c:v>
                </c:pt>
                <c:pt idx="8639">
                  <c:v>23.732292000000001</c:v>
                </c:pt>
                <c:pt idx="8640">
                  <c:v>23.754878999999999</c:v>
                </c:pt>
                <c:pt idx="8641">
                  <c:v>23.771201000000001</c:v>
                </c:pt>
                <c:pt idx="8642">
                  <c:v>23.756523000000001</c:v>
                </c:pt>
                <c:pt idx="8643">
                  <c:v>23.783598000000001</c:v>
                </c:pt>
                <c:pt idx="8644">
                  <c:v>23.853871000000002</c:v>
                </c:pt>
                <c:pt idx="8645">
                  <c:v>23.894684000000002</c:v>
                </c:pt>
                <c:pt idx="8646">
                  <c:v>23.892779000000001</c:v>
                </c:pt>
                <c:pt idx="8647">
                  <c:v>23.907160999999999</c:v>
                </c:pt>
                <c:pt idx="8648">
                  <c:v>23.824206</c:v>
                </c:pt>
                <c:pt idx="8649">
                  <c:v>23.875292999999999</c:v>
                </c:pt>
                <c:pt idx="8650">
                  <c:v>23.888265000000001</c:v>
                </c:pt>
                <c:pt idx="8651">
                  <c:v>23.881668999999999</c:v>
                </c:pt>
                <c:pt idx="8652">
                  <c:v>23.820613000000002</c:v>
                </c:pt>
                <c:pt idx="8653">
                  <c:v>23.762782999999999</c:v>
                </c:pt>
                <c:pt idx="8654">
                  <c:v>23.712192000000002</c:v>
                </c:pt>
                <c:pt idx="8655">
                  <c:v>23.648503000000002</c:v>
                </c:pt>
                <c:pt idx="8656">
                  <c:v>23.711010999999999</c:v>
                </c:pt>
                <c:pt idx="8657">
                  <c:v>23.756444999999999</c:v>
                </c:pt>
                <c:pt idx="8658">
                  <c:v>23.783944000000002</c:v>
                </c:pt>
                <c:pt idx="8659">
                  <c:v>23.763234000000001</c:v>
                </c:pt>
                <c:pt idx="8660">
                  <c:v>23.758116000000001</c:v>
                </c:pt>
                <c:pt idx="8661">
                  <c:v>23.773503000000002</c:v>
                </c:pt>
                <c:pt idx="8662">
                  <c:v>23.788955000000001</c:v>
                </c:pt>
                <c:pt idx="8663">
                  <c:v>23.798638</c:v>
                </c:pt>
                <c:pt idx="8664">
                  <c:v>23.821026</c:v>
                </c:pt>
                <c:pt idx="8665">
                  <c:v>23.847697</c:v>
                </c:pt>
                <c:pt idx="8666">
                  <c:v>23.823312000000001</c:v>
                </c:pt>
                <c:pt idx="8667">
                  <c:v>23.737262000000001</c:v>
                </c:pt>
                <c:pt idx="8668">
                  <c:v>23.680548999999999</c:v>
                </c:pt>
                <c:pt idx="8669">
                  <c:v>23.710228000000001</c:v>
                </c:pt>
                <c:pt idx="8670">
                  <c:v>23.680071999999999</c:v>
                </c:pt>
                <c:pt idx="8671">
                  <c:v>23.732154000000001</c:v>
                </c:pt>
                <c:pt idx="8672">
                  <c:v>23.71942</c:v>
                </c:pt>
                <c:pt idx="8673">
                  <c:v>23.736846</c:v>
                </c:pt>
                <c:pt idx="8674">
                  <c:v>23.760058999999998</c:v>
                </c:pt>
                <c:pt idx="8675">
                  <c:v>23.692815</c:v>
                </c:pt>
                <c:pt idx="8676">
                  <c:v>23.655501000000001</c:v>
                </c:pt>
                <c:pt idx="8677">
                  <c:v>23.649616000000002</c:v>
                </c:pt>
                <c:pt idx="8678">
                  <c:v>23.667608000000001</c:v>
                </c:pt>
                <c:pt idx="8679">
                  <c:v>23.658581000000002</c:v>
                </c:pt>
                <c:pt idx="8680">
                  <c:v>23.643453000000001</c:v>
                </c:pt>
                <c:pt idx="8681">
                  <c:v>23.665154999999999</c:v>
                </c:pt>
                <c:pt idx="8682">
                  <c:v>23.717074</c:v>
                </c:pt>
                <c:pt idx="8683">
                  <c:v>23.639779999999998</c:v>
                </c:pt>
                <c:pt idx="8684">
                  <c:v>23.627884000000002</c:v>
                </c:pt>
                <c:pt idx="8685">
                  <c:v>23.689851999999998</c:v>
                </c:pt>
                <c:pt idx="8686">
                  <c:v>23.679652999999998</c:v>
                </c:pt>
                <c:pt idx="8687">
                  <c:v>23.682905000000002</c:v>
                </c:pt>
                <c:pt idx="8688">
                  <c:v>23.749839999999999</c:v>
                </c:pt>
                <c:pt idx="8689">
                  <c:v>23.811769000000002</c:v>
                </c:pt>
                <c:pt idx="8690">
                  <c:v>23.844000999999999</c:v>
                </c:pt>
                <c:pt idx="8691">
                  <c:v>23.838827999999999</c:v>
                </c:pt>
                <c:pt idx="8692">
                  <c:v>23.868001</c:v>
                </c:pt>
                <c:pt idx="8693">
                  <c:v>23.914883</c:v>
                </c:pt>
                <c:pt idx="8694">
                  <c:v>23.92614</c:v>
                </c:pt>
                <c:pt idx="8695">
                  <c:v>23.930847</c:v>
                </c:pt>
                <c:pt idx="8696">
                  <c:v>23.898873999999999</c:v>
                </c:pt>
                <c:pt idx="8697">
                  <c:v>23.724613999999999</c:v>
                </c:pt>
                <c:pt idx="8698">
                  <c:v>23.705054000000001</c:v>
                </c:pt>
                <c:pt idx="8699">
                  <c:v>23.706610999999999</c:v>
                </c:pt>
                <c:pt idx="8700">
                  <c:v>23.631547999999999</c:v>
                </c:pt>
                <c:pt idx="8701">
                  <c:v>23.685880999999998</c:v>
                </c:pt>
                <c:pt idx="8702">
                  <c:v>23.723889</c:v>
                </c:pt>
                <c:pt idx="8703">
                  <c:v>23.733491999999998</c:v>
                </c:pt>
                <c:pt idx="8704">
                  <c:v>23.710754999999999</c:v>
                </c:pt>
                <c:pt idx="8705">
                  <c:v>23.723390999999999</c:v>
                </c:pt>
                <c:pt idx="8706">
                  <c:v>23.743383000000001</c:v>
                </c:pt>
                <c:pt idx="8707">
                  <c:v>23.757083000000002</c:v>
                </c:pt>
                <c:pt idx="8708">
                  <c:v>23.763058000000001</c:v>
                </c:pt>
                <c:pt idx="8709">
                  <c:v>23.713307</c:v>
                </c:pt>
                <c:pt idx="8710">
                  <c:v>23.649721</c:v>
                </c:pt>
                <c:pt idx="8711">
                  <c:v>23.682941</c:v>
                </c:pt>
                <c:pt idx="8712">
                  <c:v>23.621234000000001</c:v>
                </c:pt>
                <c:pt idx="8713">
                  <c:v>23.575983999999998</c:v>
                </c:pt>
                <c:pt idx="8714">
                  <c:v>23.606301999999999</c:v>
                </c:pt>
                <c:pt idx="8715">
                  <c:v>23.581783999999999</c:v>
                </c:pt>
                <c:pt idx="8716">
                  <c:v>23.556407</c:v>
                </c:pt>
                <c:pt idx="8717">
                  <c:v>23.595566999999999</c:v>
                </c:pt>
                <c:pt idx="8718">
                  <c:v>23.611028000000001</c:v>
                </c:pt>
                <c:pt idx="8719">
                  <c:v>23.597580000000001</c:v>
                </c:pt>
                <c:pt idx="8720">
                  <c:v>23.556545</c:v>
                </c:pt>
                <c:pt idx="8721">
                  <c:v>23.538354000000002</c:v>
                </c:pt>
                <c:pt idx="8722">
                  <c:v>23.497094000000001</c:v>
                </c:pt>
                <c:pt idx="8723">
                  <c:v>23.455216</c:v>
                </c:pt>
                <c:pt idx="8724">
                  <c:v>23.471757</c:v>
                </c:pt>
                <c:pt idx="8725">
                  <c:v>23.468420999999999</c:v>
                </c:pt>
                <c:pt idx="8726">
                  <c:v>23.528618000000002</c:v>
                </c:pt>
                <c:pt idx="8727">
                  <c:v>23.498384000000001</c:v>
                </c:pt>
                <c:pt idx="8728">
                  <c:v>23.449869</c:v>
                </c:pt>
                <c:pt idx="8729">
                  <c:v>23.470976</c:v>
                </c:pt>
                <c:pt idx="8730">
                  <c:v>23.512076</c:v>
                </c:pt>
                <c:pt idx="8731">
                  <c:v>23.617032999999999</c:v>
                </c:pt>
                <c:pt idx="8732">
                  <c:v>23.663753</c:v>
                </c:pt>
                <c:pt idx="8733">
                  <c:v>23.712872999999998</c:v>
                </c:pt>
                <c:pt idx="8734">
                  <c:v>23.714856999999999</c:v>
                </c:pt>
                <c:pt idx="8735">
                  <c:v>23.728114000000001</c:v>
                </c:pt>
                <c:pt idx="8736">
                  <c:v>23.775749000000001</c:v>
                </c:pt>
                <c:pt idx="8737">
                  <c:v>23.785060000000001</c:v>
                </c:pt>
                <c:pt idx="8738">
                  <c:v>23.798580999999999</c:v>
                </c:pt>
                <c:pt idx="8739">
                  <c:v>23.835719999999998</c:v>
                </c:pt>
                <c:pt idx="8740">
                  <c:v>23.863672000000001</c:v>
                </c:pt>
                <c:pt idx="8741">
                  <c:v>23.773997999999999</c:v>
                </c:pt>
                <c:pt idx="8742">
                  <c:v>23.790987999999999</c:v>
                </c:pt>
                <c:pt idx="8743">
                  <c:v>23.769940999999999</c:v>
                </c:pt>
                <c:pt idx="8744">
                  <c:v>23.781973000000001</c:v>
                </c:pt>
                <c:pt idx="8745">
                  <c:v>23.746568</c:v>
                </c:pt>
                <c:pt idx="8746">
                  <c:v>23.741351999999999</c:v>
                </c:pt>
                <c:pt idx="8747">
                  <c:v>23.639423000000001</c:v>
                </c:pt>
                <c:pt idx="8748">
                  <c:v>23.634235</c:v>
                </c:pt>
                <c:pt idx="8749">
                  <c:v>23.609947999999999</c:v>
                </c:pt>
                <c:pt idx="8750">
                  <c:v>23.544498000000001</c:v>
                </c:pt>
                <c:pt idx="8751">
                  <c:v>23.579256999999998</c:v>
                </c:pt>
                <c:pt idx="8752">
                  <c:v>23.553035000000001</c:v>
                </c:pt>
                <c:pt idx="8753">
                  <c:v>23.563175000000001</c:v>
                </c:pt>
                <c:pt idx="8754">
                  <c:v>23.543092999999999</c:v>
                </c:pt>
                <c:pt idx="8755">
                  <c:v>23.523553</c:v>
                </c:pt>
                <c:pt idx="8756">
                  <c:v>23.477118000000001</c:v>
                </c:pt>
                <c:pt idx="8757">
                  <c:v>23.497844000000001</c:v>
                </c:pt>
                <c:pt idx="8758">
                  <c:v>23.427429</c:v>
                </c:pt>
                <c:pt idx="8759">
                  <c:v>23.439533999999998</c:v>
                </c:pt>
                <c:pt idx="8760">
                  <c:v>23.443125999999999</c:v>
                </c:pt>
                <c:pt idx="8761">
                  <c:v>23.576495999999999</c:v>
                </c:pt>
                <c:pt idx="8762">
                  <c:v>23.640058</c:v>
                </c:pt>
                <c:pt idx="8763">
                  <c:v>23.720182000000001</c:v>
                </c:pt>
                <c:pt idx="8764">
                  <c:v>23.790240000000001</c:v>
                </c:pt>
                <c:pt idx="8765">
                  <c:v>23.837584</c:v>
                </c:pt>
                <c:pt idx="8766">
                  <c:v>23.868734</c:v>
                </c:pt>
                <c:pt idx="8767">
                  <c:v>23.890114000000001</c:v>
                </c:pt>
                <c:pt idx="8768">
                  <c:v>23.920549000000001</c:v>
                </c:pt>
                <c:pt idx="8769">
                  <c:v>23.901211</c:v>
                </c:pt>
                <c:pt idx="8770">
                  <c:v>23.931281999999999</c:v>
                </c:pt>
                <c:pt idx="8771">
                  <c:v>23.933941000000001</c:v>
                </c:pt>
                <c:pt idx="8772">
                  <c:v>23.942633000000001</c:v>
                </c:pt>
                <c:pt idx="8773">
                  <c:v>23.928539000000001</c:v>
                </c:pt>
                <c:pt idx="8774">
                  <c:v>23.922906000000001</c:v>
                </c:pt>
                <c:pt idx="8775">
                  <c:v>23.914034000000001</c:v>
                </c:pt>
                <c:pt idx="8776">
                  <c:v>23.846886999999999</c:v>
                </c:pt>
                <c:pt idx="8777">
                  <c:v>23.837577</c:v>
                </c:pt>
                <c:pt idx="8778">
                  <c:v>23.806802000000001</c:v>
                </c:pt>
                <c:pt idx="8779">
                  <c:v>23.727117</c:v>
                </c:pt>
                <c:pt idx="8780">
                  <c:v>23.560136</c:v>
                </c:pt>
                <c:pt idx="8781">
                  <c:v>23.52918</c:v>
                </c:pt>
                <c:pt idx="8782">
                  <c:v>23.503378000000001</c:v>
                </c:pt>
                <c:pt idx="8783">
                  <c:v>23.482389999999999</c:v>
                </c:pt>
                <c:pt idx="8784">
                  <c:v>23.440964999999998</c:v>
                </c:pt>
                <c:pt idx="8785">
                  <c:v>23.435130999999998</c:v>
                </c:pt>
                <c:pt idx="8786">
                  <c:v>23.392838999999999</c:v>
                </c:pt>
                <c:pt idx="8787">
                  <c:v>23.387501</c:v>
                </c:pt>
                <c:pt idx="8788">
                  <c:v>23.357662000000001</c:v>
                </c:pt>
                <c:pt idx="8789">
                  <c:v>23.340402000000001</c:v>
                </c:pt>
                <c:pt idx="8790">
                  <c:v>23.354987999999999</c:v>
                </c:pt>
                <c:pt idx="8791">
                  <c:v>23.3188</c:v>
                </c:pt>
                <c:pt idx="8792">
                  <c:v>23.413885000000001</c:v>
                </c:pt>
                <c:pt idx="8793">
                  <c:v>23.479367</c:v>
                </c:pt>
                <c:pt idx="8794">
                  <c:v>23.556315999999999</c:v>
                </c:pt>
                <c:pt idx="8795">
                  <c:v>23.647266999999999</c:v>
                </c:pt>
                <c:pt idx="8796">
                  <c:v>23.762378999999999</c:v>
                </c:pt>
                <c:pt idx="8797">
                  <c:v>23.773571</c:v>
                </c:pt>
                <c:pt idx="8798">
                  <c:v>23.802246</c:v>
                </c:pt>
                <c:pt idx="8799">
                  <c:v>23.813552000000001</c:v>
                </c:pt>
                <c:pt idx="8800">
                  <c:v>23.857962000000001</c:v>
                </c:pt>
                <c:pt idx="8801">
                  <c:v>23.877752000000001</c:v>
                </c:pt>
                <c:pt idx="8802">
                  <c:v>23.848109000000001</c:v>
                </c:pt>
                <c:pt idx="8803">
                  <c:v>23.864799999999999</c:v>
                </c:pt>
                <c:pt idx="8804">
                  <c:v>23.875012999999999</c:v>
                </c:pt>
                <c:pt idx="8805">
                  <c:v>23.861778000000001</c:v>
                </c:pt>
                <c:pt idx="8806">
                  <c:v>23.867343999999999</c:v>
                </c:pt>
                <c:pt idx="8807">
                  <c:v>23.896245</c:v>
                </c:pt>
                <c:pt idx="8808">
                  <c:v>23.872026999999999</c:v>
                </c:pt>
                <c:pt idx="8809">
                  <c:v>23.844584000000001</c:v>
                </c:pt>
                <c:pt idx="8810">
                  <c:v>23.836649999999999</c:v>
                </c:pt>
                <c:pt idx="8811">
                  <c:v>23.736114000000001</c:v>
                </c:pt>
                <c:pt idx="8812">
                  <c:v>23.665365000000001</c:v>
                </c:pt>
                <c:pt idx="8813">
                  <c:v>23.611158</c:v>
                </c:pt>
                <c:pt idx="8814">
                  <c:v>23.591418999999998</c:v>
                </c:pt>
                <c:pt idx="8815">
                  <c:v>23.577024999999999</c:v>
                </c:pt>
                <c:pt idx="8816">
                  <c:v>23.536587999999998</c:v>
                </c:pt>
                <c:pt idx="8817">
                  <c:v>23.475701999999998</c:v>
                </c:pt>
                <c:pt idx="8818">
                  <c:v>23.494112999999999</c:v>
                </c:pt>
                <c:pt idx="8819">
                  <c:v>23.441932999999999</c:v>
                </c:pt>
                <c:pt idx="8820">
                  <c:v>23.431699999999999</c:v>
                </c:pt>
                <c:pt idx="8821">
                  <c:v>23.357189999999999</c:v>
                </c:pt>
                <c:pt idx="8822">
                  <c:v>23.367314</c:v>
                </c:pt>
                <c:pt idx="8823">
                  <c:v>23.340409000000001</c:v>
                </c:pt>
                <c:pt idx="8824">
                  <c:v>23.291233999999999</c:v>
                </c:pt>
                <c:pt idx="8825">
                  <c:v>23.308790999999999</c:v>
                </c:pt>
                <c:pt idx="8826">
                  <c:v>23.498089</c:v>
                </c:pt>
                <c:pt idx="8827">
                  <c:v>23.603258</c:v>
                </c:pt>
                <c:pt idx="8828">
                  <c:v>23.668887000000002</c:v>
                </c:pt>
                <c:pt idx="8829">
                  <c:v>23.711926999999999</c:v>
                </c:pt>
                <c:pt idx="8830">
                  <c:v>23.758654</c:v>
                </c:pt>
                <c:pt idx="8831">
                  <c:v>23.788809000000001</c:v>
                </c:pt>
                <c:pt idx="8832">
                  <c:v>23.85154</c:v>
                </c:pt>
                <c:pt idx="8833">
                  <c:v>23.896583</c:v>
                </c:pt>
                <c:pt idx="8834">
                  <c:v>23.894514000000001</c:v>
                </c:pt>
                <c:pt idx="8835">
                  <c:v>23.901225</c:v>
                </c:pt>
                <c:pt idx="8836">
                  <c:v>23.900335999999999</c:v>
                </c:pt>
                <c:pt idx="8837">
                  <c:v>23.889098000000001</c:v>
                </c:pt>
                <c:pt idx="8838">
                  <c:v>23.868344</c:v>
                </c:pt>
                <c:pt idx="8839">
                  <c:v>23.841327</c:v>
                </c:pt>
                <c:pt idx="8840">
                  <c:v>23.850614</c:v>
                </c:pt>
                <c:pt idx="8841">
                  <c:v>23.740763999999999</c:v>
                </c:pt>
                <c:pt idx="8842">
                  <c:v>23.640058</c:v>
                </c:pt>
                <c:pt idx="8843">
                  <c:v>23.525929000000001</c:v>
                </c:pt>
                <c:pt idx="8844">
                  <c:v>23.403210000000001</c:v>
                </c:pt>
                <c:pt idx="8845">
                  <c:v>23.352713999999999</c:v>
                </c:pt>
                <c:pt idx="8846">
                  <c:v>23.359169000000001</c:v>
                </c:pt>
                <c:pt idx="8847">
                  <c:v>23.346746</c:v>
                </c:pt>
                <c:pt idx="8848">
                  <c:v>23.298766000000001</c:v>
                </c:pt>
                <c:pt idx="8849">
                  <c:v>23.376611</c:v>
                </c:pt>
                <c:pt idx="8850">
                  <c:v>23.418092999999999</c:v>
                </c:pt>
                <c:pt idx="8851">
                  <c:v>23.431882000000002</c:v>
                </c:pt>
                <c:pt idx="8852">
                  <c:v>23.441094</c:v>
                </c:pt>
                <c:pt idx="8853">
                  <c:v>23.472162999999998</c:v>
                </c:pt>
                <c:pt idx="8854">
                  <c:v>23.415168999999999</c:v>
                </c:pt>
                <c:pt idx="8855">
                  <c:v>23.432846999999999</c:v>
                </c:pt>
                <c:pt idx="8856">
                  <c:v>23.404364000000001</c:v>
                </c:pt>
                <c:pt idx="8857">
                  <c:v>23.439433000000001</c:v>
                </c:pt>
                <c:pt idx="8858">
                  <c:v>23.470815000000002</c:v>
                </c:pt>
                <c:pt idx="8859">
                  <c:v>23.492345</c:v>
                </c:pt>
                <c:pt idx="8860">
                  <c:v>23.569686999999998</c:v>
                </c:pt>
                <c:pt idx="8861">
                  <c:v>23.646706999999999</c:v>
                </c:pt>
                <c:pt idx="8862">
                  <c:v>23.686281999999999</c:v>
                </c:pt>
                <c:pt idx="8863">
                  <c:v>23.731452000000001</c:v>
                </c:pt>
                <c:pt idx="8864">
                  <c:v>23.785606999999999</c:v>
                </c:pt>
                <c:pt idx="8865">
                  <c:v>23.83334</c:v>
                </c:pt>
                <c:pt idx="8866">
                  <c:v>23.809158</c:v>
                </c:pt>
                <c:pt idx="8867">
                  <c:v>23.825924000000001</c:v>
                </c:pt>
                <c:pt idx="8868">
                  <c:v>23.873916999999999</c:v>
                </c:pt>
                <c:pt idx="8869">
                  <c:v>23.857067000000001</c:v>
                </c:pt>
                <c:pt idx="8870">
                  <c:v>23.858425</c:v>
                </c:pt>
                <c:pt idx="8871">
                  <c:v>23.878185999999999</c:v>
                </c:pt>
                <c:pt idx="8872">
                  <c:v>23.865570000000002</c:v>
                </c:pt>
                <c:pt idx="8873">
                  <c:v>23.844646000000001</c:v>
                </c:pt>
                <c:pt idx="8874">
                  <c:v>23.786155000000001</c:v>
                </c:pt>
                <c:pt idx="8875">
                  <c:v>23.727927999999999</c:v>
                </c:pt>
                <c:pt idx="8876">
                  <c:v>23.66056</c:v>
                </c:pt>
                <c:pt idx="8877">
                  <c:v>23.632463999999999</c:v>
                </c:pt>
                <c:pt idx="8878">
                  <c:v>23.574007000000002</c:v>
                </c:pt>
                <c:pt idx="8879">
                  <c:v>23.527643000000001</c:v>
                </c:pt>
                <c:pt idx="8880">
                  <c:v>23.472750000000001</c:v>
                </c:pt>
                <c:pt idx="8881">
                  <c:v>23.490642000000001</c:v>
                </c:pt>
                <c:pt idx="8882">
                  <c:v>23.504456000000001</c:v>
                </c:pt>
                <c:pt idx="8883">
                  <c:v>23.468306999999999</c:v>
                </c:pt>
                <c:pt idx="8884">
                  <c:v>23.440966</c:v>
                </c:pt>
                <c:pt idx="8885">
                  <c:v>23.442014</c:v>
                </c:pt>
                <c:pt idx="8886">
                  <c:v>23.427546</c:v>
                </c:pt>
                <c:pt idx="8887">
                  <c:v>23.433371000000001</c:v>
                </c:pt>
                <c:pt idx="8888">
                  <c:v>23.360154000000001</c:v>
                </c:pt>
                <c:pt idx="8889">
                  <c:v>23.337346</c:v>
                </c:pt>
                <c:pt idx="8890">
                  <c:v>23.442727999999999</c:v>
                </c:pt>
                <c:pt idx="8891">
                  <c:v>23.544881</c:v>
                </c:pt>
                <c:pt idx="8892">
                  <c:v>23.589784999999999</c:v>
                </c:pt>
                <c:pt idx="8893">
                  <c:v>23.647214999999999</c:v>
                </c:pt>
                <c:pt idx="8894">
                  <c:v>23.717126</c:v>
                </c:pt>
                <c:pt idx="8895">
                  <c:v>23.760714</c:v>
                </c:pt>
                <c:pt idx="8896">
                  <c:v>23.779612</c:v>
                </c:pt>
                <c:pt idx="8897">
                  <c:v>23.791098000000002</c:v>
                </c:pt>
                <c:pt idx="8898">
                  <c:v>23.792798000000001</c:v>
                </c:pt>
                <c:pt idx="8899">
                  <c:v>23.806093000000001</c:v>
                </c:pt>
                <c:pt idx="8900">
                  <c:v>23.834600999999999</c:v>
                </c:pt>
                <c:pt idx="8901">
                  <c:v>23.828005000000001</c:v>
                </c:pt>
                <c:pt idx="8902">
                  <c:v>23.843118</c:v>
                </c:pt>
                <c:pt idx="8903">
                  <c:v>23.823483</c:v>
                </c:pt>
                <c:pt idx="8904">
                  <c:v>23.846007</c:v>
                </c:pt>
                <c:pt idx="8905">
                  <c:v>23.851406999999998</c:v>
                </c:pt>
                <c:pt idx="8906">
                  <c:v>23.843595000000001</c:v>
                </c:pt>
                <c:pt idx="8907">
                  <c:v>23.815261</c:v>
                </c:pt>
                <c:pt idx="8908">
                  <c:v>23.769523</c:v>
                </c:pt>
                <c:pt idx="8909">
                  <c:v>23.676936000000001</c:v>
                </c:pt>
                <c:pt idx="8910">
                  <c:v>23.585920999999999</c:v>
                </c:pt>
                <c:pt idx="8911">
                  <c:v>23.528234999999999</c:v>
                </c:pt>
                <c:pt idx="8912">
                  <c:v>23.521235999999998</c:v>
                </c:pt>
                <c:pt idx="8913">
                  <c:v>23.525510000000001</c:v>
                </c:pt>
                <c:pt idx="8914">
                  <c:v>23.521049999999999</c:v>
                </c:pt>
                <c:pt idx="8915">
                  <c:v>23.479527999999998</c:v>
                </c:pt>
                <c:pt idx="8916">
                  <c:v>23.460239999999999</c:v>
                </c:pt>
                <c:pt idx="8917">
                  <c:v>23.452258</c:v>
                </c:pt>
                <c:pt idx="8918">
                  <c:v>23.454803999999999</c:v>
                </c:pt>
                <c:pt idx="8919">
                  <c:v>23.434636000000001</c:v>
                </c:pt>
                <c:pt idx="8920">
                  <c:v>23.422077999999999</c:v>
                </c:pt>
                <c:pt idx="8921">
                  <c:v>23.366700000000002</c:v>
                </c:pt>
                <c:pt idx="8922">
                  <c:v>23.410432</c:v>
                </c:pt>
                <c:pt idx="8923">
                  <c:v>23.462734999999999</c:v>
                </c:pt>
                <c:pt idx="8924">
                  <c:v>23.530280000000001</c:v>
                </c:pt>
                <c:pt idx="8925">
                  <c:v>23.610181999999998</c:v>
                </c:pt>
                <c:pt idx="8926">
                  <c:v>23.696159000000002</c:v>
                </c:pt>
                <c:pt idx="8927">
                  <c:v>23.646702999999999</c:v>
                </c:pt>
                <c:pt idx="8928">
                  <c:v>23.693214000000001</c:v>
                </c:pt>
                <c:pt idx="8929">
                  <c:v>23.724906000000001</c:v>
                </c:pt>
                <c:pt idx="8930">
                  <c:v>23.740594000000002</c:v>
                </c:pt>
                <c:pt idx="8931">
                  <c:v>23.785124</c:v>
                </c:pt>
                <c:pt idx="8932">
                  <c:v>23.777591999999999</c:v>
                </c:pt>
                <c:pt idx="8933">
                  <c:v>23.799776000000001</c:v>
                </c:pt>
                <c:pt idx="8934">
                  <c:v>23.814444000000002</c:v>
                </c:pt>
                <c:pt idx="8935">
                  <c:v>23.837192000000002</c:v>
                </c:pt>
                <c:pt idx="8936">
                  <c:v>23.712741999999999</c:v>
                </c:pt>
                <c:pt idx="8937">
                  <c:v>23.670213</c:v>
                </c:pt>
                <c:pt idx="8938">
                  <c:v>23.672954000000001</c:v>
                </c:pt>
                <c:pt idx="8939">
                  <c:v>23.668766000000002</c:v>
                </c:pt>
                <c:pt idx="8940">
                  <c:v>23.551513</c:v>
                </c:pt>
                <c:pt idx="8941">
                  <c:v>23.458850999999999</c:v>
                </c:pt>
                <c:pt idx="8942">
                  <c:v>23.40991</c:v>
                </c:pt>
                <c:pt idx="8943">
                  <c:v>23.405141</c:v>
                </c:pt>
                <c:pt idx="8944">
                  <c:v>23.417480000000001</c:v>
                </c:pt>
                <c:pt idx="8945">
                  <c:v>23.427955000000001</c:v>
                </c:pt>
                <c:pt idx="8946">
                  <c:v>23.414280999999999</c:v>
                </c:pt>
                <c:pt idx="8947">
                  <c:v>23.405977</c:v>
                </c:pt>
                <c:pt idx="8948">
                  <c:v>23.405891</c:v>
                </c:pt>
                <c:pt idx="8949">
                  <c:v>23.389643</c:v>
                </c:pt>
                <c:pt idx="8950">
                  <c:v>23.376550000000002</c:v>
                </c:pt>
                <c:pt idx="8951">
                  <c:v>23.370244</c:v>
                </c:pt>
                <c:pt idx="8952">
                  <c:v>23.358276</c:v>
                </c:pt>
                <c:pt idx="8953">
                  <c:v>23.385802999999999</c:v>
                </c:pt>
                <c:pt idx="8954">
                  <c:v>23.461673999999999</c:v>
                </c:pt>
                <c:pt idx="8955">
                  <c:v>23.545282</c:v>
                </c:pt>
                <c:pt idx="8956">
                  <c:v>23.605391000000001</c:v>
                </c:pt>
                <c:pt idx="8957">
                  <c:v>23.637536999999998</c:v>
                </c:pt>
                <c:pt idx="8958">
                  <c:v>23.732991999999999</c:v>
                </c:pt>
                <c:pt idx="8959">
                  <c:v>23.736948000000002</c:v>
                </c:pt>
                <c:pt idx="8960">
                  <c:v>23.765906000000001</c:v>
                </c:pt>
                <c:pt idx="8961">
                  <c:v>23.832982000000001</c:v>
                </c:pt>
                <c:pt idx="8962">
                  <c:v>23.840198999999998</c:v>
                </c:pt>
                <c:pt idx="8963">
                  <c:v>23.863724999999999</c:v>
                </c:pt>
                <c:pt idx="8964">
                  <c:v>23.861840999999998</c:v>
                </c:pt>
                <c:pt idx="8965">
                  <c:v>23.828053000000001</c:v>
                </c:pt>
                <c:pt idx="8966">
                  <c:v>23.887716000000001</c:v>
                </c:pt>
                <c:pt idx="8967">
                  <c:v>23.874824</c:v>
                </c:pt>
                <c:pt idx="8968">
                  <c:v>23.864871999999998</c:v>
                </c:pt>
                <c:pt idx="8969">
                  <c:v>23.874275000000001</c:v>
                </c:pt>
                <c:pt idx="8970">
                  <c:v>23.872975</c:v>
                </c:pt>
                <c:pt idx="8971">
                  <c:v>23.843242</c:v>
                </c:pt>
                <c:pt idx="8972">
                  <c:v>23.801477999999999</c:v>
                </c:pt>
                <c:pt idx="8973">
                  <c:v>23.822821000000001</c:v>
                </c:pt>
                <c:pt idx="8974">
                  <c:v>23.758054999999999</c:v>
                </c:pt>
                <c:pt idx="8975">
                  <c:v>23.712332</c:v>
                </c:pt>
                <c:pt idx="8976">
                  <c:v>23.568999000000002</c:v>
                </c:pt>
                <c:pt idx="8977">
                  <c:v>23.536344</c:v>
                </c:pt>
                <c:pt idx="8978">
                  <c:v>23.526540000000001</c:v>
                </c:pt>
                <c:pt idx="8979">
                  <c:v>23.513559000000001</c:v>
                </c:pt>
                <c:pt idx="8980">
                  <c:v>23.506582000000002</c:v>
                </c:pt>
                <c:pt idx="8981">
                  <c:v>23.502243</c:v>
                </c:pt>
                <c:pt idx="8982">
                  <c:v>23.477827000000001</c:v>
                </c:pt>
                <c:pt idx="8983">
                  <c:v>23.416699000000001</c:v>
                </c:pt>
                <c:pt idx="8984">
                  <c:v>23.347711</c:v>
                </c:pt>
                <c:pt idx="8985">
                  <c:v>23.309350999999999</c:v>
                </c:pt>
                <c:pt idx="8986">
                  <c:v>23.317890999999999</c:v>
                </c:pt>
                <c:pt idx="8987">
                  <c:v>23.376760000000001</c:v>
                </c:pt>
                <c:pt idx="8988">
                  <c:v>23.441458000000001</c:v>
                </c:pt>
                <c:pt idx="8989">
                  <c:v>23.556025000000002</c:v>
                </c:pt>
                <c:pt idx="8990">
                  <c:v>23.638967999999998</c:v>
                </c:pt>
                <c:pt idx="8991">
                  <c:v>23.673815999999999</c:v>
                </c:pt>
                <c:pt idx="8992">
                  <c:v>23.726388</c:v>
                </c:pt>
                <c:pt idx="8993">
                  <c:v>23.782226999999999</c:v>
                </c:pt>
                <c:pt idx="8994">
                  <c:v>23.804147</c:v>
                </c:pt>
                <c:pt idx="8995">
                  <c:v>23.812367999999999</c:v>
                </c:pt>
                <c:pt idx="8996">
                  <c:v>23.828156</c:v>
                </c:pt>
                <c:pt idx="8997">
                  <c:v>23.855764000000001</c:v>
                </c:pt>
                <c:pt idx="8998">
                  <c:v>23.859097999999999</c:v>
                </c:pt>
                <c:pt idx="8999">
                  <c:v>23.868227999999998</c:v>
                </c:pt>
                <c:pt idx="9000">
                  <c:v>23.848842000000001</c:v>
                </c:pt>
                <c:pt idx="9001">
                  <c:v>23.836774999999999</c:v>
                </c:pt>
                <c:pt idx="9002">
                  <c:v>23.824010999999999</c:v>
                </c:pt>
                <c:pt idx="9003">
                  <c:v>23.852477</c:v>
                </c:pt>
                <c:pt idx="9004">
                  <c:v>23.85885</c:v>
                </c:pt>
                <c:pt idx="9005">
                  <c:v>23.880434999999999</c:v>
                </c:pt>
                <c:pt idx="9006">
                  <c:v>23.811786000000001</c:v>
                </c:pt>
                <c:pt idx="9007">
                  <c:v>23.766705999999999</c:v>
                </c:pt>
                <c:pt idx="9008">
                  <c:v>23.740850999999999</c:v>
                </c:pt>
                <c:pt idx="9009">
                  <c:v>23.689309000000002</c:v>
                </c:pt>
                <c:pt idx="9010">
                  <c:v>23.573651999999999</c:v>
                </c:pt>
                <c:pt idx="9011">
                  <c:v>23.496455000000001</c:v>
                </c:pt>
                <c:pt idx="9012">
                  <c:v>23.495588999999999</c:v>
                </c:pt>
                <c:pt idx="9013">
                  <c:v>23.500736</c:v>
                </c:pt>
                <c:pt idx="9014">
                  <c:v>23.489218999999999</c:v>
                </c:pt>
                <c:pt idx="9015">
                  <c:v>23.444265999999999</c:v>
                </c:pt>
                <c:pt idx="9016">
                  <c:v>23.347280999999999</c:v>
                </c:pt>
                <c:pt idx="9017">
                  <c:v>23.262053999999999</c:v>
                </c:pt>
                <c:pt idx="9018">
                  <c:v>23.278410999999998</c:v>
                </c:pt>
                <c:pt idx="9019">
                  <c:v>23.310165000000001</c:v>
                </c:pt>
                <c:pt idx="9020">
                  <c:v>23.396764999999998</c:v>
                </c:pt>
                <c:pt idx="9021">
                  <c:v>23.515965000000001</c:v>
                </c:pt>
                <c:pt idx="9022">
                  <c:v>23.594329999999999</c:v>
                </c:pt>
                <c:pt idx="9023">
                  <c:v>23.664871999999999</c:v>
                </c:pt>
                <c:pt idx="9024">
                  <c:v>23.713638</c:v>
                </c:pt>
                <c:pt idx="9025">
                  <c:v>23.749614000000001</c:v>
                </c:pt>
                <c:pt idx="9026">
                  <c:v>23.760057</c:v>
                </c:pt>
                <c:pt idx="9027">
                  <c:v>23.752758</c:v>
                </c:pt>
                <c:pt idx="9028">
                  <c:v>23.78688</c:v>
                </c:pt>
                <c:pt idx="9029">
                  <c:v>23.855630999999999</c:v>
                </c:pt>
                <c:pt idx="9030">
                  <c:v>23.887293</c:v>
                </c:pt>
                <c:pt idx="9031">
                  <c:v>23.880662999999998</c:v>
                </c:pt>
                <c:pt idx="9032">
                  <c:v>23.874669999999998</c:v>
                </c:pt>
                <c:pt idx="9033">
                  <c:v>23.887747000000001</c:v>
                </c:pt>
                <c:pt idx="9034">
                  <c:v>23.932994000000001</c:v>
                </c:pt>
                <c:pt idx="9035">
                  <c:v>23.899214000000001</c:v>
                </c:pt>
                <c:pt idx="9036">
                  <c:v>23.835591000000001</c:v>
                </c:pt>
                <c:pt idx="9037">
                  <c:v>23.865659000000001</c:v>
                </c:pt>
                <c:pt idx="9038">
                  <c:v>23.870659</c:v>
                </c:pt>
                <c:pt idx="9039">
                  <c:v>23.865207000000002</c:v>
                </c:pt>
                <c:pt idx="9040">
                  <c:v>23.854030000000002</c:v>
                </c:pt>
                <c:pt idx="9041">
                  <c:v>23.765142999999998</c:v>
                </c:pt>
                <c:pt idx="9042">
                  <c:v>23.703323000000001</c:v>
                </c:pt>
                <c:pt idx="9043">
                  <c:v>23.674721000000002</c:v>
                </c:pt>
                <c:pt idx="9044">
                  <c:v>23.646808</c:v>
                </c:pt>
                <c:pt idx="9045">
                  <c:v>23.599585000000001</c:v>
                </c:pt>
                <c:pt idx="9046">
                  <c:v>23.588863</c:v>
                </c:pt>
                <c:pt idx="9047">
                  <c:v>23.578379999999999</c:v>
                </c:pt>
                <c:pt idx="9048">
                  <c:v>23.565957000000001</c:v>
                </c:pt>
                <c:pt idx="9049">
                  <c:v>23.524460000000001</c:v>
                </c:pt>
                <c:pt idx="9050">
                  <c:v>23.466963</c:v>
                </c:pt>
                <c:pt idx="9051">
                  <c:v>23.445291999999998</c:v>
                </c:pt>
                <c:pt idx="9052">
                  <c:v>23.436214</c:v>
                </c:pt>
                <c:pt idx="9053">
                  <c:v>23.504759</c:v>
                </c:pt>
                <c:pt idx="9054">
                  <c:v>23.591100000000001</c:v>
                </c:pt>
                <c:pt idx="9055">
                  <c:v>23.675885000000001</c:v>
                </c:pt>
                <c:pt idx="9056">
                  <c:v>23.757791999999998</c:v>
                </c:pt>
                <c:pt idx="9057">
                  <c:v>23.784410999999999</c:v>
                </c:pt>
                <c:pt idx="9058">
                  <c:v>23.801349999999999</c:v>
                </c:pt>
                <c:pt idx="9059">
                  <c:v>23.855900999999999</c:v>
                </c:pt>
                <c:pt idx="9060">
                  <c:v>23.874997</c:v>
                </c:pt>
                <c:pt idx="9061">
                  <c:v>23.854144000000002</c:v>
                </c:pt>
                <c:pt idx="9062">
                  <c:v>23.886475000000001</c:v>
                </c:pt>
                <c:pt idx="9063">
                  <c:v>23.869864</c:v>
                </c:pt>
                <c:pt idx="9064">
                  <c:v>23.871179000000001</c:v>
                </c:pt>
                <c:pt idx="9065">
                  <c:v>23.879384000000002</c:v>
                </c:pt>
                <c:pt idx="9066">
                  <c:v>23.886520999999998</c:v>
                </c:pt>
                <c:pt idx="9067">
                  <c:v>23.908563999999998</c:v>
                </c:pt>
                <c:pt idx="9068">
                  <c:v>23.880436</c:v>
                </c:pt>
                <c:pt idx="9069">
                  <c:v>23.855478999999999</c:v>
                </c:pt>
                <c:pt idx="9070">
                  <c:v>23.857605</c:v>
                </c:pt>
                <c:pt idx="9071">
                  <c:v>23.859345999999999</c:v>
                </c:pt>
                <c:pt idx="9072">
                  <c:v>23.837084000000001</c:v>
                </c:pt>
                <c:pt idx="9073">
                  <c:v>23.801392</c:v>
                </c:pt>
                <c:pt idx="9074">
                  <c:v>23.690975999999999</c:v>
                </c:pt>
                <c:pt idx="9075">
                  <c:v>23.636172999999999</c:v>
                </c:pt>
                <c:pt idx="9076">
                  <c:v>23.603304999999999</c:v>
                </c:pt>
                <c:pt idx="9077">
                  <c:v>23.589343</c:v>
                </c:pt>
                <c:pt idx="9078">
                  <c:v>23.546455999999999</c:v>
                </c:pt>
                <c:pt idx="9079">
                  <c:v>23.502459000000002</c:v>
                </c:pt>
                <c:pt idx="9080">
                  <c:v>23.433554000000001</c:v>
                </c:pt>
                <c:pt idx="9081">
                  <c:v>23.31052</c:v>
                </c:pt>
                <c:pt idx="9082">
                  <c:v>23.271269</c:v>
                </c:pt>
                <c:pt idx="9083">
                  <c:v>23.236574000000001</c:v>
                </c:pt>
                <c:pt idx="9084">
                  <c:v>23.338339999999999</c:v>
                </c:pt>
                <c:pt idx="9085">
                  <c:v>23.421634999999998</c:v>
                </c:pt>
                <c:pt idx="9086">
                  <c:v>23.532682000000001</c:v>
                </c:pt>
                <c:pt idx="9087">
                  <c:v>23.591329000000002</c:v>
                </c:pt>
                <c:pt idx="9088">
                  <c:v>23.699187999999999</c:v>
                </c:pt>
                <c:pt idx="9089">
                  <c:v>23.758984000000002</c:v>
                </c:pt>
                <c:pt idx="9090">
                  <c:v>23.828132</c:v>
                </c:pt>
                <c:pt idx="9091">
                  <c:v>23.843707999999999</c:v>
                </c:pt>
                <c:pt idx="9092">
                  <c:v>23.844307000000001</c:v>
                </c:pt>
                <c:pt idx="9093">
                  <c:v>23.822624999999999</c:v>
                </c:pt>
                <c:pt idx="9094">
                  <c:v>23.852084000000001</c:v>
                </c:pt>
                <c:pt idx="9095">
                  <c:v>23.857627000000001</c:v>
                </c:pt>
                <c:pt idx="9096">
                  <c:v>23.846544000000002</c:v>
                </c:pt>
                <c:pt idx="9097">
                  <c:v>23.804781999999999</c:v>
                </c:pt>
                <c:pt idx="9098">
                  <c:v>23.812898000000001</c:v>
                </c:pt>
                <c:pt idx="9099">
                  <c:v>23.822935000000001</c:v>
                </c:pt>
                <c:pt idx="9100">
                  <c:v>23.841906000000002</c:v>
                </c:pt>
                <c:pt idx="9101">
                  <c:v>23.859134000000001</c:v>
                </c:pt>
                <c:pt idx="9102">
                  <c:v>23.860536</c:v>
                </c:pt>
                <c:pt idx="9103">
                  <c:v>23.856794000000001</c:v>
                </c:pt>
                <c:pt idx="9104">
                  <c:v>23.884846</c:v>
                </c:pt>
                <c:pt idx="9105">
                  <c:v>23.892267</c:v>
                </c:pt>
                <c:pt idx="9106">
                  <c:v>23.896217</c:v>
                </c:pt>
                <c:pt idx="9107">
                  <c:v>23.878639</c:v>
                </c:pt>
                <c:pt idx="9108">
                  <c:v>23.918906</c:v>
                </c:pt>
                <c:pt idx="9109">
                  <c:v>23.914444</c:v>
                </c:pt>
                <c:pt idx="9110">
                  <c:v>23.867576</c:v>
                </c:pt>
                <c:pt idx="9111">
                  <c:v>23.705411999999999</c:v>
                </c:pt>
                <c:pt idx="9112">
                  <c:v>23.678771999999999</c:v>
                </c:pt>
                <c:pt idx="9113">
                  <c:v>23.649232999999999</c:v>
                </c:pt>
                <c:pt idx="9114">
                  <c:v>23.646153000000002</c:v>
                </c:pt>
                <c:pt idx="9115">
                  <c:v>23.614732</c:v>
                </c:pt>
                <c:pt idx="9116">
                  <c:v>23.570208000000001</c:v>
                </c:pt>
                <c:pt idx="9117">
                  <c:v>23.482271999999998</c:v>
                </c:pt>
                <c:pt idx="9118">
                  <c:v>23.380649999999999</c:v>
                </c:pt>
                <c:pt idx="9119">
                  <c:v>23.346397</c:v>
                </c:pt>
                <c:pt idx="9120">
                  <c:v>23.382026</c:v>
                </c:pt>
                <c:pt idx="9121">
                  <c:v>23.522403000000001</c:v>
                </c:pt>
                <c:pt idx="9122">
                  <c:v>23.632026</c:v>
                </c:pt>
                <c:pt idx="9123">
                  <c:v>23.688447</c:v>
                </c:pt>
                <c:pt idx="9124">
                  <c:v>23.749936999999999</c:v>
                </c:pt>
                <c:pt idx="9125">
                  <c:v>23.764692</c:v>
                </c:pt>
                <c:pt idx="9126">
                  <c:v>23.812981000000001</c:v>
                </c:pt>
                <c:pt idx="9127">
                  <c:v>23.874929999999999</c:v>
                </c:pt>
                <c:pt idx="9128">
                  <c:v>23.873778000000001</c:v>
                </c:pt>
                <c:pt idx="9129">
                  <c:v>23.866437999999999</c:v>
                </c:pt>
                <c:pt idx="9130">
                  <c:v>23.858084000000002</c:v>
                </c:pt>
                <c:pt idx="9131">
                  <c:v>23.858415999999998</c:v>
                </c:pt>
                <c:pt idx="9132">
                  <c:v>23.852416999999999</c:v>
                </c:pt>
                <c:pt idx="9133">
                  <c:v>23.854514999999999</c:v>
                </c:pt>
                <c:pt idx="9134">
                  <c:v>23.896979000000002</c:v>
                </c:pt>
                <c:pt idx="9135">
                  <c:v>23.901319000000001</c:v>
                </c:pt>
                <c:pt idx="9136">
                  <c:v>23.880482000000001</c:v>
                </c:pt>
                <c:pt idx="9137">
                  <c:v>23.885773</c:v>
                </c:pt>
                <c:pt idx="9138">
                  <c:v>23.885674000000002</c:v>
                </c:pt>
                <c:pt idx="9139">
                  <c:v>23.934415999999999</c:v>
                </c:pt>
                <c:pt idx="9140">
                  <c:v>23.911543000000002</c:v>
                </c:pt>
                <c:pt idx="9141">
                  <c:v>23.904391</c:v>
                </c:pt>
                <c:pt idx="9142">
                  <c:v>23.863797999999999</c:v>
                </c:pt>
                <c:pt idx="9143">
                  <c:v>23.839473999999999</c:v>
                </c:pt>
                <c:pt idx="9144">
                  <c:v>23.840288000000001</c:v>
                </c:pt>
                <c:pt idx="9145">
                  <c:v>23.806332999999999</c:v>
                </c:pt>
                <c:pt idx="9146">
                  <c:v>23.766173999999999</c:v>
                </c:pt>
                <c:pt idx="9147">
                  <c:v>23.689893000000001</c:v>
                </c:pt>
                <c:pt idx="9148">
                  <c:v>23.670297000000001</c:v>
                </c:pt>
                <c:pt idx="9149">
                  <c:v>23.648287</c:v>
                </c:pt>
                <c:pt idx="9150">
                  <c:v>23.59093</c:v>
                </c:pt>
                <c:pt idx="9151">
                  <c:v>23.508396000000001</c:v>
                </c:pt>
                <c:pt idx="9152">
                  <c:v>23.394003000000001</c:v>
                </c:pt>
                <c:pt idx="9153">
                  <c:v>23.333773999999998</c:v>
                </c:pt>
                <c:pt idx="9154">
                  <c:v>23.257470999999999</c:v>
                </c:pt>
                <c:pt idx="9155">
                  <c:v>23.243686</c:v>
                </c:pt>
                <c:pt idx="9156">
                  <c:v>23.375665000000001</c:v>
                </c:pt>
                <c:pt idx="9157">
                  <c:v>23.488727999999998</c:v>
                </c:pt>
                <c:pt idx="9158">
                  <c:v>23.578541000000001</c:v>
                </c:pt>
                <c:pt idx="9159">
                  <c:v>23.642502</c:v>
                </c:pt>
                <c:pt idx="9160">
                  <c:v>23.700744</c:v>
                </c:pt>
                <c:pt idx="9161">
                  <c:v>23.687373999999998</c:v>
                </c:pt>
                <c:pt idx="9162">
                  <c:v>23.746179000000001</c:v>
                </c:pt>
                <c:pt idx="9163">
                  <c:v>23.772751</c:v>
                </c:pt>
                <c:pt idx="9164">
                  <c:v>23.753869000000002</c:v>
                </c:pt>
                <c:pt idx="9165">
                  <c:v>23.819389000000001</c:v>
                </c:pt>
                <c:pt idx="9166">
                  <c:v>23.854391</c:v>
                </c:pt>
                <c:pt idx="9167">
                  <c:v>23.878806999999998</c:v>
                </c:pt>
                <c:pt idx="9168">
                  <c:v>23.887929</c:v>
                </c:pt>
                <c:pt idx="9169">
                  <c:v>23.906291</c:v>
                </c:pt>
                <c:pt idx="9170">
                  <c:v>23.918026999999999</c:v>
                </c:pt>
                <c:pt idx="9171">
                  <c:v>23.912212</c:v>
                </c:pt>
                <c:pt idx="9172">
                  <c:v>23.939439</c:v>
                </c:pt>
                <c:pt idx="9173">
                  <c:v>23.938772</c:v>
                </c:pt>
                <c:pt idx="9174">
                  <c:v>23.966861999999999</c:v>
                </c:pt>
                <c:pt idx="9175">
                  <c:v>23.91422</c:v>
                </c:pt>
                <c:pt idx="9176">
                  <c:v>23.878720999999999</c:v>
                </c:pt>
                <c:pt idx="9177">
                  <c:v>23.874559999999999</c:v>
                </c:pt>
                <c:pt idx="9178">
                  <c:v>23.905673</c:v>
                </c:pt>
                <c:pt idx="9179">
                  <c:v>23.926835000000001</c:v>
                </c:pt>
                <c:pt idx="9180">
                  <c:v>23.825149</c:v>
                </c:pt>
                <c:pt idx="9181">
                  <c:v>23.745573</c:v>
                </c:pt>
                <c:pt idx="9182">
                  <c:v>23.715768000000001</c:v>
                </c:pt>
                <c:pt idx="9183">
                  <c:v>23.714853999999999</c:v>
                </c:pt>
                <c:pt idx="9184">
                  <c:v>23.693406</c:v>
                </c:pt>
                <c:pt idx="9185">
                  <c:v>23.645990999999999</c:v>
                </c:pt>
                <c:pt idx="9186">
                  <c:v>23.537223000000001</c:v>
                </c:pt>
                <c:pt idx="9187">
                  <c:v>23.373646000000001</c:v>
                </c:pt>
                <c:pt idx="9188">
                  <c:v>23.270745999999999</c:v>
                </c:pt>
                <c:pt idx="9189">
                  <c:v>23.201139000000001</c:v>
                </c:pt>
                <c:pt idx="9190">
                  <c:v>23.228428000000001</c:v>
                </c:pt>
                <c:pt idx="9191">
                  <c:v>23.326813000000001</c:v>
                </c:pt>
                <c:pt idx="9192">
                  <c:v>23.482089999999999</c:v>
                </c:pt>
                <c:pt idx="9193">
                  <c:v>23.514347999999998</c:v>
                </c:pt>
                <c:pt idx="9194">
                  <c:v>23.555485999999998</c:v>
                </c:pt>
                <c:pt idx="9195">
                  <c:v>23.647345000000001</c:v>
                </c:pt>
                <c:pt idx="9196">
                  <c:v>23.684994</c:v>
                </c:pt>
                <c:pt idx="9197">
                  <c:v>23.745124000000001</c:v>
                </c:pt>
                <c:pt idx="9198">
                  <c:v>23.818028999999999</c:v>
                </c:pt>
                <c:pt idx="9199">
                  <c:v>23.851343</c:v>
                </c:pt>
                <c:pt idx="9200">
                  <c:v>23.876062999999998</c:v>
                </c:pt>
                <c:pt idx="9201">
                  <c:v>23.898921000000001</c:v>
                </c:pt>
                <c:pt idx="9202">
                  <c:v>23.900133</c:v>
                </c:pt>
                <c:pt idx="9203">
                  <c:v>23.902749</c:v>
                </c:pt>
                <c:pt idx="9204">
                  <c:v>23.886953999999999</c:v>
                </c:pt>
                <c:pt idx="9205">
                  <c:v>23.863216999999999</c:v>
                </c:pt>
                <c:pt idx="9206">
                  <c:v>23.854247000000001</c:v>
                </c:pt>
                <c:pt idx="9207">
                  <c:v>23.839717</c:v>
                </c:pt>
                <c:pt idx="9208">
                  <c:v>23.881616999999999</c:v>
                </c:pt>
                <c:pt idx="9209">
                  <c:v>23.865838</c:v>
                </c:pt>
                <c:pt idx="9210">
                  <c:v>23.870535</c:v>
                </c:pt>
                <c:pt idx="9211">
                  <c:v>23.874573000000002</c:v>
                </c:pt>
                <c:pt idx="9212">
                  <c:v>23.919203</c:v>
                </c:pt>
                <c:pt idx="9213">
                  <c:v>23.919784</c:v>
                </c:pt>
                <c:pt idx="9214">
                  <c:v>23.888864000000002</c:v>
                </c:pt>
                <c:pt idx="9215">
                  <c:v>23.900286999999999</c:v>
                </c:pt>
                <c:pt idx="9216">
                  <c:v>23.874692</c:v>
                </c:pt>
                <c:pt idx="9217">
                  <c:v>23.831817000000001</c:v>
                </c:pt>
                <c:pt idx="9218">
                  <c:v>23.822137000000001</c:v>
                </c:pt>
                <c:pt idx="9219">
                  <c:v>23.766791000000001</c:v>
                </c:pt>
                <c:pt idx="9220">
                  <c:v>23.717769000000001</c:v>
                </c:pt>
                <c:pt idx="9221">
                  <c:v>23.670756000000001</c:v>
                </c:pt>
                <c:pt idx="9222">
                  <c:v>23.607866000000001</c:v>
                </c:pt>
                <c:pt idx="9223">
                  <c:v>23.527471999999999</c:v>
                </c:pt>
                <c:pt idx="9224">
                  <c:v>23.378632</c:v>
                </c:pt>
                <c:pt idx="9225">
                  <c:v>23.253623000000001</c:v>
                </c:pt>
                <c:pt idx="9226">
                  <c:v>23.1769</c:v>
                </c:pt>
                <c:pt idx="9227">
                  <c:v>23.197058999999999</c:v>
                </c:pt>
                <c:pt idx="9228">
                  <c:v>23.310616</c:v>
                </c:pt>
                <c:pt idx="9229">
                  <c:v>23.457032000000002</c:v>
                </c:pt>
                <c:pt idx="9230">
                  <c:v>23.580997</c:v>
                </c:pt>
                <c:pt idx="9231">
                  <c:v>23.682255999999999</c:v>
                </c:pt>
                <c:pt idx="9232">
                  <c:v>23.669173000000001</c:v>
                </c:pt>
                <c:pt idx="9233">
                  <c:v>23.698547000000001</c:v>
                </c:pt>
                <c:pt idx="9234">
                  <c:v>23.761837</c:v>
                </c:pt>
                <c:pt idx="9235">
                  <c:v>23.788793999999999</c:v>
                </c:pt>
                <c:pt idx="9236">
                  <c:v>23.784654</c:v>
                </c:pt>
                <c:pt idx="9237">
                  <c:v>23.799351000000001</c:v>
                </c:pt>
                <c:pt idx="9238">
                  <c:v>23.823668000000001</c:v>
                </c:pt>
                <c:pt idx="9239">
                  <c:v>23.865371</c:v>
                </c:pt>
                <c:pt idx="9240">
                  <c:v>23.812669</c:v>
                </c:pt>
                <c:pt idx="9241">
                  <c:v>23.745014999999999</c:v>
                </c:pt>
                <c:pt idx="9242">
                  <c:v>23.739483</c:v>
                </c:pt>
                <c:pt idx="9243">
                  <c:v>23.730483</c:v>
                </c:pt>
                <c:pt idx="9244">
                  <c:v>23.772628000000001</c:v>
                </c:pt>
                <c:pt idx="9245">
                  <c:v>23.813521999999999</c:v>
                </c:pt>
                <c:pt idx="9246">
                  <c:v>23.847076999999999</c:v>
                </c:pt>
                <c:pt idx="9247">
                  <c:v>23.832476</c:v>
                </c:pt>
                <c:pt idx="9248">
                  <c:v>23.819296000000001</c:v>
                </c:pt>
                <c:pt idx="9249">
                  <c:v>23.863019000000001</c:v>
                </c:pt>
                <c:pt idx="9250">
                  <c:v>23.905598000000001</c:v>
                </c:pt>
                <c:pt idx="9251">
                  <c:v>23.904357000000001</c:v>
                </c:pt>
                <c:pt idx="9252">
                  <c:v>23.786341</c:v>
                </c:pt>
                <c:pt idx="9253">
                  <c:v>23.751794</c:v>
                </c:pt>
                <c:pt idx="9254">
                  <c:v>23.755576000000001</c:v>
                </c:pt>
                <c:pt idx="9255">
                  <c:v>23.718508</c:v>
                </c:pt>
                <c:pt idx="9256">
                  <c:v>23.677764</c:v>
                </c:pt>
                <c:pt idx="9257">
                  <c:v>23.642825999999999</c:v>
                </c:pt>
                <c:pt idx="9258">
                  <c:v>23.526992</c:v>
                </c:pt>
                <c:pt idx="9259">
                  <c:v>23.42371</c:v>
                </c:pt>
                <c:pt idx="9260">
                  <c:v>23.293600999999999</c:v>
                </c:pt>
                <c:pt idx="9261">
                  <c:v>23.206757</c:v>
                </c:pt>
                <c:pt idx="9262">
                  <c:v>23.152408999999999</c:v>
                </c:pt>
                <c:pt idx="9263">
                  <c:v>23.205213000000001</c:v>
                </c:pt>
                <c:pt idx="9264">
                  <c:v>23.365485</c:v>
                </c:pt>
                <c:pt idx="9265">
                  <c:v>23.482144999999999</c:v>
                </c:pt>
                <c:pt idx="9266">
                  <c:v>23.510964999999999</c:v>
                </c:pt>
                <c:pt idx="9267">
                  <c:v>23.586303000000001</c:v>
                </c:pt>
                <c:pt idx="9268">
                  <c:v>23.649509999999999</c:v>
                </c:pt>
                <c:pt idx="9269">
                  <c:v>23.747651000000001</c:v>
                </c:pt>
                <c:pt idx="9270">
                  <c:v>23.752624999999998</c:v>
                </c:pt>
                <c:pt idx="9271">
                  <c:v>23.784457</c:v>
                </c:pt>
                <c:pt idx="9272">
                  <c:v>23.814954</c:v>
                </c:pt>
                <c:pt idx="9273">
                  <c:v>23.863603000000001</c:v>
                </c:pt>
                <c:pt idx="9274">
                  <c:v>23.908252999999998</c:v>
                </c:pt>
                <c:pt idx="9275">
                  <c:v>23.888164</c:v>
                </c:pt>
                <c:pt idx="9276">
                  <c:v>23.882466999999998</c:v>
                </c:pt>
                <c:pt idx="9277">
                  <c:v>23.872371999999999</c:v>
                </c:pt>
                <c:pt idx="9278">
                  <c:v>23.899827999999999</c:v>
                </c:pt>
                <c:pt idx="9279">
                  <c:v>23.933029999999999</c:v>
                </c:pt>
                <c:pt idx="9280">
                  <c:v>23.958493000000001</c:v>
                </c:pt>
                <c:pt idx="9281">
                  <c:v>23.951041</c:v>
                </c:pt>
                <c:pt idx="9282">
                  <c:v>23.927783999999999</c:v>
                </c:pt>
                <c:pt idx="9283">
                  <c:v>23.908937999999999</c:v>
                </c:pt>
                <c:pt idx="9284">
                  <c:v>23.893235000000001</c:v>
                </c:pt>
                <c:pt idx="9285">
                  <c:v>23.912683000000001</c:v>
                </c:pt>
                <c:pt idx="9286">
                  <c:v>23.901962999999999</c:v>
                </c:pt>
                <c:pt idx="9287">
                  <c:v>23.859303000000001</c:v>
                </c:pt>
                <c:pt idx="9288">
                  <c:v>23.764299000000001</c:v>
                </c:pt>
                <c:pt idx="9289">
                  <c:v>23.691524000000001</c:v>
                </c:pt>
                <c:pt idx="9290">
                  <c:v>23.626932</c:v>
                </c:pt>
                <c:pt idx="9291">
                  <c:v>23.613818999999999</c:v>
                </c:pt>
                <c:pt idx="9292">
                  <c:v>23.610647</c:v>
                </c:pt>
                <c:pt idx="9293">
                  <c:v>23.574269000000001</c:v>
                </c:pt>
                <c:pt idx="9294">
                  <c:v>23.517987999999999</c:v>
                </c:pt>
                <c:pt idx="9295">
                  <c:v>23.468945000000001</c:v>
                </c:pt>
                <c:pt idx="9296">
                  <c:v>23.475846000000001</c:v>
                </c:pt>
                <c:pt idx="9297">
                  <c:v>23.515637999999999</c:v>
                </c:pt>
                <c:pt idx="9298">
                  <c:v>23.583511999999999</c:v>
                </c:pt>
                <c:pt idx="9299">
                  <c:v>23.648876000000001</c:v>
                </c:pt>
                <c:pt idx="9300">
                  <c:v>23.705634</c:v>
                </c:pt>
                <c:pt idx="9301">
                  <c:v>23.763142999999999</c:v>
                </c:pt>
                <c:pt idx="9302">
                  <c:v>23.794045000000001</c:v>
                </c:pt>
                <c:pt idx="9303">
                  <c:v>23.803426999999999</c:v>
                </c:pt>
                <c:pt idx="9304">
                  <c:v>23.831973999999999</c:v>
                </c:pt>
                <c:pt idx="9305">
                  <c:v>23.856463999999999</c:v>
                </c:pt>
                <c:pt idx="9306">
                  <c:v>23.862555</c:v>
                </c:pt>
                <c:pt idx="9307">
                  <c:v>23.897114999999999</c:v>
                </c:pt>
                <c:pt idx="9308">
                  <c:v>23.925892999999999</c:v>
                </c:pt>
                <c:pt idx="9309">
                  <c:v>23.907651000000001</c:v>
                </c:pt>
                <c:pt idx="9310">
                  <c:v>23.929908999999999</c:v>
                </c:pt>
                <c:pt idx="9311">
                  <c:v>23.941365000000001</c:v>
                </c:pt>
                <c:pt idx="9312">
                  <c:v>23.916312999999999</c:v>
                </c:pt>
                <c:pt idx="9313">
                  <c:v>23.923684999999999</c:v>
                </c:pt>
                <c:pt idx="9314">
                  <c:v>23.929835000000001</c:v>
                </c:pt>
                <c:pt idx="9315">
                  <c:v>23.890436999999999</c:v>
                </c:pt>
                <c:pt idx="9316">
                  <c:v>23.871489</c:v>
                </c:pt>
                <c:pt idx="9317">
                  <c:v>23.744762999999999</c:v>
                </c:pt>
                <c:pt idx="9318">
                  <c:v>23.616098999999998</c:v>
                </c:pt>
                <c:pt idx="9319">
                  <c:v>23.539235999999999</c:v>
                </c:pt>
                <c:pt idx="9320">
                  <c:v>23.53715</c:v>
                </c:pt>
                <c:pt idx="9321">
                  <c:v>23.542469000000001</c:v>
                </c:pt>
                <c:pt idx="9322">
                  <c:v>23.563020000000002</c:v>
                </c:pt>
                <c:pt idx="9323">
                  <c:v>23.550916999999998</c:v>
                </c:pt>
                <c:pt idx="9324">
                  <c:v>23.528423</c:v>
                </c:pt>
                <c:pt idx="9325">
                  <c:v>23.565299</c:v>
                </c:pt>
                <c:pt idx="9326">
                  <c:v>23.740995999999999</c:v>
                </c:pt>
                <c:pt idx="9327">
                  <c:v>23.875505</c:v>
                </c:pt>
                <c:pt idx="9328">
                  <c:v>23.933078999999999</c:v>
                </c:pt>
                <c:pt idx="9329">
                  <c:v>23.990977999999998</c:v>
                </c:pt>
                <c:pt idx="9330">
                  <c:v>24.167524</c:v>
                </c:pt>
                <c:pt idx="9331">
                  <c:v>24.397147</c:v>
                </c:pt>
                <c:pt idx="9332">
                  <c:v>24.624383000000002</c:v>
                </c:pt>
                <c:pt idx="9333">
                  <c:v>24.878070999999998</c:v>
                </c:pt>
                <c:pt idx="9334">
                  <c:v>25.094517</c:v>
                </c:pt>
                <c:pt idx="9335">
                  <c:v>25.235061000000002</c:v>
                </c:pt>
                <c:pt idx="9336">
                  <c:v>25.328268000000001</c:v>
                </c:pt>
                <c:pt idx="9337">
                  <c:v>25.427468999999999</c:v>
                </c:pt>
                <c:pt idx="9338">
                  <c:v>25.450579999999999</c:v>
                </c:pt>
                <c:pt idx="9339">
                  <c:v>25.443152999999999</c:v>
                </c:pt>
                <c:pt idx="9340">
                  <c:v>25.509233999999999</c:v>
                </c:pt>
                <c:pt idx="9341">
                  <c:v>25.503344999999999</c:v>
                </c:pt>
                <c:pt idx="9342">
                  <c:v>25.517766000000002</c:v>
                </c:pt>
                <c:pt idx="9343">
                  <c:v>25.529257000000001</c:v>
                </c:pt>
                <c:pt idx="9344">
                  <c:v>25.539439000000002</c:v>
                </c:pt>
                <c:pt idx="9345">
                  <c:v>25.573338</c:v>
                </c:pt>
                <c:pt idx="9346">
                  <c:v>25.609069999999999</c:v>
                </c:pt>
                <c:pt idx="9347">
                  <c:v>25.626595999999999</c:v>
                </c:pt>
                <c:pt idx="9348">
                  <c:v>25.607662000000001</c:v>
                </c:pt>
                <c:pt idx="9349">
                  <c:v>25.620508999999998</c:v>
                </c:pt>
                <c:pt idx="9350">
                  <c:v>25.614715</c:v>
                </c:pt>
                <c:pt idx="9351">
                  <c:v>25.595410999999999</c:v>
                </c:pt>
                <c:pt idx="9352">
                  <c:v>25.592261000000001</c:v>
                </c:pt>
                <c:pt idx="9353">
                  <c:v>25.588961000000001</c:v>
                </c:pt>
                <c:pt idx="9354">
                  <c:v>25.568911</c:v>
                </c:pt>
                <c:pt idx="9355">
                  <c:v>25.538709000000001</c:v>
                </c:pt>
                <c:pt idx="9356">
                  <c:v>25.510383000000001</c:v>
                </c:pt>
                <c:pt idx="9357">
                  <c:v>25.465738000000002</c:v>
                </c:pt>
                <c:pt idx="9358">
                  <c:v>25.416259</c:v>
                </c:pt>
                <c:pt idx="9359">
                  <c:v>25.388121000000002</c:v>
                </c:pt>
                <c:pt idx="9360">
                  <c:v>25.356259000000001</c:v>
                </c:pt>
                <c:pt idx="9361">
                  <c:v>25.338304000000001</c:v>
                </c:pt>
                <c:pt idx="9362">
                  <c:v>25.336673000000001</c:v>
                </c:pt>
                <c:pt idx="9363">
                  <c:v>25.353294000000002</c:v>
                </c:pt>
                <c:pt idx="9364">
                  <c:v>25.419117</c:v>
                </c:pt>
                <c:pt idx="9365">
                  <c:v>25.481694000000001</c:v>
                </c:pt>
                <c:pt idx="9366">
                  <c:v>25.523997000000001</c:v>
                </c:pt>
                <c:pt idx="9367">
                  <c:v>25.579294000000001</c:v>
                </c:pt>
                <c:pt idx="9368">
                  <c:v>25.612677999999999</c:v>
                </c:pt>
                <c:pt idx="9369">
                  <c:v>25.625914999999999</c:v>
                </c:pt>
                <c:pt idx="9370">
                  <c:v>25.683001000000001</c:v>
                </c:pt>
                <c:pt idx="9371">
                  <c:v>25.702058999999998</c:v>
                </c:pt>
                <c:pt idx="9372">
                  <c:v>25.727857</c:v>
                </c:pt>
                <c:pt idx="9373">
                  <c:v>25.766783</c:v>
                </c:pt>
                <c:pt idx="9374">
                  <c:v>25.803182</c:v>
                </c:pt>
                <c:pt idx="9375">
                  <c:v>25.813203999999999</c:v>
                </c:pt>
                <c:pt idx="9376">
                  <c:v>25.842025</c:v>
                </c:pt>
                <c:pt idx="9377">
                  <c:v>25.891666000000001</c:v>
                </c:pt>
                <c:pt idx="9378">
                  <c:v>25.911059999999999</c:v>
                </c:pt>
                <c:pt idx="9379">
                  <c:v>25.918234999999999</c:v>
                </c:pt>
                <c:pt idx="9380">
                  <c:v>25.888795000000002</c:v>
                </c:pt>
                <c:pt idx="9381">
                  <c:v>25.930323999999999</c:v>
                </c:pt>
                <c:pt idx="9382">
                  <c:v>25.966837000000002</c:v>
                </c:pt>
                <c:pt idx="9383">
                  <c:v>25.963394000000001</c:v>
                </c:pt>
                <c:pt idx="9384">
                  <c:v>25.931484999999999</c:v>
                </c:pt>
                <c:pt idx="9385">
                  <c:v>25.864519000000001</c:v>
                </c:pt>
                <c:pt idx="9386">
                  <c:v>25.794582999999999</c:v>
                </c:pt>
                <c:pt idx="9387">
                  <c:v>25.72035</c:v>
                </c:pt>
                <c:pt idx="9388">
                  <c:v>25.673355999999998</c:v>
                </c:pt>
                <c:pt idx="9389">
                  <c:v>25.642325</c:v>
                </c:pt>
                <c:pt idx="9390">
                  <c:v>25.609103999999999</c:v>
                </c:pt>
                <c:pt idx="9391">
                  <c:v>25.635026</c:v>
                </c:pt>
                <c:pt idx="9392">
                  <c:v>25.560905999999999</c:v>
                </c:pt>
                <c:pt idx="9393">
                  <c:v>25.511009999999999</c:v>
                </c:pt>
                <c:pt idx="9394">
                  <c:v>25.543154999999999</c:v>
                </c:pt>
                <c:pt idx="9395">
                  <c:v>25.673455000000001</c:v>
                </c:pt>
                <c:pt idx="9396">
                  <c:v>25.821839000000001</c:v>
                </c:pt>
                <c:pt idx="9397">
                  <c:v>25.904714999999999</c:v>
                </c:pt>
                <c:pt idx="9398">
                  <c:v>25.913266</c:v>
                </c:pt>
                <c:pt idx="9399">
                  <c:v>25.995069000000001</c:v>
                </c:pt>
                <c:pt idx="9400">
                  <c:v>26.016259000000002</c:v>
                </c:pt>
                <c:pt idx="9401">
                  <c:v>26.027716999999999</c:v>
                </c:pt>
                <c:pt idx="9402">
                  <c:v>26.018495000000001</c:v>
                </c:pt>
                <c:pt idx="9403">
                  <c:v>26.033251</c:v>
                </c:pt>
                <c:pt idx="9404">
                  <c:v>26.087638999999999</c:v>
                </c:pt>
                <c:pt idx="9405">
                  <c:v>26.10605</c:v>
                </c:pt>
                <c:pt idx="9406">
                  <c:v>26.132655</c:v>
                </c:pt>
                <c:pt idx="9407">
                  <c:v>26.167012</c:v>
                </c:pt>
                <c:pt idx="9408">
                  <c:v>26.159780000000001</c:v>
                </c:pt>
                <c:pt idx="9409">
                  <c:v>26.187494999999998</c:v>
                </c:pt>
                <c:pt idx="9410">
                  <c:v>26.206721999999999</c:v>
                </c:pt>
                <c:pt idx="9411">
                  <c:v>26.224754999999998</c:v>
                </c:pt>
                <c:pt idx="9412">
                  <c:v>26.221671000000001</c:v>
                </c:pt>
                <c:pt idx="9413">
                  <c:v>26.195643</c:v>
                </c:pt>
                <c:pt idx="9414">
                  <c:v>26.164479</c:v>
                </c:pt>
                <c:pt idx="9415">
                  <c:v>26.098246</c:v>
                </c:pt>
                <c:pt idx="9416">
                  <c:v>26.060739000000002</c:v>
                </c:pt>
                <c:pt idx="9417">
                  <c:v>26.011154000000001</c:v>
                </c:pt>
                <c:pt idx="9418">
                  <c:v>25.99531</c:v>
                </c:pt>
                <c:pt idx="9419">
                  <c:v>25.968222000000001</c:v>
                </c:pt>
                <c:pt idx="9420">
                  <c:v>25.947327999999999</c:v>
                </c:pt>
                <c:pt idx="9421">
                  <c:v>25.920646000000001</c:v>
                </c:pt>
                <c:pt idx="9422">
                  <c:v>25.925726000000001</c:v>
                </c:pt>
                <c:pt idx="9423">
                  <c:v>25.888876</c:v>
                </c:pt>
                <c:pt idx="9424">
                  <c:v>25.857347000000001</c:v>
                </c:pt>
                <c:pt idx="9425">
                  <c:v>25.830112</c:v>
                </c:pt>
                <c:pt idx="9426">
                  <c:v>25.815460000000002</c:v>
                </c:pt>
                <c:pt idx="9427">
                  <c:v>25.802745999999999</c:v>
                </c:pt>
                <c:pt idx="9428">
                  <c:v>25.818781000000001</c:v>
                </c:pt>
                <c:pt idx="9429">
                  <c:v>25.913423000000002</c:v>
                </c:pt>
                <c:pt idx="9430">
                  <c:v>26.006989000000001</c:v>
                </c:pt>
                <c:pt idx="9431">
                  <c:v>26.096571999999998</c:v>
                </c:pt>
                <c:pt idx="9432">
                  <c:v>26.162278000000001</c:v>
                </c:pt>
                <c:pt idx="9433">
                  <c:v>26.22505</c:v>
                </c:pt>
                <c:pt idx="9434">
                  <c:v>26.265381000000001</c:v>
                </c:pt>
                <c:pt idx="9435">
                  <c:v>26.288865000000001</c:v>
                </c:pt>
                <c:pt idx="9436">
                  <c:v>26.294750000000001</c:v>
                </c:pt>
                <c:pt idx="9437">
                  <c:v>26.28436</c:v>
                </c:pt>
                <c:pt idx="9438">
                  <c:v>26.313509</c:v>
                </c:pt>
                <c:pt idx="9439">
                  <c:v>26.294077000000001</c:v>
                </c:pt>
                <c:pt idx="9440">
                  <c:v>26.276945000000001</c:v>
                </c:pt>
                <c:pt idx="9441">
                  <c:v>26.294101000000001</c:v>
                </c:pt>
                <c:pt idx="9442">
                  <c:v>26.3447</c:v>
                </c:pt>
                <c:pt idx="9443">
                  <c:v>26.356715999999999</c:v>
                </c:pt>
                <c:pt idx="9444">
                  <c:v>26.371431000000001</c:v>
                </c:pt>
                <c:pt idx="9445">
                  <c:v>26.346536</c:v>
                </c:pt>
                <c:pt idx="9446">
                  <c:v>26.303531</c:v>
                </c:pt>
                <c:pt idx="9447">
                  <c:v>26.217205</c:v>
                </c:pt>
                <c:pt idx="9448">
                  <c:v>26.141128999999999</c:v>
                </c:pt>
                <c:pt idx="9449">
                  <c:v>26.106652</c:v>
                </c:pt>
                <c:pt idx="9450">
                  <c:v>26.085954000000001</c:v>
                </c:pt>
                <c:pt idx="9451">
                  <c:v>26.092918999999998</c:v>
                </c:pt>
                <c:pt idx="9452">
                  <c:v>26.140143999999999</c:v>
                </c:pt>
                <c:pt idx="9453">
                  <c:v>26.129342999999999</c:v>
                </c:pt>
                <c:pt idx="9454">
                  <c:v>26.095065999999999</c:v>
                </c:pt>
                <c:pt idx="9455">
                  <c:v>26.073416000000002</c:v>
                </c:pt>
                <c:pt idx="9456">
                  <c:v>26.040282000000001</c:v>
                </c:pt>
                <c:pt idx="9457">
                  <c:v>26.033622999999999</c:v>
                </c:pt>
                <c:pt idx="9458">
                  <c:v>26.076224</c:v>
                </c:pt>
                <c:pt idx="9459">
                  <c:v>26.072831999999998</c:v>
                </c:pt>
                <c:pt idx="9460">
                  <c:v>26.141370999999999</c:v>
                </c:pt>
                <c:pt idx="9461">
                  <c:v>26.254428999999998</c:v>
                </c:pt>
                <c:pt idx="9462">
                  <c:v>26.316742000000001</c:v>
                </c:pt>
                <c:pt idx="9463">
                  <c:v>26.421524000000002</c:v>
                </c:pt>
                <c:pt idx="9464">
                  <c:v>26.430897999999999</c:v>
                </c:pt>
                <c:pt idx="9465">
                  <c:v>26.435739999999999</c:v>
                </c:pt>
                <c:pt idx="9466">
                  <c:v>26.446973</c:v>
                </c:pt>
                <c:pt idx="9467">
                  <c:v>26.492483</c:v>
                </c:pt>
                <c:pt idx="9468">
                  <c:v>26.524193</c:v>
                </c:pt>
                <c:pt idx="9469">
                  <c:v>26.543398</c:v>
                </c:pt>
                <c:pt idx="9470">
                  <c:v>26.539088</c:v>
                </c:pt>
                <c:pt idx="9471">
                  <c:v>26.553070000000002</c:v>
                </c:pt>
                <c:pt idx="9472">
                  <c:v>26.583468</c:v>
                </c:pt>
                <c:pt idx="9473">
                  <c:v>26.529952999999999</c:v>
                </c:pt>
                <c:pt idx="9474">
                  <c:v>26.500743</c:v>
                </c:pt>
                <c:pt idx="9475">
                  <c:v>26.499631000000001</c:v>
                </c:pt>
                <c:pt idx="9476">
                  <c:v>26.465931000000001</c:v>
                </c:pt>
                <c:pt idx="9477">
                  <c:v>26.430713999999998</c:v>
                </c:pt>
                <c:pt idx="9478">
                  <c:v>26.381781</c:v>
                </c:pt>
                <c:pt idx="9479">
                  <c:v>26.345662000000001</c:v>
                </c:pt>
                <c:pt idx="9480">
                  <c:v>26.312398999999999</c:v>
                </c:pt>
                <c:pt idx="9481">
                  <c:v>26.272418999999999</c:v>
                </c:pt>
                <c:pt idx="9482">
                  <c:v>26.238513999999999</c:v>
                </c:pt>
                <c:pt idx="9483">
                  <c:v>26.184460000000001</c:v>
                </c:pt>
                <c:pt idx="9484">
                  <c:v>26.092046</c:v>
                </c:pt>
                <c:pt idx="9485">
                  <c:v>26.136858</c:v>
                </c:pt>
                <c:pt idx="9486">
                  <c:v>26.209109999999999</c:v>
                </c:pt>
                <c:pt idx="9487">
                  <c:v>26.163405999999998</c:v>
                </c:pt>
                <c:pt idx="9488">
                  <c:v>26.098593999999999</c:v>
                </c:pt>
                <c:pt idx="9489">
                  <c:v>26.073855999999999</c:v>
                </c:pt>
                <c:pt idx="9490">
                  <c:v>26.131074000000002</c:v>
                </c:pt>
                <c:pt idx="9491">
                  <c:v>26.237673999999998</c:v>
                </c:pt>
                <c:pt idx="9492">
                  <c:v>26.333894999999998</c:v>
                </c:pt>
                <c:pt idx="9493">
                  <c:v>26.407947</c:v>
                </c:pt>
                <c:pt idx="9494">
                  <c:v>26.473044999999999</c:v>
                </c:pt>
                <c:pt idx="9495">
                  <c:v>26.512381999999999</c:v>
                </c:pt>
                <c:pt idx="9496">
                  <c:v>26.559175</c:v>
                </c:pt>
                <c:pt idx="9497">
                  <c:v>26.579177000000001</c:v>
                </c:pt>
                <c:pt idx="9498">
                  <c:v>26.562049999999999</c:v>
                </c:pt>
                <c:pt idx="9499">
                  <c:v>26.540575</c:v>
                </c:pt>
                <c:pt idx="9500">
                  <c:v>26.299447000000001</c:v>
                </c:pt>
                <c:pt idx="9501">
                  <c:v>25.909884999999999</c:v>
                </c:pt>
                <c:pt idx="9502">
                  <c:v>25.565261</c:v>
                </c:pt>
                <c:pt idx="9503">
                  <c:v>25.329975000000001</c:v>
                </c:pt>
                <c:pt idx="9504">
                  <c:v>25.142419</c:v>
                </c:pt>
                <c:pt idx="9505">
                  <c:v>24.912496000000001</c:v>
                </c:pt>
                <c:pt idx="9506">
                  <c:v>24.721495999999998</c:v>
                </c:pt>
                <c:pt idx="9507">
                  <c:v>24.555430999999999</c:v>
                </c:pt>
                <c:pt idx="9508">
                  <c:v>24.397480999999999</c:v>
                </c:pt>
                <c:pt idx="9509">
                  <c:v>24.204712000000001</c:v>
                </c:pt>
                <c:pt idx="9510">
                  <c:v>24.051763000000001</c:v>
                </c:pt>
                <c:pt idx="9511">
                  <c:v>23.923272000000001</c:v>
                </c:pt>
                <c:pt idx="9512">
                  <c:v>23.811693999999999</c:v>
                </c:pt>
                <c:pt idx="9513">
                  <c:v>23.750098999999999</c:v>
                </c:pt>
                <c:pt idx="9514">
                  <c:v>23.696096000000001</c:v>
                </c:pt>
                <c:pt idx="9515">
                  <c:v>23.638791999999999</c:v>
                </c:pt>
                <c:pt idx="9516">
                  <c:v>23.549133999999999</c:v>
                </c:pt>
                <c:pt idx="9517">
                  <c:v>23.495062000000001</c:v>
                </c:pt>
                <c:pt idx="9518">
                  <c:v>23.400289000000001</c:v>
                </c:pt>
                <c:pt idx="9519">
                  <c:v>23.361131</c:v>
                </c:pt>
                <c:pt idx="9520">
                  <c:v>23.360543</c:v>
                </c:pt>
                <c:pt idx="9521">
                  <c:v>23.371936000000002</c:v>
                </c:pt>
                <c:pt idx="9522">
                  <c:v>23.363838000000001</c:v>
                </c:pt>
                <c:pt idx="9523">
                  <c:v>23.36628</c:v>
                </c:pt>
                <c:pt idx="9524">
                  <c:v>23.348659000000001</c:v>
                </c:pt>
                <c:pt idx="9525">
                  <c:v>23.336061999999998</c:v>
                </c:pt>
                <c:pt idx="9526">
                  <c:v>23.296033999999999</c:v>
                </c:pt>
                <c:pt idx="9527">
                  <c:v>23.260052999999999</c:v>
                </c:pt>
                <c:pt idx="9528">
                  <c:v>23.210850000000001</c:v>
                </c:pt>
                <c:pt idx="9529">
                  <c:v>23.172374999999999</c:v>
                </c:pt>
                <c:pt idx="9530">
                  <c:v>23.138020000000001</c:v>
                </c:pt>
                <c:pt idx="9531">
                  <c:v>23.085073999999999</c:v>
                </c:pt>
                <c:pt idx="9532">
                  <c:v>23.058382999999999</c:v>
                </c:pt>
                <c:pt idx="9533">
                  <c:v>23.054600000000001</c:v>
                </c:pt>
                <c:pt idx="9534">
                  <c:v>23.01491</c:v>
                </c:pt>
                <c:pt idx="9535">
                  <c:v>22.898699000000001</c:v>
                </c:pt>
                <c:pt idx="9536">
                  <c:v>22.819403000000001</c:v>
                </c:pt>
                <c:pt idx="9537">
                  <c:v>22.743724</c:v>
                </c:pt>
                <c:pt idx="9538">
                  <c:v>22.695934999999999</c:v>
                </c:pt>
                <c:pt idx="9539">
                  <c:v>22.616828999999999</c:v>
                </c:pt>
                <c:pt idx="9540">
                  <c:v>22.578823</c:v>
                </c:pt>
                <c:pt idx="9541">
                  <c:v>22.558281999999998</c:v>
                </c:pt>
                <c:pt idx="9542">
                  <c:v>22.545824</c:v>
                </c:pt>
                <c:pt idx="9543">
                  <c:v>22.521643999999998</c:v>
                </c:pt>
                <c:pt idx="9544">
                  <c:v>22.500855999999999</c:v>
                </c:pt>
                <c:pt idx="9545">
                  <c:v>22.503105000000001</c:v>
                </c:pt>
                <c:pt idx="9546">
                  <c:v>22.492211000000001</c:v>
                </c:pt>
                <c:pt idx="9547">
                  <c:v>22.548801000000001</c:v>
                </c:pt>
                <c:pt idx="9548">
                  <c:v>22.629901</c:v>
                </c:pt>
                <c:pt idx="9549">
                  <c:v>22.700399999999998</c:v>
                </c:pt>
                <c:pt idx="9550">
                  <c:v>22.760494999999999</c:v>
                </c:pt>
                <c:pt idx="9551">
                  <c:v>22.786124999999998</c:v>
                </c:pt>
                <c:pt idx="9552">
                  <c:v>22.819676000000001</c:v>
                </c:pt>
                <c:pt idx="9553">
                  <c:v>22.827252000000001</c:v>
                </c:pt>
                <c:pt idx="9554">
                  <c:v>22.761451999999998</c:v>
                </c:pt>
                <c:pt idx="9555">
                  <c:v>22.683302000000001</c:v>
                </c:pt>
                <c:pt idx="9556">
                  <c:v>22.641665</c:v>
                </c:pt>
                <c:pt idx="9557">
                  <c:v>22.637423999999999</c:v>
                </c:pt>
                <c:pt idx="9558">
                  <c:v>22.659607000000001</c:v>
                </c:pt>
                <c:pt idx="9559">
                  <c:v>22.687923000000001</c:v>
                </c:pt>
                <c:pt idx="9560">
                  <c:v>22.712682000000001</c:v>
                </c:pt>
                <c:pt idx="9561">
                  <c:v>22.726603999999998</c:v>
                </c:pt>
                <c:pt idx="9562">
                  <c:v>22.715382999999999</c:v>
                </c:pt>
                <c:pt idx="9563">
                  <c:v>22.726765</c:v>
                </c:pt>
                <c:pt idx="9564">
                  <c:v>22.744425</c:v>
                </c:pt>
                <c:pt idx="9565">
                  <c:v>22.738129000000001</c:v>
                </c:pt>
                <c:pt idx="9566">
                  <c:v>22.739194999999999</c:v>
                </c:pt>
                <c:pt idx="9567">
                  <c:v>22.702019</c:v>
                </c:pt>
                <c:pt idx="9568">
                  <c:v>22.672443999999999</c:v>
                </c:pt>
                <c:pt idx="9569">
                  <c:v>22.651367</c:v>
                </c:pt>
                <c:pt idx="9570">
                  <c:v>22.538827000000001</c:v>
                </c:pt>
                <c:pt idx="9571">
                  <c:v>22.500487</c:v>
                </c:pt>
                <c:pt idx="9572">
                  <c:v>22.428955999999999</c:v>
                </c:pt>
                <c:pt idx="9573">
                  <c:v>22.354735000000002</c:v>
                </c:pt>
                <c:pt idx="9574">
                  <c:v>22.311488000000001</c:v>
                </c:pt>
                <c:pt idx="9575">
                  <c:v>22.260538</c:v>
                </c:pt>
                <c:pt idx="9576">
                  <c:v>22.234656000000001</c:v>
                </c:pt>
                <c:pt idx="9577">
                  <c:v>22.223082000000002</c:v>
                </c:pt>
                <c:pt idx="9578">
                  <c:v>22.219306</c:v>
                </c:pt>
                <c:pt idx="9579">
                  <c:v>22.216927999999999</c:v>
                </c:pt>
                <c:pt idx="9580">
                  <c:v>22.217247</c:v>
                </c:pt>
                <c:pt idx="9581">
                  <c:v>22.221271000000002</c:v>
                </c:pt>
                <c:pt idx="9582">
                  <c:v>22.190646999999998</c:v>
                </c:pt>
                <c:pt idx="9583">
                  <c:v>22.218468999999999</c:v>
                </c:pt>
                <c:pt idx="9584">
                  <c:v>22.251601999999998</c:v>
                </c:pt>
                <c:pt idx="9585">
                  <c:v>22.348583999999999</c:v>
                </c:pt>
                <c:pt idx="9586">
                  <c:v>22.424258999999999</c:v>
                </c:pt>
                <c:pt idx="9587">
                  <c:v>22.461511000000002</c:v>
                </c:pt>
                <c:pt idx="9588">
                  <c:v>22.480915</c:v>
                </c:pt>
                <c:pt idx="9589">
                  <c:v>22.491243999999998</c:v>
                </c:pt>
                <c:pt idx="9590">
                  <c:v>22.528832000000001</c:v>
                </c:pt>
                <c:pt idx="9591">
                  <c:v>22.517792</c:v>
                </c:pt>
                <c:pt idx="9592">
                  <c:v>22.526619</c:v>
                </c:pt>
                <c:pt idx="9593">
                  <c:v>22.538822</c:v>
                </c:pt>
                <c:pt idx="9594">
                  <c:v>22.543783000000001</c:v>
                </c:pt>
                <c:pt idx="9595">
                  <c:v>22.523900999999999</c:v>
                </c:pt>
                <c:pt idx="9596">
                  <c:v>22.508815999999999</c:v>
                </c:pt>
                <c:pt idx="9597">
                  <c:v>22.531224000000002</c:v>
                </c:pt>
                <c:pt idx="9598">
                  <c:v>22.529040999999999</c:v>
                </c:pt>
                <c:pt idx="9599">
                  <c:v>22.471578999999998</c:v>
                </c:pt>
                <c:pt idx="9600">
                  <c:v>22.446683</c:v>
                </c:pt>
                <c:pt idx="9601">
                  <c:v>22.344524</c:v>
                </c:pt>
                <c:pt idx="9602">
                  <c:v>22.285174999999999</c:v>
                </c:pt>
                <c:pt idx="9603">
                  <c:v>22.228342999999999</c:v>
                </c:pt>
                <c:pt idx="9604">
                  <c:v>22.178176000000001</c:v>
                </c:pt>
                <c:pt idx="9605">
                  <c:v>22.149775999999999</c:v>
                </c:pt>
                <c:pt idx="9606">
                  <c:v>22.120190999999998</c:v>
                </c:pt>
                <c:pt idx="9607">
                  <c:v>22.092478</c:v>
                </c:pt>
                <c:pt idx="9608">
                  <c:v>22.037333</c:v>
                </c:pt>
                <c:pt idx="9609">
                  <c:v>21.989481000000001</c:v>
                </c:pt>
                <c:pt idx="9610">
                  <c:v>21.959506999999999</c:v>
                </c:pt>
                <c:pt idx="9611">
                  <c:v>21.923660999999999</c:v>
                </c:pt>
                <c:pt idx="9612">
                  <c:v>21.900212</c:v>
                </c:pt>
                <c:pt idx="9613">
                  <c:v>21.923254</c:v>
                </c:pt>
                <c:pt idx="9614">
                  <c:v>21.960909999999998</c:v>
                </c:pt>
                <c:pt idx="9615">
                  <c:v>22.016442000000001</c:v>
                </c:pt>
                <c:pt idx="9616">
                  <c:v>22.081724000000001</c:v>
                </c:pt>
                <c:pt idx="9617">
                  <c:v>22.151700999999999</c:v>
                </c:pt>
                <c:pt idx="9618">
                  <c:v>22.206586000000001</c:v>
                </c:pt>
                <c:pt idx="9619">
                  <c:v>22.230499999999999</c:v>
                </c:pt>
                <c:pt idx="9620">
                  <c:v>22.234337</c:v>
                </c:pt>
                <c:pt idx="9621">
                  <c:v>22.208919999999999</c:v>
                </c:pt>
                <c:pt idx="9622">
                  <c:v>22.197234000000002</c:v>
                </c:pt>
                <c:pt idx="9623">
                  <c:v>22.193598999999999</c:v>
                </c:pt>
                <c:pt idx="9624">
                  <c:v>22.160957</c:v>
                </c:pt>
                <c:pt idx="9625">
                  <c:v>22.175798</c:v>
                </c:pt>
                <c:pt idx="9626">
                  <c:v>22.184047</c:v>
                </c:pt>
                <c:pt idx="9627">
                  <c:v>22.148855999999999</c:v>
                </c:pt>
                <c:pt idx="9628">
                  <c:v>22.126054</c:v>
                </c:pt>
                <c:pt idx="9629">
                  <c:v>22.048289</c:v>
                </c:pt>
                <c:pt idx="9630">
                  <c:v>21.982576000000002</c:v>
                </c:pt>
                <c:pt idx="9631">
                  <c:v>21.957380000000001</c:v>
                </c:pt>
                <c:pt idx="9632">
                  <c:v>21.916640000000001</c:v>
                </c:pt>
                <c:pt idx="9633">
                  <c:v>21.895668000000001</c:v>
                </c:pt>
                <c:pt idx="9634">
                  <c:v>21.862092000000001</c:v>
                </c:pt>
                <c:pt idx="9635">
                  <c:v>21.834311</c:v>
                </c:pt>
                <c:pt idx="9636">
                  <c:v>21.835083999999998</c:v>
                </c:pt>
                <c:pt idx="9637">
                  <c:v>21.789712999999999</c:v>
                </c:pt>
                <c:pt idx="9638">
                  <c:v>21.762613000000002</c:v>
                </c:pt>
                <c:pt idx="9639">
                  <c:v>21.763055000000001</c:v>
                </c:pt>
                <c:pt idx="9640">
                  <c:v>21.754754999999999</c:v>
                </c:pt>
                <c:pt idx="9641">
                  <c:v>21.755542999999999</c:v>
                </c:pt>
                <c:pt idx="9642">
                  <c:v>21.745574999999999</c:v>
                </c:pt>
                <c:pt idx="9643">
                  <c:v>21.741622</c:v>
                </c:pt>
                <c:pt idx="9644">
                  <c:v>21.756205000000001</c:v>
                </c:pt>
                <c:pt idx="9645">
                  <c:v>21.837382000000002</c:v>
                </c:pt>
                <c:pt idx="9646">
                  <c:v>21.940284999999999</c:v>
                </c:pt>
                <c:pt idx="9647">
                  <c:v>21.984119</c:v>
                </c:pt>
                <c:pt idx="9648">
                  <c:v>22.0352</c:v>
                </c:pt>
                <c:pt idx="9649">
                  <c:v>22.05856</c:v>
                </c:pt>
                <c:pt idx="9650">
                  <c:v>22.042898000000001</c:v>
                </c:pt>
                <c:pt idx="9651">
                  <c:v>22.082124</c:v>
                </c:pt>
                <c:pt idx="9652">
                  <c:v>22.102461999999999</c:v>
                </c:pt>
                <c:pt idx="9653">
                  <c:v>22.059117000000001</c:v>
                </c:pt>
                <c:pt idx="9654">
                  <c:v>22.055405</c:v>
                </c:pt>
                <c:pt idx="9655">
                  <c:v>22.103767999999999</c:v>
                </c:pt>
                <c:pt idx="9656">
                  <c:v>22.101897000000001</c:v>
                </c:pt>
                <c:pt idx="9657">
                  <c:v>22.071674999999999</c:v>
                </c:pt>
                <c:pt idx="9658">
                  <c:v>22.026315</c:v>
                </c:pt>
                <c:pt idx="9659">
                  <c:v>22.003188999999999</c:v>
                </c:pt>
                <c:pt idx="9660">
                  <c:v>21.978092</c:v>
                </c:pt>
                <c:pt idx="9661">
                  <c:v>21.913252</c:v>
                </c:pt>
                <c:pt idx="9662">
                  <c:v>21.845571</c:v>
                </c:pt>
                <c:pt idx="9663">
                  <c:v>21.781856999999999</c:v>
                </c:pt>
                <c:pt idx="9664">
                  <c:v>21.740848</c:v>
                </c:pt>
                <c:pt idx="9665">
                  <c:v>21.716265</c:v>
                </c:pt>
                <c:pt idx="9666">
                  <c:v>21.685179000000002</c:v>
                </c:pt>
                <c:pt idx="9667">
                  <c:v>21.653151999999999</c:v>
                </c:pt>
                <c:pt idx="9668">
                  <c:v>21.639589999999998</c:v>
                </c:pt>
                <c:pt idx="9669">
                  <c:v>21.660988</c:v>
                </c:pt>
                <c:pt idx="9670">
                  <c:v>21.655587000000001</c:v>
                </c:pt>
                <c:pt idx="9671">
                  <c:v>21.651472999999999</c:v>
                </c:pt>
                <c:pt idx="9672">
                  <c:v>21.697944</c:v>
                </c:pt>
                <c:pt idx="9673">
                  <c:v>21.798016000000001</c:v>
                </c:pt>
                <c:pt idx="9674">
                  <c:v>21.877838000000001</c:v>
                </c:pt>
                <c:pt idx="9675">
                  <c:v>21.95534</c:v>
                </c:pt>
                <c:pt idx="9676">
                  <c:v>21.997938000000001</c:v>
                </c:pt>
                <c:pt idx="9677">
                  <c:v>22.019252000000002</c:v>
                </c:pt>
                <c:pt idx="9678">
                  <c:v>22.032240000000002</c:v>
                </c:pt>
                <c:pt idx="9679">
                  <c:v>22.065208999999999</c:v>
                </c:pt>
                <c:pt idx="9680">
                  <c:v>22.076008999999999</c:v>
                </c:pt>
                <c:pt idx="9681">
                  <c:v>22.061454000000001</c:v>
                </c:pt>
                <c:pt idx="9682">
                  <c:v>22.063715999999999</c:v>
                </c:pt>
                <c:pt idx="9683">
                  <c:v>22.087723</c:v>
                </c:pt>
                <c:pt idx="9684">
                  <c:v>22.095050000000001</c:v>
                </c:pt>
                <c:pt idx="9685">
                  <c:v>21.989401000000001</c:v>
                </c:pt>
                <c:pt idx="9686">
                  <c:v>21.983367999999999</c:v>
                </c:pt>
                <c:pt idx="9687">
                  <c:v>21.934664000000001</c:v>
                </c:pt>
                <c:pt idx="9688">
                  <c:v>21.881221</c:v>
                </c:pt>
                <c:pt idx="9689">
                  <c:v>21.828755000000001</c:v>
                </c:pt>
                <c:pt idx="9690">
                  <c:v>21.788848999999999</c:v>
                </c:pt>
                <c:pt idx="9691">
                  <c:v>21.728193999999998</c:v>
                </c:pt>
                <c:pt idx="9692">
                  <c:v>21.685908000000001</c:v>
                </c:pt>
                <c:pt idx="9693">
                  <c:v>21.672567999999998</c:v>
                </c:pt>
                <c:pt idx="9694">
                  <c:v>21.664176999999999</c:v>
                </c:pt>
                <c:pt idx="9695">
                  <c:v>21.634129000000001</c:v>
                </c:pt>
                <c:pt idx="9696">
                  <c:v>21.612752</c:v>
                </c:pt>
                <c:pt idx="9697">
                  <c:v>21.638411999999999</c:v>
                </c:pt>
                <c:pt idx="9698">
                  <c:v>21.615019</c:v>
                </c:pt>
                <c:pt idx="9699">
                  <c:v>21.609359000000001</c:v>
                </c:pt>
                <c:pt idx="9700">
                  <c:v>21.670863000000001</c:v>
                </c:pt>
                <c:pt idx="9701">
                  <c:v>21.733858000000001</c:v>
                </c:pt>
                <c:pt idx="9702">
                  <c:v>21.838267999999999</c:v>
                </c:pt>
                <c:pt idx="9703">
                  <c:v>21.909196000000001</c:v>
                </c:pt>
                <c:pt idx="9704">
                  <c:v>21.949234000000001</c:v>
                </c:pt>
                <c:pt idx="9705">
                  <c:v>21.948187999999998</c:v>
                </c:pt>
                <c:pt idx="9706">
                  <c:v>21.979596999999998</c:v>
                </c:pt>
                <c:pt idx="9707">
                  <c:v>21.968247999999999</c:v>
                </c:pt>
                <c:pt idx="9708">
                  <c:v>21.991121</c:v>
                </c:pt>
                <c:pt idx="9709">
                  <c:v>21.971270000000001</c:v>
                </c:pt>
                <c:pt idx="9710">
                  <c:v>22.011977000000002</c:v>
                </c:pt>
                <c:pt idx="9711">
                  <c:v>21.985514999999999</c:v>
                </c:pt>
                <c:pt idx="9712">
                  <c:v>22.007453999999999</c:v>
                </c:pt>
                <c:pt idx="9713">
                  <c:v>21.964480999999999</c:v>
                </c:pt>
                <c:pt idx="9714">
                  <c:v>21.984461</c:v>
                </c:pt>
                <c:pt idx="9715">
                  <c:v>21.935409</c:v>
                </c:pt>
                <c:pt idx="9716">
                  <c:v>21.928784</c:v>
                </c:pt>
                <c:pt idx="9717">
                  <c:v>21.858060999999999</c:v>
                </c:pt>
                <c:pt idx="9718">
                  <c:v>21.773454000000001</c:v>
                </c:pt>
                <c:pt idx="9719">
                  <c:v>21.705538000000001</c:v>
                </c:pt>
                <c:pt idx="9720">
                  <c:v>21.661906999999999</c:v>
                </c:pt>
                <c:pt idx="9721">
                  <c:v>21.630579999999998</c:v>
                </c:pt>
                <c:pt idx="9722">
                  <c:v>21.608384999999998</c:v>
                </c:pt>
                <c:pt idx="9723">
                  <c:v>21.581212000000001</c:v>
                </c:pt>
                <c:pt idx="9724">
                  <c:v>21.571337</c:v>
                </c:pt>
                <c:pt idx="9725">
                  <c:v>21.563061999999999</c:v>
                </c:pt>
                <c:pt idx="9726">
                  <c:v>21.549952999999999</c:v>
                </c:pt>
                <c:pt idx="9727">
                  <c:v>21.561208000000001</c:v>
                </c:pt>
                <c:pt idx="9728">
                  <c:v>21.596015000000001</c:v>
                </c:pt>
                <c:pt idx="9729">
                  <c:v>21.678656</c:v>
                </c:pt>
                <c:pt idx="9730">
                  <c:v>21.782171999999999</c:v>
                </c:pt>
                <c:pt idx="9731">
                  <c:v>21.859358</c:v>
                </c:pt>
                <c:pt idx="9732">
                  <c:v>21.911034000000001</c:v>
                </c:pt>
                <c:pt idx="9733">
                  <c:v>21.955648</c:v>
                </c:pt>
                <c:pt idx="9734">
                  <c:v>21.966839</c:v>
                </c:pt>
                <c:pt idx="9735">
                  <c:v>22.006976000000002</c:v>
                </c:pt>
                <c:pt idx="9736">
                  <c:v>21.992372</c:v>
                </c:pt>
                <c:pt idx="9737">
                  <c:v>21.971806999999998</c:v>
                </c:pt>
                <c:pt idx="9738">
                  <c:v>21.992431</c:v>
                </c:pt>
                <c:pt idx="9739">
                  <c:v>22.006816000000001</c:v>
                </c:pt>
                <c:pt idx="9740">
                  <c:v>22.014211</c:v>
                </c:pt>
                <c:pt idx="9741">
                  <c:v>22.031846000000002</c:v>
                </c:pt>
                <c:pt idx="9742">
                  <c:v>22.037921999999998</c:v>
                </c:pt>
                <c:pt idx="9743">
                  <c:v>22.027882999999999</c:v>
                </c:pt>
                <c:pt idx="9744">
                  <c:v>22.012613999999999</c:v>
                </c:pt>
                <c:pt idx="9745">
                  <c:v>21.949676</c:v>
                </c:pt>
                <c:pt idx="9746">
                  <c:v>21.862527</c:v>
                </c:pt>
                <c:pt idx="9747">
                  <c:v>21.777509999999999</c:v>
                </c:pt>
                <c:pt idx="9748">
                  <c:v>21.743611999999999</c:v>
                </c:pt>
                <c:pt idx="9749">
                  <c:v>21.701523000000002</c:v>
                </c:pt>
                <c:pt idx="9750">
                  <c:v>21.668800999999998</c:v>
                </c:pt>
                <c:pt idx="9751">
                  <c:v>21.649888000000001</c:v>
                </c:pt>
                <c:pt idx="9752">
                  <c:v>21.630464</c:v>
                </c:pt>
                <c:pt idx="9753">
                  <c:v>21.628619</c:v>
                </c:pt>
                <c:pt idx="9754">
                  <c:v>21.618876</c:v>
                </c:pt>
                <c:pt idx="9755">
                  <c:v>21.621468</c:v>
                </c:pt>
                <c:pt idx="9756">
                  <c:v>21.660436000000001</c:v>
                </c:pt>
                <c:pt idx="9757">
                  <c:v>21.735904000000001</c:v>
                </c:pt>
                <c:pt idx="9758">
                  <c:v>21.809184999999999</c:v>
                </c:pt>
                <c:pt idx="9759">
                  <c:v>21.889607999999999</c:v>
                </c:pt>
                <c:pt idx="9760">
                  <c:v>21.938593999999998</c:v>
                </c:pt>
                <c:pt idx="9761">
                  <c:v>21.898738000000002</c:v>
                </c:pt>
                <c:pt idx="9762">
                  <c:v>21.959686000000001</c:v>
                </c:pt>
                <c:pt idx="9763">
                  <c:v>21.97897</c:v>
                </c:pt>
                <c:pt idx="9764">
                  <c:v>22.002191</c:v>
                </c:pt>
                <c:pt idx="9765">
                  <c:v>22.009422000000001</c:v>
                </c:pt>
                <c:pt idx="9766">
                  <c:v>22.004885000000002</c:v>
                </c:pt>
                <c:pt idx="9767">
                  <c:v>21.983153000000001</c:v>
                </c:pt>
                <c:pt idx="9768">
                  <c:v>21.992405999999999</c:v>
                </c:pt>
                <c:pt idx="9769">
                  <c:v>22.000226999999999</c:v>
                </c:pt>
                <c:pt idx="9770">
                  <c:v>21.9666</c:v>
                </c:pt>
                <c:pt idx="9771">
                  <c:v>21.983836</c:v>
                </c:pt>
                <c:pt idx="9772">
                  <c:v>21.990888000000002</c:v>
                </c:pt>
                <c:pt idx="9773">
                  <c:v>21.954418</c:v>
                </c:pt>
                <c:pt idx="9774">
                  <c:v>21.898277</c:v>
                </c:pt>
                <c:pt idx="9775">
                  <c:v>21.814287</c:v>
                </c:pt>
                <c:pt idx="9776">
                  <c:v>21.736453999999998</c:v>
                </c:pt>
                <c:pt idx="9777">
                  <c:v>21.706004</c:v>
                </c:pt>
                <c:pt idx="9778">
                  <c:v>21.662063</c:v>
                </c:pt>
                <c:pt idx="9779">
                  <c:v>21.629062000000001</c:v>
                </c:pt>
                <c:pt idx="9780">
                  <c:v>21.622682000000001</c:v>
                </c:pt>
                <c:pt idx="9781">
                  <c:v>21.617101999999999</c:v>
                </c:pt>
                <c:pt idx="9782">
                  <c:v>21.625132000000001</c:v>
                </c:pt>
                <c:pt idx="9783">
                  <c:v>21.624120999999999</c:v>
                </c:pt>
                <c:pt idx="9784">
                  <c:v>21.608632</c:v>
                </c:pt>
                <c:pt idx="9785">
                  <c:v>21.632477999999999</c:v>
                </c:pt>
                <c:pt idx="9786">
                  <c:v>21.703851</c:v>
                </c:pt>
                <c:pt idx="9787">
                  <c:v>21.779568999999999</c:v>
                </c:pt>
                <c:pt idx="9788">
                  <c:v>21.865300999999999</c:v>
                </c:pt>
                <c:pt idx="9789">
                  <c:v>21.950645000000002</c:v>
                </c:pt>
                <c:pt idx="9790">
                  <c:v>21.949938</c:v>
                </c:pt>
                <c:pt idx="9791">
                  <c:v>21.945029000000002</c:v>
                </c:pt>
                <c:pt idx="9792">
                  <c:v>21.994744000000001</c:v>
                </c:pt>
                <c:pt idx="9793">
                  <c:v>21.997244999999999</c:v>
                </c:pt>
                <c:pt idx="9794">
                  <c:v>21.996110000000002</c:v>
                </c:pt>
                <c:pt idx="9795">
                  <c:v>21.985343</c:v>
                </c:pt>
                <c:pt idx="9796">
                  <c:v>22.013549000000001</c:v>
                </c:pt>
                <c:pt idx="9797">
                  <c:v>21.989851000000002</c:v>
                </c:pt>
                <c:pt idx="9798">
                  <c:v>21.982564</c:v>
                </c:pt>
                <c:pt idx="9799">
                  <c:v>22.010328000000001</c:v>
                </c:pt>
                <c:pt idx="9800">
                  <c:v>22.005669000000001</c:v>
                </c:pt>
                <c:pt idx="9801">
                  <c:v>21.924731000000001</c:v>
                </c:pt>
                <c:pt idx="9802">
                  <c:v>21.922623999999999</c:v>
                </c:pt>
                <c:pt idx="9803">
                  <c:v>21.823423999999999</c:v>
                </c:pt>
                <c:pt idx="9804">
                  <c:v>21.759215999999999</c:v>
                </c:pt>
                <c:pt idx="9805">
                  <c:v>21.724793999999999</c:v>
                </c:pt>
                <c:pt idx="9806">
                  <c:v>21.680292999999999</c:v>
                </c:pt>
                <c:pt idx="9807">
                  <c:v>21.647770999999999</c:v>
                </c:pt>
                <c:pt idx="9808">
                  <c:v>21.626598000000001</c:v>
                </c:pt>
                <c:pt idx="9809">
                  <c:v>21.62509</c:v>
                </c:pt>
                <c:pt idx="9810">
                  <c:v>21.604561</c:v>
                </c:pt>
                <c:pt idx="9811">
                  <c:v>21.602944999999998</c:v>
                </c:pt>
                <c:pt idx="9812">
                  <c:v>21.596326000000001</c:v>
                </c:pt>
                <c:pt idx="9813">
                  <c:v>21.625910000000001</c:v>
                </c:pt>
                <c:pt idx="9814">
                  <c:v>21.679283999999999</c:v>
                </c:pt>
                <c:pt idx="9815">
                  <c:v>21.778297999999999</c:v>
                </c:pt>
                <c:pt idx="9816">
                  <c:v>21.847038999999999</c:v>
                </c:pt>
                <c:pt idx="9817">
                  <c:v>21.886977000000002</c:v>
                </c:pt>
                <c:pt idx="9818">
                  <c:v>21.935893</c:v>
                </c:pt>
                <c:pt idx="9819">
                  <c:v>21.961953999999999</c:v>
                </c:pt>
                <c:pt idx="9820">
                  <c:v>22.002435999999999</c:v>
                </c:pt>
                <c:pt idx="9821">
                  <c:v>22.021125000000001</c:v>
                </c:pt>
                <c:pt idx="9822">
                  <c:v>22.031521000000001</c:v>
                </c:pt>
                <c:pt idx="9823">
                  <c:v>22.026153000000001</c:v>
                </c:pt>
                <c:pt idx="9824">
                  <c:v>22.024954999999999</c:v>
                </c:pt>
                <c:pt idx="9825">
                  <c:v>22.024694</c:v>
                </c:pt>
                <c:pt idx="9826">
                  <c:v>22.02169</c:v>
                </c:pt>
                <c:pt idx="9827">
                  <c:v>22.027951000000002</c:v>
                </c:pt>
                <c:pt idx="9828">
                  <c:v>22.042197999999999</c:v>
                </c:pt>
                <c:pt idx="9829">
                  <c:v>22.031192000000001</c:v>
                </c:pt>
                <c:pt idx="9830">
                  <c:v>21.987528000000001</c:v>
                </c:pt>
                <c:pt idx="9831">
                  <c:v>21.982794999999999</c:v>
                </c:pt>
                <c:pt idx="9832">
                  <c:v>21.986374000000001</c:v>
                </c:pt>
                <c:pt idx="9833">
                  <c:v>21.959938999999999</c:v>
                </c:pt>
                <c:pt idx="9834">
                  <c:v>21.890104000000001</c:v>
                </c:pt>
                <c:pt idx="9835">
                  <c:v>21.813538999999999</c:v>
                </c:pt>
                <c:pt idx="9836">
                  <c:v>21.747350999999998</c:v>
                </c:pt>
                <c:pt idx="9837">
                  <c:v>21.704992000000001</c:v>
                </c:pt>
                <c:pt idx="9838">
                  <c:v>21.671949000000001</c:v>
                </c:pt>
                <c:pt idx="9839">
                  <c:v>21.641908000000001</c:v>
                </c:pt>
                <c:pt idx="9840">
                  <c:v>21.619171999999999</c:v>
                </c:pt>
                <c:pt idx="9841">
                  <c:v>21.585905</c:v>
                </c:pt>
                <c:pt idx="9842">
                  <c:v>21.567368999999999</c:v>
                </c:pt>
                <c:pt idx="9843">
                  <c:v>21.609729000000002</c:v>
                </c:pt>
                <c:pt idx="9844">
                  <c:v>21.703883999999999</c:v>
                </c:pt>
                <c:pt idx="9845">
                  <c:v>21.815300000000001</c:v>
                </c:pt>
                <c:pt idx="9846">
                  <c:v>21.873632000000001</c:v>
                </c:pt>
                <c:pt idx="9847">
                  <c:v>21.932074</c:v>
                </c:pt>
                <c:pt idx="9848">
                  <c:v>21.939799000000001</c:v>
                </c:pt>
                <c:pt idx="9849">
                  <c:v>21.986089</c:v>
                </c:pt>
                <c:pt idx="9850">
                  <c:v>22.017330999999999</c:v>
                </c:pt>
                <c:pt idx="9851">
                  <c:v>22.019188</c:v>
                </c:pt>
                <c:pt idx="9852">
                  <c:v>22.044768000000001</c:v>
                </c:pt>
                <c:pt idx="9853">
                  <c:v>22.015764999999998</c:v>
                </c:pt>
                <c:pt idx="9854">
                  <c:v>22.030964999999998</c:v>
                </c:pt>
                <c:pt idx="9855">
                  <c:v>22.034642000000002</c:v>
                </c:pt>
                <c:pt idx="9856">
                  <c:v>22.020043999999999</c:v>
                </c:pt>
                <c:pt idx="9857">
                  <c:v>22.024792000000001</c:v>
                </c:pt>
                <c:pt idx="9858">
                  <c:v>22.048660000000002</c:v>
                </c:pt>
                <c:pt idx="9859">
                  <c:v>22.05237</c:v>
                </c:pt>
                <c:pt idx="9860">
                  <c:v>22.043990999999998</c:v>
                </c:pt>
                <c:pt idx="9861">
                  <c:v>22.029364999999999</c:v>
                </c:pt>
                <c:pt idx="9862">
                  <c:v>22.014116999999999</c:v>
                </c:pt>
                <c:pt idx="9863">
                  <c:v>21.999345000000002</c:v>
                </c:pt>
                <c:pt idx="9864">
                  <c:v>21.982876999999998</c:v>
                </c:pt>
                <c:pt idx="9865">
                  <c:v>21.991973999999999</c:v>
                </c:pt>
                <c:pt idx="9866">
                  <c:v>21.957204000000001</c:v>
                </c:pt>
                <c:pt idx="9867">
                  <c:v>21.865974000000001</c:v>
                </c:pt>
                <c:pt idx="9868">
                  <c:v>21.814475999999999</c:v>
                </c:pt>
                <c:pt idx="9869">
                  <c:v>21.747311</c:v>
                </c:pt>
                <c:pt idx="9870">
                  <c:v>21.702743999999999</c:v>
                </c:pt>
                <c:pt idx="9871">
                  <c:v>21.669750000000001</c:v>
                </c:pt>
                <c:pt idx="9872">
                  <c:v>21.648993999999998</c:v>
                </c:pt>
                <c:pt idx="9873">
                  <c:v>21.624918999999998</c:v>
                </c:pt>
                <c:pt idx="9874">
                  <c:v>21.622264999999999</c:v>
                </c:pt>
                <c:pt idx="9875">
                  <c:v>21.657192999999999</c:v>
                </c:pt>
                <c:pt idx="9876">
                  <c:v>21.782855000000001</c:v>
                </c:pt>
                <c:pt idx="9877">
                  <c:v>21.828669000000001</c:v>
                </c:pt>
                <c:pt idx="9878">
                  <c:v>21.883714999999999</c:v>
                </c:pt>
                <c:pt idx="9879">
                  <c:v>21.933181000000001</c:v>
                </c:pt>
                <c:pt idx="9880">
                  <c:v>21.983665999999999</c:v>
                </c:pt>
                <c:pt idx="9881">
                  <c:v>22.020682999999998</c:v>
                </c:pt>
                <c:pt idx="9882">
                  <c:v>22.044364000000002</c:v>
                </c:pt>
                <c:pt idx="9883">
                  <c:v>22.056678999999999</c:v>
                </c:pt>
                <c:pt idx="9884">
                  <c:v>22.052505</c:v>
                </c:pt>
                <c:pt idx="9885">
                  <c:v>21.990376000000001</c:v>
                </c:pt>
                <c:pt idx="9886">
                  <c:v>21.973979</c:v>
                </c:pt>
                <c:pt idx="9887">
                  <c:v>21.993320000000001</c:v>
                </c:pt>
                <c:pt idx="9888">
                  <c:v>21.962029000000001</c:v>
                </c:pt>
                <c:pt idx="9889">
                  <c:v>21.979295</c:v>
                </c:pt>
                <c:pt idx="9890">
                  <c:v>22.000629</c:v>
                </c:pt>
                <c:pt idx="9891">
                  <c:v>22.028119</c:v>
                </c:pt>
                <c:pt idx="9892">
                  <c:v>22.00047</c:v>
                </c:pt>
                <c:pt idx="9893">
                  <c:v>22.034687000000002</c:v>
                </c:pt>
                <c:pt idx="9894">
                  <c:v>22.006418</c:v>
                </c:pt>
                <c:pt idx="9895">
                  <c:v>21.967562000000001</c:v>
                </c:pt>
                <c:pt idx="9896">
                  <c:v>21.898616000000001</c:v>
                </c:pt>
                <c:pt idx="9897">
                  <c:v>21.837008999999998</c:v>
                </c:pt>
                <c:pt idx="9898">
                  <c:v>21.796227999999999</c:v>
                </c:pt>
                <c:pt idx="9899">
                  <c:v>21.743272999999999</c:v>
                </c:pt>
                <c:pt idx="9900">
                  <c:v>21.690334</c:v>
                </c:pt>
                <c:pt idx="9901">
                  <c:v>21.656490000000002</c:v>
                </c:pt>
                <c:pt idx="9902">
                  <c:v>21.620159999999998</c:v>
                </c:pt>
                <c:pt idx="9903">
                  <c:v>21.584629</c:v>
                </c:pt>
                <c:pt idx="9904">
                  <c:v>21.567245</c:v>
                </c:pt>
                <c:pt idx="9905">
                  <c:v>21.602720000000001</c:v>
                </c:pt>
                <c:pt idx="9906">
                  <c:v>21.715667</c:v>
                </c:pt>
                <c:pt idx="9907">
                  <c:v>21.798219</c:v>
                </c:pt>
                <c:pt idx="9908">
                  <c:v>21.851894999999999</c:v>
                </c:pt>
                <c:pt idx="9909">
                  <c:v>21.911981999999998</c:v>
                </c:pt>
                <c:pt idx="9910">
                  <c:v>21.966687</c:v>
                </c:pt>
                <c:pt idx="9911">
                  <c:v>21.970241000000001</c:v>
                </c:pt>
                <c:pt idx="9912">
                  <c:v>21.978213</c:v>
                </c:pt>
                <c:pt idx="9913">
                  <c:v>21.990679</c:v>
                </c:pt>
                <c:pt idx="9914">
                  <c:v>22.022010000000002</c:v>
                </c:pt>
                <c:pt idx="9915">
                  <c:v>22.032682000000001</c:v>
                </c:pt>
                <c:pt idx="9916">
                  <c:v>22.03238</c:v>
                </c:pt>
                <c:pt idx="9917">
                  <c:v>22.044198999999999</c:v>
                </c:pt>
                <c:pt idx="9918">
                  <c:v>22.053666</c:v>
                </c:pt>
                <c:pt idx="9919">
                  <c:v>22.059345</c:v>
                </c:pt>
                <c:pt idx="9920">
                  <c:v>22.059757999999999</c:v>
                </c:pt>
                <c:pt idx="9921">
                  <c:v>22.056524</c:v>
                </c:pt>
                <c:pt idx="9922">
                  <c:v>22.025690999999998</c:v>
                </c:pt>
                <c:pt idx="9923">
                  <c:v>22.033885999999999</c:v>
                </c:pt>
                <c:pt idx="9924">
                  <c:v>22.049986000000001</c:v>
                </c:pt>
                <c:pt idx="9925">
                  <c:v>22.063531999999999</c:v>
                </c:pt>
                <c:pt idx="9926">
                  <c:v>22.049818999999999</c:v>
                </c:pt>
                <c:pt idx="9927">
                  <c:v>22.011657</c:v>
                </c:pt>
                <c:pt idx="9928">
                  <c:v>21.940418000000001</c:v>
                </c:pt>
                <c:pt idx="9929">
                  <c:v>21.843738999999999</c:v>
                </c:pt>
                <c:pt idx="9930">
                  <c:v>21.784020000000002</c:v>
                </c:pt>
                <c:pt idx="9931">
                  <c:v>21.717479999999998</c:v>
                </c:pt>
                <c:pt idx="9932">
                  <c:v>21.663558999999999</c:v>
                </c:pt>
                <c:pt idx="9933">
                  <c:v>21.635693</c:v>
                </c:pt>
                <c:pt idx="9934">
                  <c:v>21.598846000000002</c:v>
                </c:pt>
                <c:pt idx="9935">
                  <c:v>21.589203000000001</c:v>
                </c:pt>
                <c:pt idx="9936">
                  <c:v>21.591729000000001</c:v>
                </c:pt>
                <c:pt idx="9937">
                  <c:v>21.662095999999998</c:v>
                </c:pt>
                <c:pt idx="9938">
                  <c:v>21.766342999999999</c:v>
                </c:pt>
                <c:pt idx="9939">
                  <c:v>21.828308</c:v>
                </c:pt>
                <c:pt idx="9940">
                  <c:v>21.898838000000001</c:v>
                </c:pt>
                <c:pt idx="9941">
                  <c:v>21.93009</c:v>
                </c:pt>
                <c:pt idx="9942">
                  <c:v>21.951640999999999</c:v>
                </c:pt>
                <c:pt idx="9943">
                  <c:v>21.982154000000001</c:v>
                </c:pt>
                <c:pt idx="9944">
                  <c:v>21.991087</c:v>
                </c:pt>
                <c:pt idx="9945">
                  <c:v>22.017607999999999</c:v>
                </c:pt>
                <c:pt idx="9946">
                  <c:v>22.005217999999999</c:v>
                </c:pt>
                <c:pt idx="9947">
                  <c:v>22.016888000000002</c:v>
                </c:pt>
                <c:pt idx="9948">
                  <c:v>22.010383999999998</c:v>
                </c:pt>
                <c:pt idx="9949">
                  <c:v>22.027978000000001</c:v>
                </c:pt>
                <c:pt idx="9950">
                  <c:v>21.988174999999998</c:v>
                </c:pt>
                <c:pt idx="9951">
                  <c:v>22.005868</c:v>
                </c:pt>
                <c:pt idx="9952">
                  <c:v>21.989536000000001</c:v>
                </c:pt>
                <c:pt idx="9953">
                  <c:v>21.999497000000002</c:v>
                </c:pt>
                <c:pt idx="9954">
                  <c:v>22.017633</c:v>
                </c:pt>
                <c:pt idx="9955">
                  <c:v>22.028388</c:v>
                </c:pt>
                <c:pt idx="9956">
                  <c:v>22.009073999999998</c:v>
                </c:pt>
                <c:pt idx="9957">
                  <c:v>22.000934000000001</c:v>
                </c:pt>
                <c:pt idx="9958">
                  <c:v>22.025628999999999</c:v>
                </c:pt>
                <c:pt idx="9959">
                  <c:v>22.023046999999998</c:v>
                </c:pt>
                <c:pt idx="9960">
                  <c:v>21.992145000000001</c:v>
                </c:pt>
                <c:pt idx="9961">
                  <c:v>21.932417000000001</c:v>
                </c:pt>
                <c:pt idx="9962">
                  <c:v>21.838685000000002</c:v>
                </c:pt>
                <c:pt idx="9963">
                  <c:v>21.773924000000001</c:v>
                </c:pt>
                <c:pt idx="9964">
                  <c:v>21.711818999999998</c:v>
                </c:pt>
                <c:pt idx="9965">
                  <c:v>21.658021999999999</c:v>
                </c:pt>
                <c:pt idx="9966">
                  <c:v>21.613354999999999</c:v>
                </c:pt>
                <c:pt idx="9967">
                  <c:v>21.582639</c:v>
                </c:pt>
                <c:pt idx="9968">
                  <c:v>21.57724</c:v>
                </c:pt>
                <c:pt idx="9969">
                  <c:v>21.624711000000001</c:v>
                </c:pt>
                <c:pt idx="9970">
                  <c:v>21.698104000000001</c:v>
                </c:pt>
                <c:pt idx="9971">
                  <c:v>21.771305999999999</c:v>
                </c:pt>
                <c:pt idx="9972">
                  <c:v>21.820589999999999</c:v>
                </c:pt>
                <c:pt idx="9973">
                  <c:v>21.886592</c:v>
                </c:pt>
                <c:pt idx="9974">
                  <c:v>21.930544000000001</c:v>
                </c:pt>
                <c:pt idx="9975">
                  <c:v>21.983266</c:v>
                </c:pt>
                <c:pt idx="9976">
                  <c:v>22.012619000000001</c:v>
                </c:pt>
                <c:pt idx="9977">
                  <c:v>22.028123999999998</c:v>
                </c:pt>
                <c:pt idx="9978">
                  <c:v>22.045414000000001</c:v>
                </c:pt>
                <c:pt idx="9979">
                  <c:v>22.038815</c:v>
                </c:pt>
                <c:pt idx="9980">
                  <c:v>22.073001000000001</c:v>
                </c:pt>
                <c:pt idx="9981">
                  <c:v>22.051241000000001</c:v>
                </c:pt>
                <c:pt idx="9982">
                  <c:v>22.026612</c:v>
                </c:pt>
                <c:pt idx="9983">
                  <c:v>22.005655999999998</c:v>
                </c:pt>
                <c:pt idx="9984">
                  <c:v>22.011078000000001</c:v>
                </c:pt>
                <c:pt idx="9985">
                  <c:v>22.014008</c:v>
                </c:pt>
                <c:pt idx="9986">
                  <c:v>22.043454000000001</c:v>
                </c:pt>
                <c:pt idx="9987">
                  <c:v>22.071345000000001</c:v>
                </c:pt>
                <c:pt idx="9988">
                  <c:v>22.056991</c:v>
                </c:pt>
                <c:pt idx="9989">
                  <c:v>22.018034</c:v>
                </c:pt>
                <c:pt idx="9990">
                  <c:v>22.040882</c:v>
                </c:pt>
                <c:pt idx="9991">
                  <c:v>22.030995999999998</c:v>
                </c:pt>
                <c:pt idx="9992">
                  <c:v>22.019251000000001</c:v>
                </c:pt>
                <c:pt idx="9993">
                  <c:v>21.932855</c:v>
                </c:pt>
                <c:pt idx="9994">
                  <c:v>21.845963999999999</c:v>
                </c:pt>
                <c:pt idx="9995">
                  <c:v>21.809519999999999</c:v>
                </c:pt>
                <c:pt idx="9996">
                  <c:v>21.733647000000001</c:v>
                </c:pt>
                <c:pt idx="9997">
                  <c:v>21.689316000000002</c:v>
                </c:pt>
                <c:pt idx="9998">
                  <c:v>21.641416</c:v>
                </c:pt>
                <c:pt idx="9999">
                  <c:v>21.603513</c:v>
                </c:pt>
                <c:pt idx="10000">
                  <c:v>21.586759000000001</c:v>
                </c:pt>
                <c:pt idx="10001">
                  <c:v>21.595784999999999</c:v>
                </c:pt>
                <c:pt idx="10002">
                  <c:v>21.616855000000001</c:v>
                </c:pt>
                <c:pt idx="10003">
                  <c:v>21.723143</c:v>
                </c:pt>
                <c:pt idx="10004">
                  <c:v>21.787374</c:v>
                </c:pt>
                <c:pt idx="10005">
                  <c:v>21.85594</c:v>
                </c:pt>
                <c:pt idx="10006">
                  <c:v>21.902982999999999</c:v>
                </c:pt>
                <c:pt idx="10007">
                  <c:v>21.943842</c:v>
                </c:pt>
                <c:pt idx="10008">
                  <c:v>21.973134999999999</c:v>
                </c:pt>
                <c:pt idx="10009">
                  <c:v>22.006460000000001</c:v>
                </c:pt>
                <c:pt idx="10010">
                  <c:v>22.011437999999998</c:v>
                </c:pt>
                <c:pt idx="10011">
                  <c:v>22.009692999999999</c:v>
                </c:pt>
                <c:pt idx="10012">
                  <c:v>22.008372000000001</c:v>
                </c:pt>
                <c:pt idx="10013">
                  <c:v>22.004926999999999</c:v>
                </c:pt>
                <c:pt idx="10014">
                  <c:v>21.997897999999999</c:v>
                </c:pt>
                <c:pt idx="10015">
                  <c:v>22.006715</c:v>
                </c:pt>
                <c:pt idx="10016">
                  <c:v>22.017329</c:v>
                </c:pt>
                <c:pt idx="10017">
                  <c:v>22.037330999999998</c:v>
                </c:pt>
                <c:pt idx="10018">
                  <c:v>22.037751</c:v>
                </c:pt>
                <c:pt idx="10019">
                  <c:v>22.029062</c:v>
                </c:pt>
                <c:pt idx="10020">
                  <c:v>22.041333999999999</c:v>
                </c:pt>
                <c:pt idx="10021">
                  <c:v>22.038367999999998</c:v>
                </c:pt>
                <c:pt idx="10022">
                  <c:v>22.025399</c:v>
                </c:pt>
                <c:pt idx="10023">
                  <c:v>22.041627999999999</c:v>
                </c:pt>
                <c:pt idx="10024">
                  <c:v>22.022689</c:v>
                </c:pt>
                <c:pt idx="10025">
                  <c:v>22.001718</c:v>
                </c:pt>
                <c:pt idx="10026">
                  <c:v>21.901574</c:v>
                </c:pt>
                <c:pt idx="10027">
                  <c:v>21.839804000000001</c:v>
                </c:pt>
                <c:pt idx="10028">
                  <c:v>21.813744</c:v>
                </c:pt>
                <c:pt idx="10029">
                  <c:v>21.735526</c:v>
                </c:pt>
                <c:pt idx="10030">
                  <c:v>21.695305000000001</c:v>
                </c:pt>
                <c:pt idx="10031">
                  <c:v>21.659362999999999</c:v>
                </c:pt>
                <c:pt idx="10032">
                  <c:v>21.612044000000001</c:v>
                </c:pt>
                <c:pt idx="10033">
                  <c:v>21.587827999999998</c:v>
                </c:pt>
                <c:pt idx="10034">
                  <c:v>21.604217999999999</c:v>
                </c:pt>
                <c:pt idx="10035">
                  <c:v>21.697510000000001</c:v>
                </c:pt>
                <c:pt idx="10036">
                  <c:v>21.801570000000002</c:v>
                </c:pt>
                <c:pt idx="10037">
                  <c:v>21.861827999999999</c:v>
                </c:pt>
                <c:pt idx="10038">
                  <c:v>21.907039000000001</c:v>
                </c:pt>
                <c:pt idx="10039">
                  <c:v>21.949034999999999</c:v>
                </c:pt>
                <c:pt idx="10040">
                  <c:v>21.978363000000002</c:v>
                </c:pt>
                <c:pt idx="10041">
                  <c:v>22.007408999999999</c:v>
                </c:pt>
                <c:pt idx="10042">
                  <c:v>22.031763999999999</c:v>
                </c:pt>
                <c:pt idx="10043">
                  <c:v>22.023872000000001</c:v>
                </c:pt>
                <c:pt idx="10044">
                  <c:v>22.030742</c:v>
                </c:pt>
                <c:pt idx="10045">
                  <c:v>22.028341999999999</c:v>
                </c:pt>
                <c:pt idx="10046">
                  <c:v>21.980792000000001</c:v>
                </c:pt>
                <c:pt idx="10047">
                  <c:v>21.978369000000001</c:v>
                </c:pt>
                <c:pt idx="10048">
                  <c:v>22.003253999999998</c:v>
                </c:pt>
                <c:pt idx="10049">
                  <c:v>22.00037</c:v>
                </c:pt>
                <c:pt idx="10050">
                  <c:v>21.976769999999998</c:v>
                </c:pt>
                <c:pt idx="10051">
                  <c:v>21.976255999999999</c:v>
                </c:pt>
                <c:pt idx="10052">
                  <c:v>21.948128000000001</c:v>
                </c:pt>
                <c:pt idx="10053">
                  <c:v>21.984465</c:v>
                </c:pt>
                <c:pt idx="10054">
                  <c:v>21.962342</c:v>
                </c:pt>
                <c:pt idx="10055">
                  <c:v>21.954789000000002</c:v>
                </c:pt>
                <c:pt idx="10056">
                  <c:v>21.993635999999999</c:v>
                </c:pt>
                <c:pt idx="10057">
                  <c:v>21.932413</c:v>
                </c:pt>
                <c:pt idx="10058">
                  <c:v>21.852014</c:v>
                </c:pt>
                <c:pt idx="10059">
                  <c:v>21.813749000000001</c:v>
                </c:pt>
                <c:pt idx="10060">
                  <c:v>21.739277999999999</c:v>
                </c:pt>
                <c:pt idx="10061">
                  <c:v>21.663938999999999</c:v>
                </c:pt>
                <c:pt idx="10062">
                  <c:v>21.603314999999998</c:v>
                </c:pt>
                <c:pt idx="10063">
                  <c:v>21.560217000000002</c:v>
                </c:pt>
                <c:pt idx="10064">
                  <c:v>21.544809999999998</c:v>
                </c:pt>
                <c:pt idx="10065">
                  <c:v>21.569873000000001</c:v>
                </c:pt>
                <c:pt idx="10066">
                  <c:v>21.663146000000001</c:v>
                </c:pt>
                <c:pt idx="10067">
                  <c:v>21.742882000000002</c:v>
                </c:pt>
                <c:pt idx="10068">
                  <c:v>21.788468999999999</c:v>
                </c:pt>
                <c:pt idx="10069">
                  <c:v>21.834745000000002</c:v>
                </c:pt>
                <c:pt idx="10070">
                  <c:v>21.890332000000001</c:v>
                </c:pt>
                <c:pt idx="10071">
                  <c:v>21.928070000000002</c:v>
                </c:pt>
                <c:pt idx="10072">
                  <c:v>21.953185999999999</c:v>
                </c:pt>
                <c:pt idx="10073">
                  <c:v>21.937823999999999</c:v>
                </c:pt>
                <c:pt idx="10074">
                  <c:v>21.979662000000001</c:v>
                </c:pt>
                <c:pt idx="10075">
                  <c:v>22.019756000000001</c:v>
                </c:pt>
                <c:pt idx="10076">
                  <c:v>22.001484999999999</c:v>
                </c:pt>
                <c:pt idx="10077">
                  <c:v>21.965768000000001</c:v>
                </c:pt>
                <c:pt idx="10078">
                  <c:v>21.991337999999999</c:v>
                </c:pt>
                <c:pt idx="10079">
                  <c:v>21.982765000000001</c:v>
                </c:pt>
                <c:pt idx="10080">
                  <c:v>21.976497999999999</c:v>
                </c:pt>
                <c:pt idx="10081">
                  <c:v>21.988458999999999</c:v>
                </c:pt>
                <c:pt idx="10082">
                  <c:v>22.019680000000001</c:v>
                </c:pt>
                <c:pt idx="10083">
                  <c:v>22.004436999999999</c:v>
                </c:pt>
                <c:pt idx="10084">
                  <c:v>21.989453999999999</c:v>
                </c:pt>
                <c:pt idx="10085">
                  <c:v>22.014187</c:v>
                </c:pt>
                <c:pt idx="10086">
                  <c:v>22.042117999999999</c:v>
                </c:pt>
                <c:pt idx="10087">
                  <c:v>21.994942000000002</c:v>
                </c:pt>
                <c:pt idx="10088">
                  <c:v>21.959099999999999</c:v>
                </c:pt>
                <c:pt idx="10089">
                  <c:v>21.858277000000001</c:v>
                </c:pt>
                <c:pt idx="10090">
                  <c:v>21.796144999999999</c:v>
                </c:pt>
                <c:pt idx="10091">
                  <c:v>21.728446000000002</c:v>
                </c:pt>
                <c:pt idx="10092">
                  <c:v>21.674900999999998</c:v>
                </c:pt>
                <c:pt idx="10093">
                  <c:v>21.635186999999998</c:v>
                </c:pt>
                <c:pt idx="10094">
                  <c:v>21.601371</c:v>
                </c:pt>
                <c:pt idx="10095">
                  <c:v>21.564785000000001</c:v>
                </c:pt>
                <c:pt idx="10096">
                  <c:v>21.544823999999998</c:v>
                </c:pt>
                <c:pt idx="10097">
                  <c:v>21.575906</c:v>
                </c:pt>
                <c:pt idx="10098">
                  <c:v>21.641162999999999</c:v>
                </c:pt>
                <c:pt idx="10099">
                  <c:v>21.780923999999999</c:v>
                </c:pt>
                <c:pt idx="10100">
                  <c:v>21.822606</c:v>
                </c:pt>
                <c:pt idx="10101">
                  <c:v>21.907941999999998</c:v>
                </c:pt>
                <c:pt idx="10102">
                  <c:v>21.943888000000001</c:v>
                </c:pt>
                <c:pt idx="10103">
                  <c:v>21.966963</c:v>
                </c:pt>
                <c:pt idx="10104">
                  <c:v>21.990786</c:v>
                </c:pt>
                <c:pt idx="10105">
                  <c:v>21.998042999999999</c:v>
                </c:pt>
                <c:pt idx="10106">
                  <c:v>21.9817</c:v>
                </c:pt>
                <c:pt idx="10107">
                  <c:v>21.986087999999999</c:v>
                </c:pt>
                <c:pt idx="10108">
                  <c:v>22.001263000000002</c:v>
                </c:pt>
                <c:pt idx="10109">
                  <c:v>22.031129</c:v>
                </c:pt>
                <c:pt idx="10110">
                  <c:v>22.034773999999999</c:v>
                </c:pt>
                <c:pt idx="10111">
                  <c:v>22.045884999999998</c:v>
                </c:pt>
                <c:pt idx="10112">
                  <c:v>22.023972000000001</c:v>
                </c:pt>
                <c:pt idx="10113">
                  <c:v>21.984199</c:v>
                </c:pt>
                <c:pt idx="10114">
                  <c:v>22.014264000000001</c:v>
                </c:pt>
                <c:pt idx="10115">
                  <c:v>22.004403</c:v>
                </c:pt>
                <c:pt idx="10116">
                  <c:v>21.997097</c:v>
                </c:pt>
                <c:pt idx="10117">
                  <c:v>22.009831999999999</c:v>
                </c:pt>
                <c:pt idx="10118">
                  <c:v>22.01193</c:v>
                </c:pt>
                <c:pt idx="10119">
                  <c:v>22.053856</c:v>
                </c:pt>
                <c:pt idx="10120">
                  <c:v>22.048442000000001</c:v>
                </c:pt>
                <c:pt idx="10121">
                  <c:v>22.029640000000001</c:v>
                </c:pt>
                <c:pt idx="10122">
                  <c:v>21.953824000000001</c:v>
                </c:pt>
                <c:pt idx="10123">
                  <c:v>21.851547</c:v>
                </c:pt>
                <c:pt idx="10124">
                  <c:v>21.791374000000001</c:v>
                </c:pt>
                <c:pt idx="10125">
                  <c:v>21.725165000000001</c:v>
                </c:pt>
                <c:pt idx="10126">
                  <c:v>21.660354000000002</c:v>
                </c:pt>
                <c:pt idx="10127">
                  <c:v>21.630299000000001</c:v>
                </c:pt>
                <c:pt idx="10128">
                  <c:v>21.604723</c:v>
                </c:pt>
                <c:pt idx="10129">
                  <c:v>21.584738999999999</c:v>
                </c:pt>
                <c:pt idx="10130">
                  <c:v>21.627817</c:v>
                </c:pt>
                <c:pt idx="10131">
                  <c:v>21.692920000000001</c:v>
                </c:pt>
                <c:pt idx="10132">
                  <c:v>21.765713999999999</c:v>
                </c:pt>
                <c:pt idx="10133">
                  <c:v>21.80931</c:v>
                </c:pt>
                <c:pt idx="10134">
                  <c:v>21.829591000000001</c:v>
                </c:pt>
                <c:pt idx="10135">
                  <c:v>21.894009</c:v>
                </c:pt>
                <c:pt idx="10136">
                  <c:v>21.926828</c:v>
                </c:pt>
                <c:pt idx="10137">
                  <c:v>21.950804000000002</c:v>
                </c:pt>
                <c:pt idx="10138">
                  <c:v>21.964155999999999</c:v>
                </c:pt>
                <c:pt idx="10139">
                  <c:v>22.003692999999998</c:v>
                </c:pt>
                <c:pt idx="10140">
                  <c:v>22.031918000000001</c:v>
                </c:pt>
                <c:pt idx="10141">
                  <c:v>22.027564000000002</c:v>
                </c:pt>
                <c:pt idx="10142">
                  <c:v>22.020137999999999</c:v>
                </c:pt>
                <c:pt idx="10143">
                  <c:v>22.017910000000001</c:v>
                </c:pt>
                <c:pt idx="10144">
                  <c:v>22.014150000000001</c:v>
                </c:pt>
                <c:pt idx="10145">
                  <c:v>22.035223999999999</c:v>
                </c:pt>
                <c:pt idx="10146">
                  <c:v>22.002972</c:v>
                </c:pt>
                <c:pt idx="10147">
                  <c:v>22.012316999999999</c:v>
                </c:pt>
                <c:pt idx="10148">
                  <c:v>22.015955000000002</c:v>
                </c:pt>
                <c:pt idx="10149">
                  <c:v>22.036251</c:v>
                </c:pt>
                <c:pt idx="10150">
                  <c:v>22.045603</c:v>
                </c:pt>
                <c:pt idx="10151">
                  <c:v>22.051200999999999</c:v>
                </c:pt>
                <c:pt idx="10152">
                  <c:v>22.035433999999999</c:v>
                </c:pt>
                <c:pt idx="10153">
                  <c:v>22.056706999999999</c:v>
                </c:pt>
                <c:pt idx="10154">
                  <c:v>22.047073000000001</c:v>
                </c:pt>
                <c:pt idx="10155">
                  <c:v>22.045535000000001</c:v>
                </c:pt>
                <c:pt idx="10156">
                  <c:v>21.996103000000002</c:v>
                </c:pt>
                <c:pt idx="10157">
                  <c:v>21.890747000000001</c:v>
                </c:pt>
                <c:pt idx="10158">
                  <c:v>21.818269000000001</c:v>
                </c:pt>
                <c:pt idx="10159">
                  <c:v>21.749374</c:v>
                </c:pt>
                <c:pt idx="10160">
                  <c:v>21.682941</c:v>
                </c:pt>
                <c:pt idx="10161">
                  <c:v>21.636680999999999</c:v>
                </c:pt>
                <c:pt idx="10162">
                  <c:v>21.585722000000001</c:v>
                </c:pt>
                <c:pt idx="10163">
                  <c:v>21.575748999999998</c:v>
                </c:pt>
                <c:pt idx="10164">
                  <c:v>21.602169</c:v>
                </c:pt>
                <c:pt idx="10165">
                  <c:v>21.711893</c:v>
                </c:pt>
                <c:pt idx="10166">
                  <c:v>21.794094999999999</c:v>
                </c:pt>
                <c:pt idx="10167">
                  <c:v>21.842929000000002</c:v>
                </c:pt>
                <c:pt idx="10168">
                  <c:v>21.893142999999998</c:v>
                </c:pt>
                <c:pt idx="10169">
                  <c:v>21.899837000000002</c:v>
                </c:pt>
                <c:pt idx="10170">
                  <c:v>21.924975</c:v>
                </c:pt>
                <c:pt idx="10171">
                  <c:v>21.94313</c:v>
                </c:pt>
                <c:pt idx="10172">
                  <c:v>21.956817999999998</c:v>
                </c:pt>
                <c:pt idx="10173">
                  <c:v>22.013895999999999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CF-46A3-AE68-50E09C26F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783280"/>
        <c:axId val="85770336"/>
      </c:scatterChart>
      <c:valAx>
        <c:axId val="554783280"/>
        <c:scaling>
          <c:orientation val="minMax"/>
          <c:max val="10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70336"/>
        <c:crosses val="autoZero"/>
        <c:crossBetween val="midCat"/>
      </c:valAx>
      <c:valAx>
        <c:axId val="85770336"/>
        <c:scaling>
          <c:orientation val="minMax"/>
          <c:min val="21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8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Adjusted Thicknesses using</a:t>
            </a:r>
            <a:r>
              <a:rPr lang="en-US" baseline="0"/>
              <a:t> Method 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pre-eroded thickness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'[erosion_run2_data.xlsx]adjusted values'!$A$3:$A$10176</c:f>
              <c:numCache>
                <c:formatCode>General</c:formatCode>
                <c:ptCount val="10174"/>
                <c:pt idx="0">
                  <c:v>0.82748545076864088</c:v>
                </c:pt>
                <c:pt idx="1">
                  <c:v>0.82748637914794887</c:v>
                </c:pt>
                <c:pt idx="2">
                  <c:v>0.82748231142582318</c:v>
                </c:pt>
                <c:pt idx="3">
                  <c:v>0.82749382891301326</c:v>
                </c:pt>
                <c:pt idx="4">
                  <c:v>0.8274895741469912</c:v>
                </c:pt>
                <c:pt idx="5">
                  <c:v>0.8275012487139255</c:v>
                </c:pt>
                <c:pt idx="6">
                  <c:v>0.82749718323318189</c:v>
                </c:pt>
                <c:pt idx="7">
                  <c:v>0.82749873147278497</c:v>
                </c:pt>
                <c:pt idx="8">
                  <c:v>0.82747031565110107</c:v>
                </c:pt>
                <c:pt idx="9">
                  <c:v>0.82747897150278049</c:v>
                </c:pt>
                <c:pt idx="10">
                  <c:v>0.82748678668958164</c:v>
                </c:pt>
                <c:pt idx="11">
                  <c:v>0.82750690979389152</c:v>
                </c:pt>
                <c:pt idx="12">
                  <c:v>0.82750194691830681</c:v>
                </c:pt>
                <c:pt idx="13">
                  <c:v>0.82751105302790162</c:v>
                </c:pt>
                <c:pt idx="14">
                  <c:v>0.82750036048792397</c:v>
                </c:pt>
                <c:pt idx="15">
                  <c:v>0.8274879445642086</c:v>
                </c:pt>
                <c:pt idx="16">
                  <c:v>0.82746459503952041</c:v>
                </c:pt>
                <c:pt idx="17">
                  <c:v>0.8274616217172952</c:v>
                </c:pt>
                <c:pt idx="18">
                  <c:v>0.82745641564136474</c:v>
                </c:pt>
                <c:pt idx="19">
                  <c:v>0.82746486497031213</c:v>
                </c:pt>
                <c:pt idx="20">
                  <c:v>0.82747133404551398</c:v>
                </c:pt>
                <c:pt idx="21">
                  <c:v>0.82747468341881047</c:v>
                </c:pt>
                <c:pt idx="22">
                  <c:v>0.82747811565101126</c:v>
                </c:pt>
                <c:pt idx="23">
                  <c:v>0.82748638072627756</c:v>
                </c:pt>
                <c:pt idx="24">
                  <c:v>0.82748166998120232</c:v>
                </c:pt>
                <c:pt idx="25">
                  <c:v>0.82748774690422144</c:v>
                </c:pt>
                <c:pt idx="26">
                  <c:v>0.82748207965225318</c:v>
                </c:pt>
                <c:pt idx="27">
                  <c:v>0.82747890904355414</c:v>
                </c:pt>
                <c:pt idx="28">
                  <c:v>0.82748208830431336</c:v>
                </c:pt>
                <c:pt idx="29">
                  <c:v>0.82748190556710932</c:v>
                </c:pt>
                <c:pt idx="30">
                  <c:v>0.82747152423101755</c:v>
                </c:pt>
                <c:pt idx="31">
                  <c:v>0.82747371843517714</c:v>
                </c:pt>
                <c:pt idx="32">
                  <c:v>0.82745947399976871</c:v>
                </c:pt>
                <c:pt idx="33">
                  <c:v>0.82746847007652236</c:v>
                </c:pt>
                <c:pt idx="34">
                  <c:v>0.82745933469231581</c:v>
                </c:pt>
                <c:pt idx="35">
                  <c:v>0.82744574012003014</c:v>
                </c:pt>
                <c:pt idx="36">
                  <c:v>0.82744018887546422</c:v>
                </c:pt>
                <c:pt idx="37">
                  <c:v>0.82744980146277969</c:v>
                </c:pt>
                <c:pt idx="38">
                  <c:v>0.82747782112099832</c:v>
                </c:pt>
                <c:pt idx="39">
                  <c:v>0.82746712152278878</c:v>
                </c:pt>
                <c:pt idx="40">
                  <c:v>0.82747370196792591</c:v>
                </c:pt>
                <c:pt idx="41">
                  <c:v>0.82746488837495313</c:v>
                </c:pt>
                <c:pt idx="42">
                  <c:v>0.82746695021386463</c:v>
                </c:pt>
                <c:pt idx="43">
                  <c:v>0.82746348078320797</c:v>
                </c:pt>
                <c:pt idx="44">
                  <c:v>0.82746421972253492</c:v>
                </c:pt>
                <c:pt idx="45">
                  <c:v>0.8274640219398991</c:v>
                </c:pt>
                <c:pt idx="46">
                  <c:v>0.82745886301290317</c:v>
                </c:pt>
                <c:pt idx="47">
                  <c:v>0.8274700411266358</c:v>
                </c:pt>
                <c:pt idx="48">
                  <c:v>0.82746394917218047</c:v>
                </c:pt>
                <c:pt idx="49">
                  <c:v>0.82746568146140143</c:v>
                </c:pt>
                <c:pt idx="50">
                  <c:v>0.8274722599572556</c:v>
                </c:pt>
                <c:pt idx="51">
                  <c:v>0.82747031709534447</c:v>
                </c:pt>
                <c:pt idx="52">
                  <c:v>0.82747643266994053</c:v>
                </c:pt>
                <c:pt idx="53">
                  <c:v>0.82747178600515892</c:v>
                </c:pt>
                <c:pt idx="54">
                  <c:v>0.82747624627690886</c:v>
                </c:pt>
                <c:pt idx="55">
                  <c:v>0.82747774659000117</c:v>
                </c:pt>
                <c:pt idx="56">
                  <c:v>0.82748129351719035</c:v>
                </c:pt>
                <c:pt idx="57">
                  <c:v>0.82748118218593059</c:v>
                </c:pt>
                <c:pt idx="58">
                  <c:v>0.82748428076581171</c:v>
                </c:pt>
                <c:pt idx="59">
                  <c:v>0.82747066815381598</c:v>
                </c:pt>
                <c:pt idx="60">
                  <c:v>0.82748002608782567</c:v>
                </c:pt>
                <c:pt idx="61">
                  <c:v>0.82747051474389488</c:v>
                </c:pt>
                <c:pt idx="62">
                  <c:v>0.82747579523404335</c:v>
                </c:pt>
                <c:pt idx="63">
                  <c:v>0.8274806062161838</c:v>
                </c:pt>
                <c:pt idx="64">
                  <c:v>0.82748511529405233</c:v>
                </c:pt>
                <c:pt idx="65">
                  <c:v>0.82748532014891563</c:v>
                </c:pt>
                <c:pt idx="66">
                  <c:v>0.82749821926429656</c:v>
                </c:pt>
                <c:pt idx="67">
                  <c:v>0.82749698587372222</c:v>
                </c:pt>
                <c:pt idx="68">
                  <c:v>0.82749667231242729</c:v>
                </c:pt>
                <c:pt idx="69">
                  <c:v>0.82749550921944637</c:v>
                </c:pt>
                <c:pt idx="70">
                  <c:v>0.82748769542241052</c:v>
                </c:pt>
                <c:pt idx="71">
                  <c:v>0.82748513806257629</c:v>
                </c:pt>
                <c:pt idx="72">
                  <c:v>0.82749123405630509</c:v>
                </c:pt>
                <c:pt idx="73">
                  <c:v>0.82746997500827102</c:v>
                </c:pt>
                <c:pt idx="74">
                  <c:v>0.82745991636770067</c:v>
                </c:pt>
                <c:pt idx="75">
                  <c:v>0.82745768798404362</c:v>
                </c:pt>
                <c:pt idx="76">
                  <c:v>0.82746548123256836</c:v>
                </c:pt>
                <c:pt idx="77">
                  <c:v>0.82745847135944106</c:v>
                </c:pt>
                <c:pt idx="78">
                  <c:v>0.8274515140502916</c:v>
                </c:pt>
                <c:pt idx="79">
                  <c:v>0.827451015088289</c:v>
                </c:pt>
                <c:pt idx="80">
                  <c:v>0.82744217021875011</c:v>
                </c:pt>
                <c:pt idx="81">
                  <c:v>0.82743757973509813</c:v>
                </c:pt>
                <c:pt idx="82">
                  <c:v>0.82743839648773665</c:v>
                </c:pt>
                <c:pt idx="83">
                  <c:v>0.82743786642855088</c:v>
                </c:pt>
                <c:pt idx="84">
                  <c:v>0.82743903251581019</c:v>
                </c:pt>
                <c:pt idx="85">
                  <c:v>0.82743341526634751</c:v>
                </c:pt>
                <c:pt idx="86">
                  <c:v>0.82743305689953162</c:v>
                </c:pt>
                <c:pt idx="87">
                  <c:v>0.82746160331656327</c:v>
                </c:pt>
                <c:pt idx="88">
                  <c:v>0.8274603742573613</c:v>
                </c:pt>
                <c:pt idx="89">
                  <c:v>0.827460746765321</c:v>
                </c:pt>
                <c:pt idx="90">
                  <c:v>0.82745745278489335</c:v>
                </c:pt>
                <c:pt idx="91">
                  <c:v>0.82744536821944448</c:v>
                </c:pt>
                <c:pt idx="92">
                  <c:v>0.82743530350228167</c:v>
                </c:pt>
                <c:pt idx="93">
                  <c:v>0.82744820929244867</c:v>
                </c:pt>
                <c:pt idx="94">
                  <c:v>0.82743905886281033</c:v>
                </c:pt>
                <c:pt idx="95">
                  <c:v>0.8274357536968413</c:v>
                </c:pt>
                <c:pt idx="96">
                  <c:v>0.82743916731581868</c:v>
                </c:pt>
                <c:pt idx="97">
                  <c:v>0.82744047204898152</c:v>
                </c:pt>
                <c:pt idx="98">
                  <c:v>0.82743875165952219</c:v>
                </c:pt>
                <c:pt idx="99">
                  <c:v>0.82743867232973356</c:v>
                </c:pt>
                <c:pt idx="100">
                  <c:v>0.82744008188475748</c:v>
                </c:pt>
                <c:pt idx="101">
                  <c:v>0.82743804651955766</c:v>
                </c:pt>
                <c:pt idx="102">
                  <c:v>0.82745199668243941</c:v>
                </c:pt>
                <c:pt idx="103">
                  <c:v>0.82745750219251635</c:v>
                </c:pt>
                <c:pt idx="104">
                  <c:v>0.82744825523431154</c:v>
                </c:pt>
                <c:pt idx="105">
                  <c:v>0.8274491477242667</c:v>
                </c:pt>
                <c:pt idx="106">
                  <c:v>0.82744150894465374</c:v>
                </c:pt>
                <c:pt idx="107">
                  <c:v>0.82745203736065087</c:v>
                </c:pt>
                <c:pt idx="108">
                  <c:v>0.82745020055566332</c:v>
                </c:pt>
                <c:pt idx="109">
                  <c:v>0.82746374348225471</c:v>
                </c:pt>
                <c:pt idx="110">
                  <c:v>0.82746550159432286</c:v>
                </c:pt>
                <c:pt idx="111">
                  <c:v>0.82746415155947717</c:v>
                </c:pt>
                <c:pt idx="112">
                  <c:v>0.82747075688449789</c:v>
                </c:pt>
                <c:pt idx="113">
                  <c:v>0.82746669001398898</c:v>
                </c:pt>
                <c:pt idx="114">
                  <c:v>0.82745406396107435</c:v>
                </c:pt>
                <c:pt idx="115">
                  <c:v>0.82744574381302938</c:v>
                </c:pt>
                <c:pt idx="116">
                  <c:v>0.82745525492821703</c:v>
                </c:pt>
                <c:pt idx="117">
                  <c:v>0.82746382135892205</c:v>
                </c:pt>
                <c:pt idx="118">
                  <c:v>0.82744454349360153</c:v>
                </c:pt>
                <c:pt idx="119">
                  <c:v>0.82742971894383055</c:v>
                </c:pt>
                <c:pt idx="120">
                  <c:v>0.82744987622763766</c:v>
                </c:pt>
                <c:pt idx="121">
                  <c:v>0.82745465899084625</c:v>
                </c:pt>
                <c:pt idx="122">
                  <c:v>0.82744247607425936</c:v>
                </c:pt>
                <c:pt idx="123">
                  <c:v>0.82744654468998846</c:v>
                </c:pt>
                <c:pt idx="124">
                  <c:v>0.82744287013704965</c:v>
                </c:pt>
                <c:pt idx="125">
                  <c:v>0.8274415723600872</c:v>
                </c:pt>
                <c:pt idx="126">
                  <c:v>0.82744247367817458</c:v>
                </c:pt>
                <c:pt idx="127">
                  <c:v>0.82743058098415634</c:v>
                </c:pt>
                <c:pt idx="128">
                  <c:v>0.82742779083194129</c:v>
                </c:pt>
                <c:pt idx="129">
                  <c:v>0.82742534997567141</c:v>
                </c:pt>
                <c:pt idx="130">
                  <c:v>0.82741807769078135</c:v>
                </c:pt>
                <c:pt idx="131">
                  <c:v>0.82743534285408371</c:v>
                </c:pt>
                <c:pt idx="132">
                  <c:v>0.82742020989064213</c:v>
                </c:pt>
                <c:pt idx="133">
                  <c:v>0.82743107844367758</c:v>
                </c:pt>
                <c:pt idx="134">
                  <c:v>0.82745284700238642</c:v>
                </c:pt>
                <c:pt idx="135">
                  <c:v>0.82743417487021254</c:v>
                </c:pt>
                <c:pt idx="136">
                  <c:v>0.82743200059169031</c:v>
                </c:pt>
                <c:pt idx="137">
                  <c:v>0.82743551835698392</c:v>
                </c:pt>
                <c:pt idx="138">
                  <c:v>0.82743961968840463</c:v>
                </c:pt>
                <c:pt idx="139">
                  <c:v>0.82743788743785918</c:v>
                </c:pt>
                <c:pt idx="140">
                  <c:v>0.82744022817309093</c:v>
                </c:pt>
                <c:pt idx="141">
                  <c:v>0.82744334105950312</c:v>
                </c:pt>
                <c:pt idx="142">
                  <c:v>0.82744843748603814</c:v>
                </c:pt>
                <c:pt idx="143">
                  <c:v>0.8274320694114824</c:v>
                </c:pt>
                <c:pt idx="144">
                  <c:v>0.82743687561544865</c:v>
                </c:pt>
                <c:pt idx="145">
                  <c:v>0.82741882140828238</c:v>
                </c:pt>
                <c:pt idx="146">
                  <c:v>0.82742380908970992</c:v>
                </c:pt>
                <c:pt idx="147">
                  <c:v>0.82742569147779466</c:v>
                </c:pt>
                <c:pt idx="148">
                  <c:v>0.82743570428184443</c:v>
                </c:pt>
                <c:pt idx="149">
                  <c:v>0.82743340670894494</c:v>
                </c:pt>
                <c:pt idx="150">
                  <c:v>0.82742025385854168</c:v>
                </c:pt>
                <c:pt idx="151">
                  <c:v>0.82746008337655419</c:v>
                </c:pt>
                <c:pt idx="152">
                  <c:v>0.82746390084341326</c:v>
                </c:pt>
                <c:pt idx="153">
                  <c:v>0.82746487438369698</c:v>
                </c:pt>
                <c:pt idx="154">
                  <c:v>0.82746149167183525</c:v>
                </c:pt>
                <c:pt idx="155">
                  <c:v>0.82747466243523715</c:v>
                </c:pt>
                <c:pt idx="156">
                  <c:v>0.82746498826574411</c:v>
                </c:pt>
                <c:pt idx="157">
                  <c:v>0.82745672841545359</c:v>
                </c:pt>
                <c:pt idx="158">
                  <c:v>0.82745672818671034</c:v>
                </c:pt>
                <c:pt idx="159">
                  <c:v>0.82745528931839918</c:v>
                </c:pt>
                <c:pt idx="160">
                  <c:v>0.82746066673124463</c:v>
                </c:pt>
                <c:pt idx="161">
                  <c:v>0.82746336650883712</c:v>
                </c:pt>
                <c:pt idx="162">
                  <c:v>0.82746497704483801</c:v>
                </c:pt>
                <c:pt idx="163">
                  <c:v>0.82745543368544061</c:v>
                </c:pt>
                <c:pt idx="164">
                  <c:v>0.82745842243654344</c:v>
                </c:pt>
                <c:pt idx="165">
                  <c:v>0.82745804083303276</c:v>
                </c:pt>
                <c:pt idx="166">
                  <c:v>0.82746151541131385</c:v>
                </c:pt>
                <c:pt idx="167">
                  <c:v>0.82745795949060519</c:v>
                </c:pt>
                <c:pt idx="168">
                  <c:v>0.82745987361274231</c:v>
                </c:pt>
                <c:pt idx="169">
                  <c:v>0.82745908007211855</c:v>
                </c:pt>
                <c:pt idx="170">
                  <c:v>0.82746200712501705</c:v>
                </c:pt>
                <c:pt idx="171">
                  <c:v>0.82748022879521244</c:v>
                </c:pt>
                <c:pt idx="172">
                  <c:v>0.82747819437297643</c:v>
                </c:pt>
                <c:pt idx="173">
                  <c:v>0.82746916011612759</c:v>
                </c:pt>
                <c:pt idx="174">
                  <c:v>0.82746362451518696</c:v>
                </c:pt>
                <c:pt idx="175">
                  <c:v>0.82747263126732429</c:v>
                </c:pt>
                <c:pt idx="176">
                  <c:v>0.82746866667119978</c:v>
                </c:pt>
                <c:pt idx="177">
                  <c:v>0.82746644641544975</c:v>
                </c:pt>
                <c:pt idx="178">
                  <c:v>0.8274789593145333</c:v>
                </c:pt>
                <c:pt idx="179">
                  <c:v>0.82747344957511548</c:v>
                </c:pt>
                <c:pt idx="180">
                  <c:v>0.82747661576440612</c:v>
                </c:pt>
                <c:pt idx="181">
                  <c:v>0.82746707821418231</c:v>
                </c:pt>
                <c:pt idx="182">
                  <c:v>0.82746389110693019</c:v>
                </c:pt>
                <c:pt idx="183">
                  <c:v>0.82746102827503254</c:v>
                </c:pt>
                <c:pt idx="184">
                  <c:v>0.82745137149438508</c:v>
                </c:pt>
                <c:pt idx="185">
                  <c:v>0.82744857058943488</c:v>
                </c:pt>
                <c:pt idx="186">
                  <c:v>0.82743869341233034</c:v>
                </c:pt>
                <c:pt idx="187">
                  <c:v>0.82743770043188647</c:v>
                </c:pt>
                <c:pt idx="188">
                  <c:v>0.82743251644562432</c:v>
                </c:pt>
                <c:pt idx="189">
                  <c:v>0.8274347387526888</c:v>
                </c:pt>
                <c:pt idx="190">
                  <c:v>0.82743478503601109</c:v>
                </c:pt>
                <c:pt idx="191">
                  <c:v>0.82743070238116967</c:v>
                </c:pt>
                <c:pt idx="192">
                  <c:v>0.82743096193936128</c:v>
                </c:pt>
                <c:pt idx="193">
                  <c:v>0.82743461976500388</c:v>
                </c:pt>
                <c:pt idx="194">
                  <c:v>0.82743746570421817</c:v>
                </c:pt>
                <c:pt idx="195">
                  <c:v>0.82745483901443428</c:v>
                </c:pt>
                <c:pt idx="196">
                  <c:v>0.82745278433578606</c:v>
                </c:pt>
                <c:pt idx="197">
                  <c:v>0.82744417406720394</c:v>
                </c:pt>
                <c:pt idx="198">
                  <c:v>0.82744668860947612</c:v>
                </c:pt>
                <c:pt idx="199">
                  <c:v>0.82744672343983816</c:v>
                </c:pt>
                <c:pt idx="200">
                  <c:v>0.82744335889439835</c:v>
                </c:pt>
                <c:pt idx="201">
                  <c:v>0.82744482957411325</c:v>
                </c:pt>
                <c:pt idx="202">
                  <c:v>0.827439853014871</c:v>
                </c:pt>
                <c:pt idx="203">
                  <c:v>0.82743612805130062</c:v>
                </c:pt>
                <c:pt idx="204">
                  <c:v>0.82744189661000944</c:v>
                </c:pt>
                <c:pt idx="205">
                  <c:v>0.82743617174847051</c:v>
                </c:pt>
                <c:pt idx="206">
                  <c:v>0.82744065888806273</c:v>
                </c:pt>
                <c:pt idx="207">
                  <c:v>0.82743927096522074</c:v>
                </c:pt>
                <c:pt idx="208">
                  <c:v>0.82743950899326202</c:v>
                </c:pt>
                <c:pt idx="209">
                  <c:v>0.82743847241767976</c:v>
                </c:pt>
                <c:pt idx="210">
                  <c:v>0.82745095146804049</c:v>
                </c:pt>
                <c:pt idx="211">
                  <c:v>0.8274497446145338</c:v>
                </c:pt>
                <c:pt idx="212">
                  <c:v>0.82745452556916632</c:v>
                </c:pt>
                <c:pt idx="213">
                  <c:v>0.8274519487938522</c:v>
                </c:pt>
                <c:pt idx="214">
                  <c:v>0.82745803232830151</c:v>
                </c:pt>
                <c:pt idx="215">
                  <c:v>0.82746111629555685</c:v>
                </c:pt>
                <c:pt idx="216">
                  <c:v>0.82746108039551947</c:v>
                </c:pt>
                <c:pt idx="217">
                  <c:v>0.82745501869731508</c:v>
                </c:pt>
                <c:pt idx="218">
                  <c:v>0.82745716150920379</c:v>
                </c:pt>
                <c:pt idx="219">
                  <c:v>0.82745701551296924</c:v>
                </c:pt>
                <c:pt idx="220">
                  <c:v>0.82745618972813573</c:v>
                </c:pt>
                <c:pt idx="221">
                  <c:v>0.82745929639724825</c:v>
                </c:pt>
                <c:pt idx="222">
                  <c:v>0.82745409742891007</c:v>
                </c:pt>
                <c:pt idx="223">
                  <c:v>0.82745404402400013</c:v>
                </c:pt>
                <c:pt idx="224">
                  <c:v>0.82744745347699244</c:v>
                </c:pt>
                <c:pt idx="225">
                  <c:v>0.82745001393313655</c:v>
                </c:pt>
                <c:pt idx="226">
                  <c:v>0.82745448783587283</c:v>
                </c:pt>
                <c:pt idx="227">
                  <c:v>0.82744542825233891</c:v>
                </c:pt>
                <c:pt idx="228">
                  <c:v>0.82744944541244114</c:v>
                </c:pt>
                <c:pt idx="229">
                  <c:v>0.82744761921948151</c:v>
                </c:pt>
                <c:pt idx="230">
                  <c:v>0.82745440530774295</c:v>
                </c:pt>
                <c:pt idx="231">
                  <c:v>0.82744469222993888</c:v>
                </c:pt>
                <c:pt idx="232">
                  <c:v>0.82744613462736605</c:v>
                </c:pt>
                <c:pt idx="233">
                  <c:v>0.82744494600363694</c:v>
                </c:pt>
                <c:pt idx="234">
                  <c:v>0.82744032881753005</c:v>
                </c:pt>
                <c:pt idx="235">
                  <c:v>0.82743822933336098</c:v>
                </c:pt>
                <c:pt idx="236">
                  <c:v>0.82743926745010032</c:v>
                </c:pt>
                <c:pt idx="237">
                  <c:v>0.82744437290883044</c:v>
                </c:pt>
                <c:pt idx="238">
                  <c:v>0.82743645747427952</c:v>
                </c:pt>
                <c:pt idx="239">
                  <c:v>0.82743656837273294</c:v>
                </c:pt>
                <c:pt idx="240">
                  <c:v>0.82743375084251802</c:v>
                </c:pt>
                <c:pt idx="241">
                  <c:v>0.82742863375144504</c:v>
                </c:pt>
                <c:pt idx="242">
                  <c:v>0.82742941288350613</c:v>
                </c:pt>
                <c:pt idx="243">
                  <c:v>0.82741781655200497</c:v>
                </c:pt>
                <c:pt idx="244">
                  <c:v>0.82741685809582866</c:v>
                </c:pt>
                <c:pt idx="245">
                  <c:v>0.82741217615388341</c:v>
                </c:pt>
                <c:pt idx="246">
                  <c:v>0.82740901530228461</c:v>
                </c:pt>
                <c:pt idx="247">
                  <c:v>0.82741009231333962</c:v>
                </c:pt>
                <c:pt idx="248">
                  <c:v>0.82742175527261119</c:v>
                </c:pt>
                <c:pt idx="249">
                  <c:v>0.82742010325614235</c:v>
                </c:pt>
                <c:pt idx="250">
                  <c:v>0.8274166883247509</c:v>
                </c:pt>
                <c:pt idx="251">
                  <c:v>0.82741848713971067</c:v>
                </c:pt>
                <c:pt idx="252">
                  <c:v>0.82740866332884044</c:v>
                </c:pt>
                <c:pt idx="253">
                  <c:v>0.82740925424529843</c:v>
                </c:pt>
                <c:pt idx="254">
                  <c:v>0.82740915835360107</c:v>
                </c:pt>
                <c:pt idx="255">
                  <c:v>0.82741544266496447</c:v>
                </c:pt>
                <c:pt idx="256">
                  <c:v>0.82741374752483887</c:v>
                </c:pt>
                <c:pt idx="257">
                  <c:v>0.8274132988467563</c:v>
                </c:pt>
                <c:pt idx="258">
                  <c:v>0.82740445381183014</c:v>
                </c:pt>
                <c:pt idx="259">
                  <c:v>0.82741208910100295</c:v>
                </c:pt>
                <c:pt idx="260">
                  <c:v>0.82741430237587221</c:v>
                </c:pt>
                <c:pt idx="261">
                  <c:v>0.82741502344087636</c:v>
                </c:pt>
                <c:pt idx="262">
                  <c:v>0.8274142883367599</c:v>
                </c:pt>
                <c:pt idx="263">
                  <c:v>0.82741893819988266</c:v>
                </c:pt>
                <c:pt idx="264">
                  <c:v>0.82741198918402759</c:v>
                </c:pt>
                <c:pt idx="265">
                  <c:v>0.82740987713854741</c:v>
                </c:pt>
                <c:pt idx="266">
                  <c:v>0.82741249243872694</c:v>
                </c:pt>
                <c:pt idx="267">
                  <c:v>0.82741434808568115</c:v>
                </c:pt>
                <c:pt idx="268">
                  <c:v>0.82742651474645368</c:v>
                </c:pt>
                <c:pt idx="269">
                  <c:v>0.82742734321947098</c:v>
                </c:pt>
                <c:pt idx="270">
                  <c:v>0.82743690925604563</c:v>
                </c:pt>
                <c:pt idx="271">
                  <c:v>0.82743662223181824</c:v>
                </c:pt>
                <c:pt idx="272">
                  <c:v>0.82743228808333658</c:v>
                </c:pt>
                <c:pt idx="273">
                  <c:v>0.82743990748614527</c:v>
                </c:pt>
                <c:pt idx="274">
                  <c:v>0.82743853417592905</c:v>
                </c:pt>
                <c:pt idx="275">
                  <c:v>0.82744559386149452</c:v>
                </c:pt>
                <c:pt idx="276">
                  <c:v>0.82744690276064248</c:v>
                </c:pt>
                <c:pt idx="277">
                  <c:v>0.82744415244570668</c:v>
                </c:pt>
                <c:pt idx="278">
                  <c:v>0.82745564099974445</c:v>
                </c:pt>
                <c:pt idx="279">
                  <c:v>0.82745631686509713</c:v>
                </c:pt>
                <c:pt idx="280">
                  <c:v>0.82746207501584101</c:v>
                </c:pt>
                <c:pt idx="281">
                  <c:v>0.82745956114911368</c:v>
                </c:pt>
                <c:pt idx="282">
                  <c:v>0.82745365862064391</c:v>
                </c:pt>
                <c:pt idx="283">
                  <c:v>0.82745579773802935</c:v>
                </c:pt>
                <c:pt idx="284">
                  <c:v>0.82746521763766223</c:v>
                </c:pt>
                <c:pt idx="285">
                  <c:v>0.82746366867315402</c:v>
                </c:pt>
                <c:pt idx="286">
                  <c:v>0.82746852942905691</c:v>
                </c:pt>
                <c:pt idx="287">
                  <c:v>0.8274643606289338</c:v>
                </c:pt>
                <c:pt idx="288">
                  <c:v>0.82745266394765116</c:v>
                </c:pt>
                <c:pt idx="289">
                  <c:v>0.82745296545779257</c:v>
                </c:pt>
                <c:pt idx="290">
                  <c:v>0.82745596888487705</c:v>
                </c:pt>
                <c:pt idx="291">
                  <c:v>0.82745146996155006</c:v>
                </c:pt>
                <c:pt idx="292">
                  <c:v>0.8274507281439718</c:v>
                </c:pt>
                <c:pt idx="293">
                  <c:v>0.82744921185647957</c:v>
                </c:pt>
                <c:pt idx="294">
                  <c:v>0.82745253062875479</c:v>
                </c:pt>
                <c:pt idx="295">
                  <c:v>0.82745260250618091</c:v>
                </c:pt>
                <c:pt idx="296">
                  <c:v>0.82745902841905061</c:v>
                </c:pt>
                <c:pt idx="297">
                  <c:v>0.82745244610198154</c:v>
                </c:pt>
                <c:pt idx="298">
                  <c:v>0.8274527720592002</c:v>
                </c:pt>
                <c:pt idx="299">
                  <c:v>0.82745299541125994</c:v>
                </c:pt>
                <c:pt idx="300">
                  <c:v>0.82744943294247697</c:v>
                </c:pt>
                <c:pt idx="301">
                  <c:v>0.82744963080246425</c:v>
                </c:pt>
                <c:pt idx="302">
                  <c:v>0.82744389432257781</c:v>
                </c:pt>
                <c:pt idx="303">
                  <c:v>0.82744794957473944</c:v>
                </c:pt>
                <c:pt idx="304">
                  <c:v>0.82744058234111573</c:v>
                </c:pt>
                <c:pt idx="305">
                  <c:v>0.82744213916611231</c:v>
                </c:pt>
                <c:pt idx="306">
                  <c:v>0.82743809097218257</c:v>
                </c:pt>
                <c:pt idx="307">
                  <c:v>0.82743487595209309</c:v>
                </c:pt>
                <c:pt idx="308">
                  <c:v>0.82743751335593629</c:v>
                </c:pt>
                <c:pt idx="309">
                  <c:v>0.82743307085647766</c:v>
                </c:pt>
                <c:pt idx="310">
                  <c:v>0.8274260782454842</c:v>
                </c:pt>
                <c:pt idx="311">
                  <c:v>0.82742435886234433</c:v>
                </c:pt>
                <c:pt idx="312">
                  <c:v>0.82742734566416409</c:v>
                </c:pt>
                <c:pt idx="313">
                  <c:v>0.82743023577203012</c:v>
                </c:pt>
                <c:pt idx="314">
                  <c:v>0.82742787492109349</c:v>
                </c:pt>
                <c:pt idx="315">
                  <c:v>0.82743157808709455</c:v>
                </c:pt>
                <c:pt idx="316">
                  <c:v>0.82743267313785973</c:v>
                </c:pt>
                <c:pt idx="317">
                  <c:v>0.82742680022877191</c:v>
                </c:pt>
                <c:pt idx="318">
                  <c:v>0.82742734274723717</c:v>
                </c:pt>
                <c:pt idx="319">
                  <c:v>0.82742937636721681</c:v>
                </c:pt>
                <c:pt idx="320">
                  <c:v>0.82742892204534779</c:v>
                </c:pt>
                <c:pt idx="321">
                  <c:v>0.82742627618282272</c:v>
                </c:pt>
                <c:pt idx="322">
                  <c:v>0.8274267248609054</c:v>
                </c:pt>
                <c:pt idx="323">
                  <c:v>0.82742181315953323</c:v>
                </c:pt>
                <c:pt idx="324">
                  <c:v>0.82741872982914688</c:v>
                </c:pt>
                <c:pt idx="325">
                  <c:v>0.82741313370170866</c:v>
                </c:pt>
                <c:pt idx="326">
                  <c:v>0.82741214024978305</c:v>
                </c:pt>
                <c:pt idx="327">
                  <c:v>0.8274137870552718</c:v>
                </c:pt>
                <c:pt idx="328">
                  <c:v>0.82740943671433154</c:v>
                </c:pt>
                <c:pt idx="329">
                  <c:v>0.8274125810040216</c:v>
                </c:pt>
                <c:pt idx="330">
                  <c:v>0.82741018979480241</c:v>
                </c:pt>
                <c:pt idx="331">
                  <c:v>0.82741214798355978</c:v>
                </c:pt>
                <c:pt idx="332">
                  <c:v>0.82741774253116518</c:v>
                </c:pt>
                <c:pt idx="333">
                  <c:v>0.82741602109671064</c:v>
                </c:pt>
                <c:pt idx="334">
                  <c:v>0.82741931770196631</c:v>
                </c:pt>
                <c:pt idx="335">
                  <c:v>0.82742417012589919</c:v>
                </c:pt>
                <c:pt idx="336">
                  <c:v>0.8274136832924015</c:v>
                </c:pt>
                <c:pt idx="337">
                  <c:v>0.82741779080244626</c:v>
                </c:pt>
                <c:pt idx="338">
                  <c:v>0.82742560856140412</c:v>
                </c:pt>
                <c:pt idx="339">
                  <c:v>0.82742868440075246</c:v>
                </c:pt>
                <c:pt idx="340">
                  <c:v>0.82742799168139192</c:v>
                </c:pt>
                <c:pt idx="341">
                  <c:v>0.82742347572467423</c:v>
                </c:pt>
                <c:pt idx="342">
                  <c:v>0.82742822322471454</c:v>
                </c:pt>
                <c:pt idx="343">
                  <c:v>0.82743593969092744</c:v>
                </c:pt>
                <c:pt idx="344">
                  <c:v>0.82744029003186759</c:v>
                </c:pt>
                <c:pt idx="345">
                  <c:v>0.82744323001552755</c:v>
                </c:pt>
                <c:pt idx="346">
                  <c:v>0.82744239996267732</c:v>
                </c:pt>
                <c:pt idx="347">
                  <c:v>0.82744550421102503</c:v>
                </c:pt>
                <c:pt idx="348">
                  <c:v>0.8274454047268559</c:v>
                </c:pt>
                <c:pt idx="349">
                  <c:v>0.82743256792186826</c:v>
                </c:pt>
                <c:pt idx="350">
                  <c:v>0.82743587261635543</c:v>
                </c:pt>
                <c:pt idx="351">
                  <c:v>0.8274338950507939</c:v>
                </c:pt>
                <c:pt idx="352">
                  <c:v>0.82743535232826548</c:v>
                </c:pt>
                <c:pt idx="353">
                  <c:v>0.82744007836151123</c:v>
                </c:pt>
                <c:pt idx="354">
                  <c:v>0.82744184644873819</c:v>
                </c:pt>
                <c:pt idx="355">
                  <c:v>0.82744040696823806</c:v>
                </c:pt>
                <c:pt idx="356">
                  <c:v>0.82744133740954529</c:v>
                </c:pt>
                <c:pt idx="357">
                  <c:v>0.82743796137246961</c:v>
                </c:pt>
                <c:pt idx="358">
                  <c:v>0.82744007274240494</c:v>
                </c:pt>
                <c:pt idx="359">
                  <c:v>0.82743552564982847</c:v>
                </c:pt>
                <c:pt idx="360">
                  <c:v>0.82743548363452291</c:v>
                </c:pt>
                <c:pt idx="361">
                  <c:v>0.82742612828666551</c:v>
                </c:pt>
                <c:pt idx="362">
                  <c:v>0.82743444496895036</c:v>
                </c:pt>
                <c:pt idx="363">
                  <c:v>0.82742632321573029</c:v>
                </c:pt>
                <c:pt idx="364">
                  <c:v>0.82741998851841547</c:v>
                </c:pt>
                <c:pt idx="365">
                  <c:v>0.8274140608533278</c:v>
                </c:pt>
                <c:pt idx="366">
                  <c:v>0.82740697705145971</c:v>
                </c:pt>
                <c:pt idx="367">
                  <c:v>0.82740080669618399</c:v>
                </c:pt>
                <c:pt idx="368">
                  <c:v>0.82740091749260603</c:v>
                </c:pt>
                <c:pt idx="369">
                  <c:v>0.82740119115326571</c:v>
                </c:pt>
                <c:pt idx="370">
                  <c:v>0.8274039088545414</c:v>
                </c:pt>
                <c:pt idx="371">
                  <c:v>0.82739788184599194</c:v>
                </c:pt>
                <c:pt idx="372">
                  <c:v>0.82740479818483104</c:v>
                </c:pt>
                <c:pt idx="373">
                  <c:v>0.82740739041370293</c:v>
                </c:pt>
                <c:pt idx="374">
                  <c:v>0.8274048141345508</c:v>
                </c:pt>
                <c:pt idx="375">
                  <c:v>0.82739936732839992</c:v>
                </c:pt>
                <c:pt idx="376">
                  <c:v>0.8273960963172482</c:v>
                </c:pt>
                <c:pt idx="377">
                  <c:v>0.82739985211058298</c:v>
                </c:pt>
                <c:pt idx="378">
                  <c:v>0.82739435979868625</c:v>
                </c:pt>
                <c:pt idx="379">
                  <c:v>0.82740053619187892</c:v>
                </c:pt>
                <c:pt idx="380">
                  <c:v>0.82739836493231511</c:v>
                </c:pt>
                <c:pt idx="381">
                  <c:v>0.82740212152790638</c:v>
                </c:pt>
                <c:pt idx="382">
                  <c:v>0.8273998648619616</c:v>
                </c:pt>
                <c:pt idx="383">
                  <c:v>0.82740119890841179</c:v>
                </c:pt>
                <c:pt idx="384">
                  <c:v>0.82739744687293604</c:v>
                </c:pt>
                <c:pt idx="385">
                  <c:v>0.82740173420325802</c:v>
                </c:pt>
                <c:pt idx="386">
                  <c:v>0.82739904786658447</c:v>
                </c:pt>
                <c:pt idx="387">
                  <c:v>0.82739983801879946</c:v>
                </c:pt>
                <c:pt idx="388">
                  <c:v>0.82739425714085602</c:v>
                </c:pt>
                <c:pt idx="389">
                  <c:v>0.82739928374127947</c:v>
                </c:pt>
                <c:pt idx="390">
                  <c:v>0.82739883522858415</c:v>
                </c:pt>
                <c:pt idx="391">
                  <c:v>0.82740864278364024</c:v>
                </c:pt>
                <c:pt idx="392">
                  <c:v>0.82741182576358285</c:v>
                </c:pt>
                <c:pt idx="393">
                  <c:v>0.82740717395117702</c:v>
                </c:pt>
                <c:pt idx="394">
                  <c:v>0.82741240432279284</c:v>
                </c:pt>
                <c:pt idx="395">
                  <c:v>0.82741065544698278</c:v>
                </c:pt>
                <c:pt idx="396">
                  <c:v>0.82741127078583798</c:v>
                </c:pt>
                <c:pt idx="397">
                  <c:v>0.82741037960829678</c:v>
                </c:pt>
                <c:pt idx="398">
                  <c:v>0.82741543701380438</c:v>
                </c:pt>
                <c:pt idx="399">
                  <c:v>0.82742323707782228</c:v>
                </c:pt>
                <c:pt idx="400">
                  <c:v>0.82742580875818328</c:v>
                </c:pt>
                <c:pt idx="401">
                  <c:v>0.82743014378627278</c:v>
                </c:pt>
                <c:pt idx="402">
                  <c:v>0.82743206492796606</c:v>
                </c:pt>
                <c:pt idx="403">
                  <c:v>0.82742831874033984</c:v>
                </c:pt>
                <c:pt idx="404">
                  <c:v>0.82742840317907695</c:v>
                </c:pt>
                <c:pt idx="405">
                  <c:v>0.82743077071879523</c:v>
                </c:pt>
                <c:pt idx="406">
                  <c:v>0.82743757901275194</c:v>
                </c:pt>
                <c:pt idx="407">
                  <c:v>0.82743973633523482</c:v>
                </c:pt>
                <c:pt idx="408">
                  <c:v>0.82744420762713866</c:v>
                </c:pt>
                <c:pt idx="409">
                  <c:v>0.82745163300517066</c:v>
                </c:pt>
                <c:pt idx="410">
                  <c:v>0.82745631743123671</c:v>
                </c:pt>
                <c:pt idx="411">
                  <c:v>0.82745737748625248</c:v>
                </c:pt>
                <c:pt idx="412">
                  <c:v>0.82745485787370732</c:v>
                </c:pt>
                <c:pt idx="413">
                  <c:v>0.82746343700643055</c:v>
                </c:pt>
                <c:pt idx="414">
                  <c:v>0.82746520244414945</c:v>
                </c:pt>
                <c:pt idx="415">
                  <c:v>0.82747287128994595</c:v>
                </c:pt>
                <c:pt idx="416">
                  <c:v>0.82746519831684007</c:v>
                </c:pt>
                <c:pt idx="417">
                  <c:v>0.8274680925906911</c:v>
                </c:pt>
                <c:pt idx="418">
                  <c:v>0.82747310387826389</c:v>
                </c:pt>
                <c:pt idx="419">
                  <c:v>0.82747278007439118</c:v>
                </c:pt>
                <c:pt idx="420">
                  <c:v>0.82747323302049047</c:v>
                </c:pt>
                <c:pt idx="421">
                  <c:v>0.82746032565049077</c:v>
                </c:pt>
                <c:pt idx="422">
                  <c:v>0.82745667504846721</c:v>
                </c:pt>
                <c:pt idx="423">
                  <c:v>0.82745451524186353</c:v>
                </c:pt>
                <c:pt idx="424">
                  <c:v>0.82745931906374071</c:v>
                </c:pt>
                <c:pt idx="425">
                  <c:v>0.82745340504363507</c:v>
                </c:pt>
                <c:pt idx="426">
                  <c:v>0.82745484579787354</c:v>
                </c:pt>
                <c:pt idx="427">
                  <c:v>0.82745167632220562</c:v>
                </c:pt>
                <c:pt idx="428">
                  <c:v>0.82744585429523099</c:v>
                </c:pt>
                <c:pt idx="429">
                  <c:v>0.82745195921912351</c:v>
                </c:pt>
                <c:pt idx="430">
                  <c:v>0.82744301638189255</c:v>
                </c:pt>
                <c:pt idx="431">
                  <c:v>0.82744360998653432</c:v>
                </c:pt>
                <c:pt idx="432">
                  <c:v>0.82744335775399336</c:v>
                </c:pt>
                <c:pt idx="433">
                  <c:v>0.82744274651776739</c:v>
                </c:pt>
                <c:pt idx="434">
                  <c:v>0.82744203177209452</c:v>
                </c:pt>
                <c:pt idx="435">
                  <c:v>0.82744910089798107</c:v>
                </c:pt>
                <c:pt idx="436">
                  <c:v>0.82744950649108284</c:v>
                </c:pt>
                <c:pt idx="437">
                  <c:v>0.82745168370052746</c:v>
                </c:pt>
                <c:pt idx="438">
                  <c:v>0.8274611400103552</c:v>
                </c:pt>
                <c:pt idx="439">
                  <c:v>0.82745250919326208</c:v>
                </c:pt>
                <c:pt idx="440">
                  <c:v>0.82745378426836735</c:v>
                </c:pt>
                <c:pt idx="441">
                  <c:v>0.82745340034612314</c:v>
                </c:pt>
                <c:pt idx="442">
                  <c:v>0.82745342160885482</c:v>
                </c:pt>
                <c:pt idx="443">
                  <c:v>0.82745723739384947</c:v>
                </c:pt>
                <c:pt idx="444">
                  <c:v>0.82745614439439885</c:v>
                </c:pt>
                <c:pt idx="445">
                  <c:v>0.82745862810690662</c:v>
                </c:pt>
                <c:pt idx="446">
                  <c:v>0.827459122266055</c:v>
                </c:pt>
                <c:pt idx="447">
                  <c:v>0.82745469158900686</c:v>
                </c:pt>
                <c:pt idx="448">
                  <c:v>0.82744762350811529</c:v>
                </c:pt>
                <c:pt idx="449">
                  <c:v>0.82744847145996858</c:v>
                </c:pt>
                <c:pt idx="450">
                  <c:v>0.82744372322102755</c:v>
                </c:pt>
                <c:pt idx="451">
                  <c:v>0.82743416487955412</c:v>
                </c:pt>
                <c:pt idx="452">
                  <c:v>0.82743934691653309</c:v>
                </c:pt>
                <c:pt idx="453">
                  <c:v>0.82743283418283697</c:v>
                </c:pt>
                <c:pt idx="454">
                  <c:v>0.8274247708661242</c:v>
                </c:pt>
                <c:pt idx="455">
                  <c:v>0.82742174496592569</c:v>
                </c:pt>
                <c:pt idx="456">
                  <c:v>0.8274207963828768</c:v>
                </c:pt>
                <c:pt idx="457">
                  <c:v>0.827413504211025</c:v>
                </c:pt>
                <c:pt idx="458">
                  <c:v>0.82741123283042306</c:v>
                </c:pt>
                <c:pt idx="459">
                  <c:v>0.82740349926746359</c:v>
                </c:pt>
                <c:pt idx="460">
                  <c:v>0.82740474125742691</c:v>
                </c:pt>
                <c:pt idx="461">
                  <c:v>0.82740985192713723</c:v>
                </c:pt>
                <c:pt idx="462">
                  <c:v>0.82741276900487704</c:v>
                </c:pt>
                <c:pt idx="463">
                  <c:v>0.82740814372953864</c:v>
                </c:pt>
                <c:pt idx="464">
                  <c:v>0.82741706281991734</c:v>
                </c:pt>
                <c:pt idx="465">
                  <c:v>0.82741714990816273</c:v>
                </c:pt>
                <c:pt idx="466">
                  <c:v>0.82740974851972171</c:v>
                </c:pt>
                <c:pt idx="467">
                  <c:v>0.82741187154668028</c:v>
                </c:pt>
                <c:pt idx="468">
                  <c:v>0.82740342572216863</c:v>
                </c:pt>
                <c:pt idx="469">
                  <c:v>0.82740130094999009</c:v>
                </c:pt>
                <c:pt idx="470">
                  <c:v>0.82740428674549038</c:v>
                </c:pt>
                <c:pt idx="471">
                  <c:v>0.82740590537072289</c:v>
                </c:pt>
                <c:pt idx="472">
                  <c:v>0.82740432882415182</c:v>
                </c:pt>
                <c:pt idx="473">
                  <c:v>0.8274074427168836</c:v>
                </c:pt>
                <c:pt idx="474">
                  <c:v>0.82740593925812123</c:v>
                </c:pt>
                <c:pt idx="475">
                  <c:v>0.82740577280141181</c:v>
                </c:pt>
                <c:pt idx="476">
                  <c:v>0.82740207312585079</c:v>
                </c:pt>
                <c:pt idx="477">
                  <c:v>0.82739899338793632</c:v>
                </c:pt>
                <c:pt idx="478">
                  <c:v>0.82738940639472469</c:v>
                </c:pt>
                <c:pt idx="479">
                  <c:v>0.8273942491742734</c:v>
                </c:pt>
                <c:pt idx="480">
                  <c:v>0.82738889483273537</c:v>
                </c:pt>
                <c:pt idx="481">
                  <c:v>0.82738713241397499</c:v>
                </c:pt>
                <c:pt idx="482">
                  <c:v>0.82738210086999009</c:v>
                </c:pt>
                <c:pt idx="483">
                  <c:v>0.82738071935451529</c:v>
                </c:pt>
                <c:pt idx="484">
                  <c:v>0.82738586703261408</c:v>
                </c:pt>
                <c:pt idx="485">
                  <c:v>0.82737824890354372</c:v>
                </c:pt>
                <c:pt idx="486">
                  <c:v>0.82737368313438786</c:v>
                </c:pt>
                <c:pt idx="487">
                  <c:v>0.82737556641276522</c:v>
                </c:pt>
                <c:pt idx="488">
                  <c:v>0.82737154457652029</c:v>
                </c:pt>
                <c:pt idx="489">
                  <c:v>0.82736855878102</c:v>
                </c:pt>
                <c:pt idx="490">
                  <c:v>0.82736837374976258</c:v>
                </c:pt>
                <c:pt idx="491">
                  <c:v>0.8273675842344167</c:v>
                </c:pt>
                <c:pt idx="492">
                  <c:v>0.82736560061694275</c:v>
                </c:pt>
                <c:pt idx="493">
                  <c:v>0.82737218008044067</c:v>
                </c:pt>
                <c:pt idx="494">
                  <c:v>0.82736999673104772</c:v>
                </c:pt>
                <c:pt idx="495">
                  <c:v>0.82736830891657287</c:v>
                </c:pt>
                <c:pt idx="496">
                  <c:v>0.82736869616386988</c:v>
                </c:pt>
                <c:pt idx="497">
                  <c:v>0.82737091444565658</c:v>
                </c:pt>
                <c:pt idx="498">
                  <c:v>0.82737721111426799</c:v>
                </c:pt>
                <c:pt idx="499">
                  <c:v>0.82737635604082727</c:v>
                </c:pt>
                <c:pt idx="500">
                  <c:v>0.82737664975383607</c:v>
                </c:pt>
                <c:pt idx="501">
                  <c:v>0.8273802461486931</c:v>
                </c:pt>
                <c:pt idx="502">
                  <c:v>0.82738290303137207</c:v>
                </c:pt>
                <c:pt idx="503">
                  <c:v>0.8273816840106849</c:v>
                </c:pt>
                <c:pt idx="504">
                  <c:v>0.82738382826169921</c:v>
                </c:pt>
                <c:pt idx="505">
                  <c:v>0.82737530955344196</c:v>
                </c:pt>
                <c:pt idx="506">
                  <c:v>0.82738216630874706</c:v>
                </c:pt>
                <c:pt idx="507">
                  <c:v>0.82737834112210706</c:v>
                </c:pt>
                <c:pt idx="508">
                  <c:v>0.82737943744661047</c:v>
                </c:pt>
                <c:pt idx="509">
                  <c:v>0.82737396998991708</c:v>
                </c:pt>
                <c:pt idx="510">
                  <c:v>0.827375883067059</c:v>
                </c:pt>
                <c:pt idx="511">
                  <c:v>0.82738111813949755</c:v>
                </c:pt>
                <c:pt idx="512">
                  <c:v>0.82738561541963596</c:v>
                </c:pt>
                <c:pt idx="513">
                  <c:v>0.82738811397351253</c:v>
                </c:pt>
                <c:pt idx="514">
                  <c:v>0.82738736177264949</c:v>
                </c:pt>
                <c:pt idx="515">
                  <c:v>0.82739253988638217</c:v>
                </c:pt>
                <c:pt idx="516">
                  <c:v>0.82739436322577065</c:v>
                </c:pt>
                <c:pt idx="517">
                  <c:v>0.82740440078299227</c:v>
                </c:pt>
                <c:pt idx="518">
                  <c:v>0.82740923171545022</c:v>
                </c:pt>
                <c:pt idx="519">
                  <c:v>0.82741589296817741</c:v>
                </c:pt>
                <c:pt idx="520">
                  <c:v>0.82741254679322218</c:v>
                </c:pt>
                <c:pt idx="521">
                  <c:v>0.82741373800310358</c:v>
                </c:pt>
                <c:pt idx="522">
                  <c:v>0.82741284323309061</c:v>
                </c:pt>
                <c:pt idx="523">
                  <c:v>0.82742140261955932</c:v>
                </c:pt>
                <c:pt idx="524">
                  <c:v>0.82742973838654943</c:v>
                </c:pt>
                <c:pt idx="525">
                  <c:v>0.82742370960809974</c:v>
                </c:pt>
                <c:pt idx="526">
                  <c:v>0.82743173910076995</c:v>
                </c:pt>
                <c:pt idx="527">
                  <c:v>0.82743604531173398</c:v>
                </c:pt>
                <c:pt idx="528">
                  <c:v>0.82743542208771037</c:v>
                </c:pt>
                <c:pt idx="529">
                  <c:v>0.8274392043160812</c:v>
                </c:pt>
                <c:pt idx="530">
                  <c:v>0.82744027176010349</c:v>
                </c:pt>
                <c:pt idx="531">
                  <c:v>0.82744193640123931</c:v>
                </c:pt>
                <c:pt idx="532">
                  <c:v>0.82744786519935798</c:v>
                </c:pt>
                <c:pt idx="533">
                  <c:v>0.82744851157204047</c:v>
                </c:pt>
                <c:pt idx="534">
                  <c:v>0.82745228409267135</c:v>
                </c:pt>
                <c:pt idx="535">
                  <c:v>0.82745333712813107</c:v>
                </c:pt>
                <c:pt idx="536">
                  <c:v>0.82745002594892525</c:v>
                </c:pt>
                <c:pt idx="537">
                  <c:v>0.82744867950655143</c:v>
                </c:pt>
                <c:pt idx="538">
                  <c:v>0.82745143698175039</c:v>
                </c:pt>
                <c:pt idx="539">
                  <c:v>0.82745312500028823</c:v>
                </c:pt>
                <c:pt idx="540">
                  <c:v>0.82745738888985232</c:v>
                </c:pt>
                <c:pt idx="541">
                  <c:v>0.82744890538140747</c:v>
                </c:pt>
                <c:pt idx="542">
                  <c:v>0.82745139822814184</c:v>
                </c:pt>
                <c:pt idx="543">
                  <c:v>0.827451879889335</c:v>
                </c:pt>
                <c:pt idx="544">
                  <c:v>0.82745263367003075</c:v>
                </c:pt>
                <c:pt idx="545">
                  <c:v>0.82744904497027483</c:v>
                </c:pt>
                <c:pt idx="546">
                  <c:v>0.8274513905083607</c:v>
                </c:pt>
                <c:pt idx="547">
                  <c:v>0.82745118603694334</c:v>
                </c:pt>
                <c:pt idx="548">
                  <c:v>0.82745616988316051</c:v>
                </c:pt>
                <c:pt idx="549">
                  <c:v>0.82746233059405205</c:v>
                </c:pt>
                <c:pt idx="550">
                  <c:v>0.82745149832449993</c:v>
                </c:pt>
                <c:pt idx="551">
                  <c:v>0.82745211436358013</c:v>
                </c:pt>
                <c:pt idx="552">
                  <c:v>0.82745730795555072</c:v>
                </c:pt>
                <c:pt idx="553">
                  <c:v>0.82745380496827026</c:v>
                </c:pt>
                <c:pt idx="554">
                  <c:v>0.82746330994350958</c:v>
                </c:pt>
                <c:pt idx="555">
                  <c:v>0.8274590435698248</c:v>
                </c:pt>
                <c:pt idx="556">
                  <c:v>0.82746103601543097</c:v>
                </c:pt>
                <c:pt idx="557">
                  <c:v>0.82746092538439631</c:v>
                </c:pt>
                <c:pt idx="558">
                  <c:v>0.82746562623166398</c:v>
                </c:pt>
                <c:pt idx="559">
                  <c:v>0.82745934581886682</c:v>
                </c:pt>
                <c:pt idx="560">
                  <c:v>0.82745388685953081</c:v>
                </c:pt>
                <c:pt idx="561">
                  <c:v>0.82745452839068356</c:v>
                </c:pt>
                <c:pt idx="562">
                  <c:v>0.82746287836217336</c:v>
                </c:pt>
                <c:pt idx="563">
                  <c:v>0.82745992253082512</c:v>
                </c:pt>
                <c:pt idx="564">
                  <c:v>0.82745322416767808</c:v>
                </c:pt>
                <c:pt idx="565">
                  <c:v>0.82745332576651764</c:v>
                </c:pt>
                <c:pt idx="566">
                  <c:v>0.82745345497210021</c:v>
                </c:pt>
                <c:pt idx="567">
                  <c:v>0.82745340794987732</c:v>
                </c:pt>
                <c:pt idx="568">
                  <c:v>0.82745165437324453</c:v>
                </c:pt>
                <c:pt idx="569">
                  <c:v>0.82745237712011299</c:v>
                </c:pt>
                <c:pt idx="570">
                  <c:v>0.82745178324805235</c:v>
                </c:pt>
                <c:pt idx="571">
                  <c:v>0.82744946535538499</c:v>
                </c:pt>
                <c:pt idx="572">
                  <c:v>0.82745165773697305</c:v>
                </c:pt>
                <c:pt idx="573">
                  <c:v>0.8274527003257921</c:v>
                </c:pt>
                <c:pt idx="574">
                  <c:v>0.8274544521572047</c:v>
                </c:pt>
                <c:pt idx="575">
                  <c:v>0.82744499366935076</c:v>
                </c:pt>
                <c:pt idx="576">
                  <c:v>0.8274487756936586</c:v>
                </c:pt>
                <c:pt idx="577">
                  <c:v>0.82744062717462763</c:v>
                </c:pt>
                <c:pt idx="578">
                  <c:v>0.82744251106519384</c:v>
                </c:pt>
                <c:pt idx="579">
                  <c:v>0.82744614551343443</c:v>
                </c:pt>
                <c:pt idx="580">
                  <c:v>0.82745123290777445</c:v>
                </c:pt>
                <c:pt idx="581">
                  <c:v>0.82746398769478957</c:v>
                </c:pt>
                <c:pt idx="582">
                  <c:v>0.82746706454045738</c:v>
                </c:pt>
                <c:pt idx="583">
                  <c:v>0.82746574523334449</c:v>
                </c:pt>
                <c:pt idx="584">
                  <c:v>0.82746524721430559</c:v>
                </c:pt>
                <c:pt idx="585">
                  <c:v>0.82746385163503822</c:v>
                </c:pt>
                <c:pt idx="586">
                  <c:v>0.82746512334641487</c:v>
                </c:pt>
                <c:pt idx="587">
                  <c:v>0.82745990479720943</c:v>
                </c:pt>
                <c:pt idx="588">
                  <c:v>0.8274590421306991</c:v>
                </c:pt>
                <c:pt idx="589">
                  <c:v>0.82745712209735678</c:v>
                </c:pt>
                <c:pt idx="590">
                  <c:v>0.82745595473635924</c:v>
                </c:pt>
                <c:pt idx="591">
                  <c:v>0.82745788891084548</c:v>
                </c:pt>
                <c:pt idx="592">
                  <c:v>0.8274553878341725</c:v>
                </c:pt>
                <c:pt idx="593">
                  <c:v>0.82745641363233935</c:v>
                </c:pt>
                <c:pt idx="594">
                  <c:v>0.82745850784217245</c:v>
                </c:pt>
                <c:pt idx="595">
                  <c:v>0.82745636818994928</c:v>
                </c:pt>
                <c:pt idx="596">
                  <c:v>0.82745316673749036</c:v>
                </c:pt>
                <c:pt idx="597">
                  <c:v>0.8274509968536965</c:v>
                </c:pt>
                <c:pt idx="598">
                  <c:v>0.82745226866710453</c:v>
                </c:pt>
                <c:pt idx="599">
                  <c:v>0.8274493209249878</c:v>
                </c:pt>
                <c:pt idx="600">
                  <c:v>0.82744602784884813</c:v>
                </c:pt>
                <c:pt idx="601">
                  <c:v>0.8274456900058631</c:v>
                </c:pt>
                <c:pt idx="602">
                  <c:v>0.82744848432406326</c:v>
                </c:pt>
                <c:pt idx="603">
                  <c:v>0.82744621852389177</c:v>
                </c:pt>
                <c:pt idx="604">
                  <c:v>0.82744676725965682</c:v>
                </c:pt>
                <c:pt idx="605">
                  <c:v>0.82744817825380623</c:v>
                </c:pt>
                <c:pt idx="606">
                  <c:v>0.82744843502178256</c:v>
                </c:pt>
                <c:pt idx="607">
                  <c:v>0.82744216011206473</c:v>
                </c:pt>
                <c:pt idx="608">
                  <c:v>0.82743911779066448</c:v>
                </c:pt>
                <c:pt idx="609">
                  <c:v>0.82744020430539655</c:v>
                </c:pt>
                <c:pt idx="610">
                  <c:v>0.82743546446178173</c:v>
                </c:pt>
                <c:pt idx="611">
                  <c:v>0.82742718095267476</c:v>
                </c:pt>
                <c:pt idx="612">
                  <c:v>0.82743226551812366</c:v>
                </c:pt>
                <c:pt idx="613">
                  <c:v>0.82741272154653711</c:v>
                </c:pt>
                <c:pt idx="614">
                  <c:v>0.8274091221574017</c:v>
                </c:pt>
                <c:pt idx="615">
                  <c:v>0.82741244380792822</c:v>
                </c:pt>
                <c:pt idx="616">
                  <c:v>0.82740849660064908</c:v>
                </c:pt>
                <c:pt idx="617">
                  <c:v>0.82739858143351686</c:v>
                </c:pt>
                <c:pt idx="618">
                  <c:v>0.82740511551798057</c:v>
                </c:pt>
                <c:pt idx="619">
                  <c:v>0.82739941688741481</c:v>
                </c:pt>
                <c:pt idx="620">
                  <c:v>0.82740393881869345</c:v>
                </c:pt>
                <c:pt idx="621">
                  <c:v>0.82740114150621502</c:v>
                </c:pt>
                <c:pt idx="622">
                  <c:v>0.82739505908011679</c:v>
                </c:pt>
                <c:pt idx="623">
                  <c:v>0.82739584617469764</c:v>
                </c:pt>
                <c:pt idx="624">
                  <c:v>0.82738650207573727</c:v>
                </c:pt>
                <c:pt idx="625">
                  <c:v>0.82739240117712276</c:v>
                </c:pt>
                <c:pt idx="626">
                  <c:v>0.82739851987270874</c:v>
                </c:pt>
                <c:pt idx="627">
                  <c:v>0.82739199995406909</c:v>
                </c:pt>
                <c:pt idx="628">
                  <c:v>0.82738775232031936</c:v>
                </c:pt>
                <c:pt idx="629">
                  <c:v>0.82738233426793817</c:v>
                </c:pt>
                <c:pt idx="630">
                  <c:v>0.82738597042272322</c:v>
                </c:pt>
                <c:pt idx="631">
                  <c:v>0.8273849961822145</c:v>
                </c:pt>
                <c:pt idx="632">
                  <c:v>0.8273791154126382</c:v>
                </c:pt>
                <c:pt idx="633">
                  <c:v>0.82737937255006488</c:v>
                </c:pt>
                <c:pt idx="634">
                  <c:v>0.82737542464256075</c:v>
                </c:pt>
                <c:pt idx="635">
                  <c:v>0.82737335535128687</c:v>
                </c:pt>
                <c:pt idx="636">
                  <c:v>0.8273826936023978</c:v>
                </c:pt>
                <c:pt idx="637">
                  <c:v>0.82738262371293048</c:v>
                </c:pt>
                <c:pt idx="638">
                  <c:v>0.82738463173880616</c:v>
                </c:pt>
                <c:pt idx="639">
                  <c:v>0.82737789014997098</c:v>
                </c:pt>
                <c:pt idx="640">
                  <c:v>0.82738081273079001</c:v>
                </c:pt>
                <c:pt idx="641">
                  <c:v>0.82738169514355486</c:v>
                </c:pt>
                <c:pt idx="642">
                  <c:v>0.82738697629525271</c:v>
                </c:pt>
                <c:pt idx="643">
                  <c:v>0.82738692376995071</c:v>
                </c:pt>
                <c:pt idx="644">
                  <c:v>0.82740365763900459</c:v>
                </c:pt>
                <c:pt idx="645">
                  <c:v>0.82740885490079841</c:v>
                </c:pt>
                <c:pt idx="646">
                  <c:v>0.82741230593629012</c:v>
                </c:pt>
                <c:pt idx="647">
                  <c:v>0.82741881460603273</c:v>
                </c:pt>
                <c:pt idx="648">
                  <c:v>0.82742597710082011</c:v>
                </c:pt>
                <c:pt idx="649">
                  <c:v>0.82742598257921907</c:v>
                </c:pt>
                <c:pt idx="650">
                  <c:v>0.82742433080548894</c:v>
                </c:pt>
                <c:pt idx="651">
                  <c:v>0.82743569781036941</c:v>
                </c:pt>
                <c:pt idx="652">
                  <c:v>0.82743540212339728</c:v>
                </c:pt>
                <c:pt idx="653">
                  <c:v>0.82743571525188608</c:v>
                </c:pt>
                <c:pt idx="654">
                  <c:v>0.82743753378842033</c:v>
                </c:pt>
                <c:pt idx="655">
                  <c:v>0.82743864462351802</c:v>
                </c:pt>
                <c:pt idx="656">
                  <c:v>0.82744125912144106</c:v>
                </c:pt>
                <c:pt idx="657">
                  <c:v>0.82744307661298022</c:v>
                </c:pt>
                <c:pt idx="658">
                  <c:v>0.82744278008507599</c:v>
                </c:pt>
                <c:pt idx="659">
                  <c:v>0.82744654938268536</c:v>
                </c:pt>
                <c:pt idx="660">
                  <c:v>0.82744494617233522</c:v>
                </c:pt>
                <c:pt idx="661">
                  <c:v>0.82744506651110972</c:v>
                </c:pt>
                <c:pt idx="662">
                  <c:v>0.82744525107088529</c:v>
                </c:pt>
                <c:pt idx="663">
                  <c:v>0.82744696944770557</c:v>
                </c:pt>
                <c:pt idx="664">
                  <c:v>0.82744487228227004</c:v>
                </c:pt>
                <c:pt idx="665">
                  <c:v>0.82745368111106432</c:v>
                </c:pt>
                <c:pt idx="666">
                  <c:v>0.82744928579921595</c:v>
                </c:pt>
                <c:pt idx="667">
                  <c:v>0.82745108797790434</c:v>
                </c:pt>
                <c:pt idx="668">
                  <c:v>0.82744839129662173</c:v>
                </c:pt>
                <c:pt idx="669">
                  <c:v>0.82745489153236262</c:v>
                </c:pt>
                <c:pt idx="670">
                  <c:v>0.82744890056455778</c:v>
                </c:pt>
                <c:pt idx="671">
                  <c:v>0.82745395033832014</c:v>
                </c:pt>
                <c:pt idx="672">
                  <c:v>0.82745524357984723</c:v>
                </c:pt>
                <c:pt idx="673">
                  <c:v>0.82745400612531927</c:v>
                </c:pt>
                <c:pt idx="674">
                  <c:v>0.82745172127911826</c:v>
                </c:pt>
                <c:pt idx="675">
                  <c:v>0.82745524072627608</c:v>
                </c:pt>
                <c:pt idx="676">
                  <c:v>0.82744831820881304</c:v>
                </c:pt>
                <c:pt idx="677">
                  <c:v>0.82745379664698471</c:v>
                </c:pt>
                <c:pt idx="678">
                  <c:v>0.82745498237846704</c:v>
                </c:pt>
                <c:pt idx="679">
                  <c:v>0.82744830174893569</c:v>
                </c:pt>
                <c:pt idx="680">
                  <c:v>0.82745172567384651</c:v>
                </c:pt>
                <c:pt idx="681">
                  <c:v>0.82744507786203836</c:v>
                </c:pt>
                <c:pt idx="682">
                  <c:v>0.82744349765963976</c:v>
                </c:pt>
                <c:pt idx="683">
                  <c:v>0.8274498070302696</c:v>
                </c:pt>
                <c:pt idx="684">
                  <c:v>0.827455601017695</c:v>
                </c:pt>
                <c:pt idx="685">
                  <c:v>0.82745681882799982</c:v>
                </c:pt>
                <c:pt idx="686">
                  <c:v>0.82745451682169646</c:v>
                </c:pt>
                <c:pt idx="687">
                  <c:v>0.82744321138830867</c:v>
                </c:pt>
                <c:pt idx="688">
                  <c:v>0.82743777036665123</c:v>
                </c:pt>
                <c:pt idx="689">
                  <c:v>0.82744675051836514</c:v>
                </c:pt>
                <c:pt idx="690">
                  <c:v>0.82743899371871088</c:v>
                </c:pt>
                <c:pt idx="691">
                  <c:v>0.82744240122242019</c:v>
                </c:pt>
                <c:pt idx="692">
                  <c:v>0.82744268643807162</c:v>
                </c:pt>
                <c:pt idx="693">
                  <c:v>0.82744494515533096</c:v>
                </c:pt>
                <c:pt idx="694">
                  <c:v>0.82744298754008694</c:v>
                </c:pt>
                <c:pt idx="695">
                  <c:v>0.82744026230909773</c:v>
                </c:pt>
                <c:pt idx="696">
                  <c:v>0.82743367209286467</c:v>
                </c:pt>
                <c:pt idx="697">
                  <c:v>0.82743000355316265</c:v>
                </c:pt>
                <c:pt idx="698">
                  <c:v>0.82743091303783278</c:v>
                </c:pt>
                <c:pt idx="699">
                  <c:v>0.8274258740414856</c:v>
                </c:pt>
                <c:pt idx="700">
                  <c:v>0.82742350485857874</c:v>
                </c:pt>
                <c:pt idx="701">
                  <c:v>0.82741616845471955</c:v>
                </c:pt>
                <c:pt idx="702">
                  <c:v>0.8274228749457736</c:v>
                </c:pt>
                <c:pt idx="703">
                  <c:v>0.82742534942202317</c:v>
                </c:pt>
                <c:pt idx="704">
                  <c:v>0.82742856850606628</c:v>
                </c:pt>
                <c:pt idx="705">
                  <c:v>0.82742294746006895</c:v>
                </c:pt>
                <c:pt idx="706">
                  <c:v>0.82742583931315505</c:v>
                </c:pt>
                <c:pt idx="707">
                  <c:v>0.8274255025785211</c:v>
                </c:pt>
                <c:pt idx="708">
                  <c:v>0.8274239816535619</c:v>
                </c:pt>
                <c:pt idx="709">
                  <c:v>0.82742410938134314</c:v>
                </c:pt>
                <c:pt idx="710">
                  <c:v>0.82742759615148487</c:v>
                </c:pt>
                <c:pt idx="711">
                  <c:v>0.82743085164572294</c:v>
                </c:pt>
                <c:pt idx="712">
                  <c:v>0.82743366880648739</c:v>
                </c:pt>
                <c:pt idx="713">
                  <c:v>0.82743286149417006</c:v>
                </c:pt>
                <c:pt idx="714">
                  <c:v>0.82743034836634344</c:v>
                </c:pt>
                <c:pt idx="715">
                  <c:v>0.82743407913908751</c:v>
                </c:pt>
                <c:pt idx="716">
                  <c:v>0.82743539743988093</c:v>
                </c:pt>
                <c:pt idx="717">
                  <c:v>0.82743961619314932</c:v>
                </c:pt>
                <c:pt idx="718">
                  <c:v>0.82743781009121442</c:v>
                </c:pt>
                <c:pt idx="719">
                  <c:v>0.82744080327572123</c:v>
                </c:pt>
                <c:pt idx="720">
                  <c:v>0.82744056656009402</c:v>
                </c:pt>
                <c:pt idx="721">
                  <c:v>0.82743979763193487</c:v>
                </c:pt>
                <c:pt idx="722">
                  <c:v>0.82743955950186221</c:v>
                </c:pt>
                <c:pt idx="723">
                  <c:v>0.82743165864126111</c:v>
                </c:pt>
                <c:pt idx="724">
                  <c:v>0.82742755472368812</c:v>
                </c:pt>
                <c:pt idx="725">
                  <c:v>0.82742269823580183</c:v>
                </c:pt>
                <c:pt idx="726">
                  <c:v>0.82742241540223971</c:v>
                </c:pt>
                <c:pt idx="727">
                  <c:v>0.82742360086630318</c:v>
                </c:pt>
                <c:pt idx="728">
                  <c:v>0.82741766548143447</c:v>
                </c:pt>
                <c:pt idx="729">
                  <c:v>0.82741251396812532</c:v>
                </c:pt>
                <c:pt idx="730">
                  <c:v>0.82742259134863072</c:v>
                </c:pt>
                <c:pt idx="731">
                  <c:v>0.82741583397546314</c:v>
                </c:pt>
                <c:pt idx="732">
                  <c:v>0.82740674309068296</c:v>
                </c:pt>
                <c:pt idx="733">
                  <c:v>0.82741296012341148</c:v>
                </c:pt>
                <c:pt idx="734">
                  <c:v>0.82740918850706857</c:v>
                </c:pt>
                <c:pt idx="735">
                  <c:v>0.82741198040450381</c:v>
                </c:pt>
                <c:pt idx="736">
                  <c:v>0.82741024372055438</c:v>
                </c:pt>
                <c:pt idx="737">
                  <c:v>0.8274093463257135</c:v>
                </c:pt>
                <c:pt idx="738">
                  <c:v>0.82740279009891038</c:v>
                </c:pt>
                <c:pt idx="739">
                  <c:v>0.82740462310736318</c:v>
                </c:pt>
                <c:pt idx="740">
                  <c:v>0.82741071657829557</c:v>
                </c:pt>
                <c:pt idx="741">
                  <c:v>0.82741152271890617</c:v>
                </c:pt>
                <c:pt idx="742">
                  <c:v>0.82740934252917875</c:v>
                </c:pt>
                <c:pt idx="743">
                  <c:v>0.8274103950931565</c:v>
                </c:pt>
                <c:pt idx="744">
                  <c:v>0.82740783611481372</c:v>
                </c:pt>
                <c:pt idx="745">
                  <c:v>0.82741399850756969</c:v>
                </c:pt>
                <c:pt idx="746">
                  <c:v>0.82741706880516308</c:v>
                </c:pt>
                <c:pt idx="747">
                  <c:v>0.82742012173859114</c:v>
                </c:pt>
                <c:pt idx="748">
                  <c:v>0.82742652780317472</c:v>
                </c:pt>
                <c:pt idx="749">
                  <c:v>0.82743149418319506</c:v>
                </c:pt>
                <c:pt idx="750">
                  <c:v>0.82742826079262066</c:v>
                </c:pt>
                <c:pt idx="751">
                  <c:v>0.82742917951354911</c:v>
                </c:pt>
                <c:pt idx="752">
                  <c:v>0.82743348931698502</c:v>
                </c:pt>
                <c:pt idx="753">
                  <c:v>0.82743586595225405</c:v>
                </c:pt>
                <c:pt idx="754">
                  <c:v>0.82743188495960807</c:v>
                </c:pt>
                <c:pt idx="755">
                  <c:v>0.82742865341628535</c:v>
                </c:pt>
                <c:pt idx="756">
                  <c:v>0.82743308641206703</c:v>
                </c:pt>
                <c:pt idx="757">
                  <c:v>0.82742812775182784</c:v>
                </c:pt>
                <c:pt idx="758">
                  <c:v>0.82742286614232163</c:v>
                </c:pt>
                <c:pt idx="759">
                  <c:v>0.82742042723533471</c:v>
                </c:pt>
                <c:pt idx="760">
                  <c:v>0.82741727545460675</c:v>
                </c:pt>
                <c:pt idx="761">
                  <c:v>0.82741757366437529</c:v>
                </c:pt>
                <c:pt idx="762">
                  <c:v>0.82741941701743738</c:v>
                </c:pt>
                <c:pt idx="763">
                  <c:v>0.8274209392161348</c:v>
                </c:pt>
                <c:pt idx="764">
                  <c:v>0.82741829278009638</c:v>
                </c:pt>
                <c:pt idx="765">
                  <c:v>0.8274178724476573</c:v>
                </c:pt>
                <c:pt idx="766">
                  <c:v>0.8274230994555446</c:v>
                </c:pt>
                <c:pt idx="767">
                  <c:v>0.82742270461517797</c:v>
                </c:pt>
                <c:pt idx="768">
                  <c:v>0.82742212800525117</c:v>
                </c:pt>
                <c:pt idx="769">
                  <c:v>0.82742330839904155</c:v>
                </c:pt>
                <c:pt idx="770">
                  <c:v>0.82742696380391922</c:v>
                </c:pt>
                <c:pt idx="771">
                  <c:v>0.82742315269506717</c:v>
                </c:pt>
                <c:pt idx="772">
                  <c:v>0.82742809495878489</c:v>
                </c:pt>
                <c:pt idx="773">
                  <c:v>0.82742624844605739</c:v>
                </c:pt>
                <c:pt idx="774">
                  <c:v>0.82742097901473843</c:v>
                </c:pt>
                <c:pt idx="775">
                  <c:v>0.82741943444495847</c:v>
                </c:pt>
                <c:pt idx="776">
                  <c:v>0.82741822560349298</c:v>
                </c:pt>
                <c:pt idx="777">
                  <c:v>0.82742702425306547</c:v>
                </c:pt>
                <c:pt idx="778">
                  <c:v>0.82742804568118433</c:v>
                </c:pt>
                <c:pt idx="779">
                  <c:v>0.82742676711563889</c:v>
                </c:pt>
                <c:pt idx="780">
                  <c:v>0.82742620497763053</c:v>
                </c:pt>
                <c:pt idx="781">
                  <c:v>0.82742327402616578</c:v>
                </c:pt>
                <c:pt idx="782">
                  <c:v>0.82742118320474156</c:v>
                </c:pt>
                <c:pt idx="783">
                  <c:v>0.82742477902608524</c:v>
                </c:pt>
                <c:pt idx="784">
                  <c:v>0.82742860095102833</c:v>
                </c:pt>
                <c:pt idx="785">
                  <c:v>0.82742516147052814</c:v>
                </c:pt>
                <c:pt idx="786">
                  <c:v>0.82742124143718576</c:v>
                </c:pt>
                <c:pt idx="787">
                  <c:v>0.82741982513002466</c:v>
                </c:pt>
                <c:pt idx="788">
                  <c:v>0.82742225032867367</c:v>
                </c:pt>
                <c:pt idx="789">
                  <c:v>0.82741528450817126</c:v>
                </c:pt>
                <c:pt idx="790">
                  <c:v>0.82741485960162109</c:v>
                </c:pt>
                <c:pt idx="791">
                  <c:v>0.82741079480710678</c:v>
                </c:pt>
                <c:pt idx="792">
                  <c:v>0.82740287356338205</c:v>
                </c:pt>
                <c:pt idx="793">
                  <c:v>0.82740590576891615</c:v>
                </c:pt>
                <c:pt idx="794">
                  <c:v>0.8274072452550898</c:v>
                </c:pt>
                <c:pt idx="795">
                  <c:v>0.82740352663553085</c:v>
                </c:pt>
                <c:pt idx="796">
                  <c:v>0.82740040773588175</c:v>
                </c:pt>
                <c:pt idx="797">
                  <c:v>0.82739383008095979</c:v>
                </c:pt>
                <c:pt idx="798">
                  <c:v>0.827402106964641</c:v>
                </c:pt>
                <c:pt idx="799">
                  <c:v>0.82739794947677081</c:v>
                </c:pt>
                <c:pt idx="800">
                  <c:v>0.8273953188250649</c:v>
                </c:pt>
                <c:pt idx="801">
                  <c:v>0.82739851046775237</c:v>
                </c:pt>
                <c:pt idx="802">
                  <c:v>0.82739722541748839</c:v>
                </c:pt>
                <c:pt idx="803">
                  <c:v>0.82739668665688215</c:v>
                </c:pt>
                <c:pt idx="804">
                  <c:v>0.82739821866535102</c:v>
                </c:pt>
                <c:pt idx="805">
                  <c:v>0.82740422743012731</c:v>
                </c:pt>
                <c:pt idx="806">
                  <c:v>0.82739353007329985</c:v>
                </c:pt>
                <c:pt idx="807">
                  <c:v>0.82739851697715117</c:v>
                </c:pt>
                <c:pt idx="808">
                  <c:v>0.82739925255274949</c:v>
                </c:pt>
                <c:pt idx="809">
                  <c:v>0.82740335018966693</c:v>
                </c:pt>
                <c:pt idx="810">
                  <c:v>0.82740901641063558</c:v>
                </c:pt>
                <c:pt idx="811">
                  <c:v>0.8274120052637699</c:v>
                </c:pt>
                <c:pt idx="812">
                  <c:v>0.82741952206141967</c:v>
                </c:pt>
                <c:pt idx="813">
                  <c:v>0.82742212900494883</c:v>
                </c:pt>
                <c:pt idx="814">
                  <c:v>0.82741843780206525</c:v>
                </c:pt>
                <c:pt idx="815">
                  <c:v>0.82742676110977587</c:v>
                </c:pt>
                <c:pt idx="816">
                  <c:v>0.82742775688043491</c:v>
                </c:pt>
                <c:pt idx="817">
                  <c:v>0.82742626407237629</c:v>
                </c:pt>
                <c:pt idx="818">
                  <c:v>0.82743664222412239</c:v>
                </c:pt>
                <c:pt idx="819">
                  <c:v>0.82743926458253381</c:v>
                </c:pt>
                <c:pt idx="820">
                  <c:v>0.82744497920149507</c:v>
                </c:pt>
                <c:pt idx="821">
                  <c:v>0.82744479182682407</c:v>
                </c:pt>
                <c:pt idx="822">
                  <c:v>0.82744783283581025</c:v>
                </c:pt>
                <c:pt idx="823">
                  <c:v>0.82744528440613974</c:v>
                </c:pt>
                <c:pt idx="824">
                  <c:v>0.82744397776236944</c:v>
                </c:pt>
                <c:pt idx="825">
                  <c:v>0.82744494518738487</c:v>
                </c:pt>
                <c:pt idx="826">
                  <c:v>0.82745294797760016</c:v>
                </c:pt>
                <c:pt idx="827">
                  <c:v>0.82745582404635387</c:v>
                </c:pt>
                <c:pt idx="828">
                  <c:v>0.82745191251036887</c:v>
                </c:pt>
                <c:pt idx="829">
                  <c:v>0.82744796443747759</c:v>
                </c:pt>
                <c:pt idx="830">
                  <c:v>0.82744304803528257</c:v>
                </c:pt>
                <c:pt idx="831">
                  <c:v>0.82745098167493125</c:v>
                </c:pt>
                <c:pt idx="832">
                  <c:v>0.82745318403167811</c:v>
                </c:pt>
                <c:pt idx="833">
                  <c:v>0.827452645207716</c:v>
                </c:pt>
                <c:pt idx="834">
                  <c:v>0.82745628214007738</c:v>
                </c:pt>
                <c:pt idx="835">
                  <c:v>0.82745385452066333</c:v>
                </c:pt>
                <c:pt idx="836">
                  <c:v>0.82745590043453521</c:v>
                </c:pt>
                <c:pt idx="837">
                  <c:v>0.82745376927966963</c:v>
                </c:pt>
                <c:pt idx="838">
                  <c:v>0.8274581862870557</c:v>
                </c:pt>
                <c:pt idx="839">
                  <c:v>0.82745655526589956</c:v>
                </c:pt>
                <c:pt idx="840">
                  <c:v>0.82745413372307797</c:v>
                </c:pt>
                <c:pt idx="841">
                  <c:v>0.8274534011030823</c:v>
                </c:pt>
                <c:pt idx="842">
                  <c:v>0.82745545584508629</c:v>
                </c:pt>
                <c:pt idx="843">
                  <c:v>0.82745062273460201</c:v>
                </c:pt>
                <c:pt idx="844">
                  <c:v>0.82744732300835644</c:v>
                </c:pt>
                <c:pt idx="845">
                  <c:v>0.82744609251002887</c:v>
                </c:pt>
                <c:pt idx="846">
                  <c:v>0.82745066694192948</c:v>
                </c:pt>
                <c:pt idx="847">
                  <c:v>0.82745750791290207</c:v>
                </c:pt>
                <c:pt idx="848">
                  <c:v>0.82745652137850112</c:v>
                </c:pt>
                <c:pt idx="849">
                  <c:v>0.82745616569986902</c:v>
                </c:pt>
                <c:pt idx="850">
                  <c:v>0.82745611260105367</c:v>
                </c:pt>
                <c:pt idx="851">
                  <c:v>0.82745420053023111</c:v>
                </c:pt>
                <c:pt idx="852">
                  <c:v>0.82744793509950998</c:v>
                </c:pt>
                <c:pt idx="853">
                  <c:v>0.82745159940987112</c:v>
                </c:pt>
                <c:pt idx="854">
                  <c:v>0.82745284919696693</c:v>
                </c:pt>
                <c:pt idx="855">
                  <c:v>0.82745908225676656</c:v>
                </c:pt>
                <c:pt idx="856">
                  <c:v>0.82746703722250248</c:v>
                </c:pt>
                <c:pt idx="857">
                  <c:v>0.82746677800908119</c:v>
                </c:pt>
                <c:pt idx="858">
                  <c:v>0.82747202631837558</c:v>
                </c:pt>
                <c:pt idx="859">
                  <c:v>0.82746954549811458</c:v>
                </c:pt>
                <c:pt idx="860">
                  <c:v>0.82746541867462142</c:v>
                </c:pt>
                <c:pt idx="861">
                  <c:v>0.82746349995369317</c:v>
                </c:pt>
                <c:pt idx="862">
                  <c:v>0.82746736225075312</c:v>
                </c:pt>
                <c:pt idx="863">
                  <c:v>0.82745550861643791</c:v>
                </c:pt>
                <c:pt idx="864">
                  <c:v>0.82744784356717604</c:v>
                </c:pt>
                <c:pt idx="865">
                  <c:v>0.8274517608736589</c:v>
                </c:pt>
                <c:pt idx="866">
                  <c:v>0.8274400403434925</c:v>
                </c:pt>
                <c:pt idx="867">
                  <c:v>0.82744257151102929</c:v>
                </c:pt>
                <c:pt idx="868">
                  <c:v>0.82743966561883087</c:v>
                </c:pt>
                <c:pt idx="869">
                  <c:v>0.82743417689940579</c:v>
                </c:pt>
                <c:pt idx="870">
                  <c:v>0.8274380605225532</c:v>
                </c:pt>
                <c:pt idx="871">
                  <c:v>0.8274406596055941</c:v>
                </c:pt>
                <c:pt idx="872">
                  <c:v>0.82744045919813025</c:v>
                </c:pt>
                <c:pt idx="873">
                  <c:v>0.8274393958567372</c:v>
                </c:pt>
                <c:pt idx="874">
                  <c:v>0.82745158985683387</c:v>
                </c:pt>
                <c:pt idx="875">
                  <c:v>0.8274506541798663</c:v>
                </c:pt>
                <c:pt idx="876">
                  <c:v>0.82745093459266339</c:v>
                </c:pt>
                <c:pt idx="877">
                  <c:v>0.82745038394629078</c:v>
                </c:pt>
                <c:pt idx="878">
                  <c:v>0.82745243496911147</c:v>
                </c:pt>
                <c:pt idx="879">
                  <c:v>0.82745720252150079</c:v>
                </c:pt>
                <c:pt idx="880">
                  <c:v>0.82745519311985527</c:v>
                </c:pt>
                <c:pt idx="881">
                  <c:v>0.82746007577535896</c:v>
                </c:pt>
                <c:pt idx="882">
                  <c:v>0.82746465820845494</c:v>
                </c:pt>
                <c:pt idx="883">
                  <c:v>0.82747137612778909</c:v>
                </c:pt>
                <c:pt idx="884">
                  <c:v>0.82746448747304424</c:v>
                </c:pt>
                <c:pt idx="885">
                  <c:v>0.82747894025375612</c:v>
                </c:pt>
                <c:pt idx="886">
                  <c:v>0.82747374803755525</c:v>
                </c:pt>
                <c:pt idx="887">
                  <c:v>0.82746198344076849</c:v>
                </c:pt>
                <c:pt idx="888">
                  <c:v>0.82746180116105084</c:v>
                </c:pt>
                <c:pt idx="889">
                  <c:v>0.82745675272438246</c:v>
                </c:pt>
                <c:pt idx="890">
                  <c:v>0.82744863167138738</c:v>
                </c:pt>
                <c:pt idx="891">
                  <c:v>0.82744039988532603</c:v>
                </c:pt>
                <c:pt idx="892">
                  <c:v>0.82743580070025369</c:v>
                </c:pt>
                <c:pt idx="893">
                  <c:v>0.82743237895336907</c:v>
                </c:pt>
                <c:pt idx="894">
                  <c:v>0.82743376113039313</c:v>
                </c:pt>
                <c:pt idx="895">
                  <c:v>0.82743303261302659</c:v>
                </c:pt>
                <c:pt idx="896">
                  <c:v>0.82743270649042067</c:v>
                </c:pt>
                <c:pt idx="897">
                  <c:v>0.82743473298881265</c:v>
                </c:pt>
                <c:pt idx="898">
                  <c:v>0.82743299899304701</c:v>
                </c:pt>
                <c:pt idx="899">
                  <c:v>0.827436472730396</c:v>
                </c:pt>
                <c:pt idx="900">
                  <c:v>0.82742917680068517</c:v>
                </c:pt>
                <c:pt idx="901">
                  <c:v>0.82743092900154813</c:v>
                </c:pt>
                <c:pt idx="902">
                  <c:v>0.82743605841119361</c:v>
                </c:pt>
                <c:pt idx="903">
                  <c:v>0.82743635269771587</c:v>
                </c:pt>
                <c:pt idx="904">
                  <c:v>0.82742963156935578</c:v>
                </c:pt>
                <c:pt idx="905">
                  <c:v>0.82743371063172555</c:v>
                </c:pt>
                <c:pt idx="906">
                  <c:v>0.82743608367452304</c:v>
                </c:pt>
                <c:pt idx="907">
                  <c:v>0.82743128629868867</c:v>
                </c:pt>
                <c:pt idx="908">
                  <c:v>0.82742908357249145</c:v>
                </c:pt>
                <c:pt idx="909">
                  <c:v>0.82742745614380697</c:v>
                </c:pt>
                <c:pt idx="910">
                  <c:v>0.82742648412000019</c:v>
                </c:pt>
                <c:pt idx="911">
                  <c:v>0.82742243007822125</c:v>
                </c:pt>
                <c:pt idx="912">
                  <c:v>0.82740903103319385</c:v>
                </c:pt>
                <c:pt idx="913">
                  <c:v>0.8274131400843957</c:v>
                </c:pt>
                <c:pt idx="914">
                  <c:v>0.82741602756743371</c:v>
                </c:pt>
                <c:pt idx="915">
                  <c:v>0.82741621994902192</c:v>
                </c:pt>
                <c:pt idx="916">
                  <c:v>0.82740733649126186</c:v>
                </c:pt>
                <c:pt idx="917">
                  <c:v>0.82741026186229605</c:v>
                </c:pt>
                <c:pt idx="918">
                  <c:v>0.82740618665981691</c:v>
                </c:pt>
                <c:pt idx="919">
                  <c:v>0.82740217611114486</c:v>
                </c:pt>
                <c:pt idx="920">
                  <c:v>0.82740331085848218</c:v>
                </c:pt>
                <c:pt idx="921">
                  <c:v>0.82740231539391762</c:v>
                </c:pt>
                <c:pt idx="922">
                  <c:v>0.82740181774432897</c:v>
                </c:pt>
                <c:pt idx="923">
                  <c:v>0.82740368121309582</c:v>
                </c:pt>
                <c:pt idx="924">
                  <c:v>0.82739889878066186</c:v>
                </c:pt>
                <c:pt idx="925">
                  <c:v>0.82739315766330868</c:v>
                </c:pt>
                <c:pt idx="926">
                  <c:v>0.82740062797357328</c:v>
                </c:pt>
                <c:pt idx="927">
                  <c:v>0.82740397794506304</c:v>
                </c:pt>
                <c:pt idx="928">
                  <c:v>0.82740086949205471</c:v>
                </c:pt>
                <c:pt idx="929">
                  <c:v>0.82739602778218135</c:v>
                </c:pt>
                <c:pt idx="930">
                  <c:v>0.82739658296398932</c:v>
                </c:pt>
                <c:pt idx="931">
                  <c:v>0.82739973117692567</c:v>
                </c:pt>
                <c:pt idx="932">
                  <c:v>0.82739657268273603</c:v>
                </c:pt>
                <c:pt idx="933">
                  <c:v>0.8273967679178954</c:v>
                </c:pt>
                <c:pt idx="934">
                  <c:v>0.82739227523654824</c:v>
                </c:pt>
                <c:pt idx="935">
                  <c:v>0.8273901653057385</c:v>
                </c:pt>
                <c:pt idx="936">
                  <c:v>0.82738898269524619</c:v>
                </c:pt>
                <c:pt idx="937">
                  <c:v>0.82739161804777472</c:v>
                </c:pt>
                <c:pt idx="938">
                  <c:v>0.82739000163924425</c:v>
                </c:pt>
                <c:pt idx="939">
                  <c:v>0.8273933392148104</c:v>
                </c:pt>
                <c:pt idx="940">
                  <c:v>0.82738787001289682</c:v>
                </c:pt>
                <c:pt idx="941">
                  <c:v>0.8273974053464187</c:v>
                </c:pt>
                <c:pt idx="942">
                  <c:v>0.8273875353929333</c:v>
                </c:pt>
                <c:pt idx="943">
                  <c:v>0.8274000479225665</c:v>
                </c:pt>
                <c:pt idx="944">
                  <c:v>0.82739678561283536</c:v>
                </c:pt>
                <c:pt idx="945">
                  <c:v>0.82740082467253828</c:v>
                </c:pt>
                <c:pt idx="946">
                  <c:v>0.8274035714970337</c:v>
                </c:pt>
                <c:pt idx="947">
                  <c:v>0.82739622216241304</c:v>
                </c:pt>
                <c:pt idx="948">
                  <c:v>0.82739948648478312</c:v>
                </c:pt>
                <c:pt idx="949">
                  <c:v>0.82740101036534497</c:v>
                </c:pt>
                <c:pt idx="950">
                  <c:v>0.82739983091451819</c:v>
                </c:pt>
                <c:pt idx="951">
                  <c:v>0.82740637131831307</c:v>
                </c:pt>
                <c:pt idx="952">
                  <c:v>0.82740679054240107</c:v>
                </c:pt>
                <c:pt idx="953">
                  <c:v>0.82739734985151847</c:v>
                </c:pt>
                <c:pt idx="954">
                  <c:v>0.82740113791374315</c:v>
                </c:pt>
                <c:pt idx="955">
                  <c:v>0.82739445412454626</c:v>
                </c:pt>
                <c:pt idx="956">
                  <c:v>0.82739431100656313</c:v>
                </c:pt>
                <c:pt idx="957">
                  <c:v>0.82738480519039159</c:v>
                </c:pt>
                <c:pt idx="958">
                  <c:v>0.8273892797299971</c:v>
                </c:pt>
                <c:pt idx="959">
                  <c:v>0.82738807706715567</c:v>
                </c:pt>
                <c:pt idx="960">
                  <c:v>0.82738628012412763</c:v>
                </c:pt>
                <c:pt idx="961">
                  <c:v>0.82738482680857806</c:v>
                </c:pt>
                <c:pt idx="962">
                  <c:v>0.82739065337098805</c:v>
                </c:pt>
                <c:pt idx="963">
                  <c:v>0.827386559161155</c:v>
                </c:pt>
                <c:pt idx="964">
                  <c:v>0.82738991024099573</c:v>
                </c:pt>
                <c:pt idx="965">
                  <c:v>0.8273943375296352</c:v>
                </c:pt>
                <c:pt idx="966">
                  <c:v>0.82738806742277149</c:v>
                </c:pt>
                <c:pt idx="967">
                  <c:v>0.82738988665953084</c:v>
                </c:pt>
                <c:pt idx="968">
                  <c:v>0.82738694298136761</c:v>
                </c:pt>
                <c:pt idx="969">
                  <c:v>0.82738453812716661</c:v>
                </c:pt>
                <c:pt idx="970">
                  <c:v>0.82738799651298922</c:v>
                </c:pt>
                <c:pt idx="971">
                  <c:v>0.8273836149728343</c:v>
                </c:pt>
                <c:pt idx="972">
                  <c:v>0.82738157782373878</c:v>
                </c:pt>
                <c:pt idx="973">
                  <c:v>0.82739286646647447</c:v>
                </c:pt>
                <c:pt idx="974">
                  <c:v>0.82738669225130812</c:v>
                </c:pt>
                <c:pt idx="975">
                  <c:v>0.8273879721926235</c:v>
                </c:pt>
                <c:pt idx="976">
                  <c:v>0.8273884098892279</c:v>
                </c:pt>
                <c:pt idx="977">
                  <c:v>0.8273933082270325</c:v>
                </c:pt>
                <c:pt idx="978">
                  <c:v>0.82739921721554077</c:v>
                </c:pt>
                <c:pt idx="979">
                  <c:v>0.82740217339165922</c:v>
                </c:pt>
                <c:pt idx="980">
                  <c:v>0.82739889244402431</c:v>
                </c:pt>
                <c:pt idx="981">
                  <c:v>0.82740505097688966</c:v>
                </c:pt>
                <c:pt idx="982">
                  <c:v>0.82740788281363564</c:v>
                </c:pt>
                <c:pt idx="983">
                  <c:v>0.82741910183432299</c:v>
                </c:pt>
                <c:pt idx="984">
                  <c:v>0.82741468761715209</c:v>
                </c:pt>
                <c:pt idx="985">
                  <c:v>0.8274206514496959</c:v>
                </c:pt>
                <c:pt idx="986">
                  <c:v>0.82742455828485795</c:v>
                </c:pt>
                <c:pt idx="987">
                  <c:v>0.82742671497047171</c:v>
                </c:pt>
                <c:pt idx="988">
                  <c:v>0.82742759600746696</c:v>
                </c:pt>
                <c:pt idx="989">
                  <c:v>0.82743102329610629</c:v>
                </c:pt>
                <c:pt idx="990">
                  <c:v>0.82743400660748578</c:v>
                </c:pt>
                <c:pt idx="991">
                  <c:v>0.82743911237231049</c:v>
                </c:pt>
                <c:pt idx="992">
                  <c:v>0.82743723808745273</c:v>
                </c:pt>
                <c:pt idx="993">
                  <c:v>0.82743723808745273</c:v>
                </c:pt>
                <c:pt idx="994">
                  <c:v>0.82743794326609288</c:v>
                </c:pt>
                <c:pt idx="995">
                  <c:v>0.82743870866513602</c:v>
                </c:pt>
                <c:pt idx="996">
                  <c:v>0.82743329091884921</c:v>
                </c:pt>
                <c:pt idx="997">
                  <c:v>0.82744284731103968</c:v>
                </c:pt>
                <c:pt idx="998">
                  <c:v>0.82743562980682939</c:v>
                </c:pt>
                <c:pt idx="999">
                  <c:v>0.8274375262587067</c:v>
                </c:pt>
                <c:pt idx="1000">
                  <c:v>0.82743728853676002</c:v>
                </c:pt>
                <c:pt idx="1001">
                  <c:v>0.82743588409068491</c:v>
                </c:pt>
                <c:pt idx="1002">
                  <c:v>0.82743759185547738</c:v>
                </c:pt>
                <c:pt idx="1003">
                  <c:v>0.82744147383543609</c:v>
                </c:pt>
                <c:pt idx="1004">
                  <c:v>0.82744357163774085</c:v>
                </c:pt>
                <c:pt idx="1005">
                  <c:v>0.82743896036283937</c:v>
                </c:pt>
                <c:pt idx="1006">
                  <c:v>0.82744484751510272</c:v>
                </c:pt>
                <c:pt idx="1007">
                  <c:v>0.82744378269590824</c:v>
                </c:pt>
                <c:pt idx="1008">
                  <c:v>0.82744462467320046</c:v>
                </c:pt>
                <c:pt idx="1009">
                  <c:v>0.82744544442011725</c:v>
                </c:pt>
                <c:pt idx="1010">
                  <c:v>0.82745489602912226</c:v>
                </c:pt>
                <c:pt idx="1011">
                  <c:v>0.82745374438910146</c:v>
                </c:pt>
                <c:pt idx="1012">
                  <c:v>0.82745663143933323</c:v>
                </c:pt>
                <c:pt idx="1013">
                  <c:v>0.82746091480773309</c:v>
                </c:pt>
                <c:pt idx="1014">
                  <c:v>0.82745621839386918</c:v>
                </c:pt>
                <c:pt idx="1015">
                  <c:v>0.82745381647059069</c:v>
                </c:pt>
                <c:pt idx="1016">
                  <c:v>0.82746292227409091</c:v>
                </c:pt>
                <c:pt idx="1017">
                  <c:v>0.82745855961457826</c:v>
                </c:pt>
                <c:pt idx="1018">
                  <c:v>0.82745785860192334</c:v>
                </c:pt>
                <c:pt idx="1019">
                  <c:v>0.82746925126426363</c:v>
                </c:pt>
                <c:pt idx="1020">
                  <c:v>0.82746466494659687</c:v>
                </c:pt>
                <c:pt idx="1021">
                  <c:v>0.82746518835567684</c:v>
                </c:pt>
                <c:pt idx="1022">
                  <c:v>0.82745986313735875</c:v>
                </c:pt>
                <c:pt idx="1023">
                  <c:v>0.82745255333392287</c:v>
                </c:pt>
                <c:pt idx="1024">
                  <c:v>0.82745245858925209</c:v>
                </c:pt>
                <c:pt idx="1025">
                  <c:v>0.82745966414434036</c:v>
                </c:pt>
                <c:pt idx="1026">
                  <c:v>0.82746059351597223</c:v>
                </c:pt>
                <c:pt idx="1027">
                  <c:v>0.8274606532648936</c:v>
                </c:pt>
                <c:pt idx="1028">
                  <c:v>0.8274584963505367</c:v>
                </c:pt>
                <c:pt idx="1029">
                  <c:v>0.82745934356348916</c:v>
                </c:pt>
                <c:pt idx="1030">
                  <c:v>0.82744942433240332</c:v>
                </c:pt>
                <c:pt idx="1031">
                  <c:v>0.82744688368586983</c:v>
                </c:pt>
                <c:pt idx="1032">
                  <c:v>0.82744387726450708</c:v>
                </c:pt>
                <c:pt idx="1033">
                  <c:v>0.82743205567033862</c:v>
                </c:pt>
                <c:pt idx="1034">
                  <c:v>0.82743215901439837</c:v>
                </c:pt>
                <c:pt idx="1035">
                  <c:v>0.82743671107521632</c:v>
                </c:pt>
                <c:pt idx="1036">
                  <c:v>0.82743198346213787</c:v>
                </c:pt>
                <c:pt idx="1037">
                  <c:v>0.82744241148967801</c:v>
                </c:pt>
                <c:pt idx="1038">
                  <c:v>0.82744341766830198</c:v>
                </c:pt>
                <c:pt idx="1039">
                  <c:v>0.82744383145266664</c:v>
                </c:pt>
                <c:pt idx="1040">
                  <c:v>0.82744423129995048</c:v>
                </c:pt>
                <c:pt idx="1041">
                  <c:v>0.82744162345213335</c:v>
                </c:pt>
                <c:pt idx="1042">
                  <c:v>0.82744718015041818</c:v>
                </c:pt>
                <c:pt idx="1043">
                  <c:v>0.82744634207169243</c:v>
                </c:pt>
                <c:pt idx="1044">
                  <c:v>0.82744852589256723</c:v>
                </c:pt>
                <c:pt idx="1045">
                  <c:v>0.82744555571601208</c:v>
                </c:pt>
                <c:pt idx="1046">
                  <c:v>0.82744161314619991</c:v>
                </c:pt>
                <c:pt idx="1047">
                  <c:v>0.82744257271072708</c:v>
                </c:pt>
                <c:pt idx="1048">
                  <c:v>0.82744937146233111</c:v>
                </c:pt>
                <c:pt idx="1049">
                  <c:v>0.82744669392910952</c:v>
                </c:pt>
                <c:pt idx="1050">
                  <c:v>0.82745311852956527</c:v>
                </c:pt>
                <c:pt idx="1051">
                  <c:v>0.82744675583137683</c:v>
                </c:pt>
                <c:pt idx="1052">
                  <c:v>0.82744350513999321</c:v>
                </c:pt>
                <c:pt idx="1053">
                  <c:v>0.82743615100251822</c:v>
                </c:pt>
                <c:pt idx="1054">
                  <c:v>0.82743960310768527</c:v>
                </c:pt>
                <c:pt idx="1055">
                  <c:v>0.82743697504213165</c:v>
                </c:pt>
                <c:pt idx="1056">
                  <c:v>0.82743350805692006</c:v>
                </c:pt>
                <c:pt idx="1057">
                  <c:v>0.82743725894536913</c:v>
                </c:pt>
                <c:pt idx="1058">
                  <c:v>0.82743739960391172</c:v>
                </c:pt>
                <c:pt idx="1059">
                  <c:v>0.82743388892153014</c:v>
                </c:pt>
                <c:pt idx="1060">
                  <c:v>0.82743328903623281</c:v>
                </c:pt>
                <c:pt idx="1061">
                  <c:v>0.82743363991201069</c:v>
                </c:pt>
                <c:pt idx="1062">
                  <c:v>0.82742888032214112</c:v>
                </c:pt>
                <c:pt idx="1063">
                  <c:v>0.82743129383908709</c:v>
                </c:pt>
                <c:pt idx="1064">
                  <c:v>0.82743252944636325</c:v>
                </c:pt>
                <c:pt idx="1065">
                  <c:v>0.82743243459966109</c:v>
                </c:pt>
                <c:pt idx="1066">
                  <c:v>0.82743617081212861</c:v>
                </c:pt>
                <c:pt idx="1067">
                  <c:v>0.82743187588873723</c:v>
                </c:pt>
                <c:pt idx="1068">
                  <c:v>0.8274320502692909</c:v>
                </c:pt>
                <c:pt idx="1069">
                  <c:v>0.82742096650609853</c:v>
                </c:pt>
                <c:pt idx="1070">
                  <c:v>0.82742374641573591</c:v>
                </c:pt>
                <c:pt idx="1071">
                  <c:v>0.82742383481639525</c:v>
                </c:pt>
                <c:pt idx="1072">
                  <c:v>0.82742122126143591</c:v>
                </c:pt>
                <c:pt idx="1073">
                  <c:v>0.82742380821597183</c:v>
                </c:pt>
                <c:pt idx="1074">
                  <c:v>0.82741369885867544</c:v>
                </c:pt>
                <c:pt idx="1075">
                  <c:v>0.82739855130728834</c:v>
                </c:pt>
                <c:pt idx="1076">
                  <c:v>0.82739075184146382</c:v>
                </c:pt>
                <c:pt idx="1077">
                  <c:v>0.82738893605646913</c:v>
                </c:pt>
                <c:pt idx="1078">
                  <c:v>0.82738025713348229</c:v>
                </c:pt>
                <c:pt idx="1079">
                  <c:v>0.82737223499114299</c:v>
                </c:pt>
                <c:pt idx="1080">
                  <c:v>0.82737188239482506</c:v>
                </c:pt>
                <c:pt idx="1081">
                  <c:v>0.82737388763048547</c:v>
                </c:pt>
                <c:pt idx="1082">
                  <c:v>0.82737558987820325</c:v>
                </c:pt>
                <c:pt idx="1083">
                  <c:v>0.82736666953876636</c:v>
                </c:pt>
                <c:pt idx="1084">
                  <c:v>0.82736737595246912</c:v>
                </c:pt>
                <c:pt idx="1085">
                  <c:v>0.82736739116328828</c:v>
                </c:pt>
                <c:pt idx="1086">
                  <c:v>0.82736215323727857</c:v>
                </c:pt>
                <c:pt idx="1087">
                  <c:v>0.82736407930853784</c:v>
                </c:pt>
                <c:pt idx="1088">
                  <c:v>0.82736311732324563</c:v>
                </c:pt>
                <c:pt idx="1089">
                  <c:v>0.82735596423010371</c:v>
                </c:pt>
                <c:pt idx="1090">
                  <c:v>0.82735549139704267</c:v>
                </c:pt>
                <c:pt idx="1091">
                  <c:v>0.82735610602167731</c:v>
                </c:pt>
                <c:pt idx="1092">
                  <c:v>0.82735909879805813</c:v>
                </c:pt>
                <c:pt idx="1093">
                  <c:v>0.82735369663204095</c:v>
                </c:pt>
                <c:pt idx="1094">
                  <c:v>0.82735526575092966</c:v>
                </c:pt>
                <c:pt idx="1095">
                  <c:v>0.82735674398503833</c:v>
                </c:pt>
                <c:pt idx="1096">
                  <c:v>0.82735538336284498</c:v>
                </c:pt>
                <c:pt idx="1097">
                  <c:v>0.82735773296488446</c:v>
                </c:pt>
                <c:pt idx="1098">
                  <c:v>0.82735415746330854</c:v>
                </c:pt>
                <c:pt idx="1099">
                  <c:v>0.82735325859066633</c:v>
                </c:pt>
                <c:pt idx="1100">
                  <c:v>0.82735507154677013</c:v>
                </c:pt>
                <c:pt idx="1101">
                  <c:v>0.8273542230214036</c:v>
                </c:pt>
                <c:pt idx="1102">
                  <c:v>0.82735925425929391</c:v>
                </c:pt>
                <c:pt idx="1103">
                  <c:v>0.82736537533696919</c:v>
                </c:pt>
                <c:pt idx="1104">
                  <c:v>0.82736632576726976</c:v>
                </c:pt>
                <c:pt idx="1105">
                  <c:v>0.82737184679426046</c:v>
                </c:pt>
                <c:pt idx="1106">
                  <c:v>0.82736892881223278</c:v>
                </c:pt>
                <c:pt idx="1107">
                  <c:v>0.82737771409823768</c:v>
                </c:pt>
                <c:pt idx="1108">
                  <c:v>0.82737780260092852</c:v>
                </c:pt>
                <c:pt idx="1109">
                  <c:v>0.82738112553918886</c:v>
                </c:pt>
                <c:pt idx="1110">
                  <c:v>0.82738848061962744</c:v>
                </c:pt>
                <c:pt idx="1111">
                  <c:v>0.82739666478527241</c:v>
                </c:pt>
                <c:pt idx="1112">
                  <c:v>0.82740169666003194</c:v>
                </c:pt>
                <c:pt idx="1113">
                  <c:v>0.82739760234816739</c:v>
                </c:pt>
                <c:pt idx="1114">
                  <c:v>0.82739866525675421</c:v>
                </c:pt>
                <c:pt idx="1115">
                  <c:v>0.82739910174297604</c:v>
                </c:pt>
                <c:pt idx="1116">
                  <c:v>0.82739264399402268</c:v>
                </c:pt>
                <c:pt idx="1117">
                  <c:v>0.82739435645963777</c:v>
                </c:pt>
                <c:pt idx="1118">
                  <c:v>0.82740159284449044</c:v>
                </c:pt>
                <c:pt idx="1119">
                  <c:v>0.8274111151838951</c:v>
                </c:pt>
                <c:pt idx="1120">
                  <c:v>0.82741522384096644</c:v>
                </c:pt>
                <c:pt idx="1121">
                  <c:v>0.82741563175280164</c:v>
                </c:pt>
                <c:pt idx="1122">
                  <c:v>0.82741708759114763</c:v>
                </c:pt>
                <c:pt idx="1123">
                  <c:v>0.8274218691192935</c:v>
                </c:pt>
                <c:pt idx="1124">
                  <c:v>0.8274340067975533</c:v>
                </c:pt>
                <c:pt idx="1125">
                  <c:v>0.8274323355449873</c:v>
                </c:pt>
                <c:pt idx="1126">
                  <c:v>0.82743187024164</c:v>
                </c:pt>
                <c:pt idx="1127">
                  <c:v>0.82743220802126916</c:v>
                </c:pt>
                <c:pt idx="1128">
                  <c:v>0.82743883350067038</c:v>
                </c:pt>
                <c:pt idx="1129">
                  <c:v>0.82743842039185056</c:v>
                </c:pt>
                <c:pt idx="1130">
                  <c:v>0.82744112587658514</c:v>
                </c:pt>
                <c:pt idx="1131">
                  <c:v>0.827440100958026</c:v>
                </c:pt>
                <c:pt idx="1132">
                  <c:v>0.82744610311137212</c:v>
                </c:pt>
                <c:pt idx="1133">
                  <c:v>0.82744772399198219</c:v>
                </c:pt>
                <c:pt idx="1134">
                  <c:v>0.82744936203269459</c:v>
                </c:pt>
                <c:pt idx="1135">
                  <c:v>0.82744662148885473</c:v>
                </c:pt>
                <c:pt idx="1136">
                  <c:v>0.82745578895188365</c:v>
                </c:pt>
                <c:pt idx="1137">
                  <c:v>0.8274500386369481</c:v>
                </c:pt>
                <c:pt idx="1138">
                  <c:v>0.82744976128178505</c:v>
                </c:pt>
                <c:pt idx="1139">
                  <c:v>0.8274554669705827</c:v>
                </c:pt>
                <c:pt idx="1140">
                  <c:v>0.82746157794638742</c:v>
                </c:pt>
                <c:pt idx="1141">
                  <c:v>0.82745765298347917</c:v>
                </c:pt>
                <c:pt idx="1142">
                  <c:v>0.82746432267020797</c:v>
                </c:pt>
                <c:pt idx="1143">
                  <c:v>0.82746629812109906</c:v>
                </c:pt>
                <c:pt idx="1144">
                  <c:v>0.82746389226057859</c:v>
                </c:pt>
                <c:pt idx="1145">
                  <c:v>0.82746283899637585</c:v>
                </c:pt>
                <c:pt idx="1146">
                  <c:v>0.82746617297947034</c:v>
                </c:pt>
                <c:pt idx="1147">
                  <c:v>0.82745795627751639</c:v>
                </c:pt>
                <c:pt idx="1148">
                  <c:v>0.82745674025110749</c:v>
                </c:pt>
                <c:pt idx="1149">
                  <c:v>0.82745804272889256</c:v>
                </c:pt>
                <c:pt idx="1150">
                  <c:v>0.82746007148266221</c:v>
                </c:pt>
                <c:pt idx="1151">
                  <c:v>0.82746183940450191</c:v>
                </c:pt>
                <c:pt idx="1152">
                  <c:v>0.82746138048384155</c:v>
                </c:pt>
                <c:pt idx="1153">
                  <c:v>0.82745613053135847</c:v>
                </c:pt>
                <c:pt idx="1154">
                  <c:v>0.82744971670831813</c:v>
                </c:pt>
                <c:pt idx="1155">
                  <c:v>0.82745175808675453</c:v>
                </c:pt>
                <c:pt idx="1156">
                  <c:v>0.82744943777332225</c:v>
                </c:pt>
                <c:pt idx="1157">
                  <c:v>0.82744737587105488</c:v>
                </c:pt>
                <c:pt idx="1158">
                  <c:v>0.82744899322254895</c:v>
                </c:pt>
                <c:pt idx="1159">
                  <c:v>0.82744878462382221</c:v>
                </c:pt>
                <c:pt idx="1160">
                  <c:v>0.82745185223323181</c:v>
                </c:pt>
                <c:pt idx="1161">
                  <c:v>0.82745083866560121</c:v>
                </c:pt>
                <c:pt idx="1162">
                  <c:v>0.82744940302031156</c:v>
                </c:pt>
                <c:pt idx="1163">
                  <c:v>0.82744785422119049</c:v>
                </c:pt>
                <c:pt idx="1164">
                  <c:v>0.82745105087079529</c:v>
                </c:pt>
                <c:pt idx="1165">
                  <c:v>0.82745370120539996</c:v>
                </c:pt>
                <c:pt idx="1166">
                  <c:v>0.82745364515098196</c:v>
                </c:pt>
                <c:pt idx="1167">
                  <c:v>0.82744714343743964</c:v>
                </c:pt>
                <c:pt idx="1168">
                  <c:v>0.82743956964240828</c:v>
                </c:pt>
                <c:pt idx="1169">
                  <c:v>0.82743706947002327</c:v>
                </c:pt>
                <c:pt idx="1170">
                  <c:v>0.82743607813276809</c:v>
                </c:pt>
                <c:pt idx="1171">
                  <c:v>0.82742562931397823</c:v>
                </c:pt>
                <c:pt idx="1172">
                  <c:v>0.8274289498948294</c:v>
                </c:pt>
                <c:pt idx="1173">
                  <c:v>0.82742972869611575</c:v>
                </c:pt>
                <c:pt idx="1174">
                  <c:v>0.82742873128226813</c:v>
                </c:pt>
                <c:pt idx="1175">
                  <c:v>0.82742916659678323</c:v>
                </c:pt>
                <c:pt idx="1176">
                  <c:v>0.82742998929930256</c:v>
                </c:pt>
                <c:pt idx="1177">
                  <c:v>0.8274345224547982</c:v>
                </c:pt>
                <c:pt idx="1178">
                  <c:v>0.82743520456213082</c:v>
                </c:pt>
                <c:pt idx="1179">
                  <c:v>0.82743634129742694</c:v>
                </c:pt>
                <c:pt idx="1180">
                  <c:v>0.82743813181909232</c:v>
                </c:pt>
                <c:pt idx="1181">
                  <c:v>0.82743479225556738</c:v>
                </c:pt>
                <c:pt idx="1182">
                  <c:v>0.82743018292994897</c:v>
                </c:pt>
                <c:pt idx="1183">
                  <c:v>0.82743170734534832</c:v>
                </c:pt>
                <c:pt idx="1184">
                  <c:v>0.827427295471591</c:v>
                </c:pt>
                <c:pt idx="1185">
                  <c:v>0.82742806329139917</c:v>
                </c:pt>
                <c:pt idx="1186">
                  <c:v>0.82742911025026622</c:v>
                </c:pt>
                <c:pt idx="1187">
                  <c:v>0.82742902283124631</c:v>
                </c:pt>
                <c:pt idx="1188">
                  <c:v>0.82744355857289409</c:v>
                </c:pt>
                <c:pt idx="1189">
                  <c:v>0.82744356515964412</c:v>
                </c:pt>
                <c:pt idx="1190">
                  <c:v>0.82744339246095466</c:v>
                </c:pt>
                <c:pt idx="1191">
                  <c:v>0.8274454405281727</c:v>
                </c:pt>
                <c:pt idx="1192">
                  <c:v>0.82744780353245551</c:v>
                </c:pt>
                <c:pt idx="1193">
                  <c:v>0.82744955637018758</c:v>
                </c:pt>
                <c:pt idx="1194">
                  <c:v>0.82744439323853103</c:v>
                </c:pt>
                <c:pt idx="1195">
                  <c:v>0.82743288204599197</c:v>
                </c:pt>
                <c:pt idx="1196">
                  <c:v>0.82743104546974755</c:v>
                </c:pt>
                <c:pt idx="1197">
                  <c:v>0.8274235794135042</c:v>
                </c:pt>
                <c:pt idx="1198">
                  <c:v>0.82740770162421062</c:v>
                </c:pt>
                <c:pt idx="1199">
                  <c:v>0.82739974409700245</c:v>
                </c:pt>
                <c:pt idx="1200">
                  <c:v>0.82739870200434551</c:v>
                </c:pt>
                <c:pt idx="1201">
                  <c:v>0.82739272197934322</c:v>
                </c:pt>
                <c:pt idx="1202">
                  <c:v>0.82738264552780605</c:v>
                </c:pt>
                <c:pt idx="1203">
                  <c:v>0.82737803236697705</c:v>
                </c:pt>
                <c:pt idx="1204">
                  <c:v>0.82737756070562296</c:v>
                </c:pt>
                <c:pt idx="1205">
                  <c:v>0.82737090774619038</c:v>
                </c:pt>
                <c:pt idx="1206">
                  <c:v>0.82737125357637531</c:v>
                </c:pt>
                <c:pt idx="1207">
                  <c:v>0.82736890377027272</c:v>
                </c:pt>
                <c:pt idx="1208">
                  <c:v>0.82736661730556316</c:v>
                </c:pt>
                <c:pt idx="1209">
                  <c:v>0.82736759815750205</c:v>
                </c:pt>
                <c:pt idx="1210">
                  <c:v>0.82736697384980773</c:v>
                </c:pt>
                <c:pt idx="1211">
                  <c:v>0.82736403403153502</c:v>
                </c:pt>
                <c:pt idx="1212">
                  <c:v>0.82736874333748456</c:v>
                </c:pt>
                <c:pt idx="1213">
                  <c:v>0.82736398159426894</c:v>
                </c:pt>
                <c:pt idx="1214">
                  <c:v>0.82736678521208307</c:v>
                </c:pt>
                <c:pt idx="1215">
                  <c:v>0.82736505561104579</c:v>
                </c:pt>
                <c:pt idx="1216">
                  <c:v>0.82737418085470615</c:v>
                </c:pt>
                <c:pt idx="1217">
                  <c:v>0.82736383078118469</c:v>
                </c:pt>
                <c:pt idx="1218">
                  <c:v>0.82737223173681962</c:v>
                </c:pt>
                <c:pt idx="1219">
                  <c:v>0.82737563618289467</c:v>
                </c:pt>
                <c:pt idx="1220">
                  <c:v>0.82737519126267101</c:v>
                </c:pt>
                <c:pt idx="1221">
                  <c:v>0.82737686134353028</c:v>
                </c:pt>
                <c:pt idx="1222">
                  <c:v>0.82738511283717053</c:v>
                </c:pt>
                <c:pt idx="1223">
                  <c:v>0.82738344043757794</c:v>
                </c:pt>
                <c:pt idx="1224">
                  <c:v>0.82738422474194362</c:v>
                </c:pt>
                <c:pt idx="1225">
                  <c:v>0.82738505496018111</c:v>
                </c:pt>
                <c:pt idx="1226">
                  <c:v>0.82738396941309289</c:v>
                </c:pt>
                <c:pt idx="1227">
                  <c:v>0.82738666176300313</c:v>
                </c:pt>
                <c:pt idx="1228">
                  <c:v>0.8273930667825915</c:v>
                </c:pt>
                <c:pt idx="1229">
                  <c:v>0.82739318584762789</c:v>
                </c:pt>
                <c:pt idx="1230">
                  <c:v>0.82739812478629271</c:v>
                </c:pt>
                <c:pt idx="1231">
                  <c:v>0.82739243760868697</c:v>
                </c:pt>
                <c:pt idx="1232">
                  <c:v>0.82739787487248517</c:v>
                </c:pt>
                <c:pt idx="1233">
                  <c:v>0.82739988837675993</c:v>
                </c:pt>
                <c:pt idx="1234">
                  <c:v>0.82740000939107938</c:v>
                </c:pt>
                <c:pt idx="1235">
                  <c:v>0.82740767655501168</c:v>
                </c:pt>
                <c:pt idx="1236">
                  <c:v>0.82741067117864409</c:v>
                </c:pt>
                <c:pt idx="1237">
                  <c:v>0.82741577035671865</c:v>
                </c:pt>
                <c:pt idx="1238">
                  <c:v>0.82741633487681621</c:v>
                </c:pt>
                <c:pt idx="1239">
                  <c:v>0.82741020936573706</c:v>
                </c:pt>
                <c:pt idx="1240">
                  <c:v>0.82741192858348955</c:v>
                </c:pt>
                <c:pt idx="1241">
                  <c:v>0.82741226061730078</c:v>
                </c:pt>
                <c:pt idx="1242">
                  <c:v>0.82741122192704808</c:v>
                </c:pt>
                <c:pt idx="1243">
                  <c:v>0.82741878786159118</c:v>
                </c:pt>
                <c:pt idx="1244">
                  <c:v>0.82742361399119502</c:v>
                </c:pt>
                <c:pt idx="1245">
                  <c:v>0.82741999076717132</c:v>
                </c:pt>
                <c:pt idx="1246">
                  <c:v>0.82742722503735344</c:v>
                </c:pt>
                <c:pt idx="1247">
                  <c:v>0.82743407128266211</c:v>
                </c:pt>
                <c:pt idx="1248">
                  <c:v>0.82743582536945248</c:v>
                </c:pt>
                <c:pt idx="1249">
                  <c:v>0.82744759006827073</c:v>
                </c:pt>
                <c:pt idx="1250">
                  <c:v>0.8274491556333633</c:v>
                </c:pt>
                <c:pt idx="1251">
                  <c:v>0.82744790054725137</c:v>
                </c:pt>
                <c:pt idx="1252">
                  <c:v>0.82745671495647621</c:v>
                </c:pt>
                <c:pt idx="1253">
                  <c:v>0.82745819554799405</c:v>
                </c:pt>
                <c:pt idx="1254">
                  <c:v>0.82745966569287122</c:v>
                </c:pt>
                <c:pt idx="1255">
                  <c:v>0.82745551035834708</c:v>
                </c:pt>
                <c:pt idx="1256">
                  <c:v>0.82746382167826005</c:v>
                </c:pt>
                <c:pt idx="1257">
                  <c:v>0.82747172085699683</c:v>
                </c:pt>
                <c:pt idx="1258">
                  <c:v>0.82746373113825011</c:v>
                </c:pt>
                <c:pt idx="1259">
                  <c:v>0.82747073540626659</c:v>
                </c:pt>
                <c:pt idx="1260">
                  <c:v>0.82746907080380649</c:v>
                </c:pt>
                <c:pt idx="1261">
                  <c:v>0.82746923161672969</c:v>
                </c:pt>
                <c:pt idx="1262">
                  <c:v>0.82746820448146863</c:v>
                </c:pt>
                <c:pt idx="1263">
                  <c:v>0.82747202919662688</c:v>
                </c:pt>
                <c:pt idx="1264">
                  <c:v>0.82747851785269599</c:v>
                </c:pt>
                <c:pt idx="1265">
                  <c:v>0.82748324584922039</c:v>
                </c:pt>
                <c:pt idx="1266">
                  <c:v>0.82748772670815707</c:v>
                </c:pt>
                <c:pt idx="1267">
                  <c:v>0.82749132958773264</c:v>
                </c:pt>
                <c:pt idx="1268">
                  <c:v>0.82749473951220676</c:v>
                </c:pt>
                <c:pt idx="1269">
                  <c:v>0.82749072789385936</c:v>
                </c:pt>
                <c:pt idx="1270">
                  <c:v>0.82749251972793869</c:v>
                </c:pt>
                <c:pt idx="1271">
                  <c:v>0.82748817230392546</c:v>
                </c:pt>
                <c:pt idx="1272">
                  <c:v>0.82747750856707758</c:v>
                </c:pt>
                <c:pt idx="1273">
                  <c:v>0.82747471051569854</c:v>
                </c:pt>
                <c:pt idx="1274">
                  <c:v>0.8274720684110326</c:v>
                </c:pt>
                <c:pt idx="1275">
                  <c:v>0.8274657725833533</c:v>
                </c:pt>
                <c:pt idx="1276">
                  <c:v>0.82747348851472846</c:v>
                </c:pt>
                <c:pt idx="1277">
                  <c:v>0.82746674686253763</c:v>
                </c:pt>
                <c:pt idx="1278">
                  <c:v>0.82747073984298147</c:v>
                </c:pt>
                <c:pt idx="1279">
                  <c:v>0.82746911779066457</c:v>
                </c:pt>
                <c:pt idx="1280">
                  <c:v>0.82746890260518768</c:v>
                </c:pt>
                <c:pt idx="1281">
                  <c:v>0.82746653500211376</c:v>
                </c:pt>
                <c:pt idx="1282">
                  <c:v>0.82746606109937748</c:v>
                </c:pt>
                <c:pt idx="1283">
                  <c:v>0.82746613552428017</c:v>
                </c:pt>
                <c:pt idx="1284">
                  <c:v>0.82746143615481371</c:v>
                </c:pt>
                <c:pt idx="1285">
                  <c:v>0.82746000765579186</c:v>
                </c:pt>
                <c:pt idx="1286">
                  <c:v>0.82745430163621958</c:v>
                </c:pt>
                <c:pt idx="1287">
                  <c:v>0.82744915217422499</c:v>
                </c:pt>
                <c:pt idx="1288">
                  <c:v>0.82745824225674858</c:v>
                </c:pt>
                <c:pt idx="1289">
                  <c:v>0.82745569950954012</c:v>
                </c:pt>
                <c:pt idx="1290">
                  <c:v>0.8274619733109071</c:v>
                </c:pt>
                <c:pt idx="1291">
                  <c:v>0.8274668848468919</c:v>
                </c:pt>
                <c:pt idx="1292">
                  <c:v>0.82746198096733248</c:v>
                </c:pt>
                <c:pt idx="1293">
                  <c:v>0.82745981635787458</c:v>
                </c:pt>
                <c:pt idx="1294">
                  <c:v>0.82745727343128317</c:v>
                </c:pt>
                <c:pt idx="1295">
                  <c:v>0.8274474600670535</c:v>
                </c:pt>
                <c:pt idx="1296">
                  <c:v>0.82744937066007462</c:v>
                </c:pt>
                <c:pt idx="1297">
                  <c:v>0.82745008961040833</c:v>
                </c:pt>
                <c:pt idx="1298">
                  <c:v>0.82745786945668987</c:v>
                </c:pt>
                <c:pt idx="1299">
                  <c:v>0.82745231686103426</c:v>
                </c:pt>
                <c:pt idx="1300">
                  <c:v>0.82745370336943069</c:v>
                </c:pt>
                <c:pt idx="1301">
                  <c:v>0.82745330029912545</c:v>
                </c:pt>
                <c:pt idx="1302">
                  <c:v>0.82745356127176251</c:v>
                </c:pt>
                <c:pt idx="1303">
                  <c:v>0.82745546763544275</c:v>
                </c:pt>
                <c:pt idx="1304">
                  <c:v>0.8274565378310047</c:v>
                </c:pt>
                <c:pt idx="1305">
                  <c:v>0.82744811296313014</c:v>
                </c:pt>
                <c:pt idx="1306">
                  <c:v>0.82744716347579328</c:v>
                </c:pt>
                <c:pt idx="1307">
                  <c:v>0.82745311521850773</c:v>
                </c:pt>
                <c:pt idx="1308">
                  <c:v>0.82745394469784472</c:v>
                </c:pt>
                <c:pt idx="1309">
                  <c:v>0.82745010711528078</c:v>
                </c:pt>
                <c:pt idx="1310">
                  <c:v>0.82744113981697687</c:v>
                </c:pt>
                <c:pt idx="1311">
                  <c:v>0.8274352400647268</c:v>
                </c:pt>
                <c:pt idx="1312">
                  <c:v>0.82742936718031901</c:v>
                </c:pt>
                <c:pt idx="1313">
                  <c:v>0.82742181941219772</c:v>
                </c:pt>
                <c:pt idx="1314">
                  <c:v>0.82741774000505797</c:v>
                </c:pt>
                <c:pt idx="1315">
                  <c:v>0.82741164323375271</c:v>
                </c:pt>
                <c:pt idx="1316">
                  <c:v>0.82740698208305719</c:v>
                </c:pt>
                <c:pt idx="1317">
                  <c:v>0.82741022124412955</c:v>
                </c:pt>
                <c:pt idx="1318">
                  <c:v>0.82740870709598791</c:v>
                </c:pt>
                <c:pt idx="1319">
                  <c:v>0.82739856276762214</c:v>
                </c:pt>
                <c:pt idx="1320">
                  <c:v>0.82739826310473241</c:v>
                </c:pt>
                <c:pt idx="1321">
                  <c:v>0.82740007575474173</c:v>
                </c:pt>
                <c:pt idx="1322">
                  <c:v>0.82738708105375791</c:v>
                </c:pt>
                <c:pt idx="1323">
                  <c:v>0.82739013357905999</c:v>
                </c:pt>
                <c:pt idx="1324">
                  <c:v>0.82739019154408544</c:v>
                </c:pt>
                <c:pt idx="1325">
                  <c:v>0.82738780072899676</c:v>
                </c:pt>
                <c:pt idx="1326">
                  <c:v>0.82738199528861123</c:v>
                </c:pt>
                <c:pt idx="1327">
                  <c:v>0.82738960461422961</c:v>
                </c:pt>
                <c:pt idx="1328">
                  <c:v>0.82738987948527187</c:v>
                </c:pt>
                <c:pt idx="1329">
                  <c:v>0.82739047097524321</c:v>
                </c:pt>
                <c:pt idx="1330">
                  <c:v>0.82739255506921039</c:v>
                </c:pt>
                <c:pt idx="1331">
                  <c:v>0.82738694796029388</c:v>
                </c:pt>
                <c:pt idx="1332">
                  <c:v>0.82739876707034143</c:v>
                </c:pt>
                <c:pt idx="1333">
                  <c:v>0.82740998635844754</c:v>
                </c:pt>
                <c:pt idx="1334">
                  <c:v>0.82740756803864746</c:v>
                </c:pt>
                <c:pt idx="1335">
                  <c:v>0.82740045192921363</c:v>
                </c:pt>
                <c:pt idx="1336">
                  <c:v>0.82740672874953902</c:v>
                </c:pt>
                <c:pt idx="1337">
                  <c:v>0.82740760155659565</c:v>
                </c:pt>
                <c:pt idx="1338">
                  <c:v>0.82740731623891262</c:v>
                </c:pt>
                <c:pt idx="1339">
                  <c:v>0.82740736765586365</c:v>
                </c:pt>
                <c:pt idx="1340">
                  <c:v>0.82740173374246073</c:v>
                </c:pt>
                <c:pt idx="1341">
                  <c:v>0.82740192427679737</c:v>
                </c:pt>
                <c:pt idx="1342">
                  <c:v>0.82739622000244517</c:v>
                </c:pt>
                <c:pt idx="1343">
                  <c:v>0.82740966418376805</c:v>
                </c:pt>
                <c:pt idx="1344">
                  <c:v>0.82740680826939506</c:v>
                </c:pt>
                <c:pt idx="1345">
                  <c:v>0.82741432865951658</c:v>
                </c:pt>
                <c:pt idx="1346">
                  <c:v>0.82741860453687832</c:v>
                </c:pt>
                <c:pt idx="1347">
                  <c:v>0.82742042102209801</c:v>
                </c:pt>
                <c:pt idx="1348">
                  <c:v>0.82742581294553763</c:v>
                </c:pt>
                <c:pt idx="1349">
                  <c:v>0.82743006246521456</c:v>
                </c:pt>
                <c:pt idx="1350">
                  <c:v>0.82743781443733444</c:v>
                </c:pt>
                <c:pt idx="1351">
                  <c:v>0.82744918238517862</c:v>
                </c:pt>
                <c:pt idx="1352">
                  <c:v>0.82745041548365394</c:v>
                </c:pt>
                <c:pt idx="1353">
                  <c:v>0.82745238475592109</c:v>
                </c:pt>
                <c:pt idx="1354">
                  <c:v>0.82745511462437726</c:v>
                </c:pt>
                <c:pt idx="1355">
                  <c:v>0.82745525273544318</c:v>
                </c:pt>
                <c:pt idx="1356">
                  <c:v>0.82745976922699838</c:v>
                </c:pt>
                <c:pt idx="1357">
                  <c:v>0.827460079769335</c:v>
                </c:pt>
                <c:pt idx="1358">
                  <c:v>0.82746538060393149</c:v>
                </c:pt>
                <c:pt idx="1359">
                  <c:v>0.82746331668902517</c:v>
                </c:pt>
                <c:pt idx="1360">
                  <c:v>0.82747440428742813</c:v>
                </c:pt>
                <c:pt idx="1361">
                  <c:v>0.82747620989320092</c:v>
                </c:pt>
                <c:pt idx="1362">
                  <c:v>0.82747699665700714</c:v>
                </c:pt>
                <c:pt idx="1363">
                  <c:v>0.82748016210739728</c:v>
                </c:pt>
                <c:pt idx="1364">
                  <c:v>0.8274881177100023</c:v>
                </c:pt>
                <c:pt idx="1365">
                  <c:v>0.82748367467570605</c:v>
                </c:pt>
                <c:pt idx="1366">
                  <c:v>0.82748585517152806</c:v>
                </c:pt>
                <c:pt idx="1367">
                  <c:v>0.82748167071378409</c:v>
                </c:pt>
                <c:pt idx="1368">
                  <c:v>0.82748476085966349</c:v>
                </c:pt>
                <c:pt idx="1369">
                  <c:v>0.82749004997388109</c:v>
                </c:pt>
                <c:pt idx="1370">
                  <c:v>0.82749225707012641</c:v>
                </c:pt>
                <c:pt idx="1371">
                  <c:v>0.82749304917162458</c:v>
                </c:pt>
                <c:pt idx="1372">
                  <c:v>0.8275006190680898</c:v>
                </c:pt>
                <c:pt idx="1373">
                  <c:v>0.82749843770665554</c:v>
                </c:pt>
                <c:pt idx="1374">
                  <c:v>0.82749547660097122</c:v>
                </c:pt>
                <c:pt idx="1375">
                  <c:v>0.8274988576062885</c:v>
                </c:pt>
                <c:pt idx="1376">
                  <c:v>0.82750023175743681</c:v>
                </c:pt>
                <c:pt idx="1377">
                  <c:v>0.82749251888369568</c:v>
                </c:pt>
                <c:pt idx="1378">
                  <c:v>0.82749112383926615</c:v>
                </c:pt>
                <c:pt idx="1379">
                  <c:v>0.82749624965643975</c:v>
                </c:pt>
                <c:pt idx="1380">
                  <c:v>0.82749188564583753</c:v>
                </c:pt>
                <c:pt idx="1381">
                  <c:v>0.8274923949524492</c:v>
                </c:pt>
                <c:pt idx="1382">
                  <c:v>0.82749337900272946</c:v>
                </c:pt>
                <c:pt idx="1383">
                  <c:v>0.82749300478822529</c:v>
                </c:pt>
                <c:pt idx="1384">
                  <c:v>0.82749836315504111</c:v>
                </c:pt>
                <c:pt idx="1385">
                  <c:v>0.8274852279995778</c:v>
                </c:pt>
                <c:pt idx="1386">
                  <c:v>0.82748919928448383</c:v>
                </c:pt>
                <c:pt idx="1387">
                  <c:v>0.82749300573118889</c:v>
                </c:pt>
                <c:pt idx="1388">
                  <c:v>0.82749780072493384</c:v>
                </c:pt>
                <c:pt idx="1389">
                  <c:v>0.82750021397446094</c:v>
                </c:pt>
                <c:pt idx="1390">
                  <c:v>0.82749401927413924</c:v>
                </c:pt>
                <c:pt idx="1391">
                  <c:v>0.82748622516000214</c:v>
                </c:pt>
                <c:pt idx="1392">
                  <c:v>0.8274970128280964</c:v>
                </c:pt>
                <c:pt idx="1393">
                  <c:v>0.82750059518384111</c:v>
                </c:pt>
                <c:pt idx="1394">
                  <c:v>0.82749252424937858</c:v>
                </c:pt>
                <c:pt idx="1395">
                  <c:v>0.82749429408182573</c:v>
                </c:pt>
                <c:pt idx="1396">
                  <c:v>0.82748819664897122</c:v>
                </c:pt>
                <c:pt idx="1397">
                  <c:v>0.82749018012573816</c:v>
                </c:pt>
                <c:pt idx="1398">
                  <c:v>0.82749002405231331</c:v>
                </c:pt>
                <c:pt idx="1399">
                  <c:v>0.82748443679168293</c:v>
                </c:pt>
                <c:pt idx="1400">
                  <c:v>0.82748134174091781</c:v>
                </c:pt>
                <c:pt idx="1401">
                  <c:v>0.82748187408016138</c:v>
                </c:pt>
                <c:pt idx="1402">
                  <c:v>0.82747872055421312</c:v>
                </c:pt>
                <c:pt idx="1403">
                  <c:v>0.827481189017226</c:v>
                </c:pt>
                <c:pt idx="1404">
                  <c:v>0.82747704446011727</c:v>
                </c:pt>
                <c:pt idx="1405">
                  <c:v>0.82748206689455561</c:v>
                </c:pt>
                <c:pt idx="1406">
                  <c:v>0.827468151766099</c:v>
                </c:pt>
                <c:pt idx="1407">
                  <c:v>0.82746907069109032</c:v>
                </c:pt>
                <c:pt idx="1408">
                  <c:v>0.82747000597392761</c:v>
                </c:pt>
                <c:pt idx="1409">
                  <c:v>0.82747367373605329</c:v>
                </c:pt>
                <c:pt idx="1410">
                  <c:v>0.82747526448712394</c:v>
                </c:pt>
                <c:pt idx="1411">
                  <c:v>0.82747542624301085</c:v>
                </c:pt>
                <c:pt idx="1412">
                  <c:v>0.82747135362668389</c:v>
                </c:pt>
                <c:pt idx="1413">
                  <c:v>0.82747225598976648</c:v>
                </c:pt>
                <c:pt idx="1414">
                  <c:v>0.82747264226941974</c:v>
                </c:pt>
                <c:pt idx="1415">
                  <c:v>0.82747102887984769</c:v>
                </c:pt>
                <c:pt idx="1416">
                  <c:v>0.82746648552045021</c:v>
                </c:pt>
                <c:pt idx="1417">
                  <c:v>0.82747193460665891</c:v>
                </c:pt>
                <c:pt idx="1418">
                  <c:v>0.82747121428055537</c:v>
                </c:pt>
                <c:pt idx="1419">
                  <c:v>0.8274752226125256</c:v>
                </c:pt>
                <c:pt idx="1420">
                  <c:v>0.82747580365585627</c:v>
                </c:pt>
                <c:pt idx="1421">
                  <c:v>0.8274728546400012</c:v>
                </c:pt>
                <c:pt idx="1422">
                  <c:v>0.82747022583554697</c:v>
                </c:pt>
                <c:pt idx="1423">
                  <c:v>0.82747241109554748</c:v>
                </c:pt>
                <c:pt idx="1424">
                  <c:v>0.82747466353215127</c:v>
                </c:pt>
                <c:pt idx="1425">
                  <c:v>0.82747496288894662</c:v>
                </c:pt>
                <c:pt idx="1426">
                  <c:v>0.82747297239262363</c:v>
                </c:pt>
                <c:pt idx="1427">
                  <c:v>0.82746923533922401</c:v>
                </c:pt>
                <c:pt idx="1428">
                  <c:v>0.82746903398879645</c:v>
                </c:pt>
                <c:pt idx="1429">
                  <c:v>0.82746836011140257</c:v>
                </c:pt>
                <c:pt idx="1430">
                  <c:v>0.82746407025828417</c:v>
                </c:pt>
                <c:pt idx="1431">
                  <c:v>0.82745992280892855</c:v>
                </c:pt>
                <c:pt idx="1432">
                  <c:v>0.82746394571484883</c:v>
                </c:pt>
                <c:pt idx="1433">
                  <c:v>0.82746293530688386</c:v>
                </c:pt>
                <c:pt idx="1434">
                  <c:v>0.82746366624501533</c:v>
                </c:pt>
                <c:pt idx="1435">
                  <c:v>0.82745996435275249</c:v>
                </c:pt>
                <c:pt idx="1436">
                  <c:v>0.82745589727818047</c:v>
                </c:pt>
                <c:pt idx="1437">
                  <c:v>0.82744576766447198</c:v>
                </c:pt>
                <c:pt idx="1438">
                  <c:v>0.82744312357184724</c:v>
                </c:pt>
                <c:pt idx="1439">
                  <c:v>0.82744543101787404</c:v>
                </c:pt>
                <c:pt idx="1440">
                  <c:v>0.82744128034549691</c:v>
                </c:pt>
                <c:pt idx="1441">
                  <c:v>0.82744080989452529</c:v>
                </c:pt>
                <c:pt idx="1442">
                  <c:v>0.82743813587642412</c:v>
                </c:pt>
                <c:pt idx="1443">
                  <c:v>0.82743524351318054</c:v>
                </c:pt>
                <c:pt idx="1444">
                  <c:v>0.82742701421123999</c:v>
                </c:pt>
                <c:pt idx="1445">
                  <c:v>0.82743094683057361</c:v>
                </c:pt>
                <c:pt idx="1446">
                  <c:v>0.82742157216926771</c:v>
                </c:pt>
                <c:pt idx="1447">
                  <c:v>0.82741823582876417</c:v>
                </c:pt>
                <c:pt idx="1448">
                  <c:v>0.82741650347618723</c:v>
                </c:pt>
                <c:pt idx="1449">
                  <c:v>0.82742048342383823</c:v>
                </c:pt>
                <c:pt idx="1450">
                  <c:v>0.8274236741235621</c:v>
                </c:pt>
                <c:pt idx="1451">
                  <c:v>0.82742030023983248</c:v>
                </c:pt>
                <c:pt idx="1452">
                  <c:v>0.82742407487513381</c:v>
                </c:pt>
                <c:pt idx="1453">
                  <c:v>0.82742265756165323</c:v>
                </c:pt>
                <c:pt idx="1454">
                  <c:v>0.82742230486330381</c:v>
                </c:pt>
                <c:pt idx="1455">
                  <c:v>0.82741430156293116</c:v>
                </c:pt>
                <c:pt idx="1456">
                  <c:v>0.82742039140271606</c:v>
                </c:pt>
                <c:pt idx="1457">
                  <c:v>0.82741489133236246</c:v>
                </c:pt>
                <c:pt idx="1458">
                  <c:v>0.82741007094857666</c:v>
                </c:pt>
                <c:pt idx="1459">
                  <c:v>0.82741622020650818</c:v>
                </c:pt>
                <c:pt idx="1460">
                  <c:v>0.82740998012715228</c:v>
                </c:pt>
                <c:pt idx="1461">
                  <c:v>0.82741197004996203</c:v>
                </c:pt>
                <c:pt idx="1462">
                  <c:v>0.82741426819637487</c:v>
                </c:pt>
                <c:pt idx="1463">
                  <c:v>0.82741598936341043</c:v>
                </c:pt>
                <c:pt idx="1464">
                  <c:v>0.82742917765636492</c:v>
                </c:pt>
                <c:pt idx="1465">
                  <c:v>0.8274265051547407</c:v>
                </c:pt>
                <c:pt idx="1466">
                  <c:v>0.82743279026836059</c:v>
                </c:pt>
                <c:pt idx="1467">
                  <c:v>0.82742348970118285</c:v>
                </c:pt>
                <c:pt idx="1468">
                  <c:v>0.82742940150458644</c:v>
                </c:pt>
                <c:pt idx="1469">
                  <c:v>0.82743541121232644</c:v>
                </c:pt>
                <c:pt idx="1470">
                  <c:v>0.82743873474878027</c:v>
                </c:pt>
                <c:pt idx="1471">
                  <c:v>0.82742795389617918</c:v>
                </c:pt>
                <c:pt idx="1472">
                  <c:v>0.82742743455105283</c:v>
                </c:pt>
                <c:pt idx="1473">
                  <c:v>0.82743144267895996</c:v>
                </c:pt>
                <c:pt idx="1474">
                  <c:v>0.82743376235552313</c:v>
                </c:pt>
                <c:pt idx="1475">
                  <c:v>0.82743505627259506</c:v>
                </c:pt>
                <c:pt idx="1476">
                  <c:v>0.82744088458022513</c:v>
                </c:pt>
                <c:pt idx="1477">
                  <c:v>0.82744631418759806</c:v>
                </c:pt>
                <c:pt idx="1478">
                  <c:v>0.82744678211577327</c:v>
                </c:pt>
                <c:pt idx="1479">
                  <c:v>0.82745372942508388</c:v>
                </c:pt>
                <c:pt idx="1480">
                  <c:v>0.82745887740927715</c:v>
                </c:pt>
                <c:pt idx="1481">
                  <c:v>0.82746299039772098</c:v>
                </c:pt>
                <c:pt idx="1482">
                  <c:v>0.82747144707699916</c:v>
                </c:pt>
                <c:pt idx="1483">
                  <c:v>0.82746904414740097</c:v>
                </c:pt>
                <c:pt idx="1484">
                  <c:v>0.82748276582459412</c:v>
                </c:pt>
                <c:pt idx="1485">
                  <c:v>0.82748240622271563</c:v>
                </c:pt>
                <c:pt idx="1486">
                  <c:v>0.8274867582455202</c:v>
                </c:pt>
                <c:pt idx="1487">
                  <c:v>0.8274995419516924</c:v>
                </c:pt>
                <c:pt idx="1488">
                  <c:v>0.82750858716533926</c:v>
                </c:pt>
                <c:pt idx="1489">
                  <c:v>0.82750562690058704</c:v>
                </c:pt>
                <c:pt idx="1490">
                  <c:v>0.82750110248518771</c:v>
                </c:pt>
                <c:pt idx="1491">
                  <c:v>0.82750842078598097</c:v>
                </c:pt>
                <c:pt idx="1492">
                  <c:v>0.82751109835787828</c:v>
                </c:pt>
                <c:pt idx="1493">
                  <c:v>0.82750680142184796</c:v>
                </c:pt>
                <c:pt idx="1494">
                  <c:v>0.82750815518987253</c:v>
                </c:pt>
                <c:pt idx="1495">
                  <c:v>0.8275051104863832</c:v>
                </c:pt>
                <c:pt idx="1496">
                  <c:v>0.82751034740607343</c:v>
                </c:pt>
                <c:pt idx="1497">
                  <c:v>0.8275104556550188</c:v>
                </c:pt>
                <c:pt idx="1498">
                  <c:v>0.82751736719100366</c:v>
                </c:pt>
                <c:pt idx="1499">
                  <c:v>0.82751205278877649</c:v>
                </c:pt>
                <c:pt idx="1500">
                  <c:v>0.82751280428941454</c:v>
                </c:pt>
                <c:pt idx="1501">
                  <c:v>0.82751688614199959</c:v>
                </c:pt>
                <c:pt idx="1502">
                  <c:v>0.82751233307486205</c:v>
                </c:pt>
                <c:pt idx="1503">
                  <c:v>0.8275105256605132</c:v>
                </c:pt>
                <c:pt idx="1504">
                  <c:v>0.82751849513684339</c:v>
                </c:pt>
                <c:pt idx="1505">
                  <c:v>0.82752922494194359</c:v>
                </c:pt>
                <c:pt idx="1506">
                  <c:v>0.82752005798907213</c:v>
                </c:pt>
                <c:pt idx="1507">
                  <c:v>0.82752567997803317</c:v>
                </c:pt>
                <c:pt idx="1508">
                  <c:v>0.82752288126510476</c:v>
                </c:pt>
                <c:pt idx="1509">
                  <c:v>0.82752893070809264</c:v>
                </c:pt>
                <c:pt idx="1510">
                  <c:v>0.82752789158503381</c:v>
                </c:pt>
                <c:pt idx="1511">
                  <c:v>0.82752389685936978</c:v>
                </c:pt>
                <c:pt idx="1512">
                  <c:v>0.82752246339210633</c:v>
                </c:pt>
                <c:pt idx="1513">
                  <c:v>0.82751746392694403</c:v>
                </c:pt>
                <c:pt idx="1514">
                  <c:v>0.82751580607662123</c:v>
                </c:pt>
                <c:pt idx="1515">
                  <c:v>0.82752119071308583</c:v>
                </c:pt>
                <c:pt idx="1516">
                  <c:v>0.82752609590505932</c:v>
                </c:pt>
                <c:pt idx="1517">
                  <c:v>0.82752651607211114</c:v>
                </c:pt>
                <c:pt idx="1518">
                  <c:v>0.8275215495900593</c:v>
                </c:pt>
                <c:pt idx="1519">
                  <c:v>0.82752298923594669</c:v>
                </c:pt>
                <c:pt idx="1520">
                  <c:v>0.82751730548542546</c:v>
                </c:pt>
                <c:pt idx="1521">
                  <c:v>0.82751768349646448</c:v>
                </c:pt>
                <c:pt idx="1522">
                  <c:v>0.82750952980512893</c:v>
                </c:pt>
                <c:pt idx="1523">
                  <c:v>0.82750831199482422</c:v>
                </c:pt>
                <c:pt idx="1524">
                  <c:v>0.82750806637371344</c:v>
                </c:pt>
                <c:pt idx="1525">
                  <c:v>0.82750109377639336</c:v>
                </c:pt>
                <c:pt idx="1526">
                  <c:v>0.82749810328007034</c:v>
                </c:pt>
                <c:pt idx="1527">
                  <c:v>0.82750348317703659</c:v>
                </c:pt>
                <c:pt idx="1528">
                  <c:v>0.82750495164004945</c:v>
                </c:pt>
                <c:pt idx="1529">
                  <c:v>0.82749528394127969</c:v>
                </c:pt>
                <c:pt idx="1530">
                  <c:v>0.82749464284293306</c:v>
                </c:pt>
                <c:pt idx="1531">
                  <c:v>0.82749085523819466</c:v>
                </c:pt>
                <c:pt idx="1532">
                  <c:v>0.8274884317460901</c:v>
                </c:pt>
                <c:pt idx="1533">
                  <c:v>0.82749123852356976</c:v>
                </c:pt>
                <c:pt idx="1534">
                  <c:v>0.82748441058538991</c:v>
                </c:pt>
                <c:pt idx="1535">
                  <c:v>0.82748647292046351</c:v>
                </c:pt>
                <c:pt idx="1536">
                  <c:v>0.82748737085014212</c:v>
                </c:pt>
                <c:pt idx="1537">
                  <c:v>0.82748440678885515</c:v>
                </c:pt>
                <c:pt idx="1538">
                  <c:v>0.82748303431957115</c:v>
                </c:pt>
                <c:pt idx="1539">
                  <c:v>0.82748997091482235</c:v>
                </c:pt>
                <c:pt idx="1540">
                  <c:v>0.82749172147249672</c:v>
                </c:pt>
                <c:pt idx="1541">
                  <c:v>0.8274958413784651</c:v>
                </c:pt>
                <c:pt idx="1542">
                  <c:v>0.8274953829292867</c:v>
                </c:pt>
                <c:pt idx="1543">
                  <c:v>0.82749189314018634</c:v>
                </c:pt>
                <c:pt idx="1544">
                  <c:v>0.8274861350281183</c:v>
                </c:pt>
                <c:pt idx="1545">
                  <c:v>0.82749007080711734</c:v>
                </c:pt>
                <c:pt idx="1546">
                  <c:v>0.82748407466700802</c:v>
                </c:pt>
                <c:pt idx="1547">
                  <c:v>0.82748472385458594</c:v>
                </c:pt>
                <c:pt idx="1548">
                  <c:v>0.82748124500828824</c:v>
                </c:pt>
                <c:pt idx="1549">
                  <c:v>0.82747244759377836</c:v>
                </c:pt>
                <c:pt idx="1550">
                  <c:v>0.82746055280976982</c:v>
                </c:pt>
                <c:pt idx="1551">
                  <c:v>0.82745921008657919</c:v>
                </c:pt>
                <c:pt idx="1552">
                  <c:v>0.82745745267473614</c:v>
                </c:pt>
                <c:pt idx="1553">
                  <c:v>0.82745096254086559</c:v>
                </c:pt>
                <c:pt idx="1554">
                  <c:v>0.82744485055874128</c:v>
                </c:pt>
                <c:pt idx="1555">
                  <c:v>0.82744302839105954</c:v>
                </c:pt>
                <c:pt idx="1556">
                  <c:v>0.82743655192685106</c:v>
                </c:pt>
                <c:pt idx="1557">
                  <c:v>0.82743566906728461</c:v>
                </c:pt>
                <c:pt idx="1558">
                  <c:v>0.82743166707932569</c:v>
                </c:pt>
                <c:pt idx="1559">
                  <c:v>0.82742503823619584</c:v>
                </c:pt>
                <c:pt idx="1560">
                  <c:v>0.82743231052108579</c:v>
                </c:pt>
                <c:pt idx="1561">
                  <c:v>0.8274218024882124</c:v>
                </c:pt>
                <c:pt idx="1562">
                  <c:v>0.8274251986656731</c:v>
                </c:pt>
                <c:pt idx="1563">
                  <c:v>0.82742232883889932</c:v>
                </c:pt>
                <c:pt idx="1564">
                  <c:v>0.82742207979070426</c:v>
                </c:pt>
                <c:pt idx="1565">
                  <c:v>0.82742078809033426</c:v>
                </c:pt>
                <c:pt idx="1566">
                  <c:v>0.82742431377947201</c:v>
                </c:pt>
                <c:pt idx="1567">
                  <c:v>0.82741686842644235</c:v>
                </c:pt>
                <c:pt idx="1568">
                  <c:v>0.82742586399303841</c:v>
                </c:pt>
                <c:pt idx="1569">
                  <c:v>0.82742802554486217</c:v>
                </c:pt>
                <c:pt idx="1570">
                  <c:v>0.82743510817502353</c:v>
                </c:pt>
                <c:pt idx="1571">
                  <c:v>0.82744091092722527</c:v>
                </c:pt>
                <c:pt idx="1572">
                  <c:v>0.82743929632727076</c:v>
                </c:pt>
                <c:pt idx="1573">
                  <c:v>0.8274414503880565</c:v>
                </c:pt>
                <c:pt idx="1574">
                  <c:v>0.82743502911265387</c:v>
                </c:pt>
                <c:pt idx="1575">
                  <c:v>0.82743894272463347</c:v>
                </c:pt>
                <c:pt idx="1576">
                  <c:v>0.82743255392218362</c:v>
                </c:pt>
                <c:pt idx="1577">
                  <c:v>0.82743554827839727</c:v>
                </c:pt>
                <c:pt idx="1578">
                  <c:v>0.82743508408340105</c:v>
                </c:pt>
                <c:pt idx="1579">
                  <c:v>0.82743772302840135</c:v>
                </c:pt>
                <c:pt idx="1580">
                  <c:v>0.82744503605485864</c:v>
                </c:pt>
                <c:pt idx="1581">
                  <c:v>0.82744868400737392</c:v>
                </c:pt>
                <c:pt idx="1582">
                  <c:v>0.82744887636428199</c:v>
                </c:pt>
                <c:pt idx="1583">
                  <c:v>0.82746158500868228</c:v>
                </c:pt>
                <c:pt idx="1584">
                  <c:v>0.82745802982687433</c:v>
                </c:pt>
                <c:pt idx="1585">
                  <c:v>0.82746618731474453</c:v>
                </c:pt>
                <c:pt idx="1586">
                  <c:v>0.82747107500184558</c:v>
                </c:pt>
                <c:pt idx="1587">
                  <c:v>0.82746994126082762</c:v>
                </c:pt>
                <c:pt idx="1588">
                  <c:v>0.82746917945425624</c:v>
                </c:pt>
                <c:pt idx="1589">
                  <c:v>0.8274747512366486</c:v>
                </c:pt>
                <c:pt idx="1590">
                  <c:v>0.82747558381229536</c:v>
                </c:pt>
                <c:pt idx="1591">
                  <c:v>0.82747641164844343</c:v>
                </c:pt>
                <c:pt idx="1592">
                  <c:v>0.82747600482027917</c:v>
                </c:pt>
                <c:pt idx="1593">
                  <c:v>0.82748370956611317</c:v>
                </c:pt>
                <c:pt idx="1594">
                  <c:v>0.82748103303921106</c:v>
                </c:pt>
                <c:pt idx="1595">
                  <c:v>0.82748042479726347</c:v>
                </c:pt>
                <c:pt idx="1596">
                  <c:v>0.82748813477875782</c:v>
                </c:pt>
                <c:pt idx="1597">
                  <c:v>0.82748666615035749</c:v>
                </c:pt>
                <c:pt idx="1598">
                  <c:v>0.82749077940622018</c:v>
                </c:pt>
                <c:pt idx="1599">
                  <c:v>0.82749348351518504</c:v>
                </c:pt>
                <c:pt idx="1600">
                  <c:v>0.82749674935403217</c:v>
                </c:pt>
                <c:pt idx="1601">
                  <c:v>0.82749749716016696</c:v>
                </c:pt>
                <c:pt idx="1602">
                  <c:v>0.8275061793061752</c:v>
                </c:pt>
                <c:pt idx="1603">
                  <c:v>0.82751494568685779</c:v>
                </c:pt>
                <c:pt idx="1604">
                  <c:v>0.82751971455166107</c:v>
                </c:pt>
                <c:pt idx="1605">
                  <c:v>0.82752272536775207</c:v>
                </c:pt>
                <c:pt idx="1606">
                  <c:v>0.82751388080430766</c:v>
                </c:pt>
                <c:pt idx="1607">
                  <c:v>0.82751548542910336</c:v>
                </c:pt>
                <c:pt idx="1608">
                  <c:v>0.82752022385827284</c:v>
                </c:pt>
                <c:pt idx="1609">
                  <c:v>0.82752092685888667</c:v>
                </c:pt>
                <c:pt idx="1610">
                  <c:v>0.82752193334360524</c:v>
                </c:pt>
                <c:pt idx="1611">
                  <c:v>0.82752153363702852</c:v>
                </c:pt>
                <c:pt idx="1612">
                  <c:v>0.82753161378306905</c:v>
                </c:pt>
                <c:pt idx="1613">
                  <c:v>0.82753022489258332</c:v>
                </c:pt>
                <c:pt idx="1614">
                  <c:v>0.82752641536356397</c:v>
                </c:pt>
                <c:pt idx="1615">
                  <c:v>0.8275299893239827</c:v>
                </c:pt>
                <c:pt idx="1616">
                  <c:v>0.82753051373938213</c:v>
                </c:pt>
                <c:pt idx="1617">
                  <c:v>0.82752812971510648</c:v>
                </c:pt>
                <c:pt idx="1618">
                  <c:v>0.82752558551477684</c:v>
                </c:pt>
                <c:pt idx="1619">
                  <c:v>0.82752787657827753</c:v>
                </c:pt>
                <c:pt idx="1620">
                  <c:v>0.8275232759540796</c:v>
                </c:pt>
                <c:pt idx="1621">
                  <c:v>0.82752466371153421</c:v>
                </c:pt>
                <c:pt idx="1622">
                  <c:v>0.8275305163395299</c:v>
                </c:pt>
                <c:pt idx="1623">
                  <c:v>0.82752122642305581</c:v>
                </c:pt>
                <c:pt idx="1624">
                  <c:v>0.82752600495692341</c:v>
                </c:pt>
                <c:pt idx="1625">
                  <c:v>0.82752818249714266</c:v>
                </c:pt>
                <c:pt idx="1626">
                  <c:v>0.82753625806907216</c:v>
                </c:pt>
                <c:pt idx="1627">
                  <c:v>0.82753554936131601</c:v>
                </c:pt>
                <c:pt idx="1628">
                  <c:v>0.82752849421118613</c:v>
                </c:pt>
                <c:pt idx="1629">
                  <c:v>0.82752550324338114</c:v>
                </c:pt>
                <c:pt idx="1630">
                  <c:v>0.82752304481888295</c:v>
                </c:pt>
                <c:pt idx="1631">
                  <c:v>0.82751773279874508</c:v>
                </c:pt>
                <c:pt idx="1632">
                  <c:v>0.8275119658585447</c:v>
                </c:pt>
                <c:pt idx="1633">
                  <c:v>0.82751820996317849</c:v>
                </c:pt>
                <c:pt idx="1634">
                  <c:v>0.82751798506996166</c:v>
                </c:pt>
                <c:pt idx="1635">
                  <c:v>0.82751690167621961</c:v>
                </c:pt>
                <c:pt idx="1636">
                  <c:v>0.82751588827397637</c:v>
                </c:pt>
                <c:pt idx="1637">
                  <c:v>0.82751788578985563</c:v>
                </c:pt>
                <c:pt idx="1638">
                  <c:v>0.82751539109586947</c:v>
                </c:pt>
                <c:pt idx="1639">
                  <c:v>0.82751690980412673</c:v>
                </c:pt>
                <c:pt idx="1640">
                  <c:v>0.82751968954837685</c:v>
                </c:pt>
                <c:pt idx="1641">
                  <c:v>0.82752043614412918</c:v>
                </c:pt>
                <c:pt idx="1642">
                  <c:v>0.82752859974726745</c:v>
                </c:pt>
                <c:pt idx="1643">
                  <c:v>0.82752665345827192</c:v>
                </c:pt>
                <c:pt idx="1644">
                  <c:v>0.82752112124574007</c:v>
                </c:pt>
                <c:pt idx="1645">
                  <c:v>0.82752079313517513</c:v>
                </c:pt>
                <c:pt idx="1646">
                  <c:v>0.82751435751456548</c:v>
                </c:pt>
                <c:pt idx="1647">
                  <c:v>0.82751450656843417</c:v>
                </c:pt>
                <c:pt idx="1648">
                  <c:v>0.82751410524334901</c:v>
                </c:pt>
                <c:pt idx="1649">
                  <c:v>0.82751293297746575</c:v>
                </c:pt>
                <c:pt idx="1650">
                  <c:v>0.82751350995684281</c:v>
                </c:pt>
                <c:pt idx="1651">
                  <c:v>0.82750422480454733</c:v>
                </c:pt>
                <c:pt idx="1652">
                  <c:v>0.82750470266920562</c:v>
                </c:pt>
                <c:pt idx="1653">
                  <c:v>0.82750370821096064</c:v>
                </c:pt>
                <c:pt idx="1654">
                  <c:v>0.8274922740681524</c:v>
                </c:pt>
                <c:pt idx="1655">
                  <c:v>0.82749472707760729</c:v>
                </c:pt>
                <c:pt idx="1656">
                  <c:v>0.82749247484506649</c:v>
                </c:pt>
                <c:pt idx="1657">
                  <c:v>0.82748775737253411</c:v>
                </c:pt>
                <c:pt idx="1658">
                  <c:v>0.82749198152685022</c:v>
                </c:pt>
                <c:pt idx="1659">
                  <c:v>0.8274873585949255</c:v>
                </c:pt>
                <c:pt idx="1660">
                  <c:v>0.82751978490192557</c:v>
                </c:pt>
                <c:pt idx="1661">
                  <c:v>0.82752990815762728</c:v>
                </c:pt>
                <c:pt idx="1662">
                  <c:v>0.82751977548628464</c:v>
                </c:pt>
                <c:pt idx="1663">
                  <c:v>0.82751513203052907</c:v>
                </c:pt>
                <c:pt idx="1664">
                  <c:v>0.82751138560016413</c:v>
                </c:pt>
                <c:pt idx="1665">
                  <c:v>0.82750400767716115</c:v>
                </c:pt>
                <c:pt idx="1666">
                  <c:v>0.82750213019396202</c:v>
                </c:pt>
                <c:pt idx="1667">
                  <c:v>0.82749508292900054</c:v>
                </c:pt>
                <c:pt idx="1668">
                  <c:v>0.82748456092037059</c:v>
                </c:pt>
                <c:pt idx="1669">
                  <c:v>0.82748569441864972</c:v>
                </c:pt>
                <c:pt idx="1670">
                  <c:v>0.82748255516055713</c:v>
                </c:pt>
                <c:pt idx="1671">
                  <c:v>0.82747981269211435</c:v>
                </c:pt>
                <c:pt idx="1672">
                  <c:v>0.82747762285800275</c:v>
                </c:pt>
                <c:pt idx="1673">
                  <c:v>0.82747133575642406</c:v>
                </c:pt>
                <c:pt idx="1674">
                  <c:v>0.8274794282843928</c:v>
                </c:pt>
                <c:pt idx="1675">
                  <c:v>0.82746551214961672</c:v>
                </c:pt>
                <c:pt idx="1676">
                  <c:v>0.82746943181350874</c:v>
                </c:pt>
                <c:pt idx="1677">
                  <c:v>0.82745814306874144</c:v>
                </c:pt>
                <c:pt idx="1678">
                  <c:v>0.82746948366326589</c:v>
                </c:pt>
                <c:pt idx="1679">
                  <c:v>0.82747830074667916</c:v>
                </c:pt>
                <c:pt idx="1680">
                  <c:v>0.82748181266412335</c:v>
                </c:pt>
                <c:pt idx="1681">
                  <c:v>0.82747492809801215</c:v>
                </c:pt>
                <c:pt idx="1682">
                  <c:v>0.82748213055679065</c:v>
                </c:pt>
                <c:pt idx="1683">
                  <c:v>0.82747314892727553</c:v>
                </c:pt>
                <c:pt idx="1684">
                  <c:v>0.8274819055228666</c:v>
                </c:pt>
                <c:pt idx="1685">
                  <c:v>0.82748155148742319</c:v>
                </c:pt>
                <c:pt idx="1686">
                  <c:v>0.82748766464125434</c:v>
                </c:pt>
                <c:pt idx="1687">
                  <c:v>0.82748117232935758</c:v>
                </c:pt>
                <c:pt idx="1688">
                  <c:v>0.8274738216189671</c:v>
                </c:pt>
                <c:pt idx="1689">
                  <c:v>0.82747700160463156</c:v>
                </c:pt>
                <c:pt idx="1690">
                  <c:v>0.82748348578862108</c:v>
                </c:pt>
                <c:pt idx="1691">
                  <c:v>0.82749315278716606</c:v>
                </c:pt>
                <c:pt idx="1692">
                  <c:v>0.82749844502237369</c:v>
                </c:pt>
                <c:pt idx="1693">
                  <c:v>0.82750459411491795</c:v>
                </c:pt>
                <c:pt idx="1694">
                  <c:v>0.82750600444751798</c:v>
                </c:pt>
                <c:pt idx="1695">
                  <c:v>0.82751879705917364</c:v>
                </c:pt>
                <c:pt idx="1696">
                  <c:v>0.82752342304873239</c:v>
                </c:pt>
                <c:pt idx="1697">
                  <c:v>0.82751644833674198</c:v>
                </c:pt>
                <c:pt idx="1698">
                  <c:v>0.82751708453020267</c:v>
                </c:pt>
                <c:pt idx="1699">
                  <c:v>0.82750992899161546</c:v>
                </c:pt>
                <c:pt idx="1700">
                  <c:v>0.82751333602384292</c:v>
                </c:pt>
                <c:pt idx="1701">
                  <c:v>0.82750935207559428</c:v>
                </c:pt>
                <c:pt idx="1702">
                  <c:v>0.82750728637679216</c:v>
                </c:pt>
                <c:pt idx="1703">
                  <c:v>0.82750835821554258</c:v>
                </c:pt>
                <c:pt idx="1704">
                  <c:v>0.82751016979587655</c:v>
                </c:pt>
                <c:pt idx="1705">
                  <c:v>0.82751035166746834</c:v>
                </c:pt>
                <c:pt idx="1706">
                  <c:v>0.82751703350738215</c:v>
                </c:pt>
                <c:pt idx="1707">
                  <c:v>0.82752391333399467</c:v>
                </c:pt>
                <c:pt idx="1708">
                  <c:v>0.82752069582978438</c:v>
                </c:pt>
                <c:pt idx="1709">
                  <c:v>0.82752045172515065</c:v>
                </c:pt>
                <c:pt idx="1710">
                  <c:v>0.82752701987639565</c:v>
                </c:pt>
                <c:pt idx="1711">
                  <c:v>0.82753693477610912</c:v>
                </c:pt>
                <c:pt idx="1712">
                  <c:v>0.82754899513721936</c:v>
                </c:pt>
                <c:pt idx="1713">
                  <c:v>0.82754565279747461</c:v>
                </c:pt>
                <c:pt idx="1714">
                  <c:v>0.82755289503017659</c:v>
                </c:pt>
                <c:pt idx="1715">
                  <c:v>0.82755788029083932</c:v>
                </c:pt>
                <c:pt idx="1716">
                  <c:v>0.82757382374025923</c:v>
                </c:pt>
                <c:pt idx="1717">
                  <c:v>0.82757925781971176</c:v>
                </c:pt>
                <c:pt idx="1718">
                  <c:v>0.82757588249685665</c:v>
                </c:pt>
                <c:pt idx="1719">
                  <c:v>0.82758560433943706</c:v>
                </c:pt>
                <c:pt idx="1720">
                  <c:v>0.82758450727603294</c:v>
                </c:pt>
                <c:pt idx="1721">
                  <c:v>0.82758942069794506</c:v>
                </c:pt>
                <c:pt idx="1722">
                  <c:v>0.82759299244166185</c:v>
                </c:pt>
                <c:pt idx="1723">
                  <c:v>0.82759595335727865</c:v>
                </c:pt>
                <c:pt idx="1724">
                  <c:v>0.82760548530239164</c:v>
                </c:pt>
                <c:pt idx="1725">
                  <c:v>0.82760227307251755</c:v>
                </c:pt>
                <c:pt idx="1726">
                  <c:v>0.82759853142032658</c:v>
                </c:pt>
                <c:pt idx="1727">
                  <c:v>0.82759819626552544</c:v>
                </c:pt>
                <c:pt idx="1728">
                  <c:v>0.82759296482423428</c:v>
                </c:pt>
                <c:pt idx="1729">
                  <c:v>0.82760405312286212</c:v>
                </c:pt>
                <c:pt idx="1730">
                  <c:v>0.82760565388776719</c:v>
                </c:pt>
                <c:pt idx="1731">
                  <c:v>0.8276017661373104</c:v>
                </c:pt>
                <c:pt idx="1732">
                  <c:v>0.82760683485507092</c:v>
                </c:pt>
                <c:pt idx="1733">
                  <c:v>0.82760294004638224</c:v>
                </c:pt>
                <c:pt idx="1734">
                  <c:v>0.82759783169540535</c:v>
                </c:pt>
                <c:pt idx="1735">
                  <c:v>0.82759541405115011</c:v>
                </c:pt>
                <c:pt idx="1736">
                  <c:v>0.82759352223673965</c:v>
                </c:pt>
                <c:pt idx="1737">
                  <c:v>0.82760055858357873</c:v>
                </c:pt>
                <c:pt idx="1738">
                  <c:v>0.82760384769779627</c:v>
                </c:pt>
                <c:pt idx="1739">
                  <c:v>0.8275996038605814</c:v>
                </c:pt>
                <c:pt idx="1740">
                  <c:v>0.8275965312442547</c:v>
                </c:pt>
                <c:pt idx="1741">
                  <c:v>0.82759469770096417</c:v>
                </c:pt>
                <c:pt idx="1742">
                  <c:v>0.82759727303715258</c:v>
                </c:pt>
                <c:pt idx="1743">
                  <c:v>0.82759867389075592</c:v>
                </c:pt>
                <c:pt idx="1744">
                  <c:v>0.82758838027977855</c:v>
                </c:pt>
                <c:pt idx="1745">
                  <c:v>0.82758135002352762</c:v>
                </c:pt>
                <c:pt idx="1746">
                  <c:v>0.82757662768478513</c:v>
                </c:pt>
                <c:pt idx="1747">
                  <c:v>0.8275796862233239</c:v>
                </c:pt>
                <c:pt idx="1748">
                  <c:v>0.82757255627884074</c:v>
                </c:pt>
                <c:pt idx="1749">
                  <c:v>0.82757579498242684</c:v>
                </c:pt>
                <c:pt idx="1750">
                  <c:v>0.82757859705908376</c:v>
                </c:pt>
                <c:pt idx="1751">
                  <c:v>0.82758631301513919</c:v>
                </c:pt>
                <c:pt idx="1752">
                  <c:v>0.82757464205467213</c:v>
                </c:pt>
                <c:pt idx="1753">
                  <c:v>0.82756150125542238</c:v>
                </c:pt>
                <c:pt idx="1754">
                  <c:v>0.82755783113588743</c:v>
                </c:pt>
                <c:pt idx="1755">
                  <c:v>0.82755970404497547</c:v>
                </c:pt>
                <c:pt idx="1756">
                  <c:v>0.82755307696106128</c:v>
                </c:pt>
                <c:pt idx="1757">
                  <c:v>0.82754995239294571</c:v>
                </c:pt>
                <c:pt idx="1758">
                  <c:v>0.82755610823762726</c:v>
                </c:pt>
                <c:pt idx="1759">
                  <c:v>0.82755392513097292</c:v>
                </c:pt>
                <c:pt idx="1760">
                  <c:v>0.82756788923093549</c:v>
                </c:pt>
                <c:pt idx="1761">
                  <c:v>0.82756302814425797</c:v>
                </c:pt>
                <c:pt idx="1762">
                  <c:v>0.82756421931546365</c:v>
                </c:pt>
                <c:pt idx="1763">
                  <c:v>0.82754931157601352</c:v>
                </c:pt>
                <c:pt idx="1764">
                  <c:v>0.82753977022925496</c:v>
                </c:pt>
                <c:pt idx="1765">
                  <c:v>0.82753473123290777</c:v>
                </c:pt>
                <c:pt idx="1766">
                  <c:v>0.82752868057953743</c:v>
                </c:pt>
                <c:pt idx="1767">
                  <c:v>0.82752371258100865</c:v>
                </c:pt>
                <c:pt idx="1768">
                  <c:v>0.82751239756659256</c:v>
                </c:pt>
                <c:pt idx="1769">
                  <c:v>0.82750379666098017</c:v>
                </c:pt>
                <c:pt idx="1770">
                  <c:v>0.82749033124160587</c:v>
                </c:pt>
                <c:pt idx="1771">
                  <c:v>0.827484373446979</c:v>
                </c:pt>
                <c:pt idx="1772">
                  <c:v>0.82747547550330491</c:v>
                </c:pt>
                <c:pt idx="1773">
                  <c:v>0.82746404243017191</c:v>
                </c:pt>
                <c:pt idx="1774">
                  <c:v>0.82746073702146428</c:v>
                </c:pt>
                <c:pt idx="1775">
                  <c:v>0.82745463571472366</c:v>
                </c:pt>
                <c:pt idx="1776">
                  <c:v>0.82745019841224987</c:v>
                </c:pt>
                <c:pt idx="1777">
                  <c:v>0.82744894277730463</c:v>
                </c:pt>
                <c:pt idx="1778">
                  <c:v>0.82744613706950021</c:v>
                </c:pt>
                <c:pt idx="1779">
                  <c:v>0.82744742778823088</c:v>
                </c:pt>
                <c:pt idx="1780">
                  <c:v>0.82744053673740114</c:v>
                </c:pt>
                <c:pt idx="1781">
                  <c:v>0.82743550851846925</c:v>
                </c:pt>
                <c:pt idx="1782">
                  <c:v>0.82744569367643828</c:v>
                </c:pt>
                <c:pt idx="1783">
                  <c:v>0.82744985828589623</c:v>
                </c:pt>
                <c:pt idx="1784">
                  <c:v>0.82745326911465833</c:v>
                </c:pt>
                <c:pt idx="1785">
                  <c:v>0.82744651818753368</c:v>
                </c:pt>
                <c:pt idx="1786">
                  <c:v>0.82745074741212277</c:v>
                </c:pt>
                <c:pt idx="1787">
                  <c:v>0.82746276112046058</c:v>
                </c:pt>
                <c:pt idx="1788">
                  <c:v>0.82746232453220714</c:v>
                </c:pt>
                <c:pt idx="1789">
                  <c:v>0.82746449374045628</c:v>
                </c:pt>
                <c:pt idx="1790">
                  <c:v>0.82746859897044334</c:v>
                </c:pt>
                <c:pt idx="1791">
                  <c:v>0.82746511730925021</c:v>
                </c:pt>
                <c:pt idx="1792">
                  <c:v>0.82746805715220284</c:v>
                </c:pt>
                <c:pt idx="1793">
                  <c:v>0.82747621090689416</c:v>
                </c:pt>
                <c:pt idx="1794">
                  <c:v>0.82747254743746512</c:v>
                </c:pt>
                <c:pt idx="1795">
                  <c:v>0.8274686372138943</c:v>
                </c:pt>
                <c:pt idx="1796">
                  <c:v>0.8274775774016172</c:v>
                </c:pt>
                <c:pt idx="1797">
                  <c:v>0.82748320234618078</c:v>
                </c:pt>
                <c:pt idx="1798">
                  <c:v>0.82748186708934812</c:v>
                </c:pt>
                <c:pt idx="1799">
                  <c:v>0.82748074765486146</c:v>
                </c:pt>
                <c:pt idx="1800">
                  <c:v>0.82748535455971506</c:v>
                </c:pt>
                <c:pt idx="1801">
                  <c:v>0.82747794020183696</c:v>
                </c:pt>
                <c:pt idx="1802">
                  <c:v>0.82748403874304244</c:v>
                </c:pt>
                <c:pt idx="1803">
                  <c:v>0.82748115438099434</c:v>
                </c:pt>
                <c:pt idx="1804">
                  <c:v>0.82748021519959092</c:v>
                </c:pt>
                <c:pt idx="1805">
                  <c:v>0.82747985831057635</c:v>
                </c:pt>
                <c:pt idx="1806">
                  <c:v>0.82748616569324718</c:v>
                </c:pt>
                <c:pt idx="1807">
                  <c:v>0.82748705200457839</c:v>
                </c:pt>
                <c:pt idx="1808">
                  <c:v>0.82748438208910668</c:v>
                </c:pt>
                <c:pt idx="1809">
                  <c:v>0.82748849097492116</c:v>
                </c:pt>
                <c:pt idx="1810">
                  <c:v>0.82749138118481858</c:v>
                </c:pt>
                <c:pt idx="1811">
                  <c:v>0.82748718205109306</c:v>
                </c:pt>
                <c:pt idx="1812">
                  <c:v>0.82748752321913099</c:v>
                </c:pt>
                <c:pt idx="1813">
                  <c:v>0.82748877185920022</c:v>
                </c:pt>
                <c:pt idx="1814">
                  <c:v>0.82749241567041065</c:v>
                </c:pt>
                <c:pt idx="1815">
                  <c:v>0.8274915681513636</c:v>
                </c:pt>
                <c:pt idx="1816">
                  <c:v>0.82749216148858662</c:v>
                </c:pt>
                <c:pt idx="1817">
                  <c:v>0.82749889182852454</c:v>
                </c:pt>
                <c:pt idx="1818">
                  <c:v>0.82749957229266857</c:v>
                </c:pt>
                <c:pt idx="1819">
                  <c:v>0.82749957064947988</c:v>
                </c:pt>
                <c:pt idx="1820">
                  <c:v>0.82751054825371717</c:v>
                </c:pt>
                <c:pt idx="1821">
                  <c:v>0.82751144706300361</c:v>
                </c:pt>
                <c:pt idx="1822">
                  <c:v>0.82751846356155656</c:v>
                </c:pt>
                <c:pt idx="1823">
                  <c:v>0.82752852287767165</c:v>
                </c:pt>
                <c:pt idx="1824">
                  <c:v>0.82751958239784973</c:v>
                </c:pt>
                <c:pt idx="1825">
                  <c:v>0.82752390190902558</c:v>
                </c:pt>
                <c:pt idx="1826">
                  <c:v>0.82752795024366244</c:v>
                </c:pt>
                <c:pt idx="1827">
                  <c:v>0.82753561919149055</c:v>
                </c:pt>
                <c:pt idx="1828">
                  <c:v>0.82753690075131425</c:v>
                </c:pt>
                <c:pt idx="1829">
                  <c:v>0.82755000000674028</c:v>
                </c:pt>
                <c:pt idx="1830">
                  <c:v>0.82754926235514714</c:v>
                </c:pt>
                <c:pt idx="1831">
                  <c:v>0.82755550300801639</c:v>
                </c:pt>
                <c:pt idx="1832">
                  <c:v>0.82754782251919212</c:v>
                </c:pt>
                <c:pt idx="1833">
                  <c:v>0.82755376112708234</c:v>
                </c:pt>
                <c:pt idx="1834">
                  <c:v>0.82755958836503696</c:v>
                </c:pt>
                <c:pt idx="1835">
                  <c:v>0.82755489400248783</c:v>
                </c:pt>
                <c:pt idx="1836">
                  <c:v>0.8275526913783221</c:v>
                </c:pt>
                <c:pt idx="1837">
                  <c:v>0.82755358988151406</c:v>
                </c:pt>
                <c:pt idx="1838">
                  <c:v>0.82756198798357772</c:v>
                </c:pt>
                <c:pt idx="1839">
                  <c:v>0.82755671321456692</c:v>
                </c:pt>
                <c:pt idx="1840">
                  <c:v>0.82755795863161463</c:v>
                </c:pt>
                <c:pt idx="1841">
                  <c:v>0.82755259587007057</c:v>
                </c:pt>
                <c:pt idx="1842">
                  <c:v>0.82755403028029773</c:v>
                </c:pt>
                <c:pt idx="1843">
                  <c:v>0.82755778369154309</c:v>
                </c:pt>
                <c:pt idx="1844">
                  <c:v>0.82755937786969824</c:v>
                </c:pt>
                <c:pt idx="1845">
                  <c:v>0.82756134825031646</c:v>
                </c:pt>
                <c:pt idx="1846">
                  <c:v>0.82756130724133026</c:v>
                </c:pt>
                <c:pt idx="1847">
                  <c:v>0.8275595717677634</c:v>
                </c:pt>
                <c:pt idx="1848">
                  <c:v>0.82755597984498597</c:v>
                </c:pt>
                <c:pt idx="1849">
                  <c:v>0.82755253069542145</c:v>
                </c:pt>
                <c:pt idx="1850">
                  <c:v>0.82754947501045384</c:v>
                </c:pt>
                <c:pt idx="1851">
                  <c:v>0.82755691106386953</c:v>
                </c:pt>
                <c:pt idx="1852">
                  <c:v>0.82755416783184588</c:v>
                </c:pt>
                <c:pt idx="1853">
                  <c:v>0.82755453079745289</c:v>
                </c:pt>
                <c:pt idx="1854">
                  <c:v>0.8275479234211176</c:v>
                </c:pt>
                <c:pt idx="1855">
                  <c:v>0.82754505716213556</c:v>
                </c:pt>
                <c:pt idx="1856">
                  <c:v>0.82755197292746119</c:v>
                </c:pt>
                <c:pt idx="1857">
                  <c:v>0.82755163578470126</c:v>
                </c:pt>
                <c:pt idx="1858">
                  <c:v>0.82753868001670894</c:v>
                </c:pt>
                <c:pt idx="1859">
                  <c:v>0.82753724997652978</c:v>
                </c:pt>
                <c:pt idx="1860">
                  <c:v>0.82753692654210753</c:v>
                </c:pt>
                <c:pt idx="1861">
                  <c:v>0.82753867619549393</c:v>
                </c:pt>
                <c:pt idx="1862">
                  <c:v>0.82754328293496004</c:v>
                </c:pt>
                <c:pt idx="1863">
                  <c:v>0.82754159005021222</c:v>
                </c:pt>
                <c:pt idx="1864">
                  <c:v>0.82754236573050877</c:v>
                </c:pt>
                <c:pt idx="1865">
                  <c:v>0.82754325573634324</c:v>
                </c:pt>
                <c:pt idx="1866">
                  <c:v>0.82753809449061388</c:v>
                </c:pt>
                <c:pt idx="1867">
                  <c:v>0.82754423397744958</c:v>
                </c:pt>
                <c:pt idx="1868">
                  <c:v>0.82753704186328025</c:v>
                </c:pt>
                <c:pt idx="1869">
                  <c:v>0.82754113133361495</c:v>
                </c:pt>
                <c:pt idx="1870">
                  <c:v>0.8275402871396208</c:v>
                </c:pt>
                <c:pt idx="1871">
                  <c:v>0.8275370714826622</c:v>
                </c:pt>
                <c:pt idx="1872">
                  <c:v>0.82753802990016279</c:v>
                </c:pt>
                <c:pt idx="1873">
                  <c:v>0.82753450850372179</c:v>
                </c:pt>
                <c:pt idx="1874">
                  <c:v>0.82753841382240689</c:v>
                </c:pt>
                <c:pt idx="1875">
                  <c:v>0.82753445520084334</c:v>
                </c:pt>
                <c:pt idx="1876">
                  <c:v>0.8275275168990478</c:v>
                </c:pt>
                <c:pt idx="1877">
                  <c:v>0.82752720350314002</c:v>
                </c:pt>
                <c:pt idx="1878">
                  <c:v>0.82752712840269249</c:v>
                </c:pt>
                <c:pt idx="1879">
                  <c:v>0.82752329956022486</c:v>
                </c:pt>
                <c:pt idx="1880">
                  <c:v>0.82752724108504183</c:v>
                </c:pt>
                <c:pt idx="1881">
                  <c:v>0.82753079842019583</c:v>
                </c:pt>
                <c:pt idx="1882">
                  <c:v>0.82752521066340345</c:v>
                </c:pt>
                <c:pt idx="1883">
                  <c:v>0.82752924760843605</c:v>
                </c:pt>
                <c:pt idx="1884">
                  <c:v>0.82752857578235672</c:v>
                </c:pt>
                <c:pt idx="1885">
                  <c:v>0.82752660086630314</c:v>
                </c:pt>
                <c:pt idx="1886">
                  <c:v>0.82752072207069016</c:v>
                </c:pt>
                <c:pt idx="1887">
                  <c:v>0.8275111636905409</c:v>
                </c:pt>
                <c:pt idx="1888">
                  <c:v>0.82750854656778994</c:v>
                </c:pt>
                <c:pt idx="1889">
                  <c:v>0.82749894073261177</c:v>
                </c:pt>
                <c:pt idx="1890">
                  <c:v>0.82749973111356989</c:v>
                </c:pt>
                <c:pt idx="1891">
                  <c:v>0.82749385490410921</c:v>
                </c:pt>
                <c:pt idx="1892">
                  <c:v>0.82749391350600376</c:v>
                </c:pt>
                <c:pt idx="1893">
                  <c:v>0.8274835901982931</c:v>
                </c:pt>
                <c:pt idx="1894">
                  <c:v>0.82748356181397387</c:v>
                </c:pt>
                <c:pt idx="1895">
                  <c:v>0.82747308007542941</c:v>
                </c:pt>
                <c:pt idx="1896">
                  <c:v>0.82747264203405491</c:v>
                </c:pt>
                <c:pt idx="1897">
                  <c:v>0.82746728738642239</c:v>
                </c:pt>
                <c:pt idx="1898">
                  <c:v>0.82746130729806444</c:v>
                </c:pt>
                <c:pt idx="1899">
                  <c:v>0.82746244294968974</c:v>
                </c:pt>
                <c:pt idx="1900">
                  <c:v>0.82746403936922697</c:v>
                </c:pt>
                <c:pt idx="1901">
                  <c:v>0.82746144931838117</c:v>
                </c:pt>
                <c:pt idx="1902">
                  <c:v>0.82746209713018937</c:v>
                </c:pt>
                <c:pt idx="1903">
                  <c:v>0.82746022095940441</c:v>
                </c:pt>
                <c:pt idx="1904">
                  <c:v>0.82746322260259286</c:v>
                </c:pt>
                <c:pt idx="1905">
                  <c:v>0.82745614618973129</c:v>
                </c:pt>
                <c:pt idx="1906">
                  <c:v>0.82745598749147864</c:v>
                </c:pt>
                <c:pt idx="1907">
                  <c:v>0.82745768692430099</c:v>
                </c:pt>
                <c:pt idx="1908">
                  <c:v>0.82745264587663914</c:v>
                </c:pt>
                <c:pt idx="1909">
                  <c:v>0.82745446047593152</c:v>
                </c:pt>
                <c:pt idx="1910">
                  <c:v>0.82746002251190831</c:v>
                </c:pt>
                <c:pt idx="1911">
                  <c:v>0.82746572077302372</c:v>
                </c:pt>
                <c:pt idx="1912">
                  <c:v>0.82746031337134607</c:v>
                </c:pt>
                <c:pt idx="1913">
                  <c:v>0.82746746008180094</c:v>
                </c:pt>
                <c:pt idx="1914">
                  <c:v>0.82747019128735122</c:v>
                </c:pt>
                <c:pt idx="1915">
                  <c:v>0.82747840604002199</c:v>
                </c:pt>
                <c:pt idx="1916">
                  <c:v>0.82747907242637786</c:v>
                </c:pt>
                <c:pt idx="1917">
                  <c:v>0.82747726084604389</c:v>
                </c:pt>
                <c:pt idx="1918">
                  <c:v>0.82748437759234683</c:v>
                </c:pt>
                <c:pt idx="1919">
                  <c:v>0.82749440254958162</c:v>
                </c:pt>
                <c:pt idx="1920">
                  <c:v>0.82749037907014822</c:v>
                </c:pt>
                <c:pt idx="1921">
                  <c:v>0.82748976272497354</c:v>
                </c:pt>
                <c:pt idx="1922">
                  <c:v>0.82748965796646834</c:v>
                </c:pt>
                <c:pt idx="1923">
                  <c:v>0.82748499712186718</c:v>
                </c:pt>
                <c:pt idx="1924">
                  <c:v>0.82748899305791368</c:v>
                </c:pt>
                <c:pt idx="1925">
                  <c:v>0.82748593068416443</c:v>
                </c:pt>
                <c:pt idx="1926">
                  <c:v>0.82748174216246695</c:v>
                </c:pt>
                <c:pt idx="1927">
                  <c:v>0.82748825381249236</c:v>
                </c:pt>
                <c:pt idx="1928">
                  <c:v>0.82748919244506247</c:v>
                </c:pt>
                <c:pt idx="1929">
                  <c:v>0.82748983602752979</c:v>
                </c:pt>
                <c:pt idx="1930">
                  <c:v>0.82749174048060259</c:v>
                </c:pt>
                <c:pt idx="1931">
                  <c:v>0.82749778760485693</c:v>
                </c:pt>
                <c:pt idx="1932">
                  <c:v>0.82750686385233119</c:v>
                </c:pt>
                <c:pt idx="1933">
                  <c:v>0.82751109808383772</c:v>
                </c:pt>
                <c:pt idx="1934">
                  <c:v>0.82751175701783131</c:v>
                </c:pt>
                <c:pt idx="1935">
                  <c:v>0.82751193905481035</c:v>
                </c:pt>
                <c:pt idx="1936">
                  <c:v>0.82750987480912941</c:v>
                </c:pt>
                <c:pt idx="1937">
                  <c:v>0.8275186670513347</c:v>
                </c:pt>
                <c:pt idx="1938">
                  <c:v>0.82751701527760446</c:v>
                </c:pt>
                <c:pt idx="1939">
                  <c:v>0.82752318311008377</c:v>
                </c:pt>
                <c:pt idx="1940">
                  <c:v>0.82752225609586094</c:v>
                </c:pt>
                <c:pt idx="1941">
                  <c:v>0.82753099372277383</c:v>
                </c:pt>
                <c:pt idx="1942">
                  <c:v>0.82754021009395307</c:v>
                </c:pt>
                <c:pt idx="1943">
                  <c:v>0.82754783286049038</c:v>
                </c:pt>
                <c:pt idx="1944">
                  <c:v>0.82754423798211041</c:v>
                </c:pt>
                <c:pt idx="1945">
                  <c:v>0.82754791132466654</c:v>
                </c:pt>
                <c:pt idx="1946">
                  <c:v>0.8275452167967301</c:v>
                </c:pt>
                <c:pt idx="1947">
                  <c:v>0.82755425885071132</c:v>
                </c:pt>
                <c:pt idx="1948">
                  <c:v>0.82756093995172453</c:v>
                </c:pt>
                <c:pt idx="1949">
                  <c:v>0.8275596286071315</c:v>
                </c:pt>
                <c:pt idx="1950">
                  <c:v>0.82755710382228187</c:v>
                </c:pt>
                <c:pt idx="1951">
                  <c:v>0.82756492736573328</c:v>
                </c:pt>
                <c:pt idx="1952">
                  <c:v>0.82756881851859443</c:v>
                </c:pt>
                <c:pt idx="1953">
                  <c:v>0.82757493667934279</c:v>
                </c:pt>
                <c:pt idx="1954">
                  <c:v>0.82757662906792873</c:v>
                </c:pt>
                <c:pt idx="1955">
                  <c:v>0.82757895015893734</c:v>
                </c:pt>
                <c:pt idx="1956">
                  <c:v>0.82757646601362345</c:v>
                </c:pt>
                <c:pt idx="1957">
                  <c:v>0.82757932518969357</c:v>
                </c:pt>
                <c:pt idx="1958">
                  <c:v>0.82757449597777544</c:v>
                </c:pt>
                <c:pt idx="1959">
                  <c:v>0.82757549534090624</c:v>
                </c:pt>
                <c:pt idx="1960">
                  <c:v>0.82757086569551996</c:v>
                </c:pt>
                <c:pt idx="1961">
                  <c:v>0.82757117307819084</c:v>
                </c:pt>
                <c:pt idx="1962">
                  <c:v>0.82757259371672443</c:v>
                </c:pt>
                <c:pt idx="1963">
                  <c:v>0.82756868903490843</c:v>
                </c:pt>
                <c:pt idx="1964">
                  <c:v>0.82757055603279128</c:v>
                </c:pt>
                <c:pt idx="1965">
                  <c:v>0.82756857037799814</c:v>
                </c:pt>
                <c:pt idx="1966">
                  <c:v>0.82756361639390152</c:v>
                </c:pt>
                <c:pt idx="1967">
                  <c:v>0.82756882137547638</c:v>
                </c:pt>
                <c:pt idx="1968">
                  <c:v>0.82756652934433184</c:v>
                </c:pt>
                <c:pt idx="1969">
                  <c:v>0.82756519815145269</c:v>
                </c:pt>
                <c:pt idx="1970">
                  <c:v>0.82756666419370073</c:v>
                </c:pt>
                <c:pt idx="1971">
                  <c:v>0.82756782490459224</c:v>
                </c:pt>
                <c:pt idx="1972">
                  <c:v>0.82756619556530042</c:v>
                </c:pt>
                <c:pt idx="1973">
                  <c:v>0.82756929340628094</c:v>
                </c:pt>
                <c:pt idx="1974">
                  <c:v>0.82756942587356053</c:v>
                </c:pt>
                <c:pt idx="1975">
                  <c:v>0.82757354557546603</c:v>
                </c:pt>
                <c:pt idx="1976">
                  <c:v>0.8275621389760448</c:v>
                </c:pt>
                <c:pt idx="1977">
                  <c:v>0.82756371595542189</c:v>
                </c:pt>
                <c:pt idx="1978">
                  <c:v>0.82756630849038848</c:v>
                </c:pt>
                <c:pt idx="1979">
                  <c:v>0.82757037845720716</c:v>
                </c:pt>
                <c:pt idx="1980">
                  <c:v>0.827571679661254</c:v>
                </c:pt>
                <c:pt idx="1981">
                  <c:v>0.82756388185261365</c:v>
                </c:pt>
                <c:pt idx="1982">
                  <c:v>0.8275594545006183</c:v>
                </c:pt>
                <c:pt idx="1983">
                  <c:v>0.82756311551060679</c:v>
                </c:pt>
                <c:pt idx="1984">
                  <c:v>0.82756420770780081</c:v>
                </c:pt>
                <c:pt idx="1985">
                  <c:v>0.82756355562797612</c:v>
                </c:pt>
                <c:pt idx="1986">
                  <c:v>0.82755652939700297</c:v>
                </c:pt>
                <c:pt idx="1987">
                  <c:v>0.82755560224207292</c:v>
                </c:pt>
                <c:pt idx="1988">
                  <c:v>0.82755721288010542</c:v>
                </c:pt>
                <c:pt idx="1989">
                  <c:v>0.82755858817828054</c:v>
                </c:pt>
                <c:pt idx="1990">
                  <c:v>0.82756536211335685</c:v>
                </c:pt>
                <c:pt idx="1991">
                  <c:v>0.82756666805690215</c:v>
                </c:pt>
                <c:pt idx="1992">
                  <c:v>0.82756743318852655</c:v>
                </c:pt>
                <c:pt idx="1993">
                  <c:v>0.82756876633068877</c:v>
                </c:pt>
                <c:pt idx="1994">
                  <c:v>0.8275645768026717</c:v>
                </c:pt>
                <c:pt idx="1995">
                  <c:v>0.82756109768895514</c:v>
                </c:pt>
                <c:pt idx="1996">
                  <c:v>0.82755604962173712</c:v>
                </c:pt>
                <c:pt idx="1997">
                  <c:v>0.82755199087913534</c:v>
                </c:pt>
                <c:pt idx="1998">
                  <c:v>0.82755382741670414</c:v>
                </c:pt>
                <c:pt idx="1999">
                  <c:v>0.82755425741820743</c:v>
                </c:pt>
                <c:pt idx="2000">
                  <c:v>0.82754468922828683</c:v>
                </c:pt>
                <c:pt idx="2001">
                  <c:v>0.82753697016192618</c:v>
                </c:pt>
                <c:pt idx="2002">
                  <c:v>0.82752191493444471</c:v>
                </c:pt>
                <c:pt idx="2003">
                  <c:v>0.82752150940469893</c:v>
                </c:pt>
                <c:pt idx="2004">
                  <c:v>0.82750897224860553</c:v>
                </c:pt>
                <c:pt idx="2005">
                  <c:v>0.82750974247518316</c:v>
                </c:pt>
                <c:pt idx="2006">
                  <c:v>0.82750494411770958</c:v>
                </c:pt>
                <c:pt idx="2007">
                  <c:v>0.82749983008427064</c:v>
                </c:pt>
                <c:pt idx="2008">
                  <c:v>0.82749151829287593</c:v>
                </c:pt>
                <c:pt idx="2009">
                  <c:v>0.82748860450151351</c:v>
                </c:pt>
                <c:pt idx="2010">
                  <c:v>0.82747947447967907</c:v>
                </c:pt>
                <c:pt idx="2011">
                  <c:v>0.82748338049858916</c:v>
                </c:pt>
                <c:pt idx="2012">
                  <c:v>0.82748541760900896</c:v>
                </c:pt>
                <c:pt idx="2013">
                  <c:v>0.82748312184468553</c:v>
                </c:pt>
                <c:pt idx="2014">
                  <c:v>0.82748363464173746</c:v>
                </c:pt>
                <c:pt idx="2015">
                  <c:v>0.82748056440749995</c:v>
                </c:pt>
                <c:pt idx="2016">
                  <c:v>0.82748393587046465</c:v>
                </c:pt>
                <c:pt idx="2017">
                  <c:v>0.82748139902046569</c:v>
                </c:pt>
                <c:pt idx="2018">
                  <c:v>0.82747971755000227</c:v>
                </c:pt>
                <c:pt idx="2019">
                  <c:v>0.82748056882690835</c:v>
                </c:pt>
                <c:pt idx="2020">
                  <c:v>0.82748380970852065</c:v>
                </c:pt>
                <c:pt idx="2021">
                  <c:v>0.82748614527144781</c:v>
                </c:pt>
                <c:pt idx="2022">
                  <c:v>0.82749822396436723</c:v>
                </c:pt>
                <c:pt idx="2023">
                  <c:v>0.82749560496968444</c:v>
                </c:pt>
                <c:pt idx="2024">
                  <c:v>0.82749157826722952</c:v>
                </c:pt>
                <c:pt idx="2025">
                  <c:v>0.82749113583112666</c:v>
                </c:pt>
                <c:pt idx="2026">
                  <c:v>0.82748504927771904</c:v>
                </c:pt>
                <c:pt idx="2027">
                  <c:v>0.82748979415293133</c:v>
                </c:pt>
                <c:pt idx="2028">
                  <c:v>0.8274918659916819</c:v>
                </c:pt>
                <c:pt idx="2029">
                  <c:v>0.82748874860850985</c:v>
                </c:pt>
                <c:pt idx="2030">
                  <c:v>0.82749300849747598</c:v>
                </c:pt>
                <c:pt idx="2031">
                  <c:v>0.82748777285152408</c:v>
                </c:pt>
                <c:pt idx="2032">
                  <c:v>0.82749289403123094</c:v>
                </c:pt>
                <c:pt idx="2033">
                  <c:v>0.82749951460574656</c:v>
                </c:pt>
                <c:pt idx="2034">
                  <c:v>0.82749886215647139</c:v>
                </c:pt>
                <c:pt idx="2035">
                  <c:v>0.82750224923838123</c:v>
                </c:pt>
                <c:pt idx="2036">
                  <c:v>0.82749187129069801</c:v>
                </c:pt>
                <c:pt idx="2037">
                  <c:v>0.82750308799265193</c:v>
                </c:pt>
                <c:pt idx="2038">
                  <c:v>0.8275057966617323</c:v>
                </c:pt>
                <c:pt idx="2039">
                  <c:v>0.82749877496619462</c:v>
                </c:pt>
                <c:pt idx="2040">
                  <c:v>0.82750485856399958</c:v>
                </c:pt>
                <c:pt idx="2041">
                  <c:v>0.82750505870404467</c:v>
                </c:pt>
                <c:pt idx="2042">
                  <c:v>0.82751137546368092</c:v>
                </c:pt>
                <c:pt idx="2043">
                  <c:v>0.8275233050780515</c:v>
                </c:pt>
                <c:pt idx="2044">
                  <c:v>0.82753256779590878</c:v>
                </c:pt>
                <c:pt idx="2045">
                  <c:v>0.82753032093973533</c:v>
                </c:pt>
                <c:pt idx="2046">
                  <c:v>0.82753344628542735</c:v>
                </c:pt>
                <c:pt idx="2047">
                  <c:v>0.82752575598683165</c:v>
                </c:pt>
                <c:pt idx="2048">
                  <c:v>0.82752946600700172</c:v>
                </c:pt>
                <c:pt idx="2049">
                  <c:v>0.82753418173431392</c:v>
                </c:pt>
                <c:pt idx="2050">
                  <c:v>0.8275406472804</c:v>
                </c:pt>
                <c:pt idx="2051">
                  <c:v>0.82754896632009389</c:v>
                </c:pt>
                <c:pt idx="2052">
                  <c:v>0.82754447609818749</c:v>
                </c:pt>
                <c:pt idx="2053">
                  <c:v>0.8275473937107648</c:v>
                </c:pt>
                <c:pt idx="2054">
                  <c:v>0.82755537722620742</c:v>
                </c:pt>
                <c:pt idx="2055">
                  <c:v>0.82754755993873119</c:v>
                </c:pt>
                <c:pt idx="2056">
                  <c:v>0.82755808396000019</c:v>
                </c:pt>
                <c:pt idx="2057">
                  <c:v>0.8275688044268108</c:v>
                </c:pt>
                <c:pt idx="2058">
                  <c:v>0.82756697420857328</c:v>
                </c:pt>
                <c:pt idx="2059">
                  <c:v>0.82756800084767246</c:v>
                </c:pt>
                <c:pt idx="2060">
                  <c:v>0.8275758987526709</c:v>
                </c:pt>
                <c:pt idx="2061">
                  <c:v>0.82758716056624004</c:v>
                </c:pt>
                <c:pt idx="2062">
                  <c:v>0.82758443278777427</c:v>
                </c:pt>
                <c:pt idx="2063">
                  <c:v>0.82758086081531435</c:v>
                </c:pt>
                <c:pt idx="2064">
                  <c:v>0.82758472368588776</c:v>
                </c:pt>
                <c:pt idx="2065">
                  <c:v>0.82758789954424272</c:v>
                </c:pt>
                <c:pt idx="2066">
                  <c:v>0.82758540441745054</c:v>
                </c:pt>
                <c:pt idx="2067">
                  <c:v>0.82758818204703022</c:v>
                </c:pt>
                <c:pt idx="2068">
                  <c:v>0.82759054999487436</c:v>
                </c:pt>
                <c:pt idx="2069">
                  <c:v>0.82759346247382293</c:v>
                </c:pt>
                <c:pt idx="2070">
                  <c:v>0.82759773539558201</c:v>
                </c:pt>
                <c:pt idx="2071">
                  <c:v>0.82758540886484999</c:v>
                </c:pt>
                <c:pt idx="2072">
                  <c:v>0.82758744412801832</c:v>
                </c:pt>
                <c:pt idx="2073">
                  <c:v>0.82758221506881635</c:v>
                </c:pt>
                <c:pt idx="2074">
                  <c:v>0.82757726077862526</c:v>
                </c:pt>
                <c:pt idx="2075">
                  <c:v>0.82757992404399128</c:v>
                </c:pt>
                <c:pt idx="2076">
                  <c:v>0.82757217839120256</c:v>
                </c:pt>
                <c:pt idx="2077">
                  <c:v>0.82757786070259831</c:v>
                </c:pt>
                <c:pt idx="2078">
                  <c:v>0.82758088280626196</c:v>
                </c:pt>
                <c:pt idx="2079">
                  <c:v>0.82757948078095189</c:v>
                </c:pt>
                <c:pt idx="2080">
                  <c:v>0.82757820342578869</c:v>
                </c:pt>
                <c:pt idx="2081">
                  <c:v>0.82758161019059728</c:v>
                </c:pt>
                <c:pt idx="2082">
                  <c:v>0.82757354442843922</c:v>
                </c:pt>
                <c:pt idx="2083">
                  <c:v>0.82757481880331962</c:v>
                </c:pt>
                <c:pt idx="2084">
                  <c:v>0.82758188006871791</c:v>
                </c:pt>
                <c:pt idx="2085">
                  <c:v>0.82757855542391312</c:v>
                </c:pt>
                <c:pt idx="2086">
                  <c:v>0.82758019282775641</c:v>
                </c:pt>
                <c:pt idx="2087">
                  <c:v>0.82758128059154645</c:v>
                </c:pt>
                <c:pt idx="2088">
                  <c:v>0.82757700011539348</c:v>
                </c:pt>
                <c:pt idx="2089">
                  <c:v>0.82757781132627717</c:v>
                </c:pt>
                <c:pt idx="2090">
                  <c:v>0.82757621170839868</c:v>
                </c:pt>
                <c:pt idx="2091">
                  <c:v>0.8275712679282039</c:v>
                </c:pt>
                <c:pt idx="2092">
                  <c:v>0.82757055505446275</c:v>
                </c:pt>
                <c:pt idx="2093">
                  <c:v>0.82756856835467452</c:v>
                </c:pt>
                <c:pt idx="2094">
                  <c:v>0.82757514409898902</c:v>
                </c:pt>
                <c:pt idx="2095">
                  <c:v>0.827577289905156</c:v>
                </c:pt>
                <c:pt idx="2096">
                  <c:v>0.82756982460180861</c:v>
                </c:pt>
                <c:pt idx="2097">
                  <c:v>0.82757686248980489</c:v>
                </c:pt>
                <c:pt idx="2098">
                  <c:v>0.82757717625516281</c:v>
                </c:pt>
                <c:pt idx="2099">
                  <c:v>0.82758001195179942</c:v>
                </c:pt>
                <c:pt idx="2100">
                  <c:v>0.82758118583619111</c:v>
                </c:pt>
                <c:pt idx="2101">
                  <c:v>0.82757794082726943</c:v>
                </c:pt>
                <c:pt idx="2102">
                  <c:v>0.82758142053917938</c:v>
                </c:pt>
                <c:pt idx="2103">
                  <c:v>0.82756477987363919</c:v>
                </c:pt>
                <c:pt idx="2104">
                  <c:v>0.8275617335516412</c:v>
                </c:pt>
                <c:pt idx="2105">
                  <c:v>0.82756217890467099</c:v>
                </c:pt>
                <c:pt idx="2106">
                  <c:v>0.82756061559495586</c:v>
                </c:pt>
                <c:pt idx="2107">
                  <c:v>0.82755764014406463</c:v>
                </c:pt>
                <c:pt idx="2108">
                  <c:v>0.82756094225239951</c:v>
                </c:pt>
                <c:pt idx="2109">
                  <c:v>0.82755590721797445</c:v>
                </c:pt>
                <c:pt idx="2110">
                  <c:v>0.82754565765962185</c:v>
                </c:pt>
                <c:pt idx="2111">
                  <c:v>0.8275279279812332</c:v>
                </c:pt>
                <c:pt idx="2112">
                  <c:v>0.82753001320823139</c:v>
                </c:pt>
                <c:pt idx="2113">
                  <c:v>0.82751993708746885</c:v>
                </c:pt>
                <c:pt idx="2114">
                  <c:v>0.8275097616232443</c:v>
                </c:pt>
                <c:pt idx="2115">
                  <c:v>0.82750345806178827</c:v>
                </c:pt>
                <c:pt idx="2116">
                  <c:v>0.82750204081166334</c:v>
                </c:pt>
                <c:pt idx="2117">
                  <c:v>0.82750110670053301</c:v>
                </c:pt>
                <c:pt idx="2118">
                  <c:v>0.82749642751012742</c:v>
                </c:pt>
                <c:pt idx="2119">
                  <c:v>0.82749065817384226</c:v>
                </c:pt>
                <c:pt idx="2120">
                  <c:v>0.82747624229948724</c:v>
                </c:pt>
                <c:pt idx="2121">
                  <c:v>0.82748106435114188</c:v>
                </c:pt>
                <c:pt idx="2122">
                  <c:v>0.82748081899744996</c:v>
                </c:pt>
                <c:pt idx="2123">
                  <c:v>0.82748142395302049</c:v>
                </c:pt>
                <c:pt idx="2124">
                  <c:v>0.82748950355022777</c:v>
                </c:pt>
                <c:pt idx="2125">
                  <c:v>0.82748345457872174</c:v>
                </c:pt>
                <c:pt idx="2126">
                  <c:v>0.82748245585246005</c:v>
                </c:pt>
                <c:pt idx="2127">
                  <c:v>0.82748515871236683</c:v>
                </c:pt>
                <c:pt idx="2128">
                  <c:v>0.82748267610821002</c:v>
                </c:pt>
                <c:pt idx="2129">
                  <c:v>0.82748023192688702</c:v>
                </c:pt>
                <c:pt idx="2130">
                  <c:v>0.82748455277515709</c:v>
                </c:pt>
                <c:pt idx="2131">
                  <c:v>0.82747909307692047</c:v>
                </c:pt>
                <c:pt idx="2132">
                  <c:v>0.82748745624659059</c:v>
                </c:pt>
                <c:pt idx="2133">
                  <c:v>0.82748614832908196</c:v>
                </c:pt>
                <c:pt idx="2134">
                  <c:v>0.82749526185236344</c:v>
                </c:pt>
                <c:pt idx="2135">
                  <c:v>0.82749503343003072</c:v>
                </c:pt>
                <c:pt idx="2136">
                  <c:v>0.82749807164880163</c:v>
                </c:pt>
                <c:pt idx="2137">
                  <c:v>0.82749963220697709</c:v>
                </c:pt>
                <c:pt idx="2138">
                  <c:v>0.82750669357440676</c:v>
                </c:pt>
                <c:pt idx="2139">
                  <c:v>0.827508715576039</c:v>
                </c:pt>
                <c:pt idx="2140">
                  <c:v>0.82751429503953688</c:v>
                </c:pt>
                <c:pt idx="2141">
                  <c:v>0.82751265219597037</c:v>
                </c:pt>
                <c:pt idx="2142">
                  <c:v>0.82750919961932135</c:v>
                </c:pt>
                <c:pt idx="2143">
                  <c:v>0.82750701384916348</c:v>
                </c:pt>
                <c:pt idx="2144">
                  <c:v>0.82750505502353688</c:v>
                </c:pt>
                <c:pt idx="2145">
                  <c:v>0.82750789468209551</c:v>
                </c:pt>
                <c:pt idx="2146">
                  <c:v>0.82751375962866369</c:v>
                </c:pt>
                <c:pt idx="2147">
                  <c:v>0.8275128273401049</c:v>
                </c:pt>
                <c:pt idx="2148">
                  <c:v>0.82752063267845888</c:v>
                </c:pt>
                <c:pt idx="2149">
                  <c:v>0.82751600159394678</c:v>
                </c:pt>
                <c:pt idx="2150">
                  <c:v>0.82752313795979271</c:v>
                </c:pt>
                <c:pt idx="2151">
                  <c:v>0.82753831732258343</c:v>
                </c:pt>
                <c:pt idx="2152">
                  <c:v>0.82754064674556227</c:v>
                </c:pt>
                <c:pt idx="2153">
                  <c:v>0.8275456476885259</c:v>
                </c:pt>
                <c:pt idx="2154">
                  <c:v>0.82755196461354952</c:v>
                </c:pt>
                <c:pt idx="2155">
                  <c:v>0.8275505551605572</c:v>
                </c:pt>
                <c:pt idx="2156">
                  <c:v>0.82755262800562712</c:v>
                </c:pt>
                <c:pt idx="2157">
                  <c:v>0.82755490731007342</c:v>
                </c:pt>
                <c:pt idx="2158">
                  <c:v>0.82754953510820817</c:v>
                </c:pt>
                <c:pt idx="2159">
                  <c:v>0.82754807994540691</c:v>
                </c:pt>
                <c:pt idx="2160">
                  <c:v>0.82755035068913974</c:v>
                </c:pt>
                <c:pt idx="2161">
                  <c:v>0.8275581321152542</c:v>
                </c:pt>
                <c:pt idx="2162">
                  <c:v>0.82755928970515591</c:v>
                </c:pt>
                <c:pt idx="2163">
                  <c:v>0.82756426324543964</c:v>
                </c:pt>
                <c:pt idx="2164">
                  <c:v>0.82755803516787707</c:v>
                </c:pt>
                <c:pt idx="2165">
                  <c:v>0.82756825260873157</c:v>
                </c:pt>
                <c:pt idx="2166">
                  <c:v>0.82756268248352327</c:v>
                </c:pt>
                <c:pt idx="2167">
                  <c:v>0.82756984857078242</c:v>
                </c:pt>
                <c:pt idx="2168">
                  <c:v>0.82757113086950684</c:v>
                </c:pt>
                <c:pt idx="2169">
                  <c:v>0.82757210463853381</c:v>
                </c:pt>
                <c:pt idx="2170">
                  <c:v>0.82757880710430998</c:v>
                </c:pt>
                <c:pt idx="2171">
                  <c:v>0.82757632971113348</c:v>
                </c:pt>
                <c:pt idx="2172">
                  <c:v>0.82758093037400715</c:v>
                </c:pt>
                <c:pt idx="2173">
                  <c:v>0.82758315499980506</c:v>
                </c:pt>
                <c:pt idx="2174">
                  <c:v>0.82758145640791503</c:v>
                </c:pt>
                <c:pt idx="2175">
                  <c:v>0.82758697525687941</c:v>
                </c:pt>
                <c:pt idx="2176">
                  <c:v>0.82759053336960964</c:v>
                </c:pt>
                <c:pt idx="2177">
                  <c:v>0.82759199548861129</c:v>
                </c:pt>
                <c:pt idx="2178">
                  <c:v>0.82759986410500253</c:v>
                </c:pt>
                <c:pt idx="2179">
                  <c:v>0.82760083912308757</c:v>
                </c:pt>
                <c:pt idx="2180">
                  <c:v>0.82760564314902763</c:v>
                </c:pt>
                <c:pt idx="2181">
                  <c:v>0.82760688201800103</c:v>
                </c:pt>
                <c:pt idx="2182">
                  <c:v>0.82760844590122939</c:v>
                </c:pt>
                <c:pt idx="2183">
                  <c:v>0.8276093666734724</c:v>
                </c:pt>
                <c:pt idx="2184">
                  <c:v>0.8276109855027679</c:v>
                </c:pt>
                <c:pt idx="2185">
                  <c:v>0.82760376494092336</c:v>
                </c:pt>
                <c:pt idx="2186">
                  <c:v>0.82759981767028845</c:v>
                </c:pt>
                <c:pt idx="2187">
                  <c:v>0.82760064513698639</c:v>
                </c:pt>
                <c:pt idx="2188">
                  <c:v>0.82759727578869224</c:v>
                </c:pt>
                <c:pt idx="2189">
                  <c:v>0.82759894264653011</c:v>
                </c:pt>
                <c:pt idx="2190">
                  <c:v>0.82759485471735261</c:v>
                </c:pt>
                <c:pt idx="2191">
                  <c:v>0.82759706117672871</c:v>
                </c:pt>
                <c:pt idx="2192">
                  <c:v>0.82759839922377676</c:v>
                </c:pt>
                <c:pt idx="2193">
                  <c:v>0.82759366327872808</c:v>
                </c:pt>
                <c:pt idx="2194">
                  <c:v>0.82759433409848782</c:v>
                </c:pt>
                <c:pt idx="2195">
                  <c:v>0.82758866492191663</c:v>
                </c:pt>
                <c:pt idx="2196">
                  <c:v>0.82759201284209183</c:v>
                </c:pt>
                <c:pt idx="2197">
                  <c:v>0.82757526940600523</c:v>
                </c:pt>
                <c:pt idx="2198">
                  <c:v>0.82757973423787079</c:v>
                </c:pt>
                <c:pt idx="2199">
                  <c:v>0.82758693757625701</c:v>
                </c:pt>
                <c:pt idx="2200">
                  <c:v>0.82759005368569072</c:v>
                </c:pt>
                <c:pt idx="2201">
                  <c:v>0.82758678113338202</c:v>
                </c:pt>
                <c:pt idx="2202">
                  <c:v>0.82758838008971103</c:v>
                </c:pt>
                <c:pt idx="2203">
                  <c:v>0.82759681537954599</c:v>
                </c:pt>
                <c:pt idx="2204">
                  <c:v>0.82759544485954517</c:v>
                </c:pt>
                <c:pt idx="2205">
                  <c:v>0.82759344455345052</c:v>
                </c:pt>
                <c:pt idx="2206">
                  <c:v>0.82758912551375663</c:v>
                </c:pt>
                <c:pt idx="2207">
                  <c:v>0.82758550900319461</c:v>
                </c:pt>
                <c:pt idx="2208">
                  <c:v>0.82758947010887896</c:v>
                </c:pt>
                <c:pt idx="2209">
                  <c:v>0.82759023298512568</c:v>
                </c:pt>
                <c:pt idx="2210">
                  <c:v>0.82759245670663573</c:v>
                </c:pt>
                <c:pt idx="2211">
                  <c:v>0.82759271482570163</c:v>
                </c:pt>
                <c:pt idx="2212">
                  <c:v>0.827601528724769</c:v>
                </c:pt>
                <c:pt idx="2213">
                  <c:v>0.82759560429669843</c:v>
                </c:pt>
                <c:pt idx="2214">
                  <c:v>0.82759758233374192</c:v>
                </c:pt>
                <c:pt idx="2215">
                  <c:v>0.82759938098331454</c:v>
                </c:pt>
                <c:pt idx="2216">
                  <c:v>0.82759430409897106</c:v>
                </c:pt>
                <c:pt idx="2217">
                  <c:v>0.82758092550042328</c:v>
                </c:pt>
                <c:pt idx="2218">
                  <c:v>0.82757341279140728</c:v>
                </c:pt>
                <c:pt idx="2219">
                  <c:v>0.82756277641856368</c:v>
                </c:pt>
                <c:pt idx="2220">
                  <c:v>0.82755396962708849</c:v>
                </c:pt>
                <c:pt idx="2221">
                  <c:v>0.82754431794139416</c:v>
                </c:pt>
                <c:pt idx="2222">
                  <c:v>0.8275335641853786</c:v>
                </c:pt>
                <c:pt idx="2223">
                  <c:v>0.8275254144419697</c:v>
                </c:pt>
                <c:pt idx="2224">
                  <c:v>0.82751788282763128</c:v>
                </c:pt>
                <c:pt idx="2225">
                  <c:v>0.82751499432427822</c:v>
                </c:pt>
                <c:pt idx="2226">
                  <c:v>0.82750728426543252</c:v>
                </c:pt>
                <c:pt idx="2227">
                  <c:v>0.82751139845026322</c:v>
                </c:pt>
                <c:pt idx="2228">
                  <c:v>0.82751164614736883</c:v>
                </c:pt>
                <c:pt idx="2229">
                  <c:v>0.82750759707383126</c:v>
                </c:pt>
                <c:pt idx="2230">
                  <c:v>0.82750360257691047</c:v>
                </c:pt>
                <c:pt idx="2231">
                  <c:v>0.8275035761031988</c:v>
                </c:pt>
                <c:pt idx="2232">
                  <c:v>0.82749975340067938</c:v>
                </c:pt>
                <c:pt idx="2233">
                  <c:v>0.82750090635311413</c:v>
                </c:pt>
                <c:pt idx="2234">
                  <c:v>0.82750181895877439</c:v>
                </c:pt>
                <c:pt idx="2235">
                  <c:v>0.82749739082920282</c:v>
                </c:pt>
                <c:pt idx="2236">
                  <c:v>0.82751484734309355</c:v>
                </c:pt>
                <c:pt idx="2237">
                  <c:v>0.82751138405238522</c:v>
                </c:pt>
                <c:pt idx="2238">
                  <c:v>0.82750854012580999</c:v>
                </c:pt>
                <c:pt idx="2239">
                  <c:v>0.82750869730758581</c:v>
                </c:pt>
                <c:pt idx="2240">
                  <c:v>0.82750950377897092</c:v>
                </c:pt>
                <c:pt idx="2241">
                  <c:v>0.82750747122866652</c:v>
                </c:pt>
                <c:pt idx="2242">
                  <c:v>0.82750932509172492</c:v>
                </c:pt>
                <c:pt idx="2243">
                  <c:v>0.82750635091457214</c:v>
                </c:pt>
                <c:pt idx="2244">
                  <c:v>0.82750702711069946</c:v>
                </c:pt>
                <c:pt idx="2245">
                  <c:v>0.8275069164796649</c:v>
                </c:pt>
                <c:pt idx="2246">
                  <c:v>0.82751421930222013</c:v>
                </c:pt>
                <c:pt idx="2247">
                  <c:v>0.82751980921235879</c:v>
                </c:pt>
                <c:pt idx="2248">
                  <c:v>0.82751871765203378</c:v>
                </c:pt>
                <c:pt idx="2249">
                  <c:v>0.82752123787676801</c:v>
                </c:pt>
                <c:pt idx="2250">
                  <c:v>0.8275232979317837</c:v>
                </c:pt>
                <c:pt idx="2251">
                  <c:v>0.82753042723939774</c:v>
                </c:pt>
                <c:pt idx="2252">
                  <c:v>0.82752820879222366</c:v>
                </c:pt>
                <c:pt idx="2253">
                  <c:v>0.82752174018850355</c:v>
                </c:pt>
                <c:pt idx="2254">
                  <c:v>0.82753019672707462</c:v>
                </c:pt>
                <c:pt idx="2255">
                  <c:v>0.82752369464408215</c:v>
                </c:pt>
                <c:pt idx="2256">
                  <c:v>0.82752821610387883</c:v>
                </c:pt>
                <c:pt idx="2257">
                  <c:v>0.82753037543900076</c:v>
                </c:pt>
                <c:pt idx="2258">
                  <c:v>0.8275344404622581</c:v>
                </c:pt>
                <c:pt idx="2259">
                  <c:v>0.82753290791895151</c:v>
                </c:pt>
                <c:pt idx="2260">
                  <c:v>0.82753663261510302</c:v>
                </c:pt>
                <c:pt idx="2261">
                  <c:v>0.82754798658719064</c:v>
                </c:pt>
                <c:pt idx="2262">
                  <c:v>0.82755131422627359</c:v>
                </c:pt>
                <c:pt idx="2263">
                  <c:v>0.82755001971100839</c:v>
                </c:pt>
                <c:pt idx="2264">
                  <c:v>0.82755246358623669</c:v>
                </c:pt>
                <c:pt idx="2265">
                  <c:v>0.82754702605501973</c:v>
                </c:pt>
                <c:pt idx="2266">
                  <c:v>0.82754895881506041</c:v>
                </c:pt>
                <c:pt idx="2267">
                  <c:v>0.82755396129918113</c:v>
                </c:pt>
                <c:pt idx="2268">
                  <c:v>0.82754963074317134</c:v>
                </c:pt>
                <c:pt idx="2269">
                  <c:v>0.82755395706984036</c:v>
                </c:pt>
                <c:pt idx="2270">
                  <c:v>0.82755211845627674</c:v>
                </c:pt>
                <c:pt idx="2271">
                  <c:v>0.82755205296153767</c:v>
                </c:pt>
                <c:pt idx="2272">
                  <c:v>0.82756530865983868</c:v>
                </c:pt>
                <c:pt idx="2273">
                  <c:v>0.82756505582910422</c:v>
                </c:pt>
                <c:pt idx="2274">
                  <c:v>0.8275655944243232</c:v>
                </c:pt>
                <c:pt idx="2275">
                  <c:v>0.82756428297769868</c:v>
                </c:pt>
                <c:pt idx="2276">
                  <c:v>0.82757511360406222</c:v>
                </c:pt>
                <c:pt idx="2277">
                  <c:v>0.82758065710416695</c:v>
                </c:pt>
                <c:pt idx="2278">
                  <c:v>0.82758296848743562</c:v>
                </c:pt>
                <c:pt idx="2279">
                  <c:v>0.82758862134483668</c:v>
                </c:pt>
                <c:pt idx="2280">
                  <c:v>0.82759180003208255</c:v>
                </c:pt>
                <c:pt idx="2281">
                  <c:v>0.82760136136783435</c:v>
                </c:pt>
                <c:pt idx="2282">
                  <c:v>0.82759700932034974</c:v>
                </c:pt>
                <c:pt idx="2283">
                  <c:v>0.8276068337680893</c:v>
                </c:pt>
                <c:pt idx="2284">
                  <c:v>0.82759905073746187</c:v>
                </c:pt>
                <c:pt idx="2285">
                  <c:v>0.82760505258471351</c:v>
                </c:pt>
                <c:pt idx="2286">
                  <c:v>0.82760073986435068</c:v>
                </c:pt>
                <c:pt idx="2287">
                  <c:v>0.82761085896806275</c:v>
                </c:pt>
                <c:pt idx="2288">
                  <c:v>0.82761450886986121</c:v>
                </c:pt>
                <c:pt idx="2289">
                  <c:v>0.82761790374890354</c:v>
                </c:pt>
                <c:pt idx="2290">
                  <c:v>0.82761478203435901</c:v>
                </c:pt>
                <c:pt idx="2291">
                  <c:v>0.82761474196833651</c:v>
                </c:pt>
                <c:pt idx="2292">
                  <c:v>0.82761754747207794</c:v>
                </c:pt>
                <c:pt idx="2293">
                  <c:v>0.82761809815712606</c:v>
                </c:pt>
                <c:pt idx="2294">
                  <c:v>0.82762278346280005</c:v>
                </c:pt>
                <c:pt idx="2295">
                  <c:v>0.82762612860675544</c:v>
                </c:pt>
                <c:pt idx="2296">
                  <c:v>0.82763564137912737</c:v>
                </c:pt>
                <c:pt idx="2297">
                  <c:v>0.82764186181426014</c:v>
                </c:pt>
                <c:pt idx="2298">
                  <c:v>0.82764475813942573</c:v>
                </c:pt>
                <c:pt idx="2299">
                  <c:v>0.82764892601058071</c:v>
                </c:pt>
                <c:pt idx="2300">
                  <c:v>0.82764741392774921</c:v>
                </c:pt>
                <c:pt idx="2301">
                  <c:v>0.82765577011653879</c:v>
                </c:pt>
                <c:pt idx="2302">
                  <c:v>0.82764983803204295</c:v>
                </c:pt>
                <c:pt idx="2303">
                  <c:v>0.82765480445073891</c:v>
                </c:pt>
                <c:pt idx="2304">
                  <c:v>0.82765296647404463</c:v>
                </c:pt>
                <c:pt idx="2305">
                  <c:v>0.82765468757772442</c:v>
                </c:pt>
                <c:pt idx="2306">
                  <c:v>0.82765752828127825</c:v>
                </c:pt>
                <c:pt idx="2307">
                  <c:v>0.82765648885212495</c:v>
                </c:pt>
                <c:pt idx="2308">
                  <c:v>0.82765228864872409</c:v>
                </c:pt>
                <c:pt idx="2309">
                  <c:v>0.82765326795950578</c:v>
                </c:pt>
                <c:pt idx="2310">
                  <c:v>0.82765662158682329</c:v>
                </c:pt>
                <c:pt idx="2311">
                  <c:v>0.82765165600905932</c:v>
                </c:pt>
                <c:pt idx="2312">
                  <c:v>0.82764790908253238</c:v>
                </c:pt>
                <c:pt idx="2313">
                  <c:v>0.82764901622312692</c:v>
                </c:pt>
                <c:pt idx="2314">
                  <c:v>0.82764568909420133</c:v>
                </c:pt>
                <c:pt idx="2315">
                  <c:v>0.8276466795905244</c:v>
                </c:pt>
                <c:pt idx="2316">
                  <c:v>0.82765507500440438</c:v>
                </c:pt>
                <c:pt idx="2317">
                  <c:v>0.82765240556041431</c:v>
                </c:pt>
                <c:pt idx="2318">
                  <c:v>0.82765266692718187</c:v>
                </c:pt>
                <c:pt idx="2319">
                  <c:v>0.82764835379869306</c:v>
                </c:pt>
                <c:pt idx="2320">
                  <c:v>0.82764634684249272</c:v>
                </c:pt>
                <c:pt idx="2321">
                  <c:v>0.82764090662309187</c:v>
                </c:pt>
                <c:pt idx="2322">
                  <c:v>0.82763365546022627</c:v>
                </c:pt>
                <c:pt idx="2323">
                  <c:v>0.827624013278209</c:v>
                </c:pt>
                <c:pt idx="2324">
                  <c:v>0.82761279481703953</c:v>
                </c:pt>
                <c:pt idx="2325">
                  <c:v>0.82760669320420432</c:v>
                </c:pt>
                <c:pt idx="2326">
                  <c:v>0.82759776123242468</c:v>
                </c:pt>
                <c:pt idx="2327">
                  <c:v>0.82758414544676784</c:v>
                </c:pt>
                <c:pt idx="2328">
                  <c:v>0.82757498233979132</c:v>
                </c:pt>
                <c:pt idx="2329">
                  <c:v>0.82756459481107991</c:v>
                </c:pt>
                <c:pt idx="2330">
                  <c:v>0.82755729363171315</c:v>
                </c:pt>
                <c:pt idx="2331">
                  <c:v>0.82755331719918268</c:v>
                </c:pt>
                <c:pt idx="2332">
                  <c:v>0.82753921209590742</c:v>
                </c:pt>
                <c:pt idx="2333">
                  <c:v>0.82754149068613303</c:v>
                </c:pt>
                <c:pt idx="2334">
                  <c:v>0.827546584755259</c:v>
                </c:pt>
                <c:pt idx="2335">
                  <c:v>0.82753330204840847</c:v>
                </c:pt>
                <c:pt idx="2336">
                  <c:v>0.82752288802130503</c:v>
                </c:pt>
                <c:pt idx="2337">
                  <c:v>0.82752378728807785</c:v>
                </c:pt>
                <c:pt idx="2338">
                  <c:v>0.82752056631810744</c:v>
                </c:pt>
                <c:pt idx="2339">
                  <c:v>0.82751307501253013</c:v>
                </c:pt>
                <c:pt idx="2340">
                  <c:v>0.82752148395536496</c:v>
                </c:pt>
                <c:pt idx="2341">
                  <c:v>0.82751944871687688</c:v>
                </c:pt>
                <c:pt idx="2342">
                  <c:v>0.82752718472528142</c:v>
                </c:pt>
                <c:pt idx="2343">
                  <c:v>0.82751679945194756</c:v>
                </c:pt>
                <c:pt idx="2344">
                  <c:v>0.82752138049527824</c:v>
                </c:pt>
                <c:pt idx="2345">
                  <c:v>0.82751933760036489</c:v>
                </c:pt>
                <c:pt idx="2346">
                  <c:v>0.82752287847564165</c:v>
                </c:pt>
                <c:pt idx="2347">
                  <c:v>0.82751833253009177</c:v>
                </c:pt>
                <c:pt idx="2348">
                  <c:v>0.82752323361943603</c:v>
                </c:pt>
                <c:pt idx="2349">
                  <c:v>0.82752527493451666</c:v>
                </c:pt>
                <c:pt idx="2350">
                  <c:v>0.82753454335951604</c:v>
                </c:pt>
                <c:pt idx="2351">
                  <c:v>0.82753500412742798</c:v>
                </c:pt>
                <c:pt idx="2352">
                  <c:v>0.8275410018086945</c:v>
                </c:pt>
                <c:pt idx="2353">
                  <c:v>0.82753075904115481</c:v>
                </c:pt>
                <c:pt idx="2354">
                  <c:v>0.82753230008181899</c:v>
                </c:pt>
                <c:pt idx="2355">
                  <c:v>0.82753724823206176</c:v>
                </c:pt>
                <c:pt idx="2356">
                  <c:v>0.82754264553186896</c:v>
                </c:pt>
                <c:pt idx="2357">
                  <c:v>0.82754816350122551</c:v>
                </c:pt>
                <c:pt idx="2358">
                  <c:v>0.8275490859166571</c:v>
                </c:pt>
                <c:pt idx="2359">
                  <c:v>0.82754924098376237</c:v>
                </c:pt>
                <c:pt idx="2360">
                  <c:v>0.82755188916502087</c:v>
                </c:pt>
                <c:pt idx="2361">
                  <c:v>0.82754703700850696</c:v>
                </c:pt>
                <c:pt idx="2362">
                  <c:v>0.827546058869432</c:v>
                </c:pt>
                <c:pt idx="2363">
                  <c:v>0.82754670846513589</c:v>
                </c:pt>
                <c:pt idx="2364">
                  <c:v>0.8275467175993626</c:v>
                </c:pt>
                <c:pt idx="2365">
                  <c:v>0.82754256918236313</c:v>
                </c:pt>
                <c:pt idx="2366">
                  <c:v>0.82755199710787175</c:v>
                </c:pt>
                <c:pt idx="2367">
                  <c:v>0.82755090078336835</c:v>
                </c:pt>
                <c:pt idx="2368">
                  <c:v>0.82755513253075397</c:v>
                </c:pt>
                <c:pt idx="2369">
                  <c:v>0.82755733693881561</c:v>
                </c:pt>
                <c:pt idx="2370">
                  <c:v>0.82756000944043961</c:v>
                </c:pt>
                <c:pt idx="2371">
                  <c:v>0.82756428689763417</c:v>
                </c:pt>
                <c:pt idx="2372">
                  <c:v>0.82756342406573657</c:v>
                </c:pt>
                <c:pt idx="2373">
                  <c:v>0.82756737849663475</c:v>
                </c:pt>
                <c:pt idx="2374">
                  <c:v>0.82757815840627225</c:v>
                </c:pt>
                <c:pt idx="2375">
                  <c:v>0.82757449517958181</c:v>
                </c:pt>
                <c:pt idx="2376">
                  <c:v>0.82758084239953222</c:v>
                </c:pt>
                <c:pt idx="2377">
                  <c:v>0.82758067218496356</c:v>
                </c:pt>
                <c:pt idx="2378">
                  <c:v>0.82758889262009627</c:v>
                </c:pt>
                <c:pt idx="2379">
                  <c:v>0.82758469036538085</c:v>
                </c:pt>
                <c:pt idx="2380">
                  <c:v>0.82758598998959498</c:v>
                </c:pt>
                <c:pt idx="2381">
                  <c:v>0.82757909971634169</c:v>
                </c:pt>
                <c:pt idx="2382">
                  <c:v>0.82758656411540099</c:v>
                </c:pt>
                <c:pt idx="2383">
                  <c:v>0.82758104789126463</c:v>
                </c:pt>
                <c:pt idx="2384">
                  <c:v>0.82757896090505079</c:v>
                </c:pt>
                <c:pt idx="2385">
                  <c:v>0.8275835276805259</c:v>
                </c:pt>
                <c:pt idx="2386">
                  <c:v>0.82758550292735411</c:v>
                </c:pt>
                <c:pt idx="2387">
                  <c:v>0.82758975244703115</c:v>
                </c:pt>
                <c:pt idx="2388">
                  <c:v>0.82759727784406989</c:v>
                </c:pt>
                <c:pt idx="2389">
                  <c:v>0.82759218699796533</c:v>
                </c:pt>
                <c:pt idx="2390">
                  <c:v>0.82760132806463405</c:v>
                </c:pt>
                <c:pt idx="2391">
                  <c:v>0.82760016718835494</c:v>
                </c:pt>
                <c:pt idx="2392">
                  <c:v>0.8276065836362233</c:v>
                </c:pt>
                <c:pt idx="2393">
                  <c:v>0.82761602916863586</c:v>
                </c:pt>
                <c:pt idx="2394">
                  <c:v>0.82761851513652118</c:v>
                </c:pt>
                <c:pt idx="2395">
                  <c:v>0.82761752880618322</c:v>
                </c:pt>
                <c:pt idx="2396">
                  <c:v>0.82762627546529133</c:v>
                </c:pt>
                <c:pt idx="2397">
                  <c:v>0.82762938808428488</c:v>
                </c:pt>
                <c:pt idx="2398">
                  <c:v>0.82762748175928025</c:v>
                </c:pt>
                <c:pt idx="2399">
                  <c:v>0.8276287395722518</c:v>
                </c:pt>
                <c:pt idx="2400">
                  <c:v>0.82762743545127793</c:v>
                </c:pt>
                <c:pt idx="2401">
                  <c:v>0.82763344066225808</c:v>
                </c:pt>
                <c:pt idx="2402">
                  <c:v>0.82763200643141388</c:v>
                </c:pt>
                <c:pt idx="2403">
                  <c:v>0.82764192112706436</c:v>
                </c:pt>
                <c:pt idx="2404">
                  <c:v>0.82763725863927462</c:v>
                </c:pt>
                <c:pt idx="2405">
                  <c:v>0.82764089597976209</c:v>
                </c:pt>
                <c:pt idx="2406">
                  <c:v>0.82764426218238607</c:v>
                </c:pt>
                <c:pt idx="2407">
                  <c:v>0.82765124583853578</c:v>
                </c:pt>
                <c:pt idx="2408">
                  <c:v>0.82766173755223904</c:v>
                </c:pt>
                <c:pt idx="2409">
                  <c:v>0.82766642275588131</c:v>
                </c:pt>
                <c:pt idx="2410">
                  <c:v>0.82766042064121093</c:v>
                </c:pt>
                <c:pt idx="2411">
                  <c:v>0.82766483812007885</c:v>
                </c:pt>
                <c:pt idx="2412">
                  <c:v>0.82766624122905985</c:v>
                </c:pt>
                <c:pt idx="2413">
                  <c:v>0.82766922538137144</c:v>
                </c:pt>
                <c:pt idx="2414">
                  <c:v>0.82766889956485989</c:v>
                </c:pt>
                <c:pt idx="2415">
                  <c:v>0.82767328520764416</c:v>
                </c:pt>
                <c:pt idx="2416">
                  <c:v>0.82767063807138075</c:v>
                </c:pt>
                <c:pt idx="2417">
                  <c:v>0.82767052928759766</c:v>
                </c:pt>
                <c:pt idx="2418">
                  <c:v>0.82767993900800885</c:v>
                </c:pt>
                <c:pt idx="2419">
                  <c:v>0.82767893635850076</c:v>
                </c:pt>
                <c:pt idx="2420">
                  <c:v>0.82767837489603724</c:v>
                </c:pt>
                <c:pt idx="2421">
                  <c:v>0.82768448103031222</c:v>
                </c:pt>
                <c:pt idx="2422">
                  <c:v>0.82767961910270249</c:v>
                </c:pt>
                <c:pt idx="2423">
                  <c:v>0.82767882193093123</c:v>
                </c:pt>
                <c:pt idx="2424">
                  <c:v>0.82767713623112693</c:v>
                </c:pt>
                <c:pt idx="2425">
                  <c:v>0.82767657060267841</c:v>
                </c:pt>
                <c:pt idx="2426">
                  <c:v>0.82766896185057326</c:v>
                </c:pt>
                <c:pt idx="2427">
                  <c:v>0.82767328058417267</c:v>
                </c:pt>
                <c:pt idx="2428">
                  <c:v>0.82766760163650566</c:v>
                </c:pt>
                <c:pt idx="2429">
                  <c:v>0.827662278100052</c:v>
                </c:pt>
                <c:pt idx="2430">
                  <c:v>0.82766266787014553</c:v>
                </c:pt>
                <c:pt idx="2431">
                  <c:v>0.82766762907786129</c:v>
                </c:pt>
                <c:pt idx="2432">
                  <c:v>0.82766283818674569</c:v>
                </c:pt>
                <c:pt idx="2433">
                  <c:v>0.82766270508259687</c:v>
                </c:pt>
                <c:pt idx="2434">
                  <c:v>0.82766717475599216</c:v>
                </c:pt>
                <c:pt idx="2435">
                  <c:v>0.82766344636533751</c:v>
                </c:pt>
                <c:pt idx="2436">
                  <c:v>0.82766483982993422</c:v>
                </c:pt>
                <c:pt idx="2437">
                  <c:v>0.82765318814424005</c:v>
                </c:pt>
                <c:pt idx="2438">
                  <c:v>0.82763975059902739</c:v>
                </c:pt>
                <c:pt idx="2439">
                  <c:v>0.82761797429254635</c:v>
                </c:pt>
                <c:pt idx="2440">
                  <c:v>0.82760312393061297</c:v>
                </c:pt>
                <c:pt idx="2441">
                  <c:v>0.82759223068776155</c:v>
                </c:pt>
                <c:pt idx="2442">
                  <c:v>0.82758779704111518</c:v>
                </c:pt>
                <c:pt idx="2443">
                  <c:v>0.82757765885269796</c:v>
                </c:pt>
                <c:pt idx="2444">
                  <c:v>0.82756961396982565</c:v>
                </c:pt>
                <c:pt idx="2445">
                  <c:v>0.82755413941622469</c:v>
                </c:pt>
                <c:pt idx="2446">
                  <c:v>0.82756052081567244</c:v>
                </c:pt>
                <c:pt idx="2447">
                  <c:v>0.82755754928802772</c:v>
                </c:pt>
                <c:pt idx="2448">
                  <c:v>0.8275546353946337</c:v>
                </c:pt>
                <c:pt idx="2449">
                  <c:v>0.82754658923802316</c:v>
                </c:pt>
                <c:pt idx="2450">
                  <c:v>0.82753849901479237</c:v>
                </c:pt>
                <c:pt idx="2451">
                  <c:v>0.82753494147557527</c:v>
                </c:pt>
                <c:pt idx="2452">
                  <c:v>0.82753488322913549</c:v>
                </c:pt>
                <c:pt idx="2453">
                  <c:v>0.82752822677926263</c:v>
                </c:pt>
                <c:pt idx="2454">
                  <c:v>0.82753078189771478</c:v>
                </c:pt>
                <c:pt idx="2455">
                  <c:v>0.82753367257909405</c:v>
                </c:pt>
                <c:pt idx="2456">
                  <c:v>0.82753570277198929</c:v>
                </c:pt>
                <c:pt idx="2457">
                  <c:v>0.82753196524710781</c:v>
                </c:pt>
                <c:pt idx="2458">
                  <c:v>0.82753472405940087</c:v>
                </c:pt>
                <c:pt idx="2459">
                  <c:v>0.82753948085905527</c:v>
                </c:pt>
                <c:pt idx="2460">
                  <c:v>0.82754237304291589</c:v>
                </c:pt>
                <c:pt idx="2461">
                  <c:v>0.82754229155978132</c:v>
                </c:pt>
                <c:pt idx="2462">
                  <c:v>0.82753661462475325</c:v>
                </c:pt>
                <c:pt idx="2463">
                  <c:v>0.82754565415593817</c:v>
                </c:pt>
                <c:pt idx="2464">
                  <c:v>0.82753909645133372</c:v>
                </c:pt>
                <c:pt idx="2465">
                  <c:v>0.82754814189372372</c:v>
                </c:pt>
                <c:pt idx="2466">
                  <c:v>0.82754672498836912</c:v>
                </c:pt>
                <c:pt idx="2467">
                  <c:v>0.82754684801532752</c:v>
                </c:pt>
                <c:pt idx="2468">
                  <c:v>0.82754872519243206</c:v>
                </c:pt>
                <c:pt idx="2469">
                  <c:v>0.82754935721990774</c:v>
                </c:pt>
                <c:pt idx="2470">
                  <c:v>0.82755725239804678</c:v>
                </c:pt>
                <c:pt idx="2471">
                  <c:v>0.82755177607454555</c:v>
                </c:pt>
                <c:pt idx="2472">
                  <c:v>0.82756001030605197</c:v>
                </c:pt>
                <c:pt idx="2473">
                  <c:v>0.82755611986741129</c:v>
                </c:pt>
                <c:pt idx="2474">
                  <c:v>0.82755803516125537</c:v>
                </c:pt>
                <c:pt idx="2475">
                  <c:v>0.82756304926372359</c:v>
                </c:pt>
                <c:pt idx="2476">
                  <c:v>0.82756751772673642</c:v>
                </c:pt>
                <c:pt idx="2477">
                  <c:v>0.82756802239588134</c:v>
                </c:pt>
                <c:pt idx="2478">
                  <c:v>0.82756980384667589</c:v>
                </c:pt>
                <c:pt idx="2479">
                  <c:v>0.82757019123468001</c:v>
                </c:pt>
                <c:pt idx="2480">
                  <c:v>0.82756579914585304</c:v>
                </c:pt>
                <c:pt idx="2481">
                  <c:v>0.82757525367178508</c:v>
                </c:pt>
                <c:pt idx="2482">
                  <c:v>0.8275713642781396</c:v>
                </c:pt>
                <c:pt idx="2483">
                  <c:v>0.82757494716872193</c:v>
                </c:pt>
                <c:pt idx="2484">
                  <c:v>0.82757961144040748</c:v>
                </c:pt>
                <c:pt idx="2485">
                  <c:v>0.8275799629917302</c:v>
                </c:pt>
                <c:pt idx="2486">
                  <c:v>0.82758505303557817</c:v>
                </c:pt>
                <c:pt idx="2487">
                  <c:v>0.82758689289819976</c:v>
                </c:pt>
                <c:pt idx="2488">
                  <c:v>0.82758793407257325</c:v>
                </c:pt>
                <c:pt idx="2489">
                  <c:v>0.8275818475825214</c:v>
                </c:pt>
                <c:pt idx="2490">
                  <c:v>0.8275765936681162</c:v>
                </c:pt>
                <c:pt idx="2491">
                  <c:v>0.82758038661054645</c:v>
                </c:pt>
                <c:pt idx="2492">
                  <c:v>0.82757432628811201</c:v>
                </c:pt>
                <c:pt idx="2493">
                  <c:v>0.82758975515658406</c:v>
                </c:pt>
                <c:pt idx="2494">
                  <c:v>0.82759479684111514</c:v>
                </c:pt>
                <c:pt idx="2495">
                  <c:v>0.82759421858799975</c:v>
                </c:pt>
                <c:pt idx="2496">
                  <c:v>0.82759754243054784</c:v>
                </c:pt>
                <c:pt idx="2497">
                  <c:v>0.82760536117114525</c:v>
                </c:pt>
                <c:pt idx="2498">
                  <c:v>0.82761163597883169</c:v>
                </c:pt>
                <c:pt idx="2499">
                  <c:v>0.82761226340751604</c:v>
                </c:pt>
                <c:pt idx="2500">
                  <c:v>0.82761315314593165</c:v>
                </c:pt>
                <c:pt idx="2501">
                  <c:v>0.82761090437915086</c:v>
                </c:pt>
                <c:pt idx="2502">
                  <c:v>0.82761431561603904</c:v>
                </c:pt>
                <c:pt idx="2503">
                  <c:v>0.82761940707433246</c:v>
                </c:pt>
                <c:pt idx="2504">
                  <c:v>0.82762174079000805</c:v>
                </c:pt>
                <c:pt idx="2505">
                  <c:v>0.82762219478110233</c:v>
                </c:pt>
                <c:pt idx="2506">
                  <c:v>0.82762537299686645</c:v>
                </c:pt>
                <c:pt idx="2507">
                  <c:v>0.82763000459153591</c:v>
                </c:pt>
                <c:pt idx="2508">
                  <c:v>0.82763628071163642</c:v>
                </c:pt>
                <c:pt idx="2509">
                  <c:v>0.8276380630420388</c:v>
                </c:pt>
                <c:pt idx="2510">
                  <c:v>0.82764584832804378</c:v>
                </c:pt>
                <c:pt idx="2511">
                  <c:v>0.82764761967696787</c:v>
                </c:pt>
                <c:pt idx="2512">
                  <c:v>0.8276548631834082</c:v>
                </c:pt>
                <c:pt idx="2513">
                  <c:v>0.82765412821999873</c:v>
                </c:pt>
                <c:pt idx="2514">
                  <c:v>0.82765661999705786</c:v>
                </c:pt>
                <c:pt idx="2515">
                  <c:v>0.82765451178678817</c:v>
                </c:pt>
                <c:pt idx="2516">
                  <c:v>0.82766054454115556</c:v>
                </c:pt>
                <c:pt idx="2517">
                  <c:v>0.82766247576003904</c:v>
                </c:pt>
                <c:pt idx="2518">
                  <c:v>0.8276649085904334</c:v>
                </c:pt>
                <c:pt idx="2519">
                  <c:v>0.8276671575999528</c:v>
                </c:pt>
                <c:pt idx="2520">
                  <c:v>0.82765680276225284</c:v>
                </c:pt>
                <c:pt idx="2521">
                  <c:v>0.82765490124010255</c:v>
                </c:pt>
                <c:pt idx="2522">
                  <c:v>0.82766377771698219</c:v>
                </c:pt>
                <c:pt idx="2523">
                  <c:v>0.82766799371871091</c:v>
                </c:pt>
                <c:pt idx="2524">
                  <c:v>0.8276745872986726</c:v>
                </c:pt>
                <c:pt idx="2525">
                  <c:v>0.8276817800250309</c:v>
                </c:pt>
                <c:pt idx="2526">
                  <c:v>0.82768847557328251</c:v>
                </c:pt>
                <c:pt idx="2527">
                  <c:v>0.82768966682183942</c:v>
                </c:pt>
                <c:pt idx="2528">
                  <c:v>0.8276936707590814</c:v>
                </c:pt>
                <c:pt idx="2529">
                  <c:v>0.82769232768043599</c:v>
                </c:pt>
                <c:pt idx="2530">
                  <c:v>0.82769586791884364</c:v>
                </c:pt>
                <c:pt idx="2531">
                  <c:v>0.82768967204681521</c:v>
                </c:pt>
                <c:pt idx="2532">
                  <c:v>0.82769414699454669</c:v>
                </c:pt>
                <c:pt idx="2533">
                  <c:v>0.82769226468381329</c:v>
                </c:pt>
                <c:pt idx="2534">
                  <c:v>0.8276969209296231</c:v>
                </c:pt>
                <c:pt idx="2535">
                  <c:v>0.82769808322034755</c:v>
                </c:pt>
                <c:pt idx="2536">
                  <c:v>0.82769636309830696</c:v>
                </c:pt>
                <c:pt idx="2537">
                  <c:v>0.8276946142224969</c:v>
                </c:pt>
                <c:pt idx="2538">
                  <c:v>0.82769539218285126</c:v>
                </c:pt>
                <c:pt idx="2539">
                  <c:v>0.82769044918023282</c:v>
                </c:pt>
                <c:pt idx="2540">
                  <c:v>0.82769040685883277</c:v>
                </c:pt>
                <c:pt idx="2541">
                  <c:v>0.8276935681432378</c:v>
                </c:pt>
                <c:pt idx="2542">
                  <c:v>0.82769856011736209</c:v>
                </c:pt>
                <c:pt idx="2543">
                  <c:v>0.82769123442756221</c:v>
                </c:pt>
                <c:pt idx="2544">
                  <c:v>0.8276888580210362</c:v>
                </c:pt>
                <c:pt idx="2545">
                  <c:v>0.82769259339257151</c:v>
                </c:pt>
                <c:pt idx="2546">
                  <c:v>0.82768681264200195</c:v>
                </c:pt>
                <c:pt idx="2547">
                  <c:v>0.82768409406111865</c:v>
                </c:pt>
                <c:pt idx="2548">
                  <c:v>0.82767729752621644</c:v>
                </c:pt>
                <c:pt idx="2549">
                  <c:v>0.82767489076140799</c:v>
                </c:pt>
                <c:pt idx="2550">
                  <c:v>0.82767335300712119</c:v>
                </c:pt>
                <c:pt idx="2551">
                  <c:v>0.82766915853554268</c:v>
                </c:pt>
                <c:pt idx="2552">
                  <c:v>0.82765680717428758</c:v>
                </c:pt>
                <c:pt idx="2553">
                  <c:v>0.82764381968292744</c:v>
                </c:pt>
                <c:pt idx="2554">
                  <c:v>0.82763729453931212</c:v>
                </c:pt>
                <c:pt idx="2555">
                  <c:v>0.82762125969495448</c:v>
                </c:pt>
                <c:pt idx="2556">
                  <c:v>0.8276051312776328</c:v>
                </c:pt>
                <c:pt idx="2557">
                  <c:v>0.82759592511035573</c:v>
                </c:pt>
                <c:pt idx="2558">
                  <c:v>0.827580786756551</c:v>
                </c:pt>
                <c:pt idx="2559">
                  <c:v>0.82757539516388601</c:v>
                </c:pt>
                <c:pt idx="2560">
                  <c:v>0.82757151314525157</c:v>
                </c:pt>
                <c:pt idx="2561">
                  <c:v>0.82756898193903916</c:v>
                </c:pt>
                <c:pt idx="2562">
                  <c:v>0.82756790801029834</c:v>
                </c:pt>
                <c:pt idx="2563">
                  <c:v>0.82756473866134206</c:v>
                </c:pt>
                <c:pt idx="2564">
                  <c:v>0.82756242717604178</c:v>
                </c:pt>
                <c:pt idx="2565">
                  <c:v>0.82756295978270422</c:v>
                </c:pt>
                <c:pt idx="2566">
                  <c:v>0.82755890385499797</c:v>
                </c:pt>
                <c:pt idx="2567">
                  <c:v>0.82756168990458367</c:v>
                </c:pt>
                <c:pt idx="2568">
                  <c:v>0.82755722577294322</c:v>
                </c:pt>
                <c:pt idx="2569">
                  <c:v>0.8275639863691322</c:v>
                </c:pt>
                <c:pt idx="2570">
                  <c:v>0.82756340522376992</c:v>
                </c:pt>
                <c:pt idx="2571">
                  <c:v>0.82756714902930695</c:v>
                </c:pt>
                <c:pt idx="2572">
                  <c:v>0.82756628398070731</c:v>
                </c:pt>
                <c:pt idx="2573">
                  <c:v>0.82757447404356199</c:v>
                </c:pt>
                <c:pt idx="2574">
                  <c:v>0.82757142497002445</c:v>
                </c:pt>
                <c:pt idx="2575">
                  <c:v>0.82756808440018004</c:v>
                </c:pt>
                <c:pt idx="2576">
                  <c:v>0.82757002128753021</c:v>
                </c:pt>
                <c:pt idx="2577">
                  <c:v>0.82756580875156149</c:v>
                </c:pt>
                <c:pt idx="2578">
                  <c:v>0.82757186084405743</c:v>
                </c:pt>
                <c:pt idx="2579">
                  <c:v>0.82757398830441986</c:v>
                </c:pt>
                <c:pt idx="2580">
                  <c:v>0.82756954227584534</c:v>
                </c:pt>
                <c:pt idx="2581">
                  <c:v>0.82757468340586959</c:v>
                </c:pt>
                <c:pt idx="2582">
                  <c:v>0.8275767240454055</c:v>
                </c:pt>
                <c:pt idx="2583">
                  <c:v>0.82757733844129699</c:v>
                </c:pt>
                <c:pt idx="2584">
                  <c:v>0.82758770866919895</c:v>
                </c:pt>
                <c:pt idx="2585">
                  <c:v>0.82758782551753329</c:v>
                </c:pt>
                <c:pt idx="2586">
                  <c:v>0.82758566248790832</c:v>
                </c:pt>
                <c:pt idx="2587">
                  <c:v>0.8275848533283392</c:v>
                </c:pt>
                <c:pt idx="2588">
                  <c:v>0.82759140707102163</c:v>
                </c:pt>
                <c:pt idx="2589">
                  <c:v>0.82759555441834565</c:v>
                </c:pt>
                <c:pt idx="2590">
                  <c:v>0.82759735692780878</c:v>
                </c:pt>
                <c:pt idx="2591">
                  <c:v>0.82759616434215755</c:v>
                </c:pt>
                <c:pt idx="2592">
                  <c:v>0.82761945062748432</c:v>
                </c:pt>
                <c:pt idx="2593">
                  <c:v>0.82762383612956136</c:v>
                </c:pt>
                <c:pt idx="2594">
                  <c:v>0.82762141807718004</c:v>
                </c:pt>
                <c:pt idx="2595">
                  <c:v>0.82761864750583225</c:v>
                </c:pt>
                <c:pt idx="2596">
                  <c:v>0.82762113729493259</c:v>
                </c:pt>
                <c:pt idx="2597">
                  <c:v>0.82762109185254251</c:v>
                </c:pt>
                <c:pt idx="2598">
                  <c:v>0.82762068287103197</c:v>
                </c:pt>
                <c:pt idx="2599">
                  <c:v>0.82762212748516106</c:v>
                </c:pt>
                <c:pt idx="2600">
                  <c:v>0.82761852427481075</c:v>
                </c:pt>
                <c:pt idx="2601">
                  <c:v>0.8276213487859061</c:v>
                </c:pt>
                <c:pt idx="2602">
                  <c:v>0.82761688845080028</c:v>
                </c:pt>
                <c:pt idx="2603">
                  <c:v>0.8276062418493747</c:v>
                </c:pt>
                <c:pt idx="2604">
                  <c:v>0.82759569627327523</c:v>
                </c:pt>
                <c:pt idx="2605">
                  <c:v>0.82759659319663437</c:v>
                </c:pt>
                <c:pt idx="2606">
                  <c:v>0.82760527043775689</c:v>
                </c:pt>
                <c:pt idx="2607">
                  <c:v>0.82760413868469784</c:v>
                </c:pt>
                <c:pt idx="2608">
                  <c:v>0.82761012716838189</c:v>
                </c:pt>
                <c:pt idx="2609">
                  <c:v>0.82761425752099105</c:v>
                </c:pt>
                <c:pt idx="2610">
                  <c:v>0.82761776508238261</c:v>
                </c:pt>
                <c:pt idx="2611">
                  <c:v>0.82762476505770244</c:v>
                </c:pt>
                <c:pt idx="2612">
                  <c:v>0.82762797451135695</c:v>
                </c:pt>
                <c:pt idx="2613">
                  <c:v>0.82763899037304078</c:v>
                </c:pt>
                <c:pt idx="2614">
                  <c:v>0.82764276128915881</c:v>
                </c:pt>
                <c:pt idx="2615">
                  <c:v>0.82765772552982853</c:v>
                </c:pt>
                <c:pt idx="2616">
                  <c:v>0.82766469759231087</c:v>
                </c:pt>
                <c:pt idx="2617">
                  <c:v>0.82766306486461028</c:v>
                </c:pt>
                <c:pt idx="2618">
                  <c:v>0.82765869662466707</c:v>
                </c:pt>
                <c:pt idx="2619">
                  <c:v>0.82766840607132386</c:v>
                </c:pt>
                <c:pt idx="2620">
                  <c:v>0.82766584988319636</c:v>
                </c:pt>
                <c:pt idx="2621">
                  <c:v>0.82767017392980768</c:v>
                </c:pt>
                <c:pt idx="2622">
                  <c:v>0.82767679726985843</c:v>
                </c:pt>
                <c:pt idx="2623">
                  <c:v>0.82767902351416478</c:v>
                </c:pt>
                <c:pt idx="2624">
                  <c:v>0.82768666173426009</c:v>
                </c:pt>
                <c:pt idx="2625">
                  <c:v>0.82769033780367585</c:v>
                </c:pt>
                <c:pt idx="2626">
                  <c:v>0.8276963086557757</c:v>
                </c:pt>
                <c:pt idx="2627">
                  <c:v>0.82769538100468365</c:v>
                </c:pt>
                <c:pt idx="2628">
                  <c:v>0.82769637264803342</c:v>
                </c:pt>
                <c:pt idx="2629">
                  <c:v>0.82769863103451813</c:v>
                </c:pt>
                <c:pt idx="2630">
                  <c:v>0.82769907283375188</c:v>
                </c:pt>
                <c:pt idx="2631">
                  <c:v>0.82769433134694825</c:v>
                </c:pt>
                <c:pt idx="2632">
                  <c:v>0.8276901300985523</c:v>
                </c:pt>
                <c:pt idx="2633">
                  <c:v>0.82768951953787129</c:v>
                </c:pt>
                <c:pt idx="2634">
                  <c:v>0.82769557355497003</c:v>
                </c:pt>
                <c:pt idx="2635">
                  <c:v>0.82770400262750532</c:v>
                </c:pt>
                <c:pt idx="2636">
                  <c:v>0.82770136045948361</c:v>
                </c:pt>
                <c:pt idx="2637">
                  <c:v>0.82770825621113597</c:v>
                </c:pt>
                <c:pt idx="2638">
                  <c:v>0.82770683138193712</c:v>
                </c:pt>
                <c:pt idx="2639">
                  <c:v>0.8277086305416671</c:v>
                </c:pt>
                <c:pt idx="2640">
                  <c:v>0.82771641350893854</c:v>
                </c:pt>
                <c:pt idx="2641">
                  <c:v>0.82771664028808278</c:v>
                </c:pt>
                <c:pt idx="2642">
                  <c:v>0.82771168029074949</c:v>
                </c:pt>
                <c:pt idx="2643">
                  <c:v>0.8277110332178419</c:v>
                </c:pt>
                <c:pt idx="2644">
                  <c:v>0.82771786078657128</c:v>
                </c:pt>
                <c:pt idx="2645">
                  <c:v>0.82770924676013014</c:v>
                </c:pt>
                <c:pt idx="2646">
                  <c:v>0.82773109797368039</c:v>
                </c:pt>
                <c:pt idx="2647">
                  <c:v>0.82772782716659166</c:v>
                </c:pt>
                <c:pt idx="2648">
                  <c:v>0.82772706351276859</c:v>
                </c:pt>
                <c:pt idx="2649">
                  <c:v>0.82773051440755319</c:v>
                </c:pt>
                <c:pt idx="2650">
                  <c:v>0.82773330751537089</c:v>
                </c:pt>
                <c:pt idx="2651">
                  <c:v>0.82773324444139662</c:v>
                </c:pt>
                <c:pt idx="2652">
                  <c:v>0.82772572408995082</c:v>
                </c:pt>
                <c:pt idx="2653">
                  <c:v>0.82772845402176287</c:v>
                </c:pt>
                <c:pt idx="2654">
                  <c:v>0.82772842631298837</c:v>
                </c:pt>
                <c:pt idx="2655">
                  <c:v>0.82773166202229609</c:v>
                </c:pt>
                <c:pt idx="2656">
                  <c:v>0.82772523731980896</c:v>
                </c:pt>
                <c:pt idx="2657">
                  <c:v>0.82772863205814406</c:v>
                </c:pt>
                <c:pt idx="2658">
                  <c:v>0.82772221384037548</c:v>
                </c:pt>
                <c:pt idx="2659">
                  <c:v>0.82772612708290472</c:v>
                </c:pt>
                <c:pt idx="2660">
                  <c:v>0.82772535160667116</c:v>
                </c:pt>
                <c:pt idx="2661">
                  <c:v>0.82771641706273469</c:v>
                </c:pt>
                <c:pt idx="2662">
                  <c:v>0.82770484054084381</c:v>
                </c:pt>
                <c:pt idx="2663">
                  <c:v>0.82769338811558679</c:v>
                </c:pt>
                <c:pt idx="2664">
                  <c:v>0.82767853997035523</c:v>
                </c:pt>
                <c:pt idx="2665">
                  <c:v>0.82766322064924691</c:v>
                </c:pt>
                <c:pt idx="2666">
                  <c:v>0.82765411191482419</c:v>
                </c:pt>
                <c:pt idx="2667">
                  <c:v>0.82764463937386223</c:v>
                </c:pt>
                <c:pt idx="2668">
                  <c:v>0.82763744439212616</c:v>
                </c:pt>
                <c:pt idx="2669">
                  <c:v>0.82762182041520638</c:v>
                </c:pt>
                <c:pt idx="2670">
                  <c:v>0.82762172259890598</c:v>
                </c:pt>
                <c:pt idx="2671">
                  <c:v>0.82761530746345169</c:v>
                </c:pt>
                <c:pt idx="2672">
                  <c:v>0.82761029344901949</c:v>
                </c:pt>
                <c:pt idx="2673">
                  <c:v>0.8276047109525676</c:v>
                </c:pt>
                <c:pt idx="2674">
                  <c:v>0.82760347151008096</c:v>
                </c:pt>
                <c:pt idx="2675">
                  <c:v>0.8275965371315317</c:v>
                </c:pt>
                <c:pt idx="2676">
                  <c:v>0.82760052436615772</c:v>
                </c:pt>
                <c:pt idx="2677">
                  <c:v>0.82759773222598376</c:v>
                </c:pt>
                <c:pt idx="2678">
                  <c:v>0.82759926688396079</c:v>
                </c:pt>
                <c:pt idx="2679">
                  <c:v>0.82759918889126649</c:v>
                </c:pt>
                <c:pt idx="2680">
                  <c:v>0.82759394622575833</c:v>
                </c:pt>
                <c:pt idx="2681">
                  <c:v>0.82759752558722477</c:v>
                </c:pt>
                <c:pt idx="2682">
                  <c:v>0.82760460955448023</c:v>
                </c:pt>
                <c:pt idx="2683">
                  <c:v>0.82760927288320207</c:v>
                </c:pt>
                <c:pt idx="2684">
                  <c:v>0.82760084364527942</c:v>
                </c:pt>
                <c:pt idx="2685">
                  <c:v>0.82760555278584169</c:v>
                </c:pt>
                <c:pt idx="2686">
                  <c:v>0.82760137487617202</c:v>
                </c:pt>
                <c:pt idx="2687">
                  <c:v>0.82760244523712123</c:v>
                </c:pt>
                <c:pt idx="2688">
                  <c:v>0.82760784908500284</c:v>
                </c:pt>
                <c:pt idx="2689">
                  <c:v>0.8276129108852387</c:v>
                </c:pt>
                <c:pt idx="2690">
                  <c:v>0.8276120260517088</c:v>
                </c:pt>
                <c:pt idx="2691">
                  <c:v>0.82761169744498209</c:v>
                </c:pt>
                <c:pt idx="2692">
                  <c:v>0.82762156175468105</c:v>
                </c:pt>
                <c:pt idx="2693">
                  <c:v>0.82761590423513287</c:v>
                </c:pt>
                <c:pt idx="2694">
                  <c:v>0.82762147308660283</c:v>
                </c:pt>
                <c:pt idx="2695">
                  <c:v>0.82762279450838616</c:v>
                </c:pt>
                <c:pt idx="2696">
                  <c:v>0.82761590245123706</c:v>
                </c:pt>
                <c:pt idx="2697">
                  <c:v>0.8276238161018924</c:v>
                </c:pt>
                <c:pt idx="2698">
                  <c:v>0.82761951399355749</c:v>
                </c:pt>
                <c:pt idx="2699">
                  <c:v>0.82762092492435113</c:v>
                </c:pt>
                <c:pt idx="2700">
                  <c:v>0.82762800379665336</c:v>
                </c:pt>
                <c:pt idx="2701">
                  <c:v>0.82764112199607731</c:v>
                </c:pt>
                <c:pt idx="2702">
                  <c:v>0.82764329251674051</c:v>
                </c:pt>
                <c:pt idx="2703">
                  <c:v>0.82764977357974012</c:v>
                </c:pt>
                <c:pt idx="2704">
                  <c:v>0.82765624278165373</c:v>
                </c:pt>
                <c:pt idx="2705">
                  <c:v>0.82765414836775764</c:v>
                </c:pt>
                <c:pt idx="2706">
                  <c:v>0.82764847962399257</c:v>
                </c:pt>
                <c:pt idx="2707">
                  <c:v>0.82764413767837841</c:v>
                </c:pt>
                <c:pt idx="2708">
                  <c:v>0.82764898193572822</c:v>
                </c:pt>
                <c:pt idx="2709">
                  <c:v>0.8276435148484852</c:v>
                </c:pt>
                <c:pt idx="2710">
                  <c:v>0.82764613710486501</c:v>
                </c:pt>
                <c:pt idx="2711">
                  <c:v>0.82764481736494599</c:v>
                </c:pt>
                <c:pt idx="2712">
                  <c:v>0.82764974193372376</c:v>
                </c:pt>
                <c:pt idx="2713">
                  <c:v>0.8276594494697731</c:v>
                </c:pt>
                <c:pt idx="2714">
                  <c:v>0.82765667768804274</c:v>
                </c:pt>
                <c:pt idx="2715">
                  <c:v>0.82765018658652845</c:v>
                </c:pt>
                <c:pt idx="2716">
                  <c:v>0.82765353192055147</c:v>
                </c:pt>
                <c:pt idx="2717">
                  <c:v>0.82765010315411081</c:v>
                </c:pt>
                <c:pt idx="2718">
                  <c:v>0.82765273575509968</c:v>
                </c:pt>
                <c:pt idx="2719">
                  <c:v>0.82765474351355661</c:v>
                </c:pt>
                <c:pt idx="2720">
                  <c:v>0.8276588045362161</c:v>
                </c:pt>
                <c:pt idx="2721">
                  <c:v>0.82764931232635086</c:v>
                </c:pt>
                <c:pt idx="2722">
                  <c:v>0.82764761211595228</c:v>
                </c:pt>
                <c:pt idx="2723">
                  <c:v>0.82765185669206787</c:v>
                </c:pt>
                <c:pt idx="2724">
                  <c:v>0.82765287764870499</c:v>
                </c:pt>
                <c:pt idx="2725">
                  <c:v>0.82764461644732479</c:v>
                </c:pt>
                <c:pt idx="2726">
                  <c:v>0.8276524539912129</c:v>
                </c:pt>
                <c:pt idx="2727">
                  <c:v>0.82765587362342707</c:v>
                </c:pt>
                <c:pt idx="2728">
                  <c:v>0.82766420663887763</c:v>
                </c:pt>
                <c:pt idx="2729">
                  <c:v>0.82766635230433738</c:v>
                </c:pt>
                <c:pt idx="2730">
                  <c:v>0.82766885996776041</c:v>
                </c:pt>
                <c:pt idx="2731">
                  <c:v>0.82766836870085891</c:v>
                </c:pt>
                <c:pt idx="2732">
                  <c:v>0.82767792402337392</c:v>
                </c:pt>
                <c:pt idx="2733">
                  <c:v>0.82768114055994058</c:v>
                </c:pt>
                <c:pt idx="2734">
                  <c:v>0.82768238819369022</c:v>
                </c:pt>
                <c:pt idx="2735">
                  <c:v>0.82768731212559876</c:v>
                </c:pt>
                <c:pt idx="2736">
                  <c:v>0.82768507017431114</c:v>
                </c:pt>
                <c:pt idx="2737">
                  <c:v>0.8276830854624817</c:v>
                </c:pt>
                <c:pt idx="2738">
                  <c:v>0.82770123654298466</c:v>
                </c:pt>
                <c:pt idx="2739">
                  <c:v>0.82770402149821498</c:v>
                </c:pt>
                <c:pt idx="2740">
                  <c:v>0.82770061228796132</c:v>
                </c:pt>
                <c:pt idx="2741">
                  <c:v>0.8277092665211323</c:v>
                </c:pt>
                <c:pt idx="2742">
                  <c:v>0.82771332335312653</c:v>
                </c:pt>
                <c:pt idx="2743">
                  <c:v>0.82770986184631401</c:v>
                </c:pt>
                <c:pt idx="2744">
                  <c:v>0.82770706171894015</c:v>
                </c:pt>
                <c:pt idx="2745">
                  <c:v>0.82770553085749787</c:v>
                </c:pt>
                <c:pt idx="2746">
                  <c:v>0.82770942244316525</c:v>
                </c:pt>
                <c:pt idx="2747">
                  <c:v>0.8277132925373577</c:v>
                </c:pt>
                <c:pt idx="2748">
                  <c:v>0.82771102150152587</c:v>
                </c:pt>
                <c:pt idx="2749">
                  <c:v>0.82771301404916353</c:v>
                </c:pt>
                <c:pt idx="2750">
                  <c:v>0.82771208851274203</c:v>
                </c:pt>
                <c:pt idx="2751">
                  <c:v>0.82771890261587244</c:v>
                </c:pt>
                <c:pt idx="2752">
                  <c:v>0.82771605029397111</c:v>
                </c:pt>
                <c:pt idx="2753">
                  <c:v>0.8277133736650375</c:v>
                </c:pt>
                <c:pt idx="2754">
                  <c:v>0.82771833037599363</c:v>
                </c:pt>
                <c:pt idx="2755">
                  <c:v>0.82771923694373684</c:v>
                </c:pt>
                <c:pt idx="2756">
                  <c:v>0.82772121189846615</c:v>
                </c:pt>
                <c:pt idx="2757">
                  <c:v>0.82771836183194258</c:v>
                </c:pt>
                <c:pt idx="2758">
                  <c:v>0.82772618063589554</c:v>
                </c:pt>
                <c:pt idx="2759">
                  <c:v>0.82772904276756831</c:v>
                </c:pt>
                <c:pt idx="2760">
                  <c:v>0.82773070180359332</c:v>
                </c:pt>
                <c:pt idx="2761">
                  <c:v>0.82773587626149836</c:v>
                </c:pt>
                <c:pt idx="2762">
                  <c:v>0.82772934076258919</c:v>
                </c:pt>
                <c:pt idx="2763">
                  <c:v>0.82772656575783754</c:v>
                </c:pt>
                <c:pt idx="2764">
                  <c:v>0.82773184657876075</c:v>
                </c:pt>
                <c:pt idx="2765">
                  <c:v>0.8277258439926084</c:v>
                </c:pt>
                <c:pt idx="2766">
                  <c:v>0.82772968566380611</c:v>
                </c:pt>
                <c:pt idx="2767">
                  <c:v>0.82772950093864328</c:v>
                </c:pt>
                <c:pt idx="2768">
                  <c:v>0.82772352757774237</c:v>
                </c:pt>
                <c:pt idx="2769">
                  <c:v>0.8277323503822932</c:v>
                </c:pt>
                <c:pt idx="2770">
                  <c:v>0.82773449413714562</c:v>
                </c:pt>
                <c:pt idx="2771">
                  <c:v>0.82773254680315489</c:v>
                </c:pt>
                <c:pt idx="2772">
                  <c:v>0.82772916690618847</c:v>
                </c:pt>
                <c:pt idx="2773">
                  <c:v>0.82772844543305846</c:v>
                </c:pt>
                <c:pt idx="2774">
                  <c:v>0.82771737240860566</c:v>
                </c:pt>
                <c:pt idx="2775">
                  <c:v>0.82771058039514345</c:v>
                </c:pt>
                <c:pt idx="2776">
                  <c:v>0.82769891986732147</c:v>
                </c:pt>
                <c:pt idx="2777">
                  <c:v>0.82768384216672608</c:v>
                </c:pt>
                <c:pt idx="2778">
                  <c:v>0.82766633083347996</c:v>
                </c:pt>
                <c:pt idx="2779">
                  <c:v>0.82765766970746446</c:v>
                </c:pt>
                <c:pt idx="2780">
                  <c:v>0.82765378321675054</c:v>
                </c:pt>
                <c:pt idx="2781">
                  <c:v>0.8276441406652828</c:v>
                </c:pt>
                <c:pt idx="2782">
                  <c:v>0.82763075467772862</c:v>
                </c:pt>
                <c:pt idx="2783">
                  <c:v>0.82762727499049871</c:v>
                </c:pt>
                <c:pt idx="2784">
                  <c:v>0.82760895816750657</c:v>
                </c:pt>
                <c:pt idx="2785">
                  <c:v>0.82760962129216542</c:v>
                </c:pt>
                <c:pt idx="2786">
                  <c:v>0.82760891274979675</c:v>
                </c:pt>
                <c:pt idx="2787">
                  <c:v>0.82760106143421497</c:v>
                </c:pt>
                <c:pt idx="2788">
                  <c:v>0.82760529488814505</c:v>
                </c:pt>
                <c:pt idx="2789">
                  <c:v>0.8276015101369778</c:v>
                </c:pt>
                <c:pt idx="2790">
                  <c:v>0.82759773371778067</c:v>
                </c:pt>
                <c:pt idx="2791">
                  <c:v>0.82760248635144973</c:v>
                </c:pt>
                <c:pt idx="2792">
                  <c:v>0.8276033789434365</c:v>
                </c:pt>
                <c:pt idx="2793">
                  <c:v>0.82760480391334246</c:v>
                </c:pt>
                <c:pt idx="2794">
                  <c:v>0.82760121349304649</c:v>
                </c:pt>
                <c:pt idx="2795">
                  <c:v>0.82760081058812851</c:v>
                </c:pt>
                <c:pt idx="2796">
                  <c:v>0.82759784585129681</c:v>
                </c:pt>
                <c:pt idx="2797">
                  <c:v>0.82759944052561385</c:v>
                </c:pt>
                <c:pt idx="2798">
                  <c:v>0.8276019577173942</c:v>
                </c:pt>
                <c:pt idx="2799">
                  <c:v>0.82760122499536681</c:v>
                </c:pt>
                <c:pt idx="2800">
                  <c:v>0.82760272375330646</c:v>
                </c:pt>
                <c:pt idx="2801">
                  <c:v>0.82760485839861231</c:v>
                </c:pt>
                <c:pt idx="2802">
                  <c:v>0.82760548199208639</c:v>
                </c:pt>
                <c:pt idx="2803">
                  <c:v>0.82760547490917435</c:v>
                </c:pt>
                <c:pt idx="2804">
                  <c:v>0.82761133929622466</c:v>
                </c:pt>
                <c:pt idx="2805">
                  <c:v>0.82761321821854938</c:v>
                </c:pt>
                <c:pt idx="2806">
                  <c:v>0.82761232848013377</c:v>
                </c:pt>
                <c:pt idx="2807">
                  <c:v>0.82761651619957488</c:v>
                </c:pt>
                <c:pt idx="2808">
                  <c:v>0.8276151600494609</c:v>
                </c:pt>
                <c:pt idx="2809">
                  <c:v>0.82761875993475831</c:v>
                </c:pt>
                <c:pt idx="2810">
                  <c:v>0.82761355901713685</c:v>
                </c:pt>
                <c:pt idx="2811">
                  <c:v>0.82761170094941783</c:v>
                </c:pt>
                <c:pt idx="2812">
                  <c:v>0.82763646550752878</c:v>
                </c:pt>
                <c:pt idx="2813">
                  <c:v>0.8276358127274791</c:v>
                </c:pt>
                <c:pt idx="2814">
                  <c:v>0.82763949066882669</c:v>
                </c:pt>
                <c:pt idx="2815">
                  <c:v>0.82764449399387963</c:v>
                </c:pt>
                <c:pt idx="2816">
                  <c:v>0.82764179915984859</c:v>
                </c:pt>
                <c:pt idx="2817">
                  <c:v>0.82764699349071991</c:v>
                </c:pt>
                <c:pt idx="2818">
                  <c:v>0.82764591506521934</c:v>
                </c:pt>
                <c:pt idx="2819">
                  <c:v>0.82764443182419345</c:v>
                </c:pt>
                <c:pt idx="2820">
                  <c:v>0.82764391670840798</c:v>
                </c:pt>
                <c:pt idx="2821">
                  <c:v>0.8276409794129318</c:v>
                </c:pt>
                <c:pt idx="2822">
                  <c:v>0.82764359115931518</c:v>
                </c:pt>
                <c:pt idx="2823">
                  <c:v>0.82765434803632076</c:v>
                </c:pt>
                <c:pt idx="2824">
                  <c:v>0.8276600888862552</c:v>
                </c:pt>
                <c:pt idx="2825">
                  <c:v>0.82765459778474093</c:v>
                </c:pt>
                <c:pt idx="2826">
                  <c:v>0.82765469145973636</c:v>
                </c:pt>
                <c:pt idx="2827">
                  <c:v>0.82765788129384787</c:v>
                </c:pt>
                <c:pt idx="2828">
                  <c:v>0.8276571587510424</c:v>
                </c:pt>
                <c:pt idx="2829">
                  <c:v>0.82765907035038311</c:v>
                </c:pt>
                <c:pt idx="2830">
                  <c:v>0.82766291310525153</c:v>
                </c:pt>
                <c:pt idx="2831">
                  <c:v>0.82765730586962338</c:v>
                </c:pt>
                <c:pt idx="2832">
                  <c:v>0.82766575898110994</c:v>
                </c:pt>
                <c:pt idx="2833">
                  <c:v>0.82766059289385063</c:v>
                </c:pt>
                <c:pt idx="2834">
                  <c:v>0.8276540955116809</c:v>
                </c:pt>
                <c:pt idx="2835">
                  <c:v>0.82765567698781772</c:v>
                </c:pt>
                <c:pt idx="2836">
                  <c:v>0.82765144181334771</c:v>
                </c:pt>
                <c:pt idx="2837">
                  <c:v>0.8276587147737825</c:v>
                </c:pt>
                <c:pt idx="2838">
                  <c:v>0.82765682312475941</c:v>
                </c:pt>
                <c:pt idx="2839">
                  <c:v>0.82765735822953812</c:v>
                </c:pt>
                <c:pt idx="2840">
                  <c:v>0.82765941844994129</c:v>
                </c:pt>
                <c:pt idx="2841">
                  <c:v>0.82766367014764453</c:v>
                </c:pt>
                <c:pt idx="2842">
                  <c:v>0.82767054994957689</c:v>
                </c:pt>
                <c:pt idx="2843">
                  <c:v>0.82767694482861931</c:v>
                </c:pt>
                <c:pt idx="2844">
                  <c:v>0.8276728555623476</c:v>
                </c:pt>
                <c:pt idx="2845">
                  <c:v>0.82768387195886906</c:v>
                </c:pt>
                <c:pt idx="2846">
                  <c:v>0.82767905541029363</c:v>
                </c:pt>
                <c:pt idx="2847">
                  <c:v>0.82768188355253636</c:v>
                </c:pt>
                <c:pt idx="2848">
                  <c:v>0.82768651165676554</c:v>
                </c:pt>
                <c:pt idx="2849">
                  <c:v>0.8276694333719723</c:v>
                </c:pt>
                <c:pt idx="2850">
                  <c:v>0.82767859872033078</c:v>
                </c:pt>
                <c:pt idx="2851">
                  <c:v>0.82769295628489015</c:v>
                </c:pt>
                <c:pt idx="2852">
                  <c:v>0.82771227848424977</c:v>
                </c:pt>
                <c:pt idx="2853">
                  <c:v>0.82771436587858971</c:v>
                </c:pt>
                <c:pt idx="2854">
                  <c:v>0.82771803636757491</c:v>
                </c:pt>
                <c:pt idx="2855">
                  <c:v>0.82771925844589622</c:v>
                </c:pt>
                <c:pt idx="2856">
                  <c:v>0.82771295153470714</c:v>
                </c:pt>
                <c:pt idx="2857">
                  <c:v>0.82769442167958429</c:v>
                </c:pt>
                <c:pt idx="2858">
                  <c:v>0.82770361325891595</c:v>
                </c:pt>
                <c:pt idx="2859">
                  <c:v>0.82770424512100438</c:v>
                </c:pt>
                <c:pt idx="2860">
                  <c:v>0.82770770095935042</c:v>
                </c:pt>
                <c:pt idx="2861">
                  <c:v>0.82770791940652433</c:v>
                </c:pt>
                <c:pt idx="2862">
                  <c:v>0.8277015852580426</c:v>
                </c:pt>
                <c:pt idx="2863">
                  <c:v>0.82771097845522057</c:v>
                </c:pt>
                <c:pt idx="2864">
                  <c:v>0.82770479071109937</c:v>
                </c:pt>
                <c:pt idx="2865">
                  <c:v>0.82770480629136878</c:v>
                </c:pt>
                <c:pt idx="2866">
                  <c:v>0.82769127613015159</c:v>
                </c:pt>
                <c:pt idx="2867">
                  <c:v>0.82768609620784295</c:v>
                </c:pt>
                <c:pt idx="2868">
                  <c:v>0.82768368954506599</c:v>
                </c:pt>
                <c:pt idx="2869">
                  <c:v>0.82768350059056217</c:v>
                </c:pt>
                <c:pt idx="2870">
                  <c:v>0.82768530324073253</c:v>
                </c:pt>
                <c:pt idx="2871">
                  <c:v>0.82769205779900457</c:v>
                </c:pt>
                <c:pt idx="2872">
                  <c:v>0.82769308127843821</c:v>
                </c:pt>
                <c:pt idx="2873">
                  <c:v>0.82770109451529394</c:v>
                </c:pt>
                <c:pt idx="2874">
                  <c:v>0.82770116723365239</c:v>
                </c:pt>
                <c:pt idx="2875">
                  <c:v>0.82770520290494665</c:v>
                </c:pt>
                <c:pt idx="2876">
                  <c:v>0.8277029383785135</c:v>
                </c:pt>
                <c:pt idx="2877">
                  <c:v>0.82769291083512631</c:v>
                </c:pt>
                <c:pt idx="2878">
                  <c:v>0.82768664093232558</c:v>
                </c:pt>
                <c:pt idx="2879">
                  <c:v>0.82769193712945532</c:v>
                </c:pt>
                <c:pt idx="2880">
                  <c:v>0.82768674528270481</c:v>
                </c:pt>
                <c:pt idx="2881">
                  <c:v>0.8276761245041262</c:v>
                </c:pt>
                <c:pt idx="2882">
                  <c:v>0.82768380170657307</c:v>
                </c:pt>
                <c:pt idx="2883">
                  <c:v>0.82767888731701711</c:v>
                </c:pt>
                <c:pt idx="2884">
                  <c:v>0.82766854295063808</c:v>
                </c:pt>
                <c:pt idx="2885">
                  <c:v>0.82766872656744983</c:v>
                </c:pt>
                <c:pt idx="2886">
                  <c:v>0.82766465986232818</c:v>
                </c:pt>
                <c:pt idx="2887">
                  <c:v>0.82766420708161637</c:v>
                </c:pt>
                <c:pt idx="2888">
                  <c:v>0.82766177693940579</c:v>
                </c:pt>
                <c:pt idx="2889">
                  <c:v>0.82765796730835495</c:v>
                </c:pt>
                <c:pt idx="2890">
                  <c:v>0.82764538928398268</c:v>
                </c:pt>
                <c:pt idx="2891">
                  <c:v>0.82765515488708896</c:v>
                </c:pt>
                <c:pt idx="2892">
                  <c:v>0.82764693580304582</c:v>
                </c:pt>
                <c:pt idx="2893">
                  <c:v>0.8276507861756639</c:v>
                </c:pt>
                <c:pt idx="2894">
                  <c:v>0.82764789949488249</c:v>
                </c:pt>
                <c:pt idx="2895">
                  <c:v>0.82765567238496374</c:v>
                </c:pt>
                <c:pt idx="2896">
                  <c:v>0.82765256507898188</c:v>
                </c:pt>
                <c:pt idx="2897">
                  <c:v>0.82764781942619325</c:v>
                </c:pt>
                <c:pt idx="2898">
                  <c:v>0.8276467501349194</c:v>
                </c:pt>
                <c:pt idx="2899">
                  <c:v>0.82764560689022448</c:v>
                </c:pt>
                <c:pt idx="2900">
                  <c:v>0.82764645182311924</c:v>
                </c:pt>
                <c:pt idx="2901">
                  <c:v>0.82764811186546383</c:v>
                </c:pt>
                <c:pt idx="2902">
                  <c:v>0.82764772515300444</c:v>
                </c:pt>
                <c:pt idx="2903">
                  <c:v>0.82763799733586285</c:v>
                </c:pt>
                <c:pt idx="2904">
                  <c:v>0.8276401856534974</c:v>
                </c:pt>
                <c:pt idx="2905">
                  <c:v>0.82763979171741886</c:v>
                </c:pt>
                <c:pt idx="2906">
                  <c:v>0.82763421227860112</c:v>
                </c:pt>
                <c:pt idx="2907">
                  <c:v>0.82763658051854427</c:v>
                </c:pt>
                <c:pt idx="2908">
                  <c:v>0.82763592938168318</c:v>
                </c:pt>
                <c:pt idx="2909">
                  <c:v>0.82763483449630526</c:v>
                </c:pt>
                <c:pt idx="2910">
                  <c:v>0.82763265178378143</c:v>
                </c:pt>
                <c:pt idx="2911">
                  <c:v>0.82763387815479961</c:v>
                </c:pt>
                <c:pt idx="2912">
                  <c:v>0.82763542305535409</c:v>
                </c:pt>
                <c:pt idx="2913">
                  <c:v>0.82763383115725675</c:v>
                </c:pt>
                <c:pt idx="2914">
                  <c:v>0.82762602460852031</c:v>
                </c:pt>
                <c:pt idx="2915">
                  <c:v>0.82762362831503256</c:v>
                </c:pt>
                <c:pt idx="2916">
                  <c:v>0.82761340012144291</c:v>
                </c:pt>
                <c:pt idx="2917">
                  <c:v>0.82761458386496645</c:v>
                </c:pt>
                <c:pt idx="2918">
                  <c:v>0.82760602548481721</c:v>
                </c:pt>
                <c:pt idx="2919">
                  <c:v>0.8276033109292118</c:v>
                </c:pt>
                <c:pt idx="2920">
                  <c:v>0.82760368134718121</c:v>
                </c:pt>
                <c:pt idx="2921">
                  <c:v>0.82760477652465814</c:v>
                </c:pt>
                <c:pt idx="2922">
                  <c:v>0.82760130204840843</c:v>
                </c:pt>
                <c:pt idx="2923">
                  <c:v>0.82760819628358384</c:v>
                </c:pt>
                <c:pt idx="2924">
                  <c:v>0.82760918540413708</c:v>
                </c:pt>
                <c:pt idx="2925">
                  <c:v>0.82760286847911346</c:v>
                </c:pt>
                <c:pt idx="2926">
                  <c:v>0.82759836017882127</c:v>
                </c:pt>
                <c:pt idx="2927">
                  <c:v>0.82760261385048772</c:v>
                </c:pt>
                <c:pt idx="2928">
                  <c:v>0.82759995115863505</c:v>
                </c:pt>
                <c:pt idx="2929">
                  <c:v>0.82760428302705902</c:v>
                </c:pt>
                <c:pt idx="2930">
                  <c:v>0.82760288677224692</c:v>
                </c:pt>
                <c:pt idx="2931">
                  <c:v>0.82759840634611648</c:v>
                </c:pt>
                <c:pt idx="2932">
                  <c:v>0.82760996210143767</c:v>
                </c:pt>
                <c:pt idx="2933">
                  <c:v>0.82760843385082794</c:v>
                </c:pt>
                <c:pt idx="2934">
                  <c:v>0.82760105791578364</c:v>
                </c:pt>
                <c:pt idx="2935">
                  <c:v>0.827604233035238</c:v>
                </c:pt>
                <c:pt idx="2936">
                  <c:v>0.82760539972069069</c:v>
                </c:pt>
                <c:pt idx="2937">
                  <c:v>0.82760297992308929</c:v>
                </c:pt>
                <c:pt idx="2938">
                  <c:v>0.82760811409691326</c:v>
                </c:pt>
                <c:pt idx="2939">
                  <c:v>0.82760787147008097</c:v>
                </c:pt>
                <c:pt idx="2940">
                  <c:v>0.8276164865415172</c:v>
                </c:pt>
                <c:pt idx="2941">
                  <c:v>0.82761158132486357</c:v>
                </c:pt>
                <c:pt idx="2942">
                  <c:v>0.82761484960915588</c:v>
                </c:pt>
                <c:pt idx="2943">
                  <c:v>0.82761892366460832</c:v>
                </c:pt>
                <c:pt idx="2944">
                  <c:v>0.82761701723757219</c:v>
                </c:pt>
                <c:pt idx="2945">
                  <c:v>0.82761961511023052</c:v>
                </c:pt>
                <c:pt idx="2946">
                  <c:v>0.82762668799397621</c:v>
                </c:pt>
                <c:pt idx="2947">
                  <c:v>0.82763200038356433</c:v>
                </c:pt>
                <c:pt idx="2948">
                  <c:v>0.82764063208026539</c:v>
                </c:pt>
                <c:pt idx="2949">
                  <c:v>0.82763898282933168</c:v>
                </c:pt>
                <c:pt idx="2950">
                  <c:v>0.82764776620472913</c:v>
                </c:pt>
                <c:pt idx="2951">
                  <c:v>0.82765054689194284</c:v>
                </c:pt>
                <c:pt idx="2952">
                  <c:v>0.82765581726622539</c:v>
                </c:pt>
                <c:pt idx="2953">
                  <c:v>0.82765934719869949</c:v>
                </c:pt>
                <c:pt idx="2954">
                  <c:v>0.827668722598906</c:v>
                </c:pt>
                <c:pt idx="2955">
                  <c:v>0.82767100785323311</c:v>
                </c:pt>
                <c:pt idx="2956">
                  <c:v>0.8276740697555004</c:v>
                </c:pt>
                <c:pt idx="2957">
                  <c:v>0.8276827982481868</c:v>
                </c:pt>
                <c:pt idx="2958">
                  <c:v>0.82767673474140646</c:v>
                </c:pt>
                <c:pt idx="2959">
                  <c:v>0.82768767408819732</c:v>
                </c:pt>
                <c:pt idx="2960">
                  <c:v>0.82769264446881541</c:v>
                </c:pt>
                <c:pt idx="2961">
                  <c:v>0.8276883993578622</c:v>
                </c:pt>
                <c:pt idx="2962">
                  <c:v>0.827699357444588</c:v>
                </c:pt>
                <c:pt idx="2963">
                  <c:v>0.82770121772900918</c:v>
                </c:pt>
                <c:pt idx="2964">
                  <c:v>0.82770208207738372</c:v>
                </c:pt>
                <c:pt idx="2965">
                  <c:v>0.82770037166308319</c:v>
                </c:pt>
                <c:pt idx="2966">
                  <c:v>0.82770452233546021</c:v>
                </c:pt>
                <c:pt idx="2967">
                  <c:v>0.82770775492377813</c:v>
                </c:pt>
                <c:pt idx="2968">
                  <c:v>0.82771458934667641</c:v>
                </c:pt>
                <c:pt idx="2969">
                  <c:v>0.82771225160572293</c:v>
                </c:pt>
                <c:pt idx="2970">
                  <c:v>0.82772168837335913</c:v>
                </c:pt>
                <c:pt idx="2971">
                  <c:v>0.82773170944602326</c:v>
                </c:pt>
                <c:pt idx="2972">
                  <c:v>0.82772620545242326</c:v>
                </c:pt>
                <c:pt idx="2973">
                  <c:v>0.82773020867544467</c:v>
                </c:pt>
                <c:pt idx="2974">
                  <c:v>0.82771596869812036</c:v>
                </c:pt>
                <c:pt idx="2975">
                  <c:v>0.82771676355115809</c:v>
                </c:pt>
                <c:pt idx="2976">
                  <c:v>0.82770828094700133</c:v>
                </c:pt>
                <c:pt idx="2977">
                  <c:v>0.82771304181060912</c:v>
                </c:pt>
                <c:pt idx="2978">
                  <c:v>0.82771260431806781</c:v>
                </c:pt>
                <c:pt idx="2979">
                  <c:v>0.82770789158503377</c:v>
                </c:pt>
                <c:pt idx="2980">
                  <c:v>0.82770607825947973</c:v>
                </c:pt>
                <c:pt idx="2981">
                  <c:v>0.8277088823487756</c:v>
                </c:pt>
                <c:pt idx="2982">
                  <c:v>0.8277051881762939</c:v>
                </c:pt>
                <c:pt idx="2983">
                  <c:v>0.82769321272540275</c:v>
                </c:pt>
                <c:pt idx="2984">
                  <c:v>0.82768636305300958</c:v>
                </c:pt>
                <c:pt idx="2985">
                  <c:v>0.82769094204502569</c:v>
                </c:pt>
                <c:pt idx="2986">
                  <c:v>0.8276945167056694</c:v>
                </c:pt>
                <c:pt idx="2987">
                  <c:v>0.82768612757244497</c:v>
                </c:pt>
                <c:pt idx="2988">
                  <c:v>0.82768373209520918</c:v>
                </c:pt>
                <c:pt idx="2989">
                  <c:v>0.82768453074478177</c:v>
                </c:pt>
                <c:pt idx="2990">
                  <c:v>0.82768695967660977</c:v>
                </c:pt>
                <c:pt idx="2991">
                  <c:v>0.8276773856141596</c:v>
                </c:pt>
                <c:pt idx="2992">
                  <c:v>0.82768161218924075</c:v>
                </c:pt>
                <c:pt idx="2993">
                  <c:v>0.82767660510632868</c:v>
                </c:pt>
                <c:pt idx="2994">
                  <c:v>0.82767875859360118</c:v>
                </c:pt>
                <c:pt idx="2995">
                  <c:v>0.82766793582772602</c:v>
                </c:pt>
                <c:pt idx="2996">
                  <c:v>0.82767370253918326</c:v>
                </c:pt>
                <c:pt idx="2997">
                  <c:v>0.82768285680403197</c:v>
                </c:pt>
                <c:pt idx="2998">
                  <c:v>0.82768821151502026</c:v>
                </c:pt>
                <c:pt idx="2999">
                  <c:v>0.82767487320055344</c:v>
                </c:pt>
                <c:pt idx="3000">
                  <c:v>0.82768227288245</c:v>
                </c:pt>
                <c:pt idx="3001">
                  <c:v>0.82768638234177783</c:v>
                </c:pt>
                <c:pt idx="3002">
                  <c:v>0.82768148041150147</c:v>
                </c:pt>
                <c:pt idx="3003">
                  <c:v>0.82767783266304917</c:v>
                </c:pt>
                <c:pt idx="3004">
                  <c:v>0.82767333084747552</c:v>
                </c:pt>
                <c:pt idx="3005">
                  <c:v>0.82767002315871008</c:v>
                </c:pt>
                <c:pt idx="3006">
                  <c:v>0.82767383067509037</c:v>
                </c:pt>
                <c:pt idx="3007">
                  <c:v>0.82767639878765975</c:v>
                </c:pt>
                <c:pt idx="3008">
                  <c:v>0.82767456346047341</c:v>
                </c:pt>
                <c:pt idx="3009">
                  <c:v>0.82766930306134978</c:v>
                </c:pt>
                <c:pt idx="3010">
                  <c:v>0.82766220821464753</c:v>
                </c:pt>
                <c:pt idx="3011">
                  <c:v>0.82766307897038938</c:v>
                </c:pt>
                <c:pt idx="3012">
                  <c:v>0.82766166787420836</c:v>
                </c:pt>
                <c:pt idx="3013">
                  <c:v>0.8276598939778077</c:v>
                </c:pt>
                <c:pt idx="3014">
                  <c:v>0.82766791829817332</c:v>
                </c:pt>
                <c:pt idx="3015">
                  <c:v>0.82767355802075004</c:v>
                </c:pt>
                <c:pt idx="3016">
                  <c:v>0.82766893835052247</c:v>
                </c:pt>
                <c:pt idx="3017">
                  <c:v>0.82766995678436306</c:v>
                </c:pt>
                <c:pt idx="3018">
                  <c:v>0.82766187725051155</c:v>
                </c:pt>
                <c:pt idx="3019">
                  <c:v>0.82766191550795809</c:v>
                </c:pt>
                <c:pt idx="3020">
                  <c:v>0.82767330252651206</c:v>
                </c:pt>
                <c:pt idx="3021">
                  <c:v>0.8276696895063903</c:v>
                </c:pt>
                <c:pt idx="3022">
                  <c:v>0.82766942434308799</c:v>
                </c:pt>
                <c:pt idx="3023">
                  <c:v>0.82767374596893428</c:v>
                </c:pt>
                <c:pt idx="3024">
                  <c:v>0.82766935186746837</c:v>
                </c:pt>
                <c:pt idx="3025">
                  <c:v>0.82767324741505766</c:v>
                </c:pt>
                <c:pt idx="3026">
                  <c:v>0.82768058562749292</c:v>
                </c:pt>
                <c:pt idx="3027">
                  <c:v>0.82767801889069348</c:v>
                </c:pt>
                <c:pt idx="3028">
                  <c:v>0.8276755838822728</c:v>
                </c:pt>
                <c:pt idx="3029">
                  <c:v>0.82766818070993609</c:v>
                </c:pt>
                <c:pt idx="3030">
                  <c:v>0.82767131740655653</c:v>
                </c:pt>
                <c:pt idx="3031">
                  <c:v>0.82767599454564766</c:v>
                </c:pt>
                <c:pt idx="3032">
                  <c:v>0.82767503048436064</c:v>
                </c:pt>
                <c:pt idx="3033">
                  <c:v>0.82767830831100553</c:v>
                </c:pt>
                <c:pt idx="3034">
                  <c:v>0.82767716791988188</c:v>
                </c:pt>
                <c:pt idx="3035">
                  <c:v>0.82767680532372501</c:v>
                </c:pt>
                <c:pt idx="3036">
                  <c:v>0.82767828893420137</c:v>
                </c:pt>
                <c:pt idx="3037">
                  <c:v>0.82767348887018333</c:v>
                </c:pt>
                <c:pt idx="3038">
                  <c:v>0.8276713354462667</c:v>
                </c:pt>
                <c:pt idx="3039">
                  <c:v>0.82767241350231691</c:v>
                </c:pt>
                <c:pt idx="3040">
                  <c:v>0.82767314158687721</c:v>
                </c:pt>
                <c:pt idx="3041">
                  <c:v>0.82766876850540416</c:v>
                </c:pt>
                <c:pt idx="3042">
                  <c:v>0.82767272064224917</c:v>
                </c:pt>
                <c:pt idx="3043">
                  <c:v>0.82766318019977858</c:v>
                </c:pt>
                <c:pt idx="3044">
                  <c:v>0.8276609516367387</c:v>
                </c:pt>
                <c:pt idx="3045">
                  <c:v>0.82765700490094141</c:v>
                </c:pt>
                <c:pt idx="3046">
                  <c:v>0.82766003827818224</c:v>
                </c:pt>
                <c:pt idx="3047">
                  <c:v>0.82765532362054539</c:v>
                </c:pt>
                <c:pt idx="3048">
                  <c:v>0.82765581532025312</c:v>
                </c:pt>
                <c:pt idx="3049">
                  <c:v>0.82764614520071833</c:v>
                </c:pt>
                <c:pt idx="3050">
                  <c:v>0.82764622744743366</c:v>
                </c:pt>
                <c:pt idx="3051">
                  <c:v>0.82764249774436494</c:v>
                </c:pt>
                <c:pt idx="3052">
                  <c:v>0.8276346117004526</c:v>
                </c:pt>
                <c:pt idx="3053">
                  <c:v>0.82764022182832753</c:v>
                </c:pt>
                <c:pt idx="3054">
                  <c:v>0.82763231415223326</c:v>
                </c:pt>
                <c:pt idx="3055">
                  <c:v>0.82764266851845136</c:v>
                </c:pt>
                <c:pt idx="3056">
                  <c:v>0.82763462061662063</c:v>
                </c:pt>
                <c:pt idx="3057">
                  <c:v>0.8276261888945774</c:v>
                </c:pt>
                <c:pt idx="3058">
                  <c:v>0.82762336186068564</c:v>
                </c:pt>
                <c:pt idx="3059">
                  <c:v>0.82763341428395609</c:v>
                </c:pt>
                <c:pt idx="3060">
                  <c:v>0.82762492429079282</c:v>
                </c:pt>
                <c:pt idx="3061">
                  <c:v>0.82762184516506732</c:v>
                </c:pt>
                <c:pt idx="3062">
                  <c:v>0.82762989877404014</c:v>
                </c:pt>
                <c:pt idx="3063">
                  <c:v>0.82763726147222849</c:v>
                </c:pt>
                <c:pt idx="3064">
                  <c:v>0.82763371136069364</c:v>
                </c:pt>
                <c:pt idx="3065">
                  <c:v>0.82763361842459893</c:v>
                </c:pt>
                <c:pt idx="3066">
                  <c:v>0.82763591747529963</c:v>
                </c:pt>
                <c:pt idx="3067">
                  <c:v>0.82763873527293319</c:v>
                </c:pt>
                <c:pt idx="3068">
                  <c:v>0.82764201669204984</c:v>
                </c:pt>
                <c:pt idx="3069">
                  <c:v>0.82764256501968902</c:v>
                </c:pt>
                <c:pt idx="3070">
                  <c:v>0.82764136931304788</c:v>
                </c:pt>
                <c:pt idx="3071">
                  <c:v>0.82763955608952533</c:v>
                </c:pt>
                <c:pt idx="3072">
                  <c:v>0.82764469537229812</c:v>
                </c:pt>
                <c:pt idx="3073">
                  <c:v>0.8276435958247732</c:v>
                </c:pt>
                <c:pt idx="3074">
                  <c:v>0.82765197911014821</c:v>
                </c:pt>
                <c:pt idx="3075">
                  <c:v>0.82765554410172759</c:v>
                </c:pt>
                <c:pt idx="3076">
                  <c:v>0.82766560362190567</c:v>
                </c:pt>
                <c:pt idx="3077">
                  <c:v>0.82767535327529207</c:v>
                </c:pt>
                <c:pt idx="3078">
                  <c:v>0.82767748020081677</c:v>
                </c:pt>
                <c:pt idx="3079">
                  <c:v>0.82768141706348675</c:v>
                </c:pt>
                <c:pt idx="3080">
                  <c:v>0.82768222979084738</c:v>
                </c:pt>
                <c:pt idx="3081">
                  <c:v>0.82768369903143646</c:v>
                </c:pt>
                <c:pt idx="3082">
                  <c:v>0.82769039248969778</c:v>
                </c:pt>
                <c:pt idx="3083">
                  <c:v>0.82769158887188365</c:v>
                </c:pt>
                <c:pt idx="3084">
                  <c:v>0.82769877796709457</c:v>
                </c:pt>
                <c:pt idx="3085">
                  <c:v>0.82770291433294041</c:v>
                </c:pt>
                <c:pt idx="3086">
                  <c:v>0.82770386962945108</c:v>
                </c:pt>
                <c:pt idx="3087">
                  <c:v>0.82770214218175986</c:v>
                </c:pt>
                <c:pt idx="3088">
                  <c:v>0.82770902241649846</c:v>
                </c:pt>
                <c:pt idx="3089">
                  <c:v>0.82770280454283784</c:v>
                </c:pt>
                <c:pt idx="3090">
                  <c:v>0.82770229094352943</c:v>
                </c:pt>
                <c:pt idx="3091">
                  <c:v>0.82771073216924973</c:v>
                </c:pt>
                <c:pt idx="3092">
                  <c:v>0.82771495656630456</c:v>
                </c:pt>
                <c:pt idx="3093">
                  <c:v>0.82772308876616529</c:v>
                </c:pt>
                <c:pt idx="3094">
                  <c:v>0.82772400003473123</c:v>
                </c:pt>
                <c:pt idx="3095">
                  <c:v>0.82772744236880258</c:v>
                </c:pt>
                <c:pt idx="3096">
                  <c:v>0.82773237956224721</c:v>
                </c:pt>
                <c:pt idx="3097">
                  <c:v>0.82773037724351384</c:v>
                </c:pt>
                <c:pt idx="3098">
                  <c:v>0.82773124175727586</c:v>
                </c:pt>
                <c:pt idx="3099">
                  <c:v>0.82772517018594405</c:v>
                </c:pt>
                <c:pt idx="3100">
                  <c:v>0.82772329764630648</c:v>
                </c:pt>
                <c:pt idx="3101">
                  <c:v>0.82771880453215319</c:v>
                </c:pt>
                <c:pt idx="3102">
                  <c:v>0.82772174229911122</c:v>
                </c:pt>
                <c:pt idx="3103">
                  <c:v>0.82772948177327577</c:v>
                </c:pt>
                <c:pt idx="3104">
                  <c:v>0.82772997488742894</c:v>
                </c:pt>
                <c:pt idx="3105">
                  <c:v>0.82772842229177335</c:v>
                </c:pt>
                <c:pt idx="3106">
                  <c:v>0.82772766475321846</c:v>
                </c:pt>
                <c:pt idx="3107">
                  <c:v>0.82773345833251788</c:v>
                </c:pt>
                <c:pt idx="3108">
                  <c:v>0.82773287342929658</c:v>
                </c:pt>
                <c:pt idx="3109">
                  <c:v>0.82773999760328165</c:v>
                </c:pt>
                <c:pt idx="3110">
                  <c:v>0.82773802450979961</c:v>
                </c:pt>
                <c:pt idx="3111">
                  <c:v>0.8277404335933416</c:v>
                </c:pt>
                <c:pt idx="3112">
                  <c:v>0.82773905537823966</c:v>
                </c:pt>
                <c:pt idx="3113">
                  <c:v>0.82773728121442025</c:v>
                </c:pt>
                <c:pt idx="3114">
                  <c:v>0.82773192711562082</c:v>
                </c:pt>
                <c:pt idx="3115">
                  <c:v>0.8277365446078222</c:v>
                </c:pt>
                <c:pt idx="3116">
                  <c:v>0.82773694274856158</c:v>
                </c:pt>
                <c:pt idx="3117">
                  <c:v>0.82774321765827952</c:v>
                </c:pt>
                <c:pt idx="3118">
                  <c:v>0.82774559782266455</c:v>
                </c:pt>
                <c:pt idx="3119">
                  <c:v>0.82774202661378549</c:v>
                </c:pt>
                <c:pt idx="3120">
                  <c:v>0.82773259932514609</c:v>
                </c:pt>
                <c:pt idx="3121">
                  <c:v>0.82772750070658918</c:v>
                </c:pt>
                <c:pt idx="3122">
                  <c:v>0.82772152410867139</c:v>
                </c:pt>
                <c:pt idx="3123">
                  <c:v>0.82771086997753196</c:v>
                </c:pt>
                <c:pt idx="3124">
                  <c:v>0.82770491215822495</c:v>
                </c:pt>
                <c:pt idx="3125">
                  <c:v>0.82770858609897469</c:v>
                </c:pt>
                <c:pt idx="3126">
                  <c:v>0.82771092115174449</c:v>
                </c:pt>
                <c:pt idx="3127">
                  <c:v>0.82771413781502268</c:v>
                </c:pt>
                <c:pt idx="3128">
                  <c:v>0.82770852933033634</c:v>
                </c:pt>
                <c:pt idx="3129">
                  <c:v>0.82771039162739635</c:v>
                </c:pt>
                <c:pt idx="3130">
                  <c:v>0.8277066355666427</c:v>
                </c:pt>
                <c:pt idx="3131">
                  <c:v>0.82771452319038796</c:v>
                </c:pt>
                <c:pt idx="3132">
                  <c:v>0.82771212750908918</c:v>
                </c:pt>
                <c:pt idx="3133">
                  <c:v>0.82771074227443109</c:v>
                </c:pt>
                <c:pt idx="3134">
                  <c:v>0.82771669767297307</c:v>
                </c:pt>
                <c:pt idx="3135">
                  <c:v>0.82771258989550955</c:v>
                </c:pt>
                <c:pt idx="3136">
                  <c:v>0.82771303803875462</c:v>
                </c:pt>
                <c:pt idx="3137">
                  <c:v>0.82771682543942993</c:v>
                </c:pt>
                <c:pt idx="3138">
                  <c:v>0.82771498625235318</c:v>
                </c:pt>
                <c:pt idx="3139">
                  <c:v>0.82771471279575637</c:v>
                </c:pt>
                <c:pt idx="3140">
                  <c:v>0.82771640017742498</c:v>
                </c:pt>
                <c:pt idx="3141">
                  <c:v>0.82771462443377264</c:v>
                </c:pt>
                <c:pt idx="3142">
                  <c:v>0.8277102939411185</c:v>
                </c:pt>
                <c:pt idx="3143">
                  <c:v>0.82770180690355788</c:v>
                </c:pt>
                <c:pt idx="3144">
                  <c:v>0.82770179756526829</c:v>
                </c:pt>
                <c:pt idx="3145">
                  <c:v>0.82770155389344058</c:v>
                </c:pt>
                <c:pt idx="3146">
                  <c:v>0.82769900636805804</c:v>
                </c:pt>
                <c:pt idx="3147">
                  <c:v>0.82770166916194221</c:v>
                </c:pt>
                <c:pt idx="3148">
                  <c:v>0.82769222377023688</c:v>
                </c:pt>
                <c:pt idx="3149">
                  <c:v>0.82769392894887694</c:v>
                </c:pt>
                <c:pt idx="3150">
                  <c:v>0.82769125020527301</c:v>
                </c:pt>
                <c:pt idx="3151">
                  <c:v>0.82768976263287464</c:v>
                </c:pt>
                <c:pt idx="3152">
                  <c:v>0.82769388196532978</c:v>
                </c:pt>
                <c:pt idx="3153">
                  <c:v>0.8277024310705452</c:v>
                </c:pt>
                <c:pt idx="3154">
                  <c:v>0.82770364212871261</c:v>
                </c:pt>
                <c:pt idx="3155">
                  <c:v>0.82770700429206323</c:v>
                </c:pt>
                <c:pt idx="3156">
                  <c:v>0.8277058343449134</c:v>
                </c:pt>
                <c:pt idx="3157">
                  <c:v>0.82770978725933486</c:v>
                </c:pt>
                <c:pt idx="3158">
                  <c:v>0.82771377812510816</c:v>
                </c:pt>
                <c:pt idx="3159">
                  <c:v>0.82770893867061246</c:v>
                </c:pt>
                <c:pt idx="3160">
                  <c:v>0.82770507362201284</c:v>
                </c:pt>
                <c:pt idx="3161">
                  <c:v>0.82770521126159691</c:v>
                </c:pt>
                <c:pt idx="3162">
                  <c:v>0.82770949473202826</c:v>
                </c:pt>
                <c:pt idx="3163">
                  <c:v>0.82771688296096468</c:v>
                </c:pt>
                <c:pt idx="3164">
                  <c:v>0.82772948378922562</c:v>
                </c:pt>
                <c:pt idx="3165">
                  <c:v>0.82772198523534901</c:v>
                </c:pt>
                <c:pt idx="3166">
                  <c:v>0.82772705781300016</c:v>
                </c:pt>
                <c:pt idx="3167">
                  <c:v>0.82771256069824917</c:v>
                </c:pt>
                <c:pt idx="3168">
                  <c:v>0.8277222712145812</c:v>
                </c:pt>
                <c:pt idx="3169">
                  <c:v>0.82771107953321799</c:v>
                </c:pt>
                <c:pt idx="3170">
                  <c:v>0.82770828960974618</c:v>
                </c:pt>
                <c:pt idx="3171">
                  <c:v>0.82770699955256488</c:v>
                </c:pt>
                <c:pt idx="3172">
                  <c:v>0.82769790483257433</c:v>
                </c:pt>
                <c:pt idx="3173">
                  <c:v>0.82769488716231454</c:v>
                </c:pt>
                <c:pt idx="3174">
                  <c:v>0.82768488611731938</c:v>
                </c:pt>
                <c:pt idx="3175">
                  <c:v>0.82769662269923716</c:v>
                </c:pt>
                <c:pt idx="3176">
                  <c:v>0.82768222180695816</c:v>
                </c:pt>
                <c:pt idx="3177">
                  <c:v>0.82767611452565659</c:v>
                </c:pt>
                <c:pt idx="3178">
                  <c:v>0.82767968017878535</c:v>
                </c:pt>
                <c:pt idx="3179">
                  <c:v>0.82767564071095623</c:v>
                </c:pt>
                <c:pt idx="3180">
                  <c:v>0.82767740217275754</c:v>
                </c:pt>
                <c:pt idx="3181">
                  <c:v>0.82768350964412674</c:v>
                </c:pt>
                <c:pt idx="3182">
                  <c:v>0.82767716168527572</c:v>
                </c:pt>
                <c:pt idx="3183">
                  <c:v>0.82766896072897878</c:v>
                </c:pt>
                <c:pt idx="3184">
                  <c:v>0.82766643301320664</c:v>
                </c:pt>
                <c:pt idx="3185">
                  <c:v>0.82765800135451906</c:v>
                </c:pt>
                <c:pt idx="3186">
                  <c:v>0.82766222610702866</c:v>
                </c:pt>
                <c:pt idx="3187">
                  <c:v>0.82766254943941941</c:v>
                </c:pt>
                <c:pt idx="3188">
                  <c:v>0.82766553261009179</c:v>
                </c:pt>
                <c:pt idx="3189">
                  <c:v>0.82766476321045079</c:v>
                </c:pt>
                <c:pt idx="3190">
                  <c:v>0.82765904520308076</c:v>
                </c:pt>
                <c:pt idx="3191">
                  <c:v>0.82766668049225356</c:v>
                </c:pt>
                <c:pt idx="3192">
                  <c:v>0.82766083418358904</c:v>
                </c:pt>
                <c:pt idx="3193">
                  <c:v>0.82766927809749313</c:v>
                </c:pt>
                <c:pt idx="3194">
                  <c:v>0.82766871384481444</c:v>
                </c:pt>
                <c:pt idx="3195">
                  <c:v>0.82766565547166282</c:v>
                </c:pt>
                <c:pt idx="3196">
                  <c:v>0.82766490195838593</c:v>
                </c:pt>
                <c:pt idx="3197">
                  <c:v>0.82766633559103675</c:v>
                </c:pt>
                <c:pt idx="3198">
                  <c:v>0.82767153831723406</c:v>
                </c:pt>
                <c:pt idx="3199">
                  <c:v>0.82766388841543559</c:v>
                </c:pt>
                <c:pt idx="3200">
                  <c:v>0.82765815895510542</c:v>
                </c:pt>
                <c:pt idx="3201">
                  <c:v>0.8276782517644885</c:v>
                </c:pt>
                <c:pt idx="3202">
                  <c:v>0.82768027121864407</c:v>
                </c:pt>
                <c:pt idx="3203">
                  <c:v>0.82768323020965795</c:v>
                </c:pt>
                <c:pt idx="3204">
                  <c:v>0.82767943901244778</c:v>
                </c:pt>
                <c:pt idx="3205">
                  <c:v>0.82767742692261859</c:v>
                </c:pt>
                <c:pt idx="3206">
                  <c:v>0.82768601878204029</c:v>
                </c:pt>
                <c:pt idx="3207">
                  <c:v>0.82769448174197391</c:v>
                </c:pt>
                <c:pt idx="3208">
                  <c:v>0.82769236335248242</c:v>
                </c:pt>
                <c:pt idx="3209">
                  <c:v>0.82769716452485131</c:v>
                </c:pt>
                <c:pt idx="3210">
                  <c:v>0.82770408523373851</c:v>
                </c:pt>
                <c:pt idx="3211">
                  <c:v>0.82770785927084645</c:v>
                </c:pt>
                <c:pt idx="3212">
                  <c:v>0.82771182800827581</c:v>
                </c:pt>
                <c:pt idx="3213">
                  <c:v>0.8277181878915687</c:v>
                </c:pt>
                <c:pt idx="3214">
                  <c:v>0.82772622598362799</c:v>
                </c:pt>
                <c:pt idx="3215">
                  <c:v>0.82772706262322815</c:v>
                </c:pt>
                <c:pt idx="3216">
                  <c:v>0.82772829964494987</c:v>
                </c:pt>
                <c:pt idx="3217">
                  <c:v>0.82773444820265651</c:v>
                </c:pt>
                <c:pt idx="3218">
                  <c:v>0.82773814904992415</c:v>
                </c:pt>
                <c:pt idx="3219">
                  <c:v>0.82773900174127579</c:v>
                </c:pt>
                <c:pt idx="3220">
                  <c:v>0.82773904147652366</c:v>
                </c:pt>
                <c:pt idx="3221">
                  <c:v>0.82773582719533467</c:v>
                </c:pt>
                <c:pt idx="3222">
                  <c:v>0.82773578191833208</c:v>
                </c:pt>
                <c:pt idx="3223">
                  <c:v>0.82773758077196757</c:v>
                </c:pt>
                <c:pt idx="3224">
                  <c:v>0.82773914213239952</c:v>
                </c:pt>
                <c:pt idx="3225">
                  <c:v>0.82773366628038003</c:v>
                </c:pt>
                <c:pt idx="3226">
                  <c:v>0.82773506222909765</c:v>
                </c:pt>
                <c:pt idx="3227">
                  <c:v>0.82772908493095487</c:v>
                </c:pt>
                <c:pt idx="3228">
                  <c:v>0.82772533632256362</c:v>
                </c:pt>
                <c:pt idx="3229">
                  <c:v>0.82771721208522264</c:v>
                </c:pt>
                <c:pt idx="3230">
                  <c:v>0.82772150522471832</c:v>
                </c:pt>
                <c:pt idx="3231">
                  <c:v>0.82772871628288569</c:v>
                </c:pt>
                <c:pt idx="3232">
                  <c:v>0.82772397849058543</c:v>
                </c:pt>
                <c:pt idx="3233">
                  <c:v>0.82772389784838296</c:v>
                </c:pt>
                <c:pt idx="3234">
                  <c:v>0.82772834636107828</c:v>
                </c:pt>
                <c:pt idx="3235">
                  <c:v>0.82772400472155849</c:v>
                </c:pt>
                <c:pt idx="3236">
                  <c:v>0.82772707760530428</c:v>
                </c:pt>
                <c:pt idx="3237">
                  <c:v>0.82773583497847181</c:v>
                </c:pt>
                <c:pt idx="3238">
                  <c:v>0.82773604815130963</c:v>
                </c:pt>
                <c:pt idx="3239">
                  <c:v>0.82773442609899273</c:v>
                </c:pt>
                <c:pt idx="3240">
                  <c:v>0.82773362402233575</c:v>
                </c:pt>
                <c:pt idx="3241">
                  <c:v>0.827730816199861</c:v>
                </c:pt>
                <c:pt idx="3242">
                  <c:v>0.82772452728970636</c:v>
                </c:pt>
                <c:pt idx="3243">
                  <c:v>0.82773429426858236</c:v>
                </c:pt>
                <c:pt idx="3244">
                  <c:v>0.82772561626387897</c:v>
                </c:pt>
                <c:pt idx="3245">
                  <c:v>0.82772701321891595</c:v>
                </c:pt>
                <c:pt idx="3246">
                  <c:v>0.82772936809529163</c:v>
                </c:pt>
                <c:pt idx="3247">
                  <c:v>0.82773615559799851</c:v>
                </c:pt>
                <c:pt idx="3248">
                  <c:v>0.82773828880417877</c:v>
                </c:pt>
                <c:pt idx="3249">
                  <c:v>0.82774178433909695</c:v>
                </c:pt>
                <c:pt idx="3250">
                  <c:v>0.82773301672335176</c:v>
                </c:pt>
                <c:pt idx="3251">
                  <c:v>0.82773540421338754</c:v>
                </c:pt>
                <c:pt idx="3252">
                  <c:v>0.82774150517535794</c:v>
                </c:pt>
                <c:pt idx="3253">
                  <c:v>0.82773773554697383</c:v>
                </c:pt>
                <c:pt idx="3254">
                  <c:v>0.82774000702960737</c:v>
                </c:pt>
                <c:pt idx="3255">
                  <c:v>0.82774061840654045</c:v>
                </c:pt>
                <c:pt idx="3256">
                  <c:v>0.82774497835318916</c:v>
                </c:pt>
                <c:pt idx="3257">
                  <c:v>0.82773547986266838</c:v>
                </c:pt>
                <c:pt idx="3258">
                  <c:v>0.82773430501063283</c:v>
                </c:pt>
                <c:pt idx="3259">
                  <c:v>0.82773168872881397</c:v>
                </c:pt>
                <c:pt idx="3260">
                  <c:v>0.82772435924247922</c:v>
                </c:pt>
                <c:pt idx="3261">
                  <c:v>0.8277291128191121</c:v>
                </c:pt>
                <c:pt idx="3262">
                  <c:v>0.82773350332810636</c:v>
                </c:pt>
                <c:pt idx="3263">
                  <c:v>0.82772769523821266</c:v>
                </c:pt>
                <c:pt idx="3264">
                  <c:v>0.8277209033021018</c:v>
                </c:pt>
                <c:pt idx="3265">
                  <c:v>0.82772465909543658</c:v>
                </c:pt>
                <c:pt idx="3266">
                  <c:v>0.82773114344481358</c:v>
                </c:pt>
                <c:pt idx="3267">
                  <c:v>0.82772252250084755</c:v>
                </c:pt>
                <c:pt idx="3268">
                  <c:v>0.82772214972546898</c:v>
                </c:pt>
                <c:pt idx="3269">
                  <c:v>0.82772358261921908</c:v>
                </c:pt>
                <c:pt idx="3270">
                  <c:v>0.82772080777985479</c:v>
                </c:pt>
                <c:pt idx="3271">
                  <c:v>0.82772351195217542</c:v>
                </c:pt>
                <c:pt idx="3272">
                  <c:v>0.82772674285862891</c:v>
                </c:pt>
                <c:pt idx="3273">
                  <c:v>0.82772791005423918</c:v>
                </c:pt>
                <c:pt idx="3274">
                  <c:v>0.82772913303684859</c:v>
                </c:pt>
                <c:pt idx="3275">
                  <c:v>0.82773146084131888</c:v>
                </c:pt>
                <c:pt idx="3276">
                  <c:v>0.82773268097035713</c:v>
                </c:pt>
                <c:pt idx="3277">
                  <c:v>0.82774445531355945</c:v>
                </c:pt>
                <c:pt idx="3278">
                  <c:v>0.82773776934633636</c:v>
                </c:pt>
                <c:pt idx="3279">
                  <c:v>0.82774906960741956</c:v>
                </c:pt>
                <c:pt idx="3280">
                  <c:v>0.82772978344880443</c:v>
                </c:pt>
                <c:pt idx="3281">
                  <c:v>0.82773759096518484</c:v>
                </c:pt>
                <c:pt idx="3282">
                  <c:v>0.82772842696791593</c:v>
                </c:pt>
                <c:pt idx="3283">
                  <c:v>0.82772385949221583</c:v>
                </c:pt>
                <c:pt idx="3284">
                  <c:v>0.82772451301116623</c:v>
                </c:pt>
                <c:pt idx="3285">
                  <c:v>0.82772242272457952</c:v>
                </c:pt>
                <c:pt idx="3286">
                  <c:v>0.82772003496712498</c:v>
                </c:pt>
                <c:pt idx="3287">
                  <c:v>0.82772170695859149</c:v>
                </c:pt>
                <c:pt idx="3288">
                  <c:v>0.82771988472755398</c:v>
                </c:pt>
                <c:pt idx="3289">
                  <c:v>0.82770798205837703</c:v>
                </c:pt>
                <c:pt idx="3290">
                  <c:v>0.82771160011009615</c:v>
                </c:pt>
                <c:pt idx="3291">
                  <c:v>0.8276998646998851</c:v>
                </c:pt>
                <c:pt idx="3292">
                  <c:v>0.82770502383094402</c:v>
                </c:pt>
                <c:pt idx="3293">
                  <c:v>0.82770731042236512</c:v>
                </c:pt>
                <c:pt idx="3294">
                  <c:v>0.82770564060892471</c:v>
                </c:pt>
                <c:pt idx="3295">
                  <c:v>0.8277059805032243</c:v>
                </c:pt>
                <c:pt idx="3296">
                  <c:v>0.82770586503065979</c:v>
                </c:pt>
                <c:pt idx="3297">
                  <c:v>0.82769780867014719</c:v>
                </c:pt>
                <c:pt idx="3298">
                  <c:v>0.8276881378117118</c:v>
                </c:pt>
                <c:pt idx="3299">
                  <c:v>0.8276981088925548</c:v>
                </c:pt>
                <c:pt idx="3300">
                  <c:v>0.82769690479058777</c:v>
                </c:pt>
                <c:pt idx="3301">
                  <c:v>0.82769694506067326</c:v>
                </c:pt>
                <c:pt idx="3302">
                  <c:v>0.82770254313739466</c:v>
                </c:pt>
                <c:pt idx="3303">
                  <c:v>0.82770636711365231</c:v>
                </c:pt>
                <c:pt idx="3304">
                  <c:v>0.82770895722785376</c:v>
                </c:pt>
                <c:pt idx="3305">
                  <c:v>0.82770338182830949</c:v>
                </c:pt>
                <c:pt idx="3306">
                  <c:v>0.8277047475454562</c:v>
                </c:pt>
                <c:pt idx="3307">
                  <c:v>0.82770710084199905</c:v>
                </c:pt>
                <c:pt idx="3308">
                  <c:v>0.82770507682772787</c:v>
                </c:pt>
                <c:pt idx="3309">
                  <c:v>0.82771160433943702</c:v>
                </c:pt>
                <c:pt idx="3310">
                  <c:v>0.82771778705196086</c:v>
                </c:pt>
                <c:pt idx="3311">
                  <c:v>0.82771812066560491</c:v>
                </c:pt>
                <c:pt idx="3312">
                  <c:v>0.82771588569519783</c:v>
                </c:pt>
                <c:pt idx="3313">
                  <c:v>0.82772130290664703</c:v>
                </c:pt>
                <c:pt idx="3314">
                  <c:v>0.82772177660532031</c:v>
                </c:pt>
                <c:pt idx="3315">
                  <c:v>0.82771559805878148</c:v>
                </c:pt>
                <c:pt idx="3316">
                  <c:v>0.82771659120461272</c:v>
                </c:pt>
                <c:pt idx="3317">
                  <c:v>0.82771917657931582</c:v>
                </c:pt>
                <c:pt idx="3318">
                  <c:v>0.82771364980650719</c:v>
                </c:pt>
                <c:pt idx="3319">
                  <c:v>0.8277150750051564</c:v>
                </c:pt>
                <c:pt idx="3320">
                  <c:v>0.82770997726620743</c:v>
                </c:pt>
                <c:pt idx="3321">
                  <c:v>0.82770736034751935</c:v>
                </c:pt>
                <c:pt idx="3322">
                  <c:v>0.82770420877085449</c:v>
                </c:pt>
                <c:pt idx="3323">
                  <c:v>0.8276996918711732</c:v>
                </c:pt>
                <c:pt idx="3324">
                  <c:v>0.82769284472157645</c:v>
                </c:pt>
                <c:pt idx="3325">
                  <c:v>0.82769304603332827</c:v>
                </c:pt>
                <c:pt idx="3326">
                  <c:v>0.82769456006544295</c:v>
                </c:pt>
                <c:pt idx="3327">
                  <c:v>0.82769445066947089</c:v>
                </c:pt>
                <c:pt idx="3328">
                  <c:v>0.82768928639078754</c:v>
                </c:pt>
                <c:pt idx="3329">
                  <c:v>0.82769080690762076</c:v>
                </c:pt>
                <c:pt idx="3330">
                  <c:v>0.82769344864283634</c:v>
                </c:pt>
                <c:pt idx="3331">
                  <c:v>0.82768299364542264</c:v>
                </c:pt>
                <c:pt idx="3332">
                  <c:v>0.82768678195038603</c:v>
                </c:pt>
                <c:pt idx="3333">
                  <c:v>0.8276909118948691</c:v>
                </c:pt>
                <c:pt idx="3334">
                  <c:v>0.82769400711102159</c:v>
                </c:pt>
                <c:pt idx="3335">
                  <c:v>0.82768593449469485</c:v>
                </c:pt>
                <c:pt idx="3336">
                  <c:v>0.82768922357023667</c:v>
                </c:pt>
                <c:pt idx="3337">
                  <c:v>0.827692953667436</c:v>
                </c:pt>
                <c:pt idx="3338">
                  <c:v>0.82769184521442762</c:v>
                </c:pt>
                <c:pt idx="3339">
                  <c:v>0.82769347656635839</c:v>
                </c:pt>
                <c:pt idx="3340">
                  <c:v>0.82769294683794736</c:v>
                </c:pt>
                <c:pt idx="3341">
                  <c:v>0.82768659501920583</c:v>
                </c:pt>
                <c:pt idx="3342">
                  <c:v>0.82768652683628285</c:v>
                </c:pt>
                <c:pt idx="3343">
                  <c:v>0.82768863767138057</c:v>
                </c:pt>
                <c:pt idx="3344">
                  <c:v>0.82768742574760079</c:v>
                </c:pt>
                <c:pt idx="3345">
                  <c:v>0.82769543143006297</c:v>
                </c:pt>
                <c:pt idx="3346">
                  <c:v>0.82769337812718458</c:v>
                </c:pt>
                <c:pt idx="3347">
                  <c:v>0.82770032640413893</c:v>
                </c:pt>
                <c:pt idx="3348">
                  <c:v>0.82770206846445582</c:v>
                </c:pt>
                <c:pt idx="3349">
                  <c:v>0.82770836110778945</c:v>
                </c:pt>
                <c:pt idx="3350">
                  <c:v>0.82770770194505272</c:v>
                </c:pt>
                <c:pt idx="3351">
                  <c:v>0.82770846415975008</c:v>
                </c:pt>
                <c:pt idx="3352">
                  <c:v>0.82771608202140168</c:v>
                </c:pt>
                <c:pt idx="3353">
                  <c:v>0.82771254101941327</c:v>
                </c:pt>
                <c:pt idx="3354">
                  <c:v>0.82772123636360184</c:v>
                </c:pt>
                <c:pt idx="3355">
                  <c:v>0.82772754499533086</c:v>
                </c:pt>
                <c:pt idx="3356">
                  <c:v>0.82773008248219881</c:v>
                </c:pt>
                <c:pt idx="3357">
                  <c:v>0.82773773096955194</c:v>
                </c:pt>
                <c:pt idx="3358">
                  <c:v>0.82773563870900202</c:v>
                </c:pt>
                <c:pt idx="3359">
                  <c:v>0.82773523647962888</c:v>
                </c:pt>
                <c:pt idx="3360">
                  <c:v>0.82774245513086586</c:v>
                </c:pt>
                <c:pt idx="3361">
                  <c:v>0.82773661584175739</c:v>
                </c:pt>
                <c:pt idx="3362">
                  <c:v>0.82773542631374042</c:v>
                </c:pt>
                <c:pt idx="3363">
                  <c:v>0.82773250853577574</c:v>
                </c:pt>
                <c:pt idx="3364">
                  <c:v>0.8277365372508696</c:v>
                </c:pt>
                <c:pt idx="3365">
                  <c:v>0.82773615550665169</c:v>
                </c:pt>
                <c:pt idx="3366">
                  <c:v>0.82772198434911948</c:v>
                </c:pt>
                <c:pt idx="3367">
                  <c:v>0.82772081191784885</c:v>
                </c:pt>
                <c:pt idx="3368">
                  <c:v>0.8277256879866024</c:v>
                </c:pt>
                <c:pt idx="3369">
                  <c:v>0.82772167331062096</c:v>
                </c:pt>
                <c:pt idx="3370">
                  <c:v>0.8277228036245543</c:v>
                </c:pt>
                <c:pt idx="3371">
                  <c:v>0.82772352838406182</c:v>
                </c:pt>
                <c:pt idx="3372">
                  <c:v>0.82773057762298652</c:v>
                </c:pt>
                <c:pt idx="3373">
                  <c:v>0.82772146013778303</c:v>
                </c:pt>
                <c:pt idx="3374">
                  <c:v>0.82772469315890707</c:v>
                </c:pt>
                <c:pt idx="3375">
                  <c:v>0.82772122375293045</c:v>
                </c:pt>
                <c:pt idx="3376">
                  <c:v>0.82772295025765796</c:v>
                </c:pt>
                <c:pt idx="3377">
                  <c:v>0.82771812416672985</c:v>
                </c:pt>
                <c:pt idx="3378">
                  <c:v>0.82771982944740152</c:v>
                </c:pt>
                <c:pt idx="3379">
                  <c:v>0.82771621847859445</c:v>
                </c:pt>
                <c:pt idx="3380">
                  <c:v>0.82771826677455551</c:v>
                </c:pt>
                <c:pt idx="3381">
                  <c:v>0.82771934224445343</c:v>
                </c:pt>
                <c:pt idx="3382">
                  <c:v>0.82772188180731621</c:v>
                </c:pt>
                <c:pt idx="3383">
                  <c:v>0.82771429411387965</c:v>
                </c:pt>
                <c:pt idx="3384">
                  <c:v>0.82771961953626072</c:v>
                </c:pt>
                <c:pt idx="3385">
                  <c:v>0.82772209945223363</c:v>
                </c:pt>
                <c:pt idx="3386">
                  <c:v>0.82771982763882557</c:v>
                </c:pt>
                <c:pt idx="3387">
                  <c:v>0.82772213105957437</c:v>
                </c:pt>
                <c:pt idx="3388">
                  <c:v>0.82772258246451658</c:v>
                </c:pt>
                <c:pt idx="3389">
                  <c:v>0.82773246861046035</c:v>
                </c:pt>
                <c:pt idx="3390">
                  <c:v>0.82773540167659565</c:v>
                </c:pt>
                <c:pt idx="3391">
                  <c:v>0.82772968693092264</c:v>
                </c:pt>
                <c:pt idx="3392">
                  <c:v>0.82773541669734729</c:v>
                </c:pt>
                <c:pt idx="3393">
                  <c:v>0.82773307126129281</c:v>
                </c:pt>
                <c:pt idx="3394">
                  <c:v>0.82772502964011763</c:v>
                </c:pt>
                <c:pt idx="3395">
                  <c:v>0.82772643378009825</c:v>
                </c:pt>
                <c:pt idx="3396">
                  <c:v>0.82771937436195164</c:v>
                </c:pt>
                <c:pt idx="3397">
                  <c:v>0.82772053497081188</c:v>
                </c:pt>
                <c:pt idx="3398">
                  <c:v>0.82771660711565687</c:v>
                </c:pt>
                <c:pt idx="3399">
                  <c:v>0.82771319370074248</c:v>
                </c:pt>
                <c:pt idx="3400">
                  <c:v>0.82771437711349127</c:v>
                </c:pt>
                <c:pt idx="3401">
                  <c:v>0.82771664634074715</c:v>
                </c:pt>
                <c:pt idx="3402">
                  <c:v>0.82771651639626398</c:v>
                </c:pt>
                <c:pt idx="3403">
                  <c:v>0.82771101310288897</c:v>
                </c:pt>
                <c:pt idx="3404">
                  <c:v>0.82770836360921651</c:v>
                </c:pt>
                <c:pt idx="3405">
                  <c:v>0.82771091056108581</c:v>
                </c:pt>
                <c:pt idx="3406">
                  <c:v>0.82771376382595074</c:v>
                </c:pt>
                <c:pt idx="3407">
                  <c:v>0.82771003980534397</c:v>
                </c:pt>
                <c:pt idx="3408">
                  <c:v>0.82770889024131789</c:v>
                </c:pt>
                <c:pt idx="3409">
                  <c:v>0.8277074672206951</c:v>
                </c:pt>
                <c:pt idx="3410">
                  <c:v>0.82770723769001131</c:v>
                </c:pt>
                <c:pt idx="3411">
                  <c:v>0.82770641972699033</c:v>
                </c:pt>
                <c:pt idx="3412">
                  <c:v>0.82770816064028063</c:v>
                </c:pt>
                <c:pt idx="3413">
                  <c:v>0.82770738731739313</c:v>
                </c:pt>
                <c:pt idx="3414">
                  <c:v>0.82770991747861056</c:v>
                </c:pt>
                <c:pt idx="3415">
                  <c:v>0.82771764163992445</c:v>
                </c:pt>
                <c:pt idx="3416">
                  <c:v>0.82771678835037932</c:v>
                </c:pt>
                <c:pt idx="3417">
                  <c:v>0.82771495903642978</c:v>
                </c:pt>
                <c:pt idx="3418">
                  <c:v>0.82771875583875076</c:v>
                </c:pt>
                <c:pt idx="3419">
                  <c:v>0.82771622097671071</c:v>
                </c:pt>
                <c:pt idx="3420">
                  <c:v>0.82771809271409191</c:v>
                </c:pt>
                <c:pt idx="3421">
                  <c:v>0.82771549245934428</c:v>
                </c:pt>
                <c:pt idx="3422">
                  <c:v>0.82771937265540718</c:v>
                </c:pt>
                <c:pt idx="3423">
                  <c:v>0.8277186150148208</c:v>
                </c:pt>
                <c:pt idx="3424">
                  <c:v>0.82771200669552181</c:v>
                </c:pt>
                <c:pt idx="3425">
                  <c:v>0.82771316545713036</c:v>
                </c:pt>
                <c:pt idx="3426">
                  <c:v>0.82771229614051411</c:v>
                </c:pt>
                <c:pt idx="3427">
                  <c:v>0.8277130185812881</c:v>
                </c:pt>
                <c:pt idx="3428">
                  <c:v>0.82770816431010363</c:v>
                </c:pt>
                <c:pt idx="3429">
                  <c:v>0.82771123957593862</c:v>
                </c:pt>
                <c:pt idx="3430">
                  <c:v>0.82771441026198911</c:v>
                </c:pt>
                <c:pt idx="3431">
                  <c:v>0.82771127769267805</c:v>
                </c:pt>
                <c:pt idx="3432">
                  <c:v>0.82771057620854116</c:v>
                </c:pt>
                <c:pt idx="3433">
                  <c:v>0.82770237955893644</c:v>
                </c:pt>
                <c:pt idx="3434">
                  <c:v>0.82770524793258904</c:v>
                </c:pt>
                <c:pt idx="3435">
                  <c:v>0.82769940632474714</c:v>
                </c:pt>
                <c:pt idx="3436">
                  <c:v>0.82769639318992272</c:v>
                </c:pt>
                <c:pt idx="3437">
                  <c:v>0.82769425433995614</c:v>
                </c:pt>
                <c:pt idx="3438">
                  <c:v>0.82769241585310427</c:v>
                </c:pt>
                <c:pt idx="3439">
                  <c:v>0.82769931536261576</c:v>
                </c:pt>
                <c:pt idx="3440">
                  <c:v>0.82769798074265211</c:v>
                </c:pt>
                <c:pt idx="3441">
                  <c:v>0.8277003795449408</c:v>
                </c:pt>
                <c:pt idx="3442">
                  <c:v>0.82769300925368305</c:v>
                </c:pt>
                <c:pt idx="3443">
                  <c:v>0.82769214016581005</c:v>
                </c:pt>
                <c:pt idx="3444">
                  <c:v>0.82769169309224033</c:v>
                </c:pt>
                <c:pt idx="3445">
                  <c:v>0.82768430714336172</c:v>
                </c:pt>
                <c:pt idx="3446">
                  <c:v>0.82768369476010906</c:v>
                </c:pt>
                <c:pt idx="3447">
                  <c:v>0.82767914719605085</c:v>
                </c:pt>
                <c:pt idx="3448">
                  <c:v>0.82767430628843397</c:v>
                </c:pt>
                <c:pt idx="3449">
                  <c:v>0.82767831743529952</c:v>
                </c:pt>
                <c:pt idx="3450">
                  <c:v>0.82767876997327283</c:v>
                </c:pt>
                <c:pt idx="3451">
                  <c:v>0.82767351041508119</c:v>
                </c:pt>
                <c:pt idx="3452">
                  <c:v>0.82767363391352144</c:v>
                </c:pt>
                <c:pt idx="3453">
                  <c:v>0.82767734732210041</c:v>
                </c:pt>
                <c:pt idx="3454">
                  <c:v>0.82768884534113929</c:v>
                </c:pt>
                <c:pt idx="3455">
                  <c:v>0.82768960144056847</c:v>
                </c:pt>
                <c:pt idx="3456">
                  <c:v>0.82769818020384145</c:v>
                </c:pt>
                <c:pt idx="3457">
                  <c:v>0.82770049893744102</c:v>
                </c:pt>
                <c:pt idx="3458">
                  <c:v>0.82769782274131354</c:v>
                </c:pt>
                <c:pt idx="3459">
                  <c:v>0.82768845456472628</c:v>
                </c:pt>
                <c:pt idx="3460">
                  <c:v>0.8276889865345195</c:v>
                </c:pt>
                <c:pt idx="3461">
                  <c:v>0.82769596151392888</c:v>
                </c:pt>
                <c:pt idx="3462">
                  <c:v>0.82769092863284988</c:v>
                </c:pt>
                <c:pt idx="3463">
                  <c:v>0.82768995747465546</c:v>
                </c:pt>
                <c:pt idx="3464">
                  <c:v>0.82769279169349075</c:v>
                </c:pt>
                <c:pt idx="3465">
                  <c:v>0.82770304181136112</c:v>
                </c:pt>
                <c:pt idx="3466">
                  <c:v>0.82770090390435813</c:v>
                </c:pt>
                <c:pt idx="3467">
                  <c:v>0.82769239966801955</c:v>
                </c:pt>
                <c:pt idx="3468">
                  <c:v>0.82769131828691644</c:v>
                </c:pt>
                <c:pt idx="3469">
                  <c:v>0.8276942650227137</c:v>
                </c:pt>
                <c:pt idx="3470">
                  <c:v>0.82769942761953263</c:v>
                </c:pt>
                <c:pt idx="3471">
                  <c:v>0.82770202116081859</c:v>
                </c:pt>
                <c:pt idx="3472">
                  <c:v>0.82770576348855429</c:v>
                </c:pt>
                <c:pt idx="3473">
                  <c:v>0.8277043834648764</c:v>
                </c:pt>
                <c:pt idx="3474">
                  <c:v>0.82771090046658913</c:v>
                </c:pt>
                <c:pt idx="3475">
                  <c:v>0.82771736675157581</c:v>
                </c:pt>
                <c:pt idx="3476">
                  <c:v>0.82771998652383494</c:v>
                </c:pt>
                <c:pt idx="3477">
                  <c:v>0.8277226936517581</c:v>
                </c:pt>
                <c:pt idx="3478">
                  <c:v>0.8277304245652094</c:v>
                </c:pt>
                <c:pt idx="3479">
                  <c:v>0.82772713317093405</c:v>
                </c:pt>
                <c:pt idx="3480">
                  <c:v>0.82773678179899413</c:v>
                </c:pt>
                <c:pt idx="3481">
                  <c:v>0.8277425426379218</c:v>
                </c:pt>
                <c:pt idx="3482">
                  <c:v>0.82774422780288848</c:v>
                </c:pt>
                <c:pt idx="3483">
                  <c:v>0.82774518636109629</c:v>
                </c:pt>
                <c:pt idx="3484">
                  <c:v>0.82774931989805112</c:v>
                </c:pt>
                <c:pt idx="3485">
                  <c:v>0.82774685744827492</c:v>
                </c:pt>
                <c:pt idx="3486">
                  <c:v>0.8277459871253392</c:v>
                </c:pt>
                <c:pt idx="3487">
                  <c:v>0.82774827851961463</c:v>
                </c:pt>
                <c:pt idx="3488">
                  <c:v>0.82775037958361652</c:v>
                </c:pt>
                <c:pt idx="3489">
                  <c:v>0.8277488264531232</c:v>
                </c:pt>
                <c:pt idx="3490">
                  <c:v>0.8277535716731057</c:v>
                </c:pt>
                <c:pt idx="3491">
                  <c:v>0.82775781228729928</c:v>
                </c:pt>
                <c:pt idx="3492">
                  <c:v>0.82775467918315049</c:v>
                </c:pt>
                <c:pt idx="3493">
                  <c:v>0.82774924709165676</c:v>
                </c:pt>
                <c:pt idx="3494">
                  <c:v>0.82774788190934778</c:v>
                </c:pt>
                <c:pt idx="3495">
                  <c:v>0.82774827953992958</c:v>
                </c:pt>
                <c:pt idx="3496">
                  <c:v>0.8277495399003777</c:v>
                </c:pt>
                <c:pt idx="3497">
                  <c:v>0.82774196523973398</c:v>
                </c:pt>
                <c:pt idx="3498">
                  <c:v>0.8277471721319164</c:v>
                </c:pt>
                <c:pt idx="3499">
                  <c:v>0.827740851818484</c:v>
                </c:pt>
                <c:pt idx="3500">
                  <c:v>0.82774872725036852</c:v>
                </c:pt>
                <c:pt idx="3501">
                  <c:v>0.82774354030850372</c:v>
                </c:pt>
                <c:pt idx="3502">
                  <c:v>0.82773980288565374</c:v>
                </c:pt>
                <c:pt idx="3503">
                  <c:v>0.82773887630423704</c:v>
                </c:pt>
                <c:pt idx="3504">
                  <c:v>0.82774336202938381</c:v>
                </c:pt>
                <c:pt idx="3505">
                  <c:v>0.82774394898391968</c:v>
                </c:pt>
                <c:pt idx="3506">
                  <c:v>0.82774145116894371</c:v>
                </c:pt>
                <c:pt idx="3507">
                  <c:v>0.82774316172395135</c:v>
                </c:pt>
                <c:pt idx="3508">
                  <c:v>0.82774160923032725</c:v>
                </c:pt>
                <c:pt idx="3509">
                  <c:v>0.827740775215555</c:v>
                </c:pt>
                <c:pt idx="3510">
                  <c:v>0.82774494210507066</c:v>
                </c:pt>
                <c:pt idx="3511">
                  <c:v>0.82774224300302313</c:v>
                </c:pt>
                <c:pt idx="3512">
                  <c:v>0.82774001854261248</c:v>
                </c:pt>
                <c:pt idx="3513">
                  <c:v>0.82773429357904205</c:v>
                </c:pt>
                <c:pt idx="3514">
                  <c:v>0.82773122348551165</c:v>
                </c:pt>
                <c:pt idx="3515">
                  <c:v>0.82773797273077199</c:v>
                </c:pt>
                <c:pt idx="3516">
                  <c:v>0.82773840102573093</c:v>
                </c:pt>
                <c:pt idx="3517">
                  <c:v>0.82773897350834835</c:v>
                </c:pt>
                <c:pt idx="3518">
                  <c:v>0.82774031867698394</c:v>
                </c:pt>
                <c:pt idx="3519">
                  <c:v>0.82773294700995648</c:v>
                </c:pt>
                <c:pt idx="3520">
                  <c:v>0.82773664067228059</c:v>
                </c:pt>
                <c:pt idx="3521">
                  <c:v>0.82772875546930036</c:v>
                </c:pt>
                <c:pt idx="3522">
                  <c:v>0.82773384873616973</c:v>
                </c:pt>
                <c:pt idx="3523">
                  <c:v>0.82772887533659323</c:v>
                </c:pt>
                <c:pt idx="3524">
                  <c:v>0.82773144355119399</c:v>
                </c:pt>
                <c:pt idx="3525">
                  <c:v>0.82773091607816052</c:v>
                </c:pt>
                <c:pt idx="3526">
                  <c:v>0.82772959660566037</c:v>
                </c:pt>
                <c:pt idx="3527">
                  <c:v>0.82773235619552987</c:v>
                </c:pt>
                <c:pt idx="3528">
                  <c:v>0.82773007531125087</c:v>
                </c:pt>
                <c:pt idx="3529">
                  <c:v>0.82772596759714312</c:v>
                </c:pt>
                <c:pt idx="3530">
                  <c:v>0.82772295288248587</c:v>
                </c:pt>
                <c:pt idx="3531">
                  <c:v>0.8277171874834427</c:v>
                </c:pt>
                <c:pt idx="3532">
                  <c:v>0.82771898771284813</c:v>
                </c:pt>
                <c:pt idx="3533">
                  <c:v>0.8277241707948223</c:v>
                </c:pt>
                <c:pt idx="3534">
                  <c:v>0.8277251074534292</c:v>
                </c:pt>
                <c:pt idx="3535">
                  <c:v>0.82772795406818822</c:v>
                </c:pt>
                <c:pt idx="3536">
                  <c:v>0.82772737641326632</c:v>
                </c:pt>
                <c:pt idx="3537">
                  <c:v>0.82772577870599529</c:v>
                </c:pt>
                <c:pt idx="3538">
                  <c:v>0.82771963347334165</c:v>
                </c:pt>
                <c:pt idx="3539">
                  <c:v>0.82771471787340312</c:v>
                </c:pt>
                <c:pt idx="3540">
                  <c:v>0.82771518845108649</c:v>
                </c:pt>
                <c:pt idx="3541">
                  <c:v>0.82771769977033727</c:v>
                </c:pt>
                <c:pt idx="3542">
                  <c:v>0.8277047441677321</c:v>
                </c:pt>
                <c:pt idx="3543">
                  <c:v>0.8277032726470851</c:v>
                </c:pt>
                <c:pt idx="3544">
                  <c:v>0.82770289882671133</c:v>
                </c:pt>
                <c:pt idx="3545">
                  <c:v>0.82770405432662275</c:v>
                </c:pt>
                <c:pt idx="3546">
                  <c:v>0.82770354391166012</c:v>
                </c:pt>
                <c:pt idx="3547">
                  <c:v>0.82769592773187284</c:v>
                </c:pt>
                <c:pt idx="3548">
                  <c:v>0.82769797582377092</c:v>
                </c:pt>
                <c:pt idx="3549">
                  <c:v>0.82769744720371075</c:v>
                </c:pt>
                <c:pt idx="3550">
                  <c:v>0.82769445213327675</c:v>
                </c:pt>
                <c:pt idx="3551">
                  <c:v>0.82769309584245565</c:v>
                </c:pt>
                <c:pt idx="3552">
                  <c:v>0.82769132375463084</c:v>
                </c:pt>
                <c:pt idx="3553">
                  <c:v>0.82768480874087691</c:v>
                </c:pt>
                <c:pt idx="3554">
                  <c:v>0.82769350082336834</c:v>
                </c:pt>
                <c:pt idx="3555">
                  <c:v>0.82769757693013535</c:v>
                </c:pt>
                <c:pt idx="3556">
                  <c:v>0.82769071496384994</c:v>
                </c:pt>
                <c:pt idx="3557">
                  <c:v>0.82769157906948598</c:v>
                </c:pt>
                <c:pt idx="3558">
                  <c:v>0.82768337536164938</c:v>
                </c:pt>
                <c:pt idx="3559">
                  <c:v>0.82769133139706064</c:v>
                </c:pt>
                <c:pt idx="3560">
                  <c:v>0.82769532333250928</c:v>
                </c:pt>
                <c:pt idx="3561">
                  <c:v>0.82769052958782252</c:v>
                </c:pt>
                <c:pt idx="3562">
                  <c:v>0.82769207120199995</c:v>
                </c:pt>
                <c:pt idx="3563">
                  <c:v>0.82769582098209793</c:v>
                </c:pt>
                <c:pt idx="3564">
                  <c:v>0.82768928289703647</c:v>
                </c:pt>
                <c:pt idx="3565">
                  <c:v>0.82769854732143822</c:v>
                </c:pt>
                <c:pt idx="3566">
                  <c:v>0.8276961400851478</c:v>
                </c:pt>
                <c:pt idx="3567">
                  <c:v>0.82770604930239922</c:v>
                </c:pt>
                <c:pt idx="3568">
                  <c:v>0.827702423351516</c:v>
                </c:pt>
                <c:pt idx="3569">
                  <c:v>0.8277050625005794</c:v>
                </c:pt>
                <c:pt idx="3570">
                  <c:v>0.82770271125535122</c:v>
                </c:pt>
                <c:pt idx="3571">
                  <c:v>0.82770621619191487</c:v>
                </c:pt>
                <c:pt idx="3572">
                  <c:v>0.82770569066816446</c:v>
                </c:pt>
                <c:pt idx="3573">
                  <c:v>0.82770679005030212</c:v>
                </c:pt>
                <c:pt idx="3574">
                  <c:v>0.8277114608067061</c:v>
                </c:pt>
                <c:pt idx="3575">
                  <c:v>0.82771206032255318</c:v>
                </c:pt>
                <c:pt idx="3576">
                  <c:v>0.8277197061217223</c:v>
                </c:pt>
                <c:pt idx="3577">
                  <c:v>0.82771638849647378</c:v>
                </c:pt>
                <c:pt idx="3578">
                  <c:v>0.82771737103027709</c:v>
                </c:pt>
                <c:pt idx="3579">
                  <c:v>0.82772416074968591</c:v>
                </c:pt>
                <c:pt idx="3580">
                  <c:v>0.82773132935974159</c:v>
                </c:pt>
                <c:pt idx="3581">
                  <c:v>0.82773102523876774</c:v>
                </c:pt>
                <c:pt idx="3582">
                  <c:v>0.8277389464191367</c:v>
                </c:pt>
                <c:pt idx="3583">
                  <c:v>0.82773832615071563</c:v>
                </c:pt>
                <c:pt idx="3584">
                  <c:v>0.82774439453770154</c:v>
                </c:pt>
                <c:pt idx="3585">
                  <c:v>0.82774680788926003</c:v>
                </c:pt>
                <c:pt idx="3586">
                  <c:v>0.82774716740310261</c:v>
                </c:pt>
                <c:pt idx="3587">
                  <c:v>0.82774947851895253</c:v>
                </c:pt>
                <c:pt idx="3588">
                  <c:v>0.82774601717752727</c:v>
                </c:pt>
                <c:pt idx="3589">
                  <c:v>0.82775041064212407</c:v>
                </c:pt>
                <c:pt idx="3590">
                  <c:v>0.82774773105758792</c:v>
                </c:pt>
                <c:pt idx="3591">
                  <c:v>0.82774720754647646</c:v>
                </c:pt>
                <c:pt idx="3592">
                  <c:v>0.82774755640961539</c:v>
                </c:pt>
                <c:pt idx="3593">
                  <c:v>0.82775165958828767</c:v>
                </c:pt>
                <c:pt idx="3594">
                  <c:v>0.82775137880604022</c:v>
                </c:pt>
                <c:pt idx="3595">
                  <c:v>0.827751006604175</c:v>
                </c:pt>
                <c:pt idx="3596">
                  <c:v>0.82774950140019243</c:v>
                </c:pt>
                <c:pt idx="3597">
                  <c:v>0.82775337894674739</c:v>
                </c:pt>
                <c:pt idx="3598">
                  <c:v>0.82775322377761062</c:v>
                </c:pt>
                <c:pt idx="3599">
                  <c:v>0.82775511848426775</c:v>
                </c:pt>
                <c:pt idx="3600">
                  <c:v>0.82775769086485373</c:v>
                </c:pt>
                <c:pt idx="3601">
                  <c:v>0.82775402310272794</c:v>
                </c:pt>
                <c:pt idx="3602">
                  <c:v>0.82775618623438452</c:v>
                </c:pt>
                <c:pt idx="3603">
                  <c:v>0.82775924830203929</c:v>
                </c:pt>
                <c:pt idx="3604">
                  <c:v>0.82775789715884251</c:v>
                </c:pt>
                <c:pt idx="3605">
                  <c:v>0.82775690898125309</c:v>
                </c:pt>
                <c:pt idx="3606">
                  <c:v>0.82776347138668005</c:v>
                </c:pt>
                <c:pt idx="3607">
                  <c:v>0.82776061003258372</c:v>
                </c:pt>
                <c:pt idx="3608">
                  <c:v>0.82776100565052668</c:v>
                </c:pt>
                <c:pt idx="3609">
                  <c:v>0.8277583799037066</c:v>
                </c:pt>
                <c:pt idx="3610">
                  <c:v>0.82775871620553432</c:v>
                </c:pt>
                <c:pt idx="3611">
                  <c:v>0.82775845859662589</c:v>
                </c:pt>
                <c:pt idx="3612">
                  <c:v>0.82775626711932571</c:v>
                </c:pt>
                <c:pt idx="3613">
                  <c:v>0.82774800487295042</c:v>
                </c:pt>
                <c:pt idx="3614">
                  <c:v>0.8277474306451128</c:v>
                </c:pt>
                <c:pt idx="3615">
                  <c:v>0.82774229817783318</c:v>
                </c:pt>
                <c:pt idx="3616">
                  <c:v>0.82773915932786657</c:v>
                </c:pt>
                <c:pt idx="3617">
                  <c:v>0.82773958973749595</c:v>
                </c:pt>
                <c:pt idx="3618">
                  <c:v>0.82773611045839224</c:v>
                </c:pt>
                <c:pt idx="3619">
                  <c:v>0.82773438764816787</c:v>
                </c:pt>
                <c:pt idx="3620">
                  <c:v>0.8277372901132819</c:v>
                </c:pt>
                <c:pt idx="3621">
                  <c:v>0.82773811388547658</c:v>
                </c:pt>
                <c:pt idx="3622">
                  <c:v>0.8277349313770157</c:v>
                </c:pt>
                <c:pt idx="3623">
                  <c:v>0.82774073540295579</c:v>
                </c:pt>
                <c:pt idx="3624">
                  <c:v>0.827738231842162</c:v>
                </c:pt>
                <c:pt idx="3625">
                  <c:v>0.82773729807580176</c:v>
                </c:pt>
                <c:pt idx="3626">
                  <c:v>0.82773156317574825</c:v>
                </c:pt>
                <c:pt idx="3627">
                  <c:v>0.8277313358617665</c:v>
                </c:pt>
                <c:pt idx="3628">
                  <c:v>0.82772805081150236</c:v>
                </c:pt>
                <c:pt idx="3629">
                  <c:v>0.82773365718151826</c:v>
                </c:pt>
                <c:pt idx="3630">
                  <c:v>0.82773556576190044</c:v>
                </c:pt>
                <c:pt idx="3631">
                  <c:v>0.82773661436395607</c:v>
                </c:pt>
                <c:pt idx="3632">
                  <c:v>0.82773568492896843</c:v>
                </c:pt>
                <c:pt idx="3633">
                  <c:v>0.82773664946173708</c:v>
                </c:pt>
                <c:pt idx="3634">
                  <c:v>0.82773429858595926</c:v>
                </c:pt>
                <c:pt idx="3635">
                  <c:v>0.82773333939088234</c:v>
                </c:pt>
                <c:pt idx="3636">
                  <c:v>0.82772795395216126</c:v>
                </c:pt>
                <c:pt idx="3637">
                  <c:v>0.82773249720952724</c:v>
                </c:pt>
                <c:pt idx="3638">
                  <c:v>0.8277360438939777</c:v>
                </c:pt>
                <c:pt idx="3639">
                  <c:v>0.82773080274494659</c:v>
                </c:pt>
                <c:pt idx="3640">
                  <c:v>0.82772684301503208</c:v>
                </c:pt>
                <c:pt idx="3641">
                  <c:v>0.82773040773919271</c:v>
                </c:pt>
                <c:pt idx="3642">
                  <c:v>0.82772951588610655</c:v>
                </c:pt>
                <c:pt idx="3643">
                  <c:v>0.82772961130632206</c:v>
                </c:pt>
                <c:pt idx="3644">
                  <c:v>0.82772513011661064</c:v>
                </c:pt>
                <c:pt idx="3645">
                  <c:v>0.82772850652313668</c:v>
                </c:pt>
                <c:pt idx="3646">
                  <c:v>0.8277332071029857</c:v>
                </c:pt>
                <c:pt idx="3647">
                  <c:v>0.82773497640059512</c:v>
                </c:pt>
                <c:pt idx="3648">
                  <c:v>0.82773508686624253</c:v>
                </c:pt>
                <c:pt idx="3649">
                  <c:v>0.82773342507867775</c:v>
                </c:pt>
                <c:pt idx="3650">
                  <c:v>0.8277288863180714</c:v>
                </c:pt>
                <c:pt idx="3651">
                  <c:v>0.82772835531592204</c:v>
                </c:pt>
                <c:pt idx="3652">
                  <c:v>0.82772547961661869</c:v>
                </c:pt>
                <c:pt idx="3653">
                  <c:v>0.82772156643744532</c:v>
                </c:pt>
                <c:pt idx="3654">
                  <c:v>0.82771979401884588</c:v>
                </c:pt>
                <c:pt idx="3655">
                  <c:v>0.82771743397016573</c:v>
                </c:pt>
                <c:pt idx="3656">
                  <c:v>0.82771497437396069</c:v>
                </c:pt>
                <c:pt idx="3657">
                  <c:v>0.8277193401297831</c:v>
                </c:pt>
                <c:pt idx="3658">
                  <c:v>0.82771930355420087</c:v>
                </c:pt>
                <c:pt idx="3659">
                  <c:v>0.82772235648762882</c:v>
                </c:pt>
                <c:pt idx="3660">
                  <c:v>0.82771507106791442</c:v>
                </c:pt>
                <c:pt idx="3661">
                  <c:v>0.82772015641093966</c:v>
                </c:pt>
                <c:pt idx="3662">
                  <c:v>0.8277210952862486</c:v>
                </c:pt>
                <c:pt idx="3663">
                  <c:v>0.82772747518321488</c:v>
                </c:pt>
                <c:pt idx="3664">
                  <c:v>0.82772246715733933</c:v>
                </c:pt>
                <c:pt idx="3665">
                  <c:v>0.8277217567043631</c:v>
                </c:pt>
                <c:pt idx="3666">
                  <c:v>0.8277206635008495</c:v>
                </c:pt>
                <c:pt idx="3667">
                  <c:v>0.82772134842307743</c:v>
                </c:pt>
                <c:pt idx="3668">
                  <c:v>0.82771477748161726</c:v>
                </c:pt>
                <c:pt idx="3669">
                  <c:v>0.82770990396034017</c:v>
                </c:pt>
                <c:pt idx="3670">
                  <c:v>0.82770504790526001</c:v>
                </c:pt>
                <c:pt idx="3671">
                  <c:v>0.82770237942891389</c:v>
                </c:pt>
                <c:pt idx="3672">
                  <c:v>0.82770382188969682</c:v>
                </c:pt>
                <c:pt idx="3673">
                  <c:v>0.82769645108828149</c:v>
                </c:pt>
                <c:pt idx="3674">
                  <c:v>0.82769712234084747</c:v>
                </c:pt>
                <c:pt idx="3675">
                  <c:v>0.82769436845812017</c:v>
                </c:pt>
                <c:pt idx="3676">
                  <c:v>0.82769132371595511</c:v>
                </c:pt>
                <c:pt idx="3677">
                  <c:v>0.8276945997587043</c:v>
                </c:pt>
                <c:pt idx="3678">
                  <c:v>0.82768813558838805</c:v>
                </c:pt>
                <c:pt idx="3679">
                  <c:v>0.82768764707302611</c:v>
                </c:pt>
                <c:pt idx="3680">
                  <c:v>0.82768855413693132</c:v>
                </c:pt>
                <c:pt idx="3681">
                  <c:v>0.82768616769189074</c:v>
                </c:pt>
                <c:pt idx="3682">
                  <c:v>0.8276918119112272</c:v>
                </c:pt>
                <c:pt idx="3683">
                  <c:v>0.82769400788528713</c:v>
                </c:pt>
                <c:pt idx="3684">
                  <c:v>0.82769485651268504</c:v>
                </c:pt>
                <c:pt idx="3685">
                  <c:v>0.82770060095509113</c:v>
                </c:pt>
                <c:pt idx="3686">
                  <c:v>0.82770843702117813</c:v>
                </c:pt>
                <c:pt idx="3687">
                  <c:v>0.82770304224416724</c:v>
                </c:pt>
                <c:pt idx="3688">
                  <c:v>0.82770230250258392</c:v>
                </c:pt>
                <c:pt idx="3689">
                  <c:v>0.82769755453106186</c:v>
                </c:pt>
                <c:pt idx="3690">
                  <c:v>0.82770645176051549</c:v>
                </c:pt>
                <c:pt idx="3691">
                  <c:v>0.82770590497403351</c:v>
                </c:pt>
                <c:pt idx="3692">
                  <c:v>0.82770995273515702</c:v>
                </c:pt>
                <c:pt idx="3693">
                  <c:v>0.82770853293755553</c:v>
                </c:pt>
                <c:pt idx="3694">
                  <c:v>0.82771191659238097</c:v>
                </c:pt>
                <c:pt idx="3695">
                  <c:v>0.82771002695599682</c:v>
                </c:pt>
                <c:pt idx="3696">
                  <c:v>0.82771315969069525</c:v>
                </c:pt>
                <c:pt idx="3697">
                  <c:v>0.82772032087306868</c:v>
                </c:pt>
                <c:pt idx="3698">
                  <c:v>0.8277184894444487</c:v>
                </c:pt>
                <c:pt idx="3699">
                  <c:v>0.82772113323097896</c:v>
                </c:pt>
                <c:pt idx="3700">
                  <c:v>0.82773274249324158</c:v>
                </c:pt>
                <c:pt idx="3701">
                  <c:v>0.82773164932840371</c:v>
                </c:pt>
                <c:pt idx="3702">
                  <c:v>0.82773402536547935</c:v>
                </c:pt>
                <c:pt idx="3703">
                  <c:v>0.82774641695814433</c:v>
                </c:pt>
                <c:pt idx="3704">
                  <c:v>0.82775178507137592</c:v>
                </c:pt>
                <c:pt idx="3705">
                  <c:v>0.82775501279348374</c:v>
                </c:pt>
                <c:pt idx="3706">
                  <c:v>0.82775571569206596</c:v>
                </c:pt>
                <c:pt idx="3707">
                  <c:v>0.82775348149923522</c:v>
                </c:pt>
                <c:pt idx="3708">
                  <c:v>0.82775924562454017</c:v>
                </c:pt>
                <c:pt idx="3709">
                  <c:v>0.82776714285399378</c:v>
                </c:pt>
                <c:pt idx="3710">
                  <c:v>0.82776005993173352</c:v>
                </c:pt>
                <c:pt idx="3711">
                  <c:v>0.8277619608170147</c:v>
                </c:pt>
                <c:pt idx="3712">
                  <c:v>0.82775910020181898</c:v>
                </c:pt>
                <c:pt idx="3713">
                  <c:v>0.82776505496349195</c:v>
                </c:pt>
                <c:pt idx="3714">
                  <c:v>0.82776308072298321</c:v>
                </c:pt>
                <c:pt idx="3715">
                  <c:v>0.82776850938739244</c:v>
                </c:pt>
                <c:pt idx="3716">
                  <c:v>0.82776293294285297</c:v>
                </c:pt>
                <c:pt idx="3717">
                  <c:v>0.82776352389798669</c:v>
                </c:pt>
                <c:pt idx="3718">
                  <c:v>0.82776493056076372</c:v>
                </c:pt>
                <c:pt idx="3719">
                  <c:v>0.82776642129282763</c:v>
                </c:pt>
                <c:pt idx="3720">
                  <c:v>0.82776388838007076</c:v>
                </c:pt>
                <c:pt idx="3721">
                  <c:v>0.82776609896675635</c:v>
                </c:pt>
                <c:pt idx="3722">
                  <c:v>0.82776088659617497</c:v>
                </c:pt>
                <c:pt idx="3723">
                  <c:v>0.82776248231548721</c:v>
                </c:pt>
                <c:pt idx="3724">
                  <c:v>0.82776038693394738</c:v>
                </c:pt>
                <c:pt idx="3725">
                  <c:v>0.82776435099523427</c:v>
                </c:pt>
                <c:pt idx="3726">
                  <c:v>0.82776166677323126</c:v>
                </c:pt>
                <c:pt idx="3727">
                  <c:v>0.82775868894025073</c:v>
                </c:pt>
                <c:pt idx="3728">
                  <c:v>0.82775537386247888</c:v>
                </c:pt>
                <c:pt idx="3729">
                  <c:v>0.82775163664369178</c:v>
                </c:pt>
                <c:pt idx="3730">
                  <c:v>0.82775610836840186</c:v>
                </c:pt>
                <c:pt idx="3731">
                  <c:v>0.82776080562319776</c:v>
                </c:pt>
                <c:pt idx="3732">
                  <c:v>0.82775202386630875</c:v>
                </c:pt>
                <c:pt idx="3733">
                  <c:v>0.82776263977867737</c:v>
                </c:pt>
                <c:pt idx="3734">
                  <c:v>0.82776275377344055</c:v>
                </c:pt>
                <c:pt idx="3735">
                  <c:v>0.8277639261413553</c:v>
                </c:pt>
                <c:pt idx="3736">
                  <c:v>0.82776666608700178</c:v>
                </c:pt>
                <c:pt idx="3737">
                  <c:v>0.82776807490312487</c:v>
                </c:pt>
                <c:pt idx="3738">
                  <c:v>0.82777345130965085</c:v>
                </c:pt>
                <c:pt idx="3739">
                  <c:v>0.82777656265490607</c:v>
                </c:pt>
                <c:pt idx="3740">
                  <c:v>0.82777517762431096</c:v>
                </c:pt>
                <c:pt idx="3741">
                  <c:v>0.82776716569986908</c:v>
                </c:pt>
                <c:pt idx="3742">
                  <c:v>0.82775985052006551</c:v>
                </c:pt>
                <c:pt idx="3743">
                  <c:v>0.82776243240432845</c:v>
                </c:pt>
                <c:pt idx="3744">
                  <c:v>0.82775640486094137</c:v>
                </c:pt>
                <c:pt idx="3745">
                  <c:v>0.82775372661349933</c:v>
                </c:pt>
                <c:pt idx="3746">
                  <c:v>0.82775480177730276</c:v>
                </c:pt>
                <c:pt idx="3747">
                  <c:v>0.8277538187720177</c:v>
                </c:pt>
                <c:pt idx="3748">
                  <c:v>0.82775810889255474</c:v>
                </c:pt>
                <c:pt idx="3749">
                  <c:v>0.82774996090836161</c:v>
                </c:pt>
                <c:pt idx="3750">
                  <c:v>0.82775134033384601</c:v>
                </c:pt>
                <c:pt idx="3751">
                  <c:v>0.82774870477725448</c:v>
                </c:pt>
                <c:pt idx="3752">
                  <c:v>0.82775006404835827</c:v>
                </c:pt>
                <c:pt idx="3753">
                  <c:v>0.82774852787390429</c:v>
                </c:pt>
                <c:pt idx="3754">
                  <c:v>0.82773886313073697</c:v>
                </c:pt>
                <c:pt idx="3755">
                  <c:v>0.82774044786857093</c:v>
                </c:pt>
                <c:pt idx="3756">
                  <c:v>0.82774382534477231</c:v>
                </c:pt>
                <c:pt idx="3757">
                  <c:v>0.82774157522690173</c:v>
                </c:pt>
                <c:pt idx="3758">
                  <c:v>0.82774013568304583</c:v>
                </c:pt>
                <c:pt idx="3759">
                  <c:v>0.82773785046739434</c:v>
                </c:pt>
                <c:pt idx="3760">
                  <c:v>0.82774154916131604</c:v>
                </c:pt>
                <c:pt idx="3761">
                  <c:v>0.82774720208207297</c:v>
                </c:pt>
                <c:pt idx="3762">
                  <c:v>0.82774656102240207</c:v>
                </c:pt>
                <c:pt idx="3763">
                  <c:v>0.82774430019047218</c:v>
                </c:pt>
                <c:pt idx="3764">
                  <c:v>0.82774257358371317</c:v>
                </c:pt>
                <c:pt idx="3765">
                  <c:v>0.82774562530675877</c:v>
                </c:pt>
                <c:pt idx="3766">
                  <c:v>0.82774415234698617</c:v>
                </c:pt>
                <c:pt idx="3767">
                  <c:v>0.82774244441680633</c:v>
                </c:pt>
                <c:pt idx="3768">
                  <c:v>0.8277484026055637</c:v>
                </c:pt>
                <c:pt idx="3769">
                  <c:v>0.8277488471563369</c:v>
                </c:pt>
                <c:pt idx="3770">
                  <c:v>0.82775272537843669</c:v>
                </c:pt>
                <c:pt idx="3771">
                  <c:v>0.8277539492019782</c:v>
                </c:pt>
                <c:pt idx="3772">
                  <c:v>0.82775743482509345</c:v>
                </c:pt>
                <c:pt idx="3773">
                  <c:v>0.8277606043394371</c:v>
                </c:pt>
                <c:pt idx="3774">
                  <c:v>0.8277537859049342</c:v>
                </c:pt>
                <c:pt idx="3775">
                  <c:v>0.82775279731921869</c:v>
                </c:pt>
                <c:pt idx="3776">
                  <c:v>0.82774128881486342</c:v>
                </c:pt>
                <c:pt idx="3777">
                  <c:v>0.82773844975449817</c:v>
                </c:pt>
                <c:pt idx="3778">
                  <c:v>0.82773353374643377</c:v>
                </c:pt>
                <c:pt idx="3779">
                  <c:v>0.82773537894674742</c:v>
                </c:pt>
                <c:pt idx="3780">
                  <c:v>0.8277312633721513</c:v>
                </c:pt>
                <c:pt idx="3781">
                  <c:v>0.82773457034669617</c:v>
                </c:pt>
                <c:pt idx="3782">
                  <c:v>0.82772784665686416</c:v>
                </c:pt>
                <c:pt idx="3783">
                  <c:v>0.82772840680691362</c:v>
                </c:pt>
                <c:pt idx="3784">
                  <c:v>0.82772469863399523</c:v>
                </c:pt>
                <c:pt idx="3785">
                  <c:v>0.82772551840559216</c:v>
                </c:pt>
                <c:pt idx="3786">
                  <c:v>0.82772199495783649</c:v>
                </c:pt>
                <c:pt idx="3787">
                  <c:v>0.82771988055494727</c:v>
                </c:pt>
                <c:pt idx="3788">
                  <c:v>0.82771954599833952</c:v>
                </c:pt>
                <c:pt idx="3789">
                  <c:v>0.82771612515574289</c:v>
                </c:pt>
                <c:pt idx="3790">
                  <c:v>0.82771311134537373</c:v>
                </c:pt>
                <c:pt idx="3791">
                  <c:v>0.82771524531513485</c:v>
                </c:pt>
                <c:pt idx="3792">
                  <c:v>0.8277168339762152</c:v>
                </c:pt>
                <c:pt idx="3793">
                  <c:v>0.8277164012478524</c:v>
                </c:pt>
                <c:pt idx="3794">
                  <c:v>0.82771375729593477</c:v>
                </c:pt>
                <c:pt idx="3795">
                  <c:v>0.82771284421879276</c:v>
                </c:pt>
                <c:pt idx="3796">
                  <c:v>0.82771358673659601</c:v>
                </c:pt>
                <c:pt idx="3797">
                  <c:v>0.82770237685013537</c:v>
                </c:pt>
                <c:pt idx="3798">
                  <c:v>0.8276994792125556</c:v>
                </c:pt>
                <c:pt idx="3799">
                  <c:v>0.82770604521045454</c:v>
                </c:pt>
                <c:pt idx="3800">
                  <c:v>0.82770881608789681</c:v>
                </c:pt>
                <c:pt idx="3801">
                  <c:v>0.82770993447738839</c:v>
                </c:pt>
                <c:pt idx="3802">
                  <c:v>0.82771209955832803</c:v>
                </c:pt>
                <c:pt idx="3803">
                  <c:v>0.8277146587407338</c:v>
                </c:pt>
                <c:pt idx="3804">
                  <c:v>0.8277245264141615</c:v>
                </c:pt>
                <c:pt idx="3805">
                  <c:v>0.827717204992378</c:v>
                </c:pt>
                <c:pt idx="3806">
                  <c:v>0.8277210953289873</c:v>
                </c:pt>
                <c:pt idx="3807">
                  <c:v>0.82772287644900711</c:v>
                </c:pt>
                <c:pt idx="3808">
                  <c:v>0.82773012149660452</c:v>
                </c:pt>
                <c:pt idx="3809">
                  <c:v>0.82772785237138014</c:v>
                </c:pt>
                <c:pt idx="3810">
                  <c:v>0.82773597691481549</c:v>
                </c:pt>
                <c:pt idx="3811">
                  <c:v>0.8277434190201437</c:v>
                </c:pt>
                <c:pt idx="3812">
                  <c:v>0.82774264025753286</c:v>
                </c:pt>
                <c:pt idx="3813">
                  <c:v>0.82774601122433544</c:v>
                </c:pt>
                <c:pt idx="3814">
                  <c:v>0.82775110547284425</c:v>
                </c:pt>
                <c:pt idx="3815">
                  <c:v>0.82775019750465095</c:v>
                </c:pt>
                <c:pt idx="3816">
                  <c:v>0.82775802242387231</c:v>
                </c:pt>
                <c:pt idx="3817">
                  <c:v>0.82776363437431866</c:v>
                </c:pt>
                <c:pt idx="3818">
                  <c:v>0.82775975159210335</c:v>
                </c:pt>
                <c:pt idx="3819">
                  <c:v>0.82776468586862106</c:v>
                </c:pt>
                <c:pt idx="3820">
                  <c:v>0.82776702966148696</c:v>
                </c:pt>
                <c:pt idx="3821">
                  <c:v>0.82776965772704059</c:v>
                </c:pt>
                <c:pt idx="3822">
                  <c:v>0.82777203963664581</c:v>
                </c:pt>
                <c:pt idx="3823">
                  <c:v>0.82776737388715893</c:v>
                </c:pt>
                <c:pt idx="3824">
                  <c:v>0.82776571552667866</c:v>
                </c:pt>
                <c:pt idx="3825">
                  <c:v>0.8277685653644592</c:v>
                </c:pt>
                <c:pt idx="3826">
                  <c:v>0.82776821032269621</c:v>
                </c:pt>
                <c:pt idx="3827">
                  <c:v>0.82777137019265568</c:v>
                </c:pt>
                <c:pt idx="3828">
                  <c:v>0.82777084087237052</c:v>
                </c:pt>
                <c:pt idx="3829">
                  <c:v>0.82777087422493134</c:v>
                </c:pt>
                <c:pt idx="3830">
                  <c:v>0.82776844687293605</c:v>
                </c:pt>
                <c:pt idx="3831">
                  <c:v>0.82777494183434097</c:v>
                </c:pt>
                <c:pt idx="3832">
                  <c:v>0.82777181796645039</c:v>
                </c:pt>
                <c:pt idx="3833">
                  <c:v>0.82776926785491545</c:v>
                </c:pt>
                <c:pt idx="3834">
                  <c:v>0.82777153449601915</c:v>
                </c:pt>
                <c:pt idx="3835">
                  <c:v>0.82777204131851001</c:v>
                </c:pt>
                <c:pt idx="3836">
                  <c:v>0.82777143891041627</c:v>
                </c:pt>
                <c:pt idx="3837">
                  <c:v>0.82777348160126674</c:v>
                </c:pt>
                <c:pt idx="3838">
                  <c:v>0.82777878861448739</c:v>
                </c:pt>
                <c:pt idx="3839">
                  <c:v>0.82777922920333846</c:v>
                </c:pt>
                <c:pt idx="3840">
                  <c:v>0.8277797873794247</c:v>
                </c:pt>
                <c:pt idx="3841">
                  <c:v>0.82778214759349211</c:v>
                </c:pt>
                <c:pt idx="3842">
                  <c:v>0.82778340594130129</c:v>
                </c:pt>
                <c:pt idx="3843">
                  <c:v>0.82778501664268955</c:v>
                </c:pt>
                <c:pt idx="3844">
                  <c:v>0.82778277270344314</c:v>
                </c:pt>
                <c:pt idx="3845">
                  <c:v>0.82778557948092291</c:v>
                </c:pt>
                <c:pt idx="3846">
                  <c:v>0.82778834182233196</c:v>
                </c:pt>
                <c:pt idx="3847">
                  <c:v>0.82778596054959597</c:v>
                </c:pt>
                <c:pt idx="3848">
                  <c:v>0.82778402305005683</c:v>
                </c:pt>
                <c:pt idx="3849">
                  <c:v>0.82778514718536611</c:v>
                </c:pt>
                <c:pt idx="3850">
                  <c:v>0.82778595527525989</c:v>
                </c:pt>
                <c:pt idx="3851">
                  <c:v>0.82778519034769849</c:v>
                </c:pt>
                <c:pt idx="3852">
                  <c:v>0.82778833527425766</c:v>
                </c:pt>
                <c:pt idx="3853">
                  <c:v>0.8277905563075838</c:v>
                </c:pt>
                <c:pt idx="3854">
                  <c:v>0.82779283454235475</c:v>
                </c:pt>
                <c:pt idx="3855">
                  <c:v>0.82779037024532687</c:v>
                </c:pt>
                <c:pt idx="3856">
                  <c:v>0.82778788351386068</c:v>
                </c:pt>
                <c:pt idx="3857">
                  <c:v>0.82778925397050573</c:v>
                </c:pt>
                <c:pt idx="3858">
                  <c:v>0.82779523005826616</c:v>
                </c:pt>
                <c:pt idx="3859">
                  <c:v>0.82779952988654315</c:v>
                </c:pt>
                <c:pt idx="3860">
                  <c:v>0.82779889638126625</c:v>
                </c:pt>
                <c:pt idx="3861">
                  <c:v>0.82780045999707585</c:v>
                </c:pt>
                <c:pt idx="3862">
                  <c:v>0.82779652935170556</c:v>
                </c:pt>
                <c:pt idx="3863">
                  <c:v>0.82779360250287015</c:v>
                </c:pt>
                <c:pt idx="3864">
                  <c:v>0.8277983797629993</c:v>
                </c:pt>
                <c:pt idx="3865">
                  <c:v>0.8277999550991878</c:v>
                </c:pt>
                <c:pt idx="3866">
                  <c:v>0.82779906942472581</c:v>
                </c:pt>
                <c:pt idx="3867">
                  <c:v>0.82779102488662382</c:v>
                </c:pt>
                <c:pt idx="3868">
                  <c:v>0.82778772727504868</c:v>
                </c:pt>
                <c:pt idx="3869">
                  <c:v>0.82778275951925839</c:v>
                </c:pt>
                <c:pt idx="3870">
                  <c:v>0.82778732568254465</c:v>
                </c:pt>
                <c:pt idx="3871">
                  <c:v>0.82778651245902213</c:v>
                </c:pt>
                <c:pt idx="3872">
                  <c:v>0.82778581070746637</c:v>
                </c:pt>
                <c:pt idx="3873">
                  <c:v>0.82778499986603304</c:v>
                </c:pt>
                <c:pt idx="3874">
                  <c:v>0.82778606589560988</c:v>
                </c:pt>
                <c:pt idx="3875">
                  <c:v>0.82778581947224272</c:v>
                </c:pt>
                <c:pt idx="3876">
                  <c:v>0.82778684576657169</c:v>
                </c:pt>
                <c:pt idx="3877">
                  <c:v>0.82777213991238674</c:v>
                </c:pt>
                <c:pt idx="3878">
                  <c:v>0.82777498067929633</c:v>
                </c:pt>
                <c:pt idx="3879">
                  <c:v>0.82777760541979706</c:v>
                </c:pt>
                <c:pt idx="3880">
                  <c:v>0.82777370839440634</c:v>
                </c:pt>
                <c:pt idx="3881">
                  <c:v>0.82778066299069197</c:v>
                </c:pt>
                <c:pt idx="3882">
                  <c:v>0.82778028060960496</c:v>
                </c:pt>
                <c:pt idx="3883">
                  <c:v>0.82777389537494672</c:v>
                </c:pt>
                <c:pt idx="3884">
                  <c:v>0.82778376774919704</c:v>
                </c:pt>
                <c:pt idx="3885">
                  <c:v>0.82778628571855373</c:v>
                </c:pt>
                <c:pt idx="3886">
                  <c:v>0.82778732572122038</c:v>
                </c:pt>
                <c:pt idx="3887">
                  <c:v>0.82778268382061737</c:v>
                </c:pt>
                <c:pt idx="3888">
                  <c:v>0.82777898371225023</c:v>
                </c:pt>
                <c:pt idx="3889">
                  <c:v>0.82778018754679861</c:v>
                </c:pt>
                <c:pt idx="3890">
                  <c:v>0.82777412611601298</c:v>
                </c:pt>
                <c:pt idx="3891">
                  <c:v>0.82777305528358203</c:v>
                </c:pt>
                <c:pt idx="3892">
                  <c:v>0.82777169312023136</c:v>
                </c:pt>
                <c:pt idx="3893">
                  <c:v>0.82777131000024373</c:v>
                </c:pt>
                <c:pt idx="3894">
                  <c:v>0.82777378067995855</c:v>
                </c:pt>
                <c:pt idx="3895">
                  <c:v>0.82777090760548322</c:v>
                </c:pt>
                <c:pt idx="3896">
                  <c:v>0.82776799106258114</c:v>
                </c:pt>
                <c:pt idx="3897">
                  <c:v>0.82776821981568849</c:v>
                </c:pt>
                <c:pt idx="3898">
                  <c:v>0.82776768125914535</c:v>
                </c:pt>
                <c:pt idx="3899">
                  <c:v>0.82776407536061114</c:v>
                </c:pt>
                <c:pt idx="3900">
                  <c:v>0.82776552766984124</c:v>
                </c:pt>
                <c:pt idx="3901">
                  <c:v>0.8277697366133383</c:v>
                </c:pt>
                <c:pt idx="3902">
                  <c:v>0.8277744799473935</c:v>
                </c:pt>
                <c:pt idx="3903">
                  <c:v>0.82777295348067936</c:v>
                </c:pt>
                <c:pt idx="3904">
                  <c:v>0.82776878296001632</c:v>
                </c:pt>
                <c:pt idx="3905">
                  <c:v>0.82776699640027307</c:v>
                </c:pt>
                <c:pt idx="3906">
                  <c:v>0.82776897571105479</c:v>
                </c:pt>
                <c:pt idx="3907">
                  <c:v>0.82777324561385557</c:v>
                </c:pt>
                <c:pt idx="3908">
                  <c:v>0.82777551061177046</c:v>
                </c:pt>
                <c:pt idx="3909">
                  <c:v>0.82776931110859464</c:v>
                </c:pt>
                <c:pt idx="3910">
                  <c:v>0.82777703775402933</c:v>
                </c:pt>
                <c:pt idx="3911">
                  <c:v>0.82778047622821005</c:v>
                </c:pt>
                <c:pt idx="3912">
                  <c:v>0.82779024220076658</c:v>
                </c:pt>
                <c:pt idx="3913">
                  <c:v>0.82778714255121011</c:v>
                </c:pt>
                <c:pt idx="3914">
                  <c:v>0.8277937442204033</c:v>
                </c:pt>
                <c:pt idx="3915">
                  <c:v>0.82779147915913254</c:v>
                </c:pt>
                <c:pt idx="3916">
                  <c:v>0.82778934568553342</c:v>
                </c:pt>
                <c:pt idx="3917">
                  <c:v>0.82778717543228919</c:v>
                </c:pt>
                <c:pt idx="3918">
                  <c:v>0.82778051586142631</c:v>
                </c:pt>
                <c:pt idx="3919">
                  <c:v>0.82778401307820881</c:v>
                </c:pt>
                <c:pt idx="3920">
                  <c:v>0.82778355522722391</c:v>
                </c:pt>
                <c:pt idx="3921">
                  <c:v>0.82778471688107913</c:v>
                </c:pt>
                <c:pt idx="3922">
                  <c:v>0.82778502997089232</c:v>
                </c:pt>
                <c:pt idx="3923">
                  <c:v>0.82777905213791181</c:v>
                </c:pt>
                <c:pt idx="3924">
                  <c:v>0.82777618473190306</c:v>
                </c:pt>
                <c:pt idx="3925">
                  <c:v>0.82777294058859363</c:v>
                </c:pt>
                <c:pt idx="3926">
                  <c:v>0.82776710257322361</c:v>
                </c:pt>
                <c:pt idx="3927">
                  <c:v>0.82777090887922156</c:v>
                </c:pt>
                <c:pt idx="3928">
                  <c:v>0.82776476237282959</c:v>
                </c:pt>
                <c:pt idx="3929">
                  <c:v>0.82776339789074549</c:v>
                </c:pt>
                <c:pt idx="3930">
                  <c:v>0.82776382339548904</c:v>
                </c:pt>
                <c:pt idx="3931">
                  <c:v>0.82775561277012777</c:v>
                </c:pt>
                <c:pt idx="3932">
                  <c:v>0.82775700962313337</c:v>
                </c:pt>
                <c:pt idx="3933">
                  <c:v>0.82775454028051276</c:v>
                </c:pt>
                <c:pt idx="3934">
                  <c:v>0.82775207557535879</c:v>
                </c:pt>
                <c:pt idx="3935">
                  <c:v>0.82774667642829991</c:v>
                </c:pt>
                <c:pt idx="3936">
                  <c:v>0.82774203666704771</c:v>
                </c:pt>
                <c:pt idx="3937">
                  <c:v>0.82773674133553032</c:v>
                </c:pt>
                <c:pt idx="3938">
                  <c:v>0.82772884960915583</c:v>
                </c:pt>
                <c:pt idx="3939">
                  <c:v>0.82772906253925504</c:v>
                </c:pt>
                <c:pt idx="3940">
                  <c:v>0.82773073526962238</c:v>
                </c:pt>
                <c:pt idx="3941">
                  <c:v>0.82772834925738792</c:v>
                </c:pt>
                <c:pt idx="3942">
                  <c:v>0.82772703972137085</c:v>
                </c:pt>
                <c:pt idx="3943">
                  <c:v>0.82772791252842737</c:v>
                </c:pt>
                <c:pt idx="3944">
                  <c:v>0.8277215506958514</c:v>
                </c:pt>
                <c:pt idx="3945">
                  <c:v>0.82772141262346111</c:v>
                </c:pt>
                <c:pt idx="3946">
                  <c:v>0.82772233389186611</c:v>
                </c:pt>
                <c:pt idx="3947">
                  <c:v>0.82772079234104456</c:v>
                </c:pt>
                <c:pt idx="3948">
                  <c:v>0.82772972914035869</c:v>
                </c:pt>
                <c:pt idx="3949">
                  <c:v>0.82774366786427578</c:v>
                </c:pt>
                <c:pt idx="3950">
                  <c:v>0.82775096457156305</c:v>
                </c:pt>
                <c:pt idx="3951">
                  <c:v>0.82774537583313124</c:v>
                </c:pt>
                <c:pt idx="3952">
                  <c:v>0.82774164686896312</c:v>
                </c:pt>
                <c:pt idx="3953">
                  <c:v>0.8277383833101738</c:v>
                </c:pt>
                <c:pt idx="3954">
                  <c:v>0.82774394033923326</c:v>
                </c:pt>
                <c:pt idx="3955">
                  <c:v>0.82774706904865369</c:v>
                </c:pt>
                <c:pt idx="3956">
                  <c:v>0.82775381547901872</c:v>
                </c:pt>
                <c:pt idx="3957">
                  <c:v>0.82775991110329716</c:v>
                </c:pt>
                <c:pt idx="3958">
                  <c:v>0.82776737728625227</c:v>
                </c:pt>
                <c:pt idx="3959">
                  <c:v>0.82777018242054345</c:v>
                </c:pt>
                <c:pt idx="3960">
                  <c:v>0.82777168444018012</c:v>
                </c:pt>
                <c:pt idx="3961">
                  <c:v>0.82777863413158004</c:v>
                </c:pt>
                <c:pt idx="3962">
                  <c:v>0.82778183431030072</c:v>
                </c:pt>
                <c:pt idx="3963">
                  <c:v>0.82779034334949353</c:v>
                </c:pt>
                <c:pt idx="3964">
                  <c:v>0.82778732951444423</c:v>
                </c:pt>
                <c:pt idx="3965">
                  <c:v>0.82778655820419578</c:v>
                </c:pt>
                <c:pt idx="3966">
                  <c:v>0.82779483775138063</c:v>
                </c:pt>
                <c:pt idx="3967">
                  <c:v>0.82779250054526476</c:v>
                </c:pt>
                <c:pt idx="3968">
                  <c:v>0.82779438722604637</c:v>
                </c:pt>
                <c:pt idx="3969">
                  <c:v>0.82778930426511044</c:v>
                </c:pt>
                <c:pt idx="3970">
                  <c:v>0.82779367597081377</c:v>
                </c:pt>
                <c:pt idx="3971">
                  <c:v>0.82780338071664772</c:v>
                </c:pt>
                <c:pt idx="3972">
                  <c:v>0.82780231257240044</c:v>
                </c:pt>
                <c:pt idx="3973">
                  <c:v>0.82779761585244216</c:v>
                </c:pt>
                <c:pt idx="3974">
                  <c:v>0.82779691325995419</c:v>
                </c:pt>
                <c:pt idx="3975">
                  <c:v>0.82779508958979109</c:v>
                </c:pt>
                <c:pt idx="3976">
                  <c:v>0.82779176722504411</c:v>
                </c:pt>
                <c:pt idx="3977">
                  <c:v>0.82779610110610702</c:v>
                </c:pt>
                <c:pt idx="3978">
                  <c:v>0.82779358787624879</c:v>
                </c:pt>
                <c:pt idx="3979">
                  <c:v>0.82779372393600015</c:v>
                </c:pt>
                <c:pt idx="3980">
                  <c:v>0.82779515740326359</c:v>
                </c:pt>
                <c:pt idx="3981">
                  <c:v>0.82779707115595036</c:v>
                </c:pt>
                <c:pt idx="3982">
                  <c:v>0.82779794463855183</c:v>
                </c:pt>
                <c:pt idx="3983">
                  <c:v>0.82780120725437745</c:v>
                </c:pt>
                <c:pt idx="3984">
                  <c:v>0.8277973784119097</c:v>
                </c:pt>
                <c:pt idx="3985">
                  <c:v>0.82779897386380308</c:v>
                </c:pt>
                <c:pt idx="3986">
                  <c:v>0.82779523523057075</c:v>
                </c:pt>
                <c:pt idx="3987">
                  <c:v>0.82779979404352599</c:v>
                </c:pt>
                <c:pt idx="3988">
                  <c:v>0.82779848401134704</c:v>
                </c:pt>
                <c:pt idx="3989">
                  <c:v>0.82780165063344391</c:v>
                </c:pt>
                <c:pt idx="3990">
                  <c:v>0.82779935628356593</c:v>
                </c:pt>
                <c:pt idx="3991">
                  <c:v>0.82780424417472986</c:v>
                </c:pt>
                <c:pt idx="3992">
                  <c:v>0.82780606607499274</c:v>
                </c:pt>
                <c:pt idx="3993">
                  <c:v>0.82780533762098207</c:v>
                </c:pt>
                <c:pt idx="3994">
                  <c:v>0.82780198257921911</c:v>
                </c:pt>
                <c:pt idx="3995">
                  <c:v>0.82780547136199989</c:v>
                </c:pt>
                <c:pt idx="3996">
                  <c:v>0.82780750397566016</c:v>
                </c:pt>
                <c:pt idx="3997">
                  <c:v>0.82780882892655927</c:v>
                </c:pt>
                <c:pt idx="3998">
                  <c:v>0.82781230286797125</c:v>
                </c:pt>
                <c:pt idx="3999">
                  <c:v>0.82781395316390027</c:v>
                </c:pt>
                <c:pt idx="4000">
                  <c:v>0.82780165686473905</c:v>
                </c:pt>
                <c:pt idx="4001">
                  <c:v>0.82780788649745429</c:v>
                </c:pt>
                <c:pt idx="4002">
                  <c:v>0.82780406779553273</c:v>
                </c:pt>
                <c:pt idx="4003">
                  <c:v>0.82779813953225179</c:v>
                </c:pt>
                <c:pt idx="4004">
                  <c:v>0.82780251314856246</c:v>
                </c:pt>
                <c:pt idx="4005">
                  <c:v>0.82780024989586753</c:v>
                </c:pt>
                <c:pt idx="4006">
                  <c:v>0.82779821416121746</c:v>
                </c:pt>
                <c:pt idx="4007">
                  <c:v>0.82780204515703126</c:v>
                </c:pt>
                <c:pt idx="4008">
                  <c:v>0.82779061105289875</c:v>
                </c:pt>
                <c:pt idx="4009">
                  <c:v>0.82779454760947413</c:v>
                </c:pt>
                <c:pt idx="4010">
                  <c:v>0.82779417325426286</c:v>
                </c:pt>
                <c:pt idx="4011">
                  <c:v>0.82779402325743057</c:v>
                </c:pt>
                <c:pt idx="4012">
                  <c:v>0.8277981395709274</c:v>
                </c:pt>
                <c:pt idx="4013">
                  <c:v>0.82779788163124435</c:v>
                </c:pt>
                <c:pt idx="4014">
                  <c:v>0.82779717598112235</c:v>
                </c:pt>
                <c:pt idx="4015">
                  <c:v>0.82779388602597259</c:v>
                </c:pt>
                <c:pt idx="4016">
                  <c:v>0.82779284750110715</c:v>
                </c:pt>
                <c:pt idx="4017">
                  <c:v>0.82779137961160754</c:v>
                </c:pt>
                <c:pt idx="4018">
                  <c:v>0.82778936355985633</c:v>
                </c:pt>
                <c:pt idx="4019">
                  <c:v>0.82779403152604492</c:v>
                </c:pt>
                <c:pt idx="4020">
                  <c:v>0.82778879712915121</c:v>
                </c:pt>
                <c:pt idx="4021">
                  <c:v>0.82778628903292195</c:v>
                </c:pt>
                <c:pt idx="4022">
                  <c:v>0.82779130253719668</c:v>
                </c:pt>
                <c:pt idx="4023">
                  <c:v>0.82778745854726554</c:v>
                </c:pt>
                <c:pt idx="4024">
                  <c:v>0.82778289291881701</c:v>
                </c:pt>
                <c:pt idx="4025">
                  <c:v>0.82778135073112635</c:v>
                </c:pt>
                <c:pt idx="4026">
                  <c:v>0.8277855185636056</c:v>
                </c:pt>
                <c:pt idx="4027">
                  <c:v>0.82778998242782742</c:v>
                </c:pt>
                <c:pt idx="4028">
                  <c:v>0.8277875008686657</c:v>
                </c:pt>
                <c:pt idx="4029">
                  <c:v>0.82778865546428915</c:v>
                </c:pt>
                <c:pt idx="4030">
                  <c:v>0.82778642572954253</c:v>
                </c:pt>
                <c:pt idx="4031">
                  <c:v>0.82779008439611723</c:v>
                </c:pt>
                <c:pt idx="4032">
                  <c:v>0.82779196029948343</c:v>
                </c:pt>
                <c:pt idx="4033">
                  <c:v>0.82779410892054595</c:v>
                </c:pt>
                <c:pt idx="4034">
                  <c:v>0.82779760683755332</c:v>
                </c:pt>
                <c:pt idx="4035">
                  <c:v>0.8278014631213767</c:v>
                </c:pt>
                <c:pt idx="4036">
                  <c:v>0.82779586098070168</c:v>
                </c:pt>
                <c:pt idx="4037">
                  <c:v>0.82779142798492</c:v>
                </c:pt>
                <c:pt idx="4038">
                  <c:v>0.82778471135331977</c:v>
                </c:pt>
                <c:pt idx="4039">
                  <c:v>0.8277841485784424</c:v>
                </c:pt>
                <c:pt idx="4040">
                  <c:v>0.82778305436860933</c:v>
                </c:pt>
                <c:pt idx="4041">
                  <c:v>0.82778631577405259</c:v>
                </c:pt>
                <c:pt idx="4042">
                  <c:v>0.82778543574337693</c:v>
                </c:pt>
                <c:pt idx="4043">
                  <c:v>0.82778216869414734</c:v>
                </c:pt>
                <c:pt idx="4044">
                  <c:v>0.82778164044353741</c:v>
                </c:pt>
                <c:pt idx="4045">
                  <c:v>0.82776899191750886</c:v>
                </c:pt>
                <c:pt idx="4046">
                  <c:v>0.82776390243317866</c:v>
                </c:pt>
                <c:pt idx="4047">
                  <c:v>0.8277561383325539</c:v>
                </c:pt>
                <c:pt idx="4048">
                  <c:v>0.82774984743444047</c:v>
                </c:pt>
                <c:pt idx="4049">
                  <c:v>0.82774782831105953</c:v>
                </c:pt>
                <c:pt idx="4050">
                  <c:v>0.82774182047525136</c:v>
                </c:pt>
                <c:pt idx="4051">
                  <c:v>0.82773973062147088</c:v>
                </c:pt>
                <c:pt idx="4052">
                  <c:v>0.82773384511239612</c:v>
                </c:pt>
                <c:pt idx="4053">
                  <c:v>0.82773573323230332</c:v>
                </c:pt>
                <c:pt idx="4054">
                  <c:v>0.82772934221315153</c:v>
                </c:pt>
                <c:pt idx="4055">
                  <c:v>0.82773003774740761</c:v>
                </c:pt>
                <c:pt idx="4056">
                  <c:v>0.82773375817554251</c:v>
                </c:pt>
                <c:pt idx="4057">
                  <c:v>0.82774116175600532</c:v>
                </c:pt>
                <c:pt idx="4058">
                  <c:v>0.82774472584329684</c:v>
                </c:pt>
                <c:pt idx="4059">
                  <c:v>0.82774679636963322</c:v>
                </c:pt>
                <c:pt idx="4060">
                  <c:v>0.82775210270730903</c:v>
                </c:pt>
                <c:pt idx="4061">
                  <c:v>0.82774783576011102</c:v>
                </c:pt>
                <c:pt idx="4062">
                  <c:v>0.8277449328868709</c:v>
                </c:pt>
                <c:pt idx="4063">
                  <c:v>0.82774132698833691</c:v>
                </c:pt>
                <c:pt idx="4064">
                  <c:v>0.82775014226317412</c:v>
                </c:pt>
                <c:pt idx="4065">
                  <c:v>0.82775222723674891</c:v>
                </c:pt>
                <c:pt idx="4066">
                  <c:v>0.82775525232069547</c:v>
                </c:pt>
                <c:pt idx="4067">
                  <c:v>0.82775770496070011</c:v>
                </c:pt>
                <c:pt idx="4068">
                  <c:v>0.82776248456424306</c:v>
                </c:pt>
                <c:pt idx="4069">
                  <c:v>0.82777727358342701</c:v>
                </c:pt>
                <c:pt idx="4070">
                  <c:v>0.82777637148776329</c:v>
                </c:pt>
                <c:pt idx="4071">
                  <c:v>0.8277664798387403</c:v>
                </c:pt>
                <c:pt idx="4072">
                  <c:v>0.82777427405490878</c:v>
                </c:pt>
                <c:pt idx="4073">
                  <c:v>0.82776596909300282</c:v>
                </c:pt>
                <c:pt idx="4074">
                  <c:v>0.8277646519392361</c:v>
                </c:pt>
                <c:pt idx="4075">
                  <c:v>0.82776634865919441</c:v>
                </c:pt>
                <c:pt idx="4076">
                  <c:v>0.82777398462391205</c:v>
                </c:pt>
                <c:pt idx="4077">
                  <c:v>0.82778152406006311</c:v>
                </c:pt>
                <c:pt idx="4078">
                  <c:v>0.82778095968067267</c:v>
                </c:pt>
                <c:pt idx="4079">
                  <c:v>0.8277887646495764</c:v>
                </c:pt>
                <c:pt idx="4080">
                  <c:v>0.82779685245204238</c:v>
                </c:pt>
                <c:pt idx="4081">
                  <c:v>0.82779779965932143</c:v>
                </c:pt>
                <c:pt idx="4082">
                  <c:v>0.82780695322394526</c:v>
                </c:pt>
                <c:pt idx="4083">
                  <c:v>0.82781597015530439</c:v>
                </c:pt>
                <c:pt idx="4084">
                  <c:v>0.82782084632608954</c:v>
                </c:pt>
                <c:pt idx="4085">
                  <c:v>0.82782211226696811</c:v>
                </c:pt>
                <c:pt idx="4086">
                  <c:v>0.82783024705298114</c:v>
                </c:pt>
                <c:pt idx="4087">
                  <c:v>0.8278319297971829</c:v>
                </c:pt>
                <c:pt idx="4088">
                  <c:v>0.82783058382629071</c:v>
                </c:pt>
                <c:pt idx="4089">
                  <c:v>0.82783837670536531</c:v>
                </c:pt>
                <c:pt idx="4090">
                  <c:v>0.82783714025715682</c:v>
                </c:pt>
                <c:pt idx="4091">
                  <c:v>0.8278382707117975</c:v>
                </c:pt>
                <c:pt idx="4092">
                  <c:v>0.82783731245968428</c:v>
                </c:pt>
                <c:pt idx="4093">
                  <c:v>0.82783799393014768</c:v>
                </c:pt>
                <c:pt idx="4094">
                  <c:v>0.8278342064661165</c:v>
                </c:pt>
                <c:pt idx="4095">
                  <c:v>0.8278331735850375</c:v>
                </c:pt>
                <c:pt idx="4096">
                  <c:v>0.82783764537310334</c:v>
                </c:pt>
                <c:pt idx="4097">
                  <c:v>0.82783252476690983</c:v>
                </c:pt>
                <c:pt idx="4098">
                  <c:v>0.82783237127963738</c:v>
                </c:pt>
                <c:pt idx="4099">
                  <c:v>0.82783356994188106</c:v>
                </c:pt>
                <c:pt idx="4100">
                  <c:v>0.82783470331344866</c:v>
                </c:pt>
                <c:pt idx="4101">
                  <c:v>0.827831932678745</c:v>
                </c:pt>
                <c:pt idx="4102">
                  <c:v>0.82783574583891173</c:v>
                </c:pt>
                <c:pt idx="4103">
                  <c:v>0.82783017967562555</c:v>
                </c:pt>
                <c:pt idx="4104">
                  <c:v>0.82782795626021011</c:v>
                </c:pt>
                <c:pt idx="4105">
                  <c:v>0.82782463853292998</c:v>
                </c:pt>
                <c:pt idx="4106">
                  <c:v>0.82783269768365786</c:v>
                </c:pt>
                <c:pt idx="4107">
                  <c:v>0.82782784351450489</c:v>
                </c:pt>
                <c:pt idx="4108">
                  <c:v>0.82782366227978232</c:v>
                </c:pt>
                <c:pt idx="4109">
                  <c:v>0.82782731805411025</c:v>
                </c:pt>
                <c:pt idx="4110">
                  <c:v>0.82783033176244814</c:v>
                </c:pt>
                <c:pt idx="4111">
                  <c:v>0.8278355904550273</c:v>
                </c:pt>
                <c:pt idx="4112">
                  <c:v>0.82783767019294185</c:v>
                </c:pt>
                <c:pt idx="4113">
                  <c:v>0.82783579184413059</c:v>
                </c:pt>
                <c:pt idx="4114">
                  <c:v>0.82783471150802246</c:v>
                </c:pt>
                <c:pt idx="4115">
                  <c:v>0.82783802880249635</c:v>
                </c:pt>
                <c:pt idx="4116">
                  <c:v>0.82784354214838152</c:v>
                </c:pt>
                <c:pt idx="4117">
                  <c:v>0.82784702834501012</c:v>
                </c:pt>
                <c:pt idx="4118">
                  <c:v>0.82784798774414992</c:v>
                </c:pt>
                <c:pt idx="4119">
                  <c:v>0.82784848543241418</c:v>
                </c:pt>
                <c:pt idx="4120">
                  <c:v>0.82784892290027545</c:v>
                </c:pt>
                <c:pt idx="4121">
                  <c:v>0.82783912780449909</c:v>
                </c:pt>
                <c:pt idx="4122">
                  <c:v>0.82783391452962962</c:v>
                </c:pt>
                <c:pt idx="4123">
                  <c:v>0.82783260647141388</c:v>
                </c:pt>
                <c:pt idx="4124">
                  <c:v>0.82782155333392282</c:v>
                </c:pt>
                <c:pt idx="4125">
                  <c:v>0.82782398471119589</c:v>
                </c:pt>
                <c:pt idx="4126">
                  <c:v>0.82781545551762248</c:v>
                </c:pt>
                <c:pt idx="4127">
                  <c:v>0.82781118635372242</c:v>
                </c:pt>
                <c:pt idx="4128">
                  <c:v>0.827809504883259</c:v>
                </c:pt>
                <c:pt idx="4129">
                  <c:v>0.82780470740539325</c:v>
                </c:pt>
                <c:pt idx="4130">
                  <c:v>0.82780353423522213</c:v>
                </c:pt>
                <c:pt idx="4131">
                  <c:v>0.8278018609560216</c:v>
                </c:pt>
                <c:pt idx="4132">
                  <c:v>0.82779869597711331</c:v>
                </c:pt>
                <c:pt idx="4133">
                  <c:v>0.82779444824133208</c:v>
                </c:pt>
                <c:pt idx="4134">
                  <c:v>0.82778823032899584</c:v>
                </c:pt>
                <c:pt idx="4135">
                  <c:v>0.82778855419622432</c:v>
                </c:pt>
                <c:pt idx="4136">
                  <c:v>0.82778150612900625</c:v>
                </c:pt>
                <c:pt idx="4137">
                  <c:v>0.82777689169443913</c:v>
                </c:pt>
                <c:pt idx="4138">
                  <c:v>0.82777553782438296</c:v>
                </c:pt>
                <c:pt idx="4139">
                  <c:v>0.82776713995106233</c:v>
                </c:pt>
                <c:pt idx="4140">
                  <c:v>0.82776489032935385</c:v>
                </c:pt>
                <c:pt idx="4141">
                  <c:v>0.82776251187151317</c:v>
                </c:pt>
                <c:pt idx="4142">
                  <c:v>0.82776128092638412</c:v>
                </c:pt>
                <c:pt idx="4143">
                  <c:v>0.82775513364241582</c:v>
                </c:pt>
                <c:pt idx="4144">
                  <c:v>0.82774742922735645</c:v>
                </c:pt>
                <c:pt idx="4145">
                  <c:v>0.82774321681809937</c:v>
                </c:pt>
                <c:pt idx="4146">
                  <c:v>0.82774109982905775</c:v>
                </c:pt>
                <c:pt idx="4147">
                  <c:v>0.82774248724174226</c:v>
                </c:pt>
                <c:pt idx="4148">
                  <c:v>0.8277384637869889</c:v>
                </c:pt>
                <c:pt idx="4149">
                  <c:v>0.82773672277166721</c:v>
                </c:pt>
                <c:pt idx="4150">
                  <c:v>0.82773861468810905</c:v>
                </c:pt>
                <c:pt idx="4151">
                  <c:v>0.82774770107612938</c:v>
                </c:pt>
                <c:pt idx="4152">
                  <c:v>0.8277505981401958</c:v>
                </c:pt>
                <c:pt idx="4153">
                  <c:v>0.82774805806717544</c:v>
                </c:pt>
                <c:pt idx="4154">
                  <c:v>0.827749276845124</c:v>
                </c:pt>
                <c:pt idx="4155">
                  <c:v>0.82774277344971758</c:v>
                </c:pt>
                <c:pt idx="4156">
                  <c:v>0.82775103105862613</c:v>
                </c:pt>
                <c:pt idx="4157">
                  <c:v>0.82774568256493752</c:v>
                </c:pt>
                <c:pt idx="4158">
                  <c:v>0.82774812301308143</c:v>
                </c:pt>
                <c:pt idx="4159">
                  <c:v>0.82775022293005673</c:v>
                </c:pt>
                <c:pt idx="4160">
                  <c:v>0.82775232436350887</c:v>
                </c:pt>
                <c:pt idx="4161">
                  <c:v>0.82775357189522714</c:v>
                </c:pt>
                <c:pt idx="4162">
                  <c:v>0.82775154546019103</c:v>
                </c:pt>
                <c:pt idx="4163">
                  <c:v>0.82775327186288705</c:v>
                </c:pt>
                <c:pt idx="4164">
                  <c:v>0.82775813986708935</c:v>
                </c:pt>
                <c:pt idx="4165">
                  <c:v>0.8277654316061348</c:v>
                </c:pt>
                <c:pt idx="4166">
                  <c:v>0.82776409661672101</c:v>
                </c:pt>
                <c:pt idx="4167">
                  <c:v>0.82776478617641591</c:v>
                </c:pt>
                <c:pt idx="4168">
                  <c:v>0.82776402722341569</c:v>
                </c:pt>
                <c:pt idx="4169">
                  <c:v>0.8277704754686922</c:v>
                </c:pt>
                <c:pt idx="4170">
                  <c:v>0.82777170315212423</c:v>
                </c:pt>
                <c:pt idx="4171">
                  <c:v>0.82777246895929335</c:v>
                </c:pt>
                <c:pt idx="4172">
                  <c:v>0.82777948166131166</c:v>
                </c:pt>
                <c:pt idx="4173">
                  <c:v>0.82778851683644394</c:v>
                </c:pt>
                <c:pt idx="4174">
                  <c:v>0.82779297287885301</c:v>
                </c:pt>
                <c:pt idx="4175">
                  <c:v>0.82780571007295978</c:v>
                </c:pt>
                <c:pt idx="4176">
                  <c:v>0.82782227802014174</c:v>
                </c:pt>
                <c:pt idx="4177">
                  <c:v>0.82782753566772593</c:v>
                </c:pt>
                <c:pt idx="4178">
                  <c:v>0.82784092118379837</c:v>
                </c:pt>
                <c:pt idx="4179">
                  <c:v>0.82783583920450188</c:v>
                </c:pt>
                <c:pt idx="4180">
                  <c:v>0.82784526199638153</c:v>
                </c:pt>
                <c:pt idx="4181">
                  <c:v>0.82784875283047687</c:v>
                </c:pt>
                <c:pt idx="4182">
                  <c:v>0.82785157401651932</c:v>
                </c:pt>
                <c:pt idx="4183">
                  <c:v>0.82784904547381044</c:v>
                </c:pt>
                <c:pt idx="4184">
                  <c:v>0.82784897954626524</c:v>
                </c:pt>
                <c:pt idx="4185">
                  <c:v>0.82784790686658249</c:v>
                </c:pt>
                <c:pt idx="4186">
                  <c:v>0.8278543003064992</c:v>
                </c:pt>
                <c:pt idx="4187">
                  <c:v>0.82785541064543489</c:v>
                </c:pt>
                <c:pt idx="4188">
                  <c:v>0.82785948014077182</c:v>
                </c:pt>
                <c:pt idx="4189">
                  <c:v>0.82785715573870566</c:v>
                </c:pt>
                <c:pt idx="4190">
                  <c:v>0.82786290069126933</c:v>
                </c:pt>
                <c:pt idx="4191">
                  <c:v>0.82785620743707111</c:v>
                </c:pt>
                <c:pt idx="4192">
                  <c:v>0.82786483114657217</c:v>
                </c:pt>
                <c:pt idx="4193">
                  <c:v>0.82787175797072754</c:v>
                </c:pt>
                <c:pt idx="4194">
                  <c:v>0.82786893715413545</c:v>
                </c:pt>
                <c:pt idx="4195">
                  <c:v>0.8278645090632395</c:v>
                </c:pt>
                <c:pt idx="4196">
                  <c:v>0.82787427298448146</c:v>
                </c:pt>
                <c:pt idx="4197">
                  <c:v>0.82787046583755153</c:v>
                </c:pt>
                <c:pt idx="4198">
                  <c:v>0.82787864590056726</c:v>
                </c:pt>
                <c:pt idx="4199">
                  <c:v>0.82786754181760691</c:v>
                </c:pt>
                <c:pt idx="4200">
                  <c:v>0.82786107388943164</c:v>
                </c:pt>
                <c:pt idx="4201">
                  <c:v>0.82785966886984319</c:v>
                </c:pt>
                <c:pt idx="4202">
                  <c:v>0.82786547162204505</c:v>
                </c:pt>
                <c:pt idx="4203">
                  <c:v>0.82786221115956538</c:v>
                </c:pt>
                <c:pt idx="4204">
                  <c:v>0.82785788489625223</c:v>
                </c:pt>
                <c:pt idx="4205">
                  <c:v>0.82784748665348129</c:v>
                </c:pt>
                <c:pt idx="4206">
                  <c:v>0.82784590066658914</c:v>
                </c:pt>
                <c:pt idx="4207">
                  <c:v>0.82784381807510354</c:v>
                </c:pt>
                <c:pt idx="4208">
                  <c:v>0.82784438753876266</c:v>
                </c:pt>
                <c:pt idx="4209">
                  <c:v>0.82784222736270863</c:v>
                </c:pt>
                <c:pt idx="4210">
                  <c:v>0.82783371674368289</c:v>
                </c:pt>
                <c:pt idx="4211">
                  <c:v>0.82782973474471744</c:v>
                </c:pt>
                <c:pt idx="4212">
                  <c:v>0.8278279871426456</c:v>
                </c:pt>
                <c:pt idx="4213">
                  <c:v>0.82783016975313795</c:v>
                </c:pt>
                <c:pt idx="4214">
                  <c:v>0.82782804085365003</c:v>
                </c:pt>
                <c:pt idx="4215">
                  <c:v>0.82783088508631975</c:v>
                </c:pt>
                <c:pt idx="4216">
                  <c:v>0.82784038492793022</c:v>
                </c:pt>
                <c:pt idx="4217">
                  <c:v>0.82783993594375294</c:v>
                </c:pt>
                <c:pt idx="4218">
                  <c:v>0.82783165824381977</c:v>
                </c:pt>
                <c:pt idx="4219">
                  <c:v>0.82782967218090064</c:v>
                </c:pt>
                <c:pt idx="4220">
                  <c:v>0.82783352417202716</c:v>
                </c:pt>
                <c:pt idx="4221">
                  <c:v>0.82782901892936911</c:v>
                </c:pt>
                <c:pt idx="4222">
                  <c:v>0.82782276138381639</c:v>
                </c:pt>
                <c:pt idx="4223">
                  <c:v>0.82782102117075118</c:v>
                </c:pt>
                <c:pt idx="4224">
                  <c:v>0.82781532962309745</c:v>
                </c:pt>
                <c:pt idx="4225">
                  <c:v>0.82781176563783754</c:v>
                </c:pt>
                <c:pt idx="4226">
                  <c:v>0.82781208551846375</c:v>
                </c:pt>
                <c:pt idx="4227">
                  <c:v>0.8278110940158212</c:v>
                </c:pt>
                <c:pt idx="4228">
                  <c:v>0.82781091452631872</c:v>
                </c:pt>
                <c:pt idx="4229">
                  <c:v>0.82780176905092651</c:v>
                </c:pt>
                <c:pt idx="4230">
                  <c:v>0.82779042591960994</c:v>
                </c:pt>
                <c:pt idx="4231">
                  <c:v>0.82778195079249561</c:v>
                </c:pt>
                <c:pt idx="4232">
                  <c:v>0.82777708018814555</c:v>
                </c:pt>
                <c:pt idx="4233">
                  <c:v>0.82776722029785499</c:v>
                </c:pt>
                <c:pt idx="4234">
                  <c:v>0.82776515361741354</c:v>
                </c:pt>
                <c:pt idx="4235">
                  <c:v>0.8277560176843739</c:v>
                </c:pt>
                <c:pt idx="4236">
                  <c:v>0.82775221452404613</c:v>
                </c:pt>
                <c:pt idx="4237">
                  <c:v>0.82775080761853037</c:v>
                </c:pt>
                <c:pt idx="4238">
                  <c:v>0.82775276650751273</c:v>
                </c:pt>
                <c:pt idx="4239">
                  <c:v>0.82775506313744851</c:v>
                </c:pt>
                <c:pt idx="4240">
                  <c:v>0.82775282554221352</c:v>
                </c:pt>
                <c:pt idx="4241">
                  <c:v>0.82775243768272744</c:v>
                </c:pt>
                <c:pt idx="4242">
                  <c:v>0.82775081528564043</c:v>
                </c:pt>
                <c:pt idx="4243">
                  <c:v>0.82774849597852751</c:v>
                </c:pt>
                <c:pt idx="4244">
                  <c:v>0.82775389504823504</c:v>
                </c:pt>
                <c:pt idx="4245">
                  <c:v>0.82775067132672497</c:v>
                </c:pt>
                <c:pt idx="4246">
                  <c:v>0.82774630130288607</c:v>
                </c:pt>
                <c:pt idx="4247">
                  <c:v>0.82774547632030893</c:v>
                </c:pt>
                <c:pt idx="4248">
                  <c:v>0.82774318767757316</c:v>
                </c:pt>
                <c:pt idx="4249">
                  <c:v>0.82774634707605077</c:v>
                </c:pt>
                <c:pt idx="4250">
                  <c:v>0.82775360051897418</c:v>
                </c:pt>
                <c:pt idx="4251">
                  <c:v>0.82775006397506978</c:v>
                </c:pt>
                <c:pt idx="4252">
                  <c:v>0.82774888546720671</c:v>
                </c:pt>
                <c:pt idx="4253">
                  <c:v>0.82775694266865141</c:v>
                </c:pt>
                <c:pt idx="4254">
                  <c:v>0.82775289876741842</c:v>
                </c:pt>
                <c:pt idx="4255">
                  <c:v>0.82775579320665682</c:v>
                </c:pt>
                <c:pt idx="4256">
                  <c:v>0.82775875979074021</c:v>
                </c:pt>
                <c:pt idx="4257">
                  <c:v>0.82775759095194135</c:v>
                </c:pt>
                <c:pt idx="4258">
                  <c:v>0.82775574248993078</c:v>
                </c:pt>
                <c:pt idx="4259">
                  <c:v>0.82775542646919509</c:v>
                </c:pt>
                <c:pt idx="4260">
                  <c:v>0.82775580864621923</c:v>
                </c:pt>
                <c:pt idx="4261">
                  <c:v>0.82775370372232659</c:v>
                </c:pt>
                <c:pt idx="4262">
                  <c:v>0.82775970281803868</c:v>
                </c:pt>
                <c:pt idx="4263">
                  <c:v>0.82776642835512249</c:v>
                </c:pt>
                <c:pt idx="4264">
                  <c:v>0.82777515826225423</c:v>
                </c:pt>
                <c:pt idx="4265">
                  <c:v>0.82778597441669932</c:v>
                </c:pt>
                <c:pt idx="4266">
                  <c:v>0.82779123696916912</c:v>
                </c:pt>
                <c:pt idx="4267">
                  <c:v>0.82779480031755992</c:v>
                </c:pt>
                <c:pt idx="4268">
                  <c:v>0.82780336729709803</c:v>
                </c:pt>
                <c:pt idx="4269">
                  <c:v>0.82780800030621315</c:v>
                </c:pt>
                <c:pt idx="4270">
                  <c:v>0.82782029731959472</c:v>
                </c:pt>
                <c:pt idx="4271">
                  <c:v>0.82782225423461375</c:v>
                </c:pt>
                <c:pt idx="4272">
                  <c:v>0.82781973932289132</c:v>
                </c:pt>
                <c:pt idx="4273">
                  <c:v>0.82782996714703061</c:v>
                </c:pt>
                <c:pt idx="4274">
                  <c:v>0.82783263864233536</c:v>
                </c:pt>
                <c:pt idx="4275">
                  <c:v>0.82783532253356362</c:v>
                </c:pt>
                <c:pt idx="4276">
                  <c:v>0.82784156271495102</c:v>
                </c:pt>
                <c:pt idx="4277">
                  <c:v>0.82783641191586232</c:v>
                </c:pt>
                <c:pt idx="4278">
                  <c:v>0.82784148500367094</c:v>
                </c:pt>
                <c:pt idx="4279">
                  <c:v>0.82784364491230622</c:v>
                </c:pt>
                <c:pt idx="4280">
                  <c:v>0.82784224631408054</c:v>
                </c:pt>
                <c:pt idx="4281">
                  <c:v>0.82784323056842368</c:v>
                </c:pt>
                <c:pt idx="4282">
                  <c:v>0.8278433902729958</c:v>
                </c:pt>
                <c:pt idx="4283">
                  <c:v>0.82784423033968046</c:v>
                </c:pt>
                <c:pt idx="4284">
                  <c:v>0.82784758609566389</c:v>
                </c:pt>
                <c:pt idx="4285">
                  <c:v>0.82784813497213605</c:v>
                </c:pt>
                <c:pt idx="4286">
                  <c:v>0.82785500584390503</c:v>
                </c:pt>
                <c:pt idx="4287">
                  <c:v>0.82785546400098453</c:v>
                </c:pt>
                <c:pt idx="4288">
                  <c:v>0.82785861141166439</c:v>
                </c:pt>
                <c:pt idx="4289">
                  <c:v>0.82785196598194555</c:v>
                </c:pt>
                <c:pt idx="4290">
                  <c:v>0.82784594371289444</c:v>
                </c:pt>
                <c:pt idx="4291">
                  <c:v>0.8278406631593902</c:v>
                </c:pt>
                <c:pt idx="4292">
                  <c:v>0.82783514531674529</c:v>
                </c:pt>
                <c:pt idx="4293">
                  <c:v>0.82783103622686771</c:v>
                </c:pt>
                <c:pt idx="4294">
                  <c:v>0.82782508700694968</c:v>
                </c:pt>
                <c:pt idx="4295">
                  <c:v>0.82783212399065786</c:v>
                </c:pt>
                <c:pt idx="4296">
                  <c:v>0.8278295745933435</c:v>
                </c:pt>
                <c:pt idx="4297">
                  <c:v>0.82782606310870555</c:v>
                </c:pt>
                <c:pt idx="4298">
                  <c:v>0.82781868031949246</c:v>
                </c:pt>
                <c:pt idx="4299">
                  <c:v>0.82781798256853456</c:v>
                </c:pt>
                <c:pt idx="4300">
                  <c:v>0.82782505079013302</c:v>
                </c:pt>
                <c:pt idx="4301">
                  <c:v>0.82782204551579708</c:v>
                </c:pt>
                <c:pt idx="4302">
                  <c:v>0.82782077507815865</c:v>
                </c:pt>
                <c:pt idx="4303">
                  <c:v>0.82782159593342641</c:v>
                </c:pt>
                <c:pt idx="4304">
                  <c:v>0.82782112750908921</c:v>
                </c:pt>
                <c:pt idx="4305">
                  <c:v>0.82782310322739916</c:v>
                </c:pt>
                <c:pt idx="4306">
                  <c:v>0.82781346561949298</c:v>
                </c:pt>
                <c:pt idx="4307">
                  <c:v>0.82781874032514791</c:v>
                </c:pt>
                <c:pt idx="4308">
                  <c:v>0.82781159476171962</c:v>
                </c:pt>
                <c:pt idx="4309">
                  <c:v>0.827809297252176</c:v>
                </c:pt>
                <c:pt idx="4310">
                  <c:v>0.82781981831784224</c:v>
                </c:pt>
                <c:pt idx="4311">
                  <c:v>0.82781762747741128</c:v>
                </c:pt>
                <c:pt idx="4312">
                  <c:v>0.82781112794189537</c:v>
                </c:pt>
                <c:pt idx="4313">
                  <c:v>0.82781492716498117</c:v>
                </c:pt>
                <c:pt idx="4314">
                  <c:v>0.82781279077445524</c:v>
                </c:pt>
                <c:pt idx="4315">
                  <c:v>0.82781367677969198</c:v>
                </c:pt>
                <c:pt idx="4316">
                  <c:v>0.82780120971712901</c:v>
                </c:pt>
                <c:pt idx="4317">
                  <c:v>0.82778844769249904</c:v>
                </c:pt>
                <c:pt idx="4318">
                  <c:v>0.82777913676671655</c:v>
                </c:pt>
                <c:pt idx="4319">
                  <c:v>0.82776338619504675</c:v>
                </c:pt>
                <c:pt idx="4320">
                  <c:v>0.82775625059278168</c:v>
                </c:pt>
                <c:pt idx="4321">
                  <c:v>0.82774906810900095</c:v>
                </c:pt>
                <c:pt idx="4322">
                  <c:v>0.82774322790160915</c:v>
                </c:pt>
                <c:pt idx="4323">
                  <c:v>0.82774573924553996</c:v>
                </c:pt>
                <c:pt idx="4324">
                  <c:v>0.82773731608420997</c:v>
                </c:pt>
                <c:pt idx="4325">
                  <c:v>0.82773782356825021</c:v>
                </c:pt>
                <c:pt idx="4326">
                  <c:v>0.82773209618391486</c:v>
                </c:pt>
                <c:pt idx="4327">
                  <c:v>0.82773010712671746</c:v>
                </c:pt>
                <c:pt idx="4328">
                  <c:v>0.8277333157641199</c:v>
                </c:pt>
                <c:pt idx="4329">
                  <c:v>0.82773830377632218</c:v>
                </c:pt>
                <c:pt idx="4330">
                  <c:v>0.8277406322176617</c:v>
                </c:pt>
                <c:pt idx="4331">
                  <c:v>0.82773755379216118</c:v>
                </c:pt>
                <c:pt idx="4332">
                  <c:v>0.82774184401472983</c:v>
                </c:pt>
                <c:pt idx="4333">
                  <c:v>0.82774372189205936</c:v>
                </c:pt>
                <c:pt idx="4334">
                  <c:v>0.82773579738663738</c:v>
                </c:pt>
                <c:pt idx="4335">
                  <c:v>0.82773627558207052</c:v>
                </c:pt>
                <c:pt idx="4336">
                  <c:v>0.8277334985260042</c:v>
                </c:pt>
                <c:pt idx="4337">
                  <c:v>0.82773214486001101</c:v>
                </c:pt>
                <c:pt idx="4338">
                  <c:v>0.82773066510942539</c:v>
                </c:pt>
                <c:pt idx="4339">
                  <c:v>0.82772697356177161</c:v>
                </c:pt>
                <c:pt idx="4340">
                  <c:v>0.82772998121819696</c:v>
                </c:pt>
                <c:pt idx="4341">
                  <c:v>0.82772617376517243</c:v>
                </c:pt>
                <c:pt idx="4342">
                  <c:v>0.82773175443905278</c:v>
                </c:pt>
                <c:pt idx="4343">
                  <c:v>0.82773302776893798</c:v>
                </c:pt>
                <c:pt idx="4344">
                  <c:v>0.82773336201945114</c:v>
                </c:pt>
                <c:pt idx="4345">
                  <c:v>0.82773487995013195</c:v>
                </c:pt>
                <c:pt idx="4346">
                  <c:v>0.82773552209347356</c:v>
                </c:pt>
                <c:pt idx="4347">
                  <c:v>0.82774208332719401</c:v>
                </c:pt>
                <c:pt idx="4348">
                  <c:v>0.82773930415645713</c:v>
                </c:pt>
                <c:pt idx="4349">
                  <c:v>0.82774453674477511</c:v>
                </c:pt>
                <c:pt idx="4350">
                  <c:v>0.82775309190190283</c:v>
                </c:pt>
                <c:pt idx="4351">
                  <c:v>0.82776135935925843</c:v>
                </c:pt>
                <c:pt idx="4352">
                  <c:v>0.82776584707236389</c:v>
                </c:pt>
                <c:pt idx="4353">
                  <c:v>0.82777098639381241</c:v>
                </c:pt>
                <c:pt idx="4354">
                  <c:v>0.8277772834705498</c:v>
                </c:pt>
                <c:pt idx="4355">
                  <c:v>0.82778308008280321</c:v>
                </c:pt>
                <c:pt idx="4356">
                  <c:v>0.82779007256708514</c:v>
                </c:pt>
                <c:pt idx="4357">
                  <c:v>0.82779934784625331</c:v>
                </c:pt>
                <c:pt idx="4358">
                  <c:v>0.82780089218729014</c:v>
                </c:pt>
                <c:pt idx="4359">
                  <c:v>0.82780477679207698</c:v>
                </c:pt>
                <c:pt idx="4360">
                  <c:v>0.82780207319326959</c:v>
                </c:pt>
                <c:pt idx="4361">
                  <c:v>0.8278090363889441</c:v>
                </c:pt>
                <c:pt idx="4362">
                  <c:v>0.82781235442231871</c:v>
                </c:pt>
                <c:pt idx="4363">
                  <c:v>0.82781531170678813</c:v>
                </c:pt>
                <c:pt idx="4364">
                  <c:v>0.82781887643094876</c:v>
                </c:pt>
                <c:pt idx="4365">
                  <c:v>0.82781957825985575</c:v>
                </c:pt>
                <c:pt idx="4366">
                  <c:v>0.82782718866914495</c:v>
                </c:pt>
                <c:pt idx="4367">
                  <c:v>0.82783744994787656</c:v>
                </c:pt>
                <c:pt idx="4368">
                  <c:v>0.82783230105939531</c:v>
                </c:pt>
                <c:pt idx="4369">
                  <c:v>0.82783024480091427</c:v>
                </c:pt>
                <c:pt idx="4370">
                  <c:v>0.82782159721784943</c:v>
                </c:pt>
                <c:pt idx="4371">
                  <c:v>0.82782300139650555</c:v>
                </c:pt>
                <c:pt idx="4372">
                  <c:v>0.82782604381993719</c:v>
                </c:pt>
                <c:pt idx="4373">
                  <c:v>0.82783271787671397</c:v>
                </c:pt>
                <c:pt idx="4374">
                  <c:v>0.82783353762363077</c:v>
                </c:pt>
                <c:pt idx="4375">
                  <c:v>0.82783510594026311</c:v>
                </c:pt>
                <c:pt idx="4376">
                  <c:v>0.82783253386577171</c:v>
                </c:pt>
                <c:pt idx="4377">
                  <c:v>0.82783838928398268</c:v>
                </c:pt>
                <c:pt idx="4378">
                  <c:v>0.8278414297334511</c:v>
                </c:pt>
                <c:pt idx="4379">
                  <c:v>0.82784527308651301</c:v>
                </c:pt>
                <c:pt idx="4380">
                  <c:v>0.82783861173175444</c:v>
                </c:pt>
                <c:pt idx="4381">
                  <c:v>0.8278253568357099</c:v>
                </c:pt>
                <c:pt idx="4382">
                  <c:v>0.82782031125261268</c:v>
                </c:pt>
                <c:pt idx="4383">
                  <c:v>0.82781791503647628</c:v>
                </c:pt>
                <c:pt idx="4384">
                  <c:v>0.82782650075594955</c:v>
                </c:pt>
                <c:pt idx="4385">
                  <c:v>0.82782877441660929</c:v>
                </c:pt>
                <c:pt idx="4386">
                  <c:v>0.82783005369637541</c:v>
                </c:pt>
                <c:pt idx="4387">
                  <c:v>0.8278345963555479</c:v>
                </c:pt>
                <c:pt idx="4388">
                  <c:v>0.82784039017758604</c:v>
                </c:pt>
                <c:pt idx="4389">
                  <c:v>0.82784359805140773</c:v>
                </c:pt>
                <c:pt idx="4390">
                  <c:v>0.82784527841352029</c:v>
                </c:pt>
                <c:pt idx="4391">
                  <c:v>0.82784450340876858</c:v>
                </c:pt>
                <c:pt idx="4392">
                  <c:v>0.82784414108003057</c:v>
                </c:pt>
                <c:pt idx="4393">
                  <c:v>0.82784239741520083</c:v>
                </c:pt>
                <c:pt idx="4394">
                  <c:v>0.82784578131276476</c:v>
                </c:pt>
                <c:pt idx="4395">
                  <c:v>0.82784760609127894</c:v>
                </c:pt>
                <c:pt idx="4396">
                  <c:v>0.82783499679034056</c:v>
                </c:pt>
                <c:pt idx="4397">
                  <c:v>0.82783015984464592</c:v>
                </c:pt>
                <c:pt idx="4398">
                  <c:v>0.82782676285093315</c:v>
                </c:pt>
                <c:pt idx="4399">
                  <c:v>0.82782470289794885</c:v>
                </c:pt>
                <c:pt idx="4400">
                  <c:v>0.82781335110388754</c:v>
                </c:pt>
                <c:pt idx="4401">
                  <c:v>0.82781252981581366</c:v>
                </c:pt>
                <c:pt idx="4402">
                  <c:v>0.82781588627202207</c:v>
                </c:pt>
                <c:pt idx="4403">
                  <c:v>0.82780613805776126</c:v>
                </c:pt>
                <c:pt idx="4404">
                  <c:v>0.82779407345331468</c:v>
                </c:pt>
                <c:pt idx="4405">
                  <c:v>0.82778303504116535</c:v>
                </c:pt>
                <c:pt idx="4406">
                  <c:v>0.8277714089108994</c:v>
                </c:pt>
                <c:pt idx="4407">
                  <c:v>0.82776066476059229</c:v>
                </c:pt>
                <c:pt idx="4408">
                  <c:v>0.82775407362607567</c:v>
                </c:pt>
                <c:pt idx="4409">
                  <c:v>0.82774134505603802</c:v>
                </c:pt>
                <c:pt idx="4410">
                  <c:v>0.82774088094907772</c:v>
                </c:pt>
                <c:pt idx="4411">
                  <c:v>0.8277318442961441</c:v>
                </c:pt>
                <c:pt idx="4412">
                  <c:v>0.8277302788964388</c:v>
                </c:pt>
                <c:pt idx="4413">
                  <c:v>0.8277273323260288</c:v>
                </c:pt>
                <c:pt idx="4414">
                  <c:v>0.82772855301458492</c:v>
                </c:pt>
                <c:pt idx="4415">
                  <c:v>0.82773217036607905</c:v>
                </c:pt>
                <c:pt idx="4416">
                  <c:v>0.82773859829158747</c:v>
                </c:pt>
                <c:pt idx="4417">
                  <c:v>0.82774602393703844</c:v>
                </c:pt>
                <c:pt idx="4418">
                  <c:v>0.82774483024303624</c:v>
                </c:pt>
                <c:pt idx="4419">
                  <c:v>0.82775375981873123</c:v>
                </c:pt>
                <c:pt idx="4420">
                  <c:v>0.82775561969502631</c:v>
                </c:pt>
                <c:pt idx="4421">
                  <c:v>0.82775054724408681</c:v>
                </c:pt>
                <c:pt idx="4422">
                  <c:v>0.82775240681428741</c:v>
                </c:pt>
                <c:pt idx="4423">
                  <c:v>0.82774578646851493</c:v>
                </c:pt>
                <c:pt idx="4424">
                  <c:v>0.82774525647268504</c:v>
                </c:pt>
                <c:pt idx="4425">
                  <c:v>0.82774660862220117</c:v>
                </c:pt>
                <c:pt idx="4426">
                  <c:v>0.82774018233988123</c:v>
                </c:pt>
                <c:pt idx="4427">
                  <c:v>0.82774325216599287</c:v>
                </c:pt>
                <c:pt idx="4428">
                  <c:v>0.82774063746400672</c:v>
                </c:pt>
                <c:pt idx="4429">
                  <c:v>0.82774425212731706</c:v>
                </c:pt>
                <c:pt idx="4430">
                  <c:v>0.82774861160248392</c:v>
                </c:pt>
                <c:pt idx="4431">
                  <c:v>0.82774978604639349</c:v>
                </c:pt>
                <c:pt idx="4432">
                  <c:v>0.82774730945547348</c:v>
                </c:pt>
                <c:pt idx="4433">
                  <c:v>0.82774846314680883</c:v>
                </c:pt>
                <c:pt idx="4434">
                  <c:v>0.82775313427266317</c:v>
                </c:pt>
                <c:pt idx="4435">
                  <c:v>0.82775999388153942</c:v>
                </c:pt>
                <c:pt idx="4436">
                  <c:v>0.82775906243391273</c:v>
                </c:pt>
                <c:pt idx="4437">
                  <c:v>0.8277612725877922</c:v>
                </c:pt>
                <c:pt idx="4438">
                  <c:v>0.82777007433367444</c:v>
                </c:pt>
                <c:pt idx="4439">
                  <c:v>0.82777200639349025</c:v>
                </c:pt>
                <c:pt idx="4440">
                  <c:v>0.827775682959068</c:v>
                </c:pt>
                <c:pt idx="4441">
                  <c:v>0.82777988794064283</c:v>
                </c:pt>
                <c:pt idx="4442">
                  <c:v>0.82778672700100797</c:v>
                </c:pt>
                <c:pt idx="4443">
                  <c:v>0.82779200658686858</c:v>
                </c:pt>
                <c:pt idx="4444">
                  <c:v>0.82779839696915114</c:v>
                </c:pt>
                <c:pt idx="4445">
                  <c:v>0.8278109636812705</c:v>
                </c:pt>
                <c:pt idx="4446">
                  <c:v>0.82782057335165915</c:v>
                </c:pt>
                <c:pt idx="4447">
                  <c:v>0.82782015601349834</c:v>
                </c:pt>
                <c:pt idx="4448">
                  <c:v>0.82782411883972262</c:v>
                </c:pt>
                <c:pt idx="4449">
                  <c:v>0.82783037648730673</c:v>
                </c:pt>
                <c:pt idx="4450">
                  <c:v>0.82783408869949859</c:v>
                </c:pt>
                <c:pt idx="4451">
                  <c:v>0.827843031818144</c:v>
                </c:pt>
                <c:pt idx="4452">
                  <c:v>0.82784328271359076</c:v>
                </c:pt>
                <c:pt idx="4453">
                  <c:v>0.82784044104239307</c:v>
                </c:pt>
                <c:pt idx="4454">
                  <c:v>0.82784440292565376</c:v>
                </c:pt>
                <c:pt idx="4455">
                  <c:v>0.82784096949706587</c:v>
                </c:pt>
                <c:pt idx="4456">
                  <c:v>0.82784003378142268</c:v>
                </c:pt>
                <c:pt idx="4457">
                  <c:v>0.82784203694108827</c:v>
                </c:pt>
                <c:pt idx="4458">
                  <c:v>0.82784446940203227</c:v>
                </c:pt>
                <c:pt idx="4459">
                  <c:v>0.82784295701310617</c:v>
                </c:pt>
                <c:pt idx="4460">
                  <c:v>0.82784962337478196</c:v>
                </c:pt>
                <c:pt idx="4461">
                  <c:v>0.82784754038916597</c:v>
                </c:pt>
                <c:pt idx="4462">
                  <c:v>0.82784135135731085</c:v>
                </c:pt>
                <c:pt idx="4463">
                  <c:v>0.82783452459083784</c:v>
                </c:pt>
                <c:pt idx="4464">
                  <c:v>0.82783692548311683</c:v>
                </c:pt>
                <c:pt idx="4465">
                  <c:v>0.82783796441610824</c:v>
                </c:pt>
                <c:pt idx="4466">
                  <c:v>0.82783891094784257</c:v>
                </c:pt>
                <c:pt idx="4467">
                  <c:v>0.82784285614248276</c:v>
                </c:pt>
                <c:pt idx="4468">
                  <c:v>0.82784044800190426</c:v>
                </c:pt>
                <c:pt idx="4469">
                  <c:v>0.82783956885083654</c:v>
                </c:pt>
                <c:pt idx="4470">
                  <c:v>0.82784303657494873</c:v>
                </c:pt>
                <c:pt idx="4471">
                  <c:v>0.82783961597509081</c:v>
                </c:pt>
                <c:pt idx="4472">
                  <c:v>0.8278446299508474</c:v>
                </c:pt>
                <c:pt idx="4473">
                  <c:v>0.82784391869561469</c:v>
                </c:pt>
                <c:pt idx="4474">
                  <c:v>0.82784334611096588</c:v>
                </c:pt>
                <c:pt idx="4475">
                  <c:v>0.82784207160937384</c:v>
                </c:pt>
                <c:pt idx="4476">
                  <c:v>0.82784323336526056</c:v>
                </c:pt>
                <c:pt idx="4477">
                  <c:v>0.82784322211636352</c:v>
                </c:pt>
                <c:pt idx="4478">
                  <c:v>0.82784644150650122</c:v>
                </c:pt>
                <c:pt idx="4479">
                  <c:v>0.82784896511964412</c:v>
                </c:pt>
                <c:pt idx="4480">
                  <c:v>0.82783795494042234</c:v>
                </c:pt>
                <c:pt idx="4481">
                  <c:v>0.82782712544708992</c:v>
                </c:pt>
                <c:pt idx="4482">
                  <c:v>0.82782012177726683</c:v>
                </c:pt>
                <c:pt idx="4483">
                  <c:v>0.8278128831370366</c:v>
                </c:pt>
                <c:pt idx="4484">
                  <c:v>0.82780458491327247</c:v>
                </c:pt>
                <c:pt idx="4485">
                  <c:v>0.82779601990769747</c:v>
                </c:pt>
                <c:pt idx="4486">
                  <c:v>0.8277797550611744</c:v>
                </c:pt>
                <c:pt idx="4487">
                  <c:v>0.82777123069513525</c:v>
                </c:pt>
                <c:pt idx="4488">
                  <c:v>0.82775770764151024</c:v>
                </c:pt>
                <c:pt idx="4489">
                  <c:v>0.82775572324645985</c:v>
                </c:pt>
                <c:pt idx="4490">
                  <c:v>0.82774766506337583</c:v>
                </c:pt>
                <c:pt idx="4491">
                  <c:v>0.82774149540832509</c:v>
                </c:pt>
                <c:pt idx="4492">
                  <c:v>0.82773727994143387</c:v>
                </c:pt>
                <c:pt idx="4493">
                  <c:v>0.82773043661305212</c:v>
                </c:pt>
                <c:pt idx="4494">
                  <c:v>0.82773618666056903</c:v>
                </c:pt>
                <c:pt idx="4495">
                  <c:v>0.82773400770590422</c:v>
                </c:pt>
                <c:pt idx="4496">
                  <c:v>0.82773331330467925</c:v>
                </c:pt>
                <c:pt idx="4497">
                  <c:v>0.82773953645267606</c:v>
                </c:pt>
                <c:pt idx="4498">
                  <c:v>0.82773746336486742</c:v>
                </c:pt>
                <c:pt idx="4499">
                  <c:v>0.82773812897364696</c:v>
                </c:pt>
                <c:pt idx="4500">
                  <c:v>0.82773814180237693</c:v>
                </c:pt>
                <c:pt idx="4501">
                  <c:v>0.8277378019714331</c:v>
                </c:pt>
                <c:pt idx="4502">
                  <c:v>0.827736125507887</c:v>
                </c:pt>
                <c:pt idx="4503">
                  <c:v>0.82773500332186056</c:v>
                </c:pt>
                <c:pt idx="4504">
                  <c:v>0.82773652531649511</c:v>
                </c:pt>
                <c:pt idx="4505">
                  <c:v>0.82774420194542864</c:v>
                </c:pt>
                <c:pt idx="4506">
                  <c:v>0.82774530106014732</c:v>
                </c:pt>
                <c:pt idx="4507">
                  <c:v>0.82774382467329033</c:v>
                </c:pt>
                <c:pt idx="4508">
                  <c:v>0.82775047225635534</c:v>
                </c:pt>
                <c:pt idx="4509">
                  <c:v>0.82775558050530074</c:v>
                </c:pt>
                <c:pt idx="4510">
                  <c:v>0.82775745640866705</c:v>
                </c:pt>
                <c:pt idx="4511">
                  <c:v>0.82776507866504689</c:v>
                </c:pt>
                <c:pt idx="4512">
                  <c:v>0.82776282300542159</c:v>
                </c:pt>
                <c:pt idx="4513">
                  <c:v>0.82776189299692038</c:v>
                </c:pt>
                <c:pt idx="4514">
                  <c:v>0.82776501031673666</c:v>
                </c:pt>
                <c:pt idx="4515">
                  <c:v>0.82776619964069065</c:v>
                </c:pt>
                <c:pt idx="4516">
                  <c:v>0.8277669876782352</c:v>
                </c:pt>
                <c:pt idx="4517">
                  <c:v>0.82776995342138648</c:v>
                </c:pt>
                <c:pt idx="4518">
                  <c:v>0.8277645939462196</c:v>
                </c:pt>
                <c:pt idx="4519">
                  <c:v>0.82777096407209005</c:v>
                </c:pt>
                <c:pt idx="4520">
                  <c:v>0.82777025540300975</c:v>
                </c:pt>
                <c:pt idx="4521">
                  <c:v>0.82778162694332569</c:v>
                </c:pt>
                <c:pt idx="4522">
                  <c:v>0.82778444198941958</c:v>
                </c:pt>
                <c:pt idx="4523">
                  <c:v>0.82778589228601085</c:v>
                </c:pt>
                <c:pt idx="4524">
                  <c:v>0.8277974988987653</c:v>
                </c:pt>
                <c:pt idx="4525">
                  <c:v>0.82780394929738788</c:v>
                </c:pt>
                <c:pt idx="4526">
                  <c:v>0.82781349532028914</c:v>
                </c:pt>
                <c:pt idx="4527">
                  <c:v>0.82782438741611386</c:v>
                </c:pt>
                <c:pt idx="4528">
                  <c:v>0.82783251764201127</c:v>
                </c:pt>
                <c:pt idx="4529">
                  <c:v>0.82783704028751048</c:v>
                </c:pt>
                <c:pt idx="4530">
                  <c:v>0.82784188478759901</c:v>
                </c:pt>
                <c:pt idx="4531">
                  <c:v>0.82784404923166965</c:v>
                </c:pt>
                <c:pt idx="4532">
                  <c:v>0.82784251837022726</c:v>
                </c:pt>
                <c:pt idx="4533">
                  <c:v>0.82783941677138773</c:v>
                </c:pt>
                <c:pt idx="4534">
                  <c:v>0.82784073903410327</c:v>
                </c:pt>
                <c:pt idx="4535">
                  <c:v>0.8278367262053733</c:v>
                </c:pt>
                <c:pt idx="4536">
                  <c:v>0.82784599973932149</c:v>
                </c:pt>
                <c:pt idx="4537">
                  <c:v>0.82785058391763766</c:v>
                </c:pt>
                <c:pt idx="4538">
                  <c:v>0.8278466289272215</c:v>
                </c:pt>
                <c:pt idx="4539">
                  <c:v>0.82784968649811652</c:v>
                </c:pt>
                <c:pt idx="4540">
                  <c:v>0.82784477184114169</c:v>
                </c:pt>
                <c:pt idx="4541">
                  <c:v>0.82784311590142634</c:v>
                </c:pt>
                <c:pt idx="4542">
                  <c:v>0.82784388620535532</c:v>
                </c:pt>
                <c:pt idx="4543">
                  <c:v>0.82783980102771748</c:v>
                </c:pt>
                <c:pt idx="4544">
                  <c:v>0.82783179497580506</c:v>
                </c:pt>
                <c:pt idx="4545">
                  <c:v>0.8278320393231775</c:v>
                </c:pt>
                <c:pt idx="4546">
                  <c:v>0.8278458237822458</c:v>
                </c:pt>
                <c:pt idx="4547">
                  <c:v>0.82784722635638919</c:v>
                </c:pt>
                <c:pt idx="4548">
                  <c:v>0.82784970495994814</c:v>
                </c:pt>
                <c:pt idx="4549">
                  <c:v>0.82784552914026888</c:v>
                </c:pt>
                <c:pt idx="4550">
                  <c:v>0.82784274087398113</c:v>
                </c:pt>
                <c:pt idx="4551">
                  <c:v>0.82784414024978303</c:v>
                </c:pt>
                <c:pt idx="4552">
                  <c:v>0.82784293621117178</c:v>
                </c:pt>
                <c:pt idx="4553">
                  <c:v>0.82783649229726775</c:v>
                </c:pt>
                <c:pt idx="4554">
                  <c:v>0.82783020361585624</c:v>
                </c:pt>
                <c:pt idx="4555">
                  <c:v>0.82783272638806704</c:v>
                </c:pt>
                <c:pt idx="4556">
                  <c:v>0.82783526703460064</c:v>
                </c:pt>
                <c:pt idx="4557">
                  <c:v>0.82783751450296295</c:v>
                </c:pt>
                <c:pt idx="4558">
                  <c:v>0.82784227201683769</c:v>
                </c:pt>
                <c:pt idx="4559">
                  <c:v>0.82783845986299043</c:v>
                </c:pt>
                <c:pt idx="4560">
                  <c:v>0.82782817288812338</c:v>
                </c:pt>
                <c:pt idx="4561">
                  <c:v>0.82782173578971241</c:v>
                </c:pt>
                <c:pt idx="4562">
                  <c:v>0.82782570169825098</c:v>
                </c:pt>
                <c:pt idx="4563">
                  <c:v>0.82782178069726486</c:v>
                </c:pt>
                <c:pt idx="4564">
                  <c:v>0.82782217184312823</c:v>
                </c:pt>
                <c:pt idx="4565">
                  <c:v>0.82781772684555333</c:v>
                </c:pt>
                <c:pt idx="4566">
                  <c:v>0.82779919388012535</c:v>
                </c:pt>
                <c:pt idx="4567">
                  <c:v>0.82778779482110243</c:v>
                </c:pt>
                <c:pt idx="4568">
                  <c:v>0.82777267964063683</c:v>
                </c:pt>
                <c:pt idx="4569">
                  <c:v>0.82776805229998829</c:v>
                </c:pt>
                <c:pt idx="4570">
                  <c:v>0.82776150865917641</c:v>
                </c:pt>
                <c:pt idx="4571">
                  <c:v>0.8277527121102789</c:v>
                </c:pt>
                <c:pt idx="4572">
                  <c:v>0.82774290468193457</c:v>
                </c:pt>
                <c:pt idx="4573">
                  <c:v>0.82774241085356082</c:v>
                </c:pt>
                <c:pt idx="4574">
                  <c:v>0.82774288313778854</c:v>
                </c:pt>
                <c:pt idx="4575">
                  <c:v>0.82773642457258323</c:v>
                </c:pt>
                <c:pt idx="4576">
                  <c:v>0.8277372021248115</c:v>
                </c:pt>
                <c:pt idx="4577">
                  <c:v>0.82773493205662341</c:v>
                </c:pt>
                <c:pt idx="4578">
                  <c:v>0.8277439039783987</c:v>
                </c:pt>
                <c:pt idx="4579">
                  <c:v>0.82774167344139549</c:v>
                </c:pt>
                <c:pt idx="4580">
                  <c:v>0.82774572163532523</c:v>
                </c:pt>
                <c:pt idx="4581">
                  <c:v>0.82774017316697901</c:v>
                </c:pt>
                <c:pt idx="4582">
                  <c:v>0.82774456642751271</c:v>
                </c:pt>
                <c:pt idx="4583">
                  <c:v>0.82774387444705277</c:v>
                </c:pt>
                <c:pt idx="4584">
                  <c:v>0.82775076207079801</c:v>
                </c:pt>
                <c:pt idx="4585">
                  <c:v>0.82775283975739788</c:v>
                </c:pt>
                <c:pt idx="4586">
                  <c:v>0.8277534673514696</c:v>
                </c:pt>
                <c:pt idx="4587">
                  <c:v>0.82775414313947104</c:v>
                </c:pt>
                <c:pt idx="4588">
                  <c:v>0.82776270306077737</c:v>
                </c:pt>
                <c:pt idx="4589">
                  <c:v>0.82776392415745936</c:v>
                </c:pt>
                <c:pt idx="4590">
                  <c:v>0.82775977681013535</c:v>
                </c:pt>
                <c:pt idx="4591">
                  <c:v>0.82775763658439894</c:v>
                </c:pt>
                <c:pt idx="4592">
                  <c:v>0.82775773623395532</c:v>
                </c:pt>
                <c:pt idx="4593">
                  <c:v>0.82776278580365481</c:v>
                </c:pt>
                <c:pt idx="4594">
                  <c:v>0.82775652819474643</c:v>
                </c:pt>
                <c:pt idx="4595">
                  <c:v>0.82776119468313381</c:v>
                </c:pt>
                <c:pt idx="4596">
                  <c:v>0.82776129802719345</c:v>
                </c:pt>
                <c:pt idx="4597">
                  <c:v>0.82775995027240545</c:v>
                </c:pt>
                <c:pt idx="4598">
                  <c:v>0.82776146333687639</c:v>
                </c:pt>
                <c:pt idx="4599">
                  <c:v>0.82776635576347568</c:v>
                </c:pt>
                <c:pt idx="4600">
                  <c:v>0.82776376306312205</c:v>
                </c:pt>
                <c:pt idx="4601">
                  <c:v>0.82776196394206758</c:v>
                </c:pt>
                <c:pt idx="4602">
                  <c:v>0.82776851550672359</c:v>
                </c:pt>
                <c:pt idx="4603">
                  <c:v>0.82777925659939666</c:v>
                </c:pt>
                <c:pt idx="4604">
                  <c:v>0.82778779892779453</c:v>
                </c:pt>
                <c:pt idx="4605">
                  <c:v>0.82779980945178644</c:v>
                </c:pt>
                <c:pt idx="4606">
                  <c:v>0.82780568613272909</c:v>
                </c:pt>
                <c:pt idx="4607">
                  <c:v>0.82781083996477178</c:v>
                </c:pt>
                <c:pt idx="4608">
                  <c:v>0.82781633916951303</c:v>
                </c:pt>
                <c:pt idx="4609">
                  <c:v>0.82781914122148981</c:v>
                </c:pt>
                <c:pt idx="4610">
                  <c:v>0.82782865658001392</c:v>
                </c:pt>
                <c:pt idx="4611">
                  <c:v>0.82783176026884375</c:v>
                </c:pt>
                <c:pt idx="4612">
                  <c:v>0.82783263284715713</c:v>
                </c:pt>
                <c:pt idx="4613">
                  <c:v>0.82783605906612123</c:v>
                </c:pt>
                <c:pt idx="4614">
                  <c:v>0.8278393405239135</c:v>
                </c:pt>
                <c:pt idx="4615">
                  <c:v>0.82783764763916556</c:v>
                </c:pt>
                <c:pt idx="4616">
                  <c:v>0.82784074198970581</c:v>
                </c:pt>
                <c:pt idx="4617">
                  <c:v>0.82784662712933021</c:v>
                </c:pt>
                <c:pt idx="4618">
                  <c:v>0.82783841368907352</c:v>
                </c:pt>
                <c:pt idx="4619">
                  <c:v>0.82783555377410278</c:v>
                </c:pt>
                <c:pt idx="4620">
                  <c:v>0.82782637750762178</c:v>
                </c:pt>
                <c:pt idx="4621">
                  <c:v>0.82783561023664665</c:v>
                </c:pt>
                <c:pt idx="4622">
                  <c:v>0.82783748593594997</c:v>
                </c:pt>
                <c:pt idx="4623">
                  <c:v>0.82783236771184576</c:v>
                </c:pt>
                <c:pt idx="4624">
                  <c:v>0.82783426292866058</c:v>
                </c:pt>
                <c:pt idx="4625">
                  <c:v>0.82783837548429817</c:v>
                </c:pt>
                <c:pt idx="4626">
                  <c:v>0.827844467044623</c:v>
                </c:pt>
                <c:pt idx="4627">
                  <c:v>0.82784719174077459</c:v>
                </c:pt>
                <c:pt idx="4628">
                  <c:v>0.8278362050023107</c:v>
                </c:pt>
                <c:pt idx="4629">
                  <c:v>0.82783470698327166</c:v>
                </c:pt>
                <c:pt idx="4630">
                  <c:v>0.82782918763814539</c:v>
                </c:pt>
                <c:pt idx="4631">
                  <c:v>0.82783800016144293</c:v>
                </c:pt>
                <c:pt idx="4632">
                  <c:v>0.82783672553313936</c:v>
                </c:pt>
                <c:pt idx="4633">
                  <c:v>0.82784042299199834</c:v>
                </c:pt>
                <c:pt idx="4634">
                  <c:v>0.82783383741323213</c:v>
                </c:pt>
                <c:pt idx="4635">
                  <c:v>0.82783985797573878</c:v>
                </c:pt>
                <c:pt idx="4636">
                  <c:v>0.82784757025128641</c:v>
                </c:pt>
                <c:pt idx="4637">
                  <c:v>0.82784953566366293</c:v>
                </c:pt>
                <c:pt idx="4638">
                  <c:v>0.82785533761360841</c:v>
                </c:pt>
                <c:pt idx="4639">
                  <c:v>0.8278608185745765</c:v>
                </c:pt>
                <c:pt idx="4640">
                  <c:v>0.82785710892385678</c:v>
                </c:pt>
                <c:pt idx="4641">
                  <c:v>0.82785663021826617</c:v>
                </c:pt>
                <c:pt idx="4642">
                  <c:v>0.82785023090581999</c:v>
                </c:pt>
                <c:pt idx="4643">
                  <c:v>0.82784121151502021</c:v>
                </c:pt>
                <c:pt idx="4644">
                  <c:v>0.82784040362918954</c:v>
                </c:pt>
                <c:pt idx="4645">
                  <c:v>0.82783636305300967</c:v>
                </c:pt>
                <c:pt idx="4646">
                  <c:v>0.8278214443180858</c:v>
                </c:pt>
                <c:pt idx="4647">
                  <c:v>0.8278046687505054</c:v>
                </c:pt>
                <c:pt idx="4648">
                  <c:v>0.8277917184715966</c:v>
                </c:pt>
                <c:pt idx="4649">
                  <c:v>0.82778219114995488</c:v>
                </c:pt>
                <c:pt idx="4650">
                  <c:v>0.82777308331982014</c:v>
                </c:pt>
                <c:pt idx="4651">
                  <c:v>0.82776205623391941</c:v>
                </c:pt>
                <c:pt idx="4652">
                  <c:v>0.82775273637797331</c:v>
                </c:pt>
                <c:pt idx="4653">
                  <c:v>0.82775333971503529</c:v>
                </c:pt>
                <c:pt idx="4654">
                  <c:v>0.82775082983491022</c:v>
                </c:pt>
                <c:pt idx="4655">
                  <c:v>0.82774562011383701</c:v>
                </c:pt>
                <c:pt idx="4656">
                  <c:v>0.82774213303760058</c:v>
                </c:pt>
                <c:pt idx="4657">
                  <c:v>0.82773987327534604</c:v>
                </c:pt>
                <c:pt idx="4658">
                  <c:v>0.82774044498038701</c:v>
                </c:pt>
                <c:pt idx="4659">
                  <c:v>0.82774087582282263</c:v>
                </c:pt>
                <c:pt idx="4660">
                  <c:v>0.82773779877309184</c:v>
                </c:pt>
                <c:pt idx="4661">
                  <c:v>0.82773386375767355</c:v>
                </c:pt>
                <c:pt idx="4662">
                  <c:v>0.82773355251511194</c:v>
                </c:pt>
                <c:pt idx="4663">
                  <c:v>0.82775232299842383</c:v>
                </c:pt>
                <c:pt idx="4664">
                  <c:v>0.82775166823041535</c:v>
                </c:pt>
                <c:pt idx="4665">
                  <c:v>0.82774739744800674</c:v>
                </c:pt>
                <c:pt idx="4666">
                  <c:v>0.82775176240157267</c:v>
                </c:pt>
                <c:pt idx="4667">
                  <c:v>0.82775897551105471</c:v>
                </c:pt>
                <c:pt idx="4668">
                  <c:v>0.82776066137624638</c:v>
                </c:pt>
                <c:pt idx="4669">
                  <c:v>0.8277556357821424</c:v>
                </c:pt>
                <c:pt idx="4670">
                  <c:v>0.82776129309762758</c:v>
                </c:pt>
                <c:pt idx="4671">
                  <c:v>0.82776553149511911</c:v>
                </c:pt>
                <c:pt idx="4672">
                  <c:v>0.82776549196393423</c:v>
                </c:pt>
                <c:pt idx="4673">
                  <c:v>0.82776291498455712</c:v>
                </c:pt>
                <c:pt idx="4674">
                  <c:v>0.82776641690216235</c:v>
                </c:pt>
                <c:pt idx="4675">
                  <c:v>0.82777038633981681</c:v>
                </c:pt>
                <c:pt idx="4676">
                  <c:v>0.82777445294290697</c:v>
                </c:pt>
                <c:pt idx="4677">
                  <c:v>0.82777880392071623</c:v>
                </c:pt>
                <c:pt idx="4678">
                  <c:v>0.82777916074637503</c:v>
                </c:pt>
                <c:pt idx="4679">
                  <c:v>0.82778112860419661</c:v>
                </c:pt>
                <c:pt idx="4680">
                  <c:v>0.82778935753668692</c:v>
                </c:pt>
                <c:pt idx="4681">
                  <c:v>0.8277904601805216</c:v>
                </c:pt>
                <c:pt idx="4682">
                  <c:v>0.82779744201409977</c:v>
                </c:pt>
                <c:pt idx="4683">
                  <c:v>0.8278034484354625</c:v>
                </c:pt>
                <c:pt idx="4684">
                  <c:v>0.82780744925171457</c:v>
                </c:pt>
                <c:pt idx="4685">
                  <c:v>0.827816025900317</c:v>
                </c:pt>
                <c:pt idx="4686">
                  <c:v>0.82782012361458579</c:v>
                </c:pt>
                <c:pt idx="4687">
                  <c:v>0.82782451621357034</c:v>
                </c:pt>
                <c:pt idx="4688">
                  <c:v>0.82783227930787562</c:v>
                </c:pt>
                <c:pt idx="4689">
                  <c:v>0.82783529184450655</c:v>
                </c:pt>
                <c:pt idx="4690">
                  <c:v>0.82784105305288447</c:v>
                </c:pt>
                <c:pt idx="4691">
                  <c:v>0.82784290030451269</c:v>
                </c:pt>
                <c:pt idx="4692">
                  <c:v>0.82784407841824537</c:v>
                </c:pt>
                <c:pt idx="4693">
                  <c:v>0.8278460498825343</c:v>
                </c:pt>
                <c:pt idx="4694">
                  <c:v>0.82785674179963831</c:v>
                </c:pt>
                <c:pt idx="4695">
                  <c:v>0.82785869256071354</c:v>
                </c:pt>
                <c:pt idx="4696">
                  <c:v>0.82785041382978064</c:v>
                </c:pt>
                <c:pt idx="4697">
                  <c:v>0.82785538528007407</c:v>
                </c:pt>
                <c:pt idx="4698">
                  <c:v>0.8278574432837752</c:v>
                </c:pt>
                <c:pt idx="4699">
                  <c:v>0.82785421574105034</c:v>
                </c:pt>
                <c:pt idx="4700">
                  <c:v>0.82785700868348056</c:v>
                </c:pt>
                <c:pt idx="4701">
                  <c:v>0.82786149105889428</c:v>
                </c:pt>
                <c:pt idx="4702">
                  <c:v>0.82785754087133245</c:v>
                </c:pt>
                <c:pt idx="4703">
                  <c:v>0.82785851780002484</c:v>
                </c:pt>
                <c:pt idx="4704">
                  <c:v>0.82785998482391221</c:v>
                </c:pt>
                <c:pt idx="4705">
                  <c:v>0.82786901503080279</c:v>
                </c:pt>
                <c:pt idx="4706">
                  <c:v>0.82787026206635905</c:v>
                </c:pt>
                <c:pt idx="4707">
                  <c:v>0.82787559789670506</c:v>
                </c:pt>
                <c:pt idx="4708">
                  <c:v>0.82788057566632967</c:v>
                </c:pt>
                <c:pt idx="4709">
                  <c:v>0.82786819472436834</c:v>
                </c:pt>
                <c:pt idx="4710">
                  <c:v>0.8278611857168533</c:v>
                </c:pt>
                <c:pt idx="4711">
                  <c:v>0.8278575756523342</c:v>
                </c:pt>
                <c:pt idx="4712">
                  <c:v>0.82785167821881755</c:v>
                </c:pt>
                <c:pt idx="4713">
                  <c:v>0.82784804313370774</c:v>
                </c:pt>
                <c:pt idx="4714">
                  <c:v>0.82785512243881609</c:v>
                </c:pt>
                <c:pt idx="4715">
                  <c:v>0.82785723727451155</c:v>
                </c:pt>
                <c:pt idx="4716">
                  <c:v>0.82785948461616221</c:v>
                </c:pt>
                <c:pt idx="4717">
                  <c:v>0.82786703154335139</c:v>
                </c:pt>
                <c:pt idx="4718">
                  <c:v>0.82787080796254853</c:v>
                </c:pt>
                <c:pt idx="4719">
                  <c:v>0.82786944862808887</c:v>
                </c:pt>
                <c:pt idx="4720">
                  <c:v>0.82786861145365087</c:v>
                </c:pt>
                <c:pt idx="4721">
                  <c:v>0.82786899859891649</c:v>
                </c:pt>
                <c:pt idx="4722">
                  <c:v>0.82786075895236688</c:v>
                </c:pt>
                <c:pt idx="4723">
                  <c:v>0.82785813954955811</c:v>
                </c:pt>
                <c:pt idx="4724">
                  <c:v>0.82784723723583586</c:v>
                </c:pt>
                <c:pt idx="4725">
                  <c:v>0.82782527583474175</c:v>
                </c:pt>
                <c:pt idx="4726">
                  <c:v>0.82780833955626976</c:v>
                </c:pt>
                <c:pt idx="4727">
                  <c:v>0.8277987348541227</c:v>
                </c:pt>
                <c:pt idx="4728">
                  <c:v>0.82778942782690645</c:v>
                </c:pt>
                <c:pt idx="4729">
                  <c:v>0.82778234542548834</c:v>
                </c:pt>
                <c:pt idx="4730">
                  <c:v>0.82777300488032413</c:v>
                </c:pt>
                <c:pt idx="4731">
                  <c:v>0.82777163629561079</c:v>
                </c:pt>
                <c:pt idx="4732">
                  <c:v>0.82776810810835677</c:v>
                </c:pt>
                <c:pt idx="4733">
                  <c:v>0.82776203740263743</c:v>
                </c:pt>
                <c:pt idx="4734">
                  <c:v>0.82775971436234563</c:v>
                </c:pt>
                <c:pt idx="4735">
                  <c:v>0.82775885867671573</c:v>
                </c:pt>
                <c:pt idx="4736">
                  <c:v>0.8277572858880039</c:v>
                </c:pt>
                <c:pt idx="4737">
                  <c:v>0.82775662578230347</c:v>
                </c:pt>
                <c:pt idx="4738">
                  <c:v>0.82775847067652253</c:v>
                </c:pt>
                <c:pt idx="4739">
                  <c:v>0.82776262543753332</c:v>
                </c:pt>
                <c:pt idx="4740">
                  <c:v>0.82776342704270844</c:v>
                </c:pt>
                <c:pt idx="4741">
                  <c:v>0.82776117668209936</c:v>
                </c:pt>
                <c:pt idx="4742">
                  <c:v>0.82775978459327237</c:v>
                </c:pt>
                <c:pt idx="4743">
                  <c:v>0.82776090218050735</c:v>
                </c:pt>
                <c:pt idx="4744">
                  <c:v>0.82776511377351247</c:v>
                </c:pt>
                <c:pt idx="4745">
                  <c:v>0.82777759255645433</c:v>
                </c:pt>
                <c:pt idx="4746">
                  <c:v>0.82778073409460462</c:v>
                </c:pt>
                <c:pt idx="4747">
                  <c:v>0.82778659521995801</c:v>
                </c:pt>
                <c:pt idx="4748">
                  <c:v>0.82779714651719505</c:v>
                </c:pt>
                <c:pt idx="4749">
                  <c:v>0.82779702410242573</c:v>
                </c:pt>
                <c:pt idx="4750">
                  <c:v>0.82779607393954402</c:v>
                </c:pt>
                <c:pt idx="4751">
                  <c:v>0.82779426400239864</c:v>
                </c:pt>
                <c:pt idx="4752">
                  <c:v>0.82779752852883182</c:v>
                </c:pt>
                <c:pt idx="4753">
                  <c:v>0.82779514627445638</c:v>
                </c:pt>
                <c:pt idx="4754">
                  <c:v>0.82779641090292111</c:v>
                </c:pt>
                <c:pt idx="4755">
                  <c:v>0.82779965991244064</c:v>
                </c:pt>
                <c:pt idx="4756">
                  <c:v>0.82780899968002852</c:v>
                </c:pt>
                <c:pt idx="4757">
                  <c:v>0.82781248215747372</c:v>
                </c:pt>
                <c:pt idx="4758">
                  <c:v>0.82781304388735588</c:v>
                </c:pt>
                <c:pt idx="4759">
                  <c:v>0.82781675538532729</c:v>
                </c:pt>
                <c:pt idx="4760">
                  <c:v>0.82781355370412513</c:v>
                </c:pt>
                <c:pt idx="4761">
                  <c:v>0.82781537435532992</c:v>
                </c:pt>
                <c:pt idx="4762">
                  <c:v>0.82780821017867823</c:v>
                </c:pt>
                <c:pt idx="4763">
                  <c:v>0.82780927832292539</c:v>
                </c:pt>
                <c:pt idx="4764">
                  <c:v>0.82780944293238323</c:v>
                </c:pt>
                <c:pt idx="4765">
                  <c:v>0.82781742776023981</c:v>
                </c:pt>
                <c:pt idx="4766">
                  <c:v>0.82782565753366222</c:v>
                </c:pt>
                <c:pt idx="4767">
                  <c:v>0.82783253273680346</c:v>
                </c:pt>
                <c:pt idx="4768">
                  <c:v>0.82783587435164308</c:v>
                </c:pt>
                <c:pt idx="4769">
                  <c:v>0.8278484503633764</c:v>
                </c:pt>
                <c:pt idx="4770">
                  <c:v>0.82784230229114719</c:v>
                </c:pt>
                <c:pt idx="4771">
                  <c:v>0.82784196173529834</c:v>
                </c:pt>
                <c:pt idx="4772">
                  <c:v>0.82784180919098949</c:v>
                </c:pt>
                <c:pt idx="4773">
                  <c:v>0.82783868905627778</c:v>
                </c:pt>
                <c:pt idx="4774">
                  <c:v>0.82784098549614604</c:v>
                </c:pt>
                <c:pt idx="4775">
                  <c:v>0.82783962921932053</c:v>
                </c:pt>
                <c:pt idx="4776">
                  <c:v>0.82783933090752038</c:v>
                </c:pt>
                <c:pt idx="4777">
                  <c:v>0.82784113433526707</c:v>
                </c:pt>
                <c:pt idx="4778">
                  <c:v>0.82784850782486608</c:v>
                </c:pt>
                <c:pt idx="4779">
                  <c:v>0.82784900772983239</c:v>
                </c:pt>
                <c:pt idx="4780">
                  <c:v>0.82784969201519121</c:v>
                </c:pt>
                <c:pt idx="4781">
                  <c:v>0.82784621051938534</c:v>
                </c:pt>
                <c:pt idx="4782">
                  <c:v>0.82784100309236541</c:v>
                </c:pt>
                <c:pt idx="4783">
                  <c:v>0.82784236630071117</c:v>
                </c:pt>
                <c:pt idx="4784">
                  <c:v>0.82785279571801651</c:v>
                </c:pt>
                <c:pt idx="4785">
                  <c:v>0.82786607866760575</c:v>
                </c:pt>
                <c:pt idx="4786">
                  <c:v>0.82787306275656158</c:v>
                </c:pt>
                <c:pt idx="4787">
                  <c:v>0.82787309684802302</c:v>
                </c:pt>
                <c:pt idx="4788">
                  <c:v>0.82786604122641116</c:v>
                </c:pt>
                <c:pt idx="4789">
                  <c:v>0.82786151751123671</c:v>
                </c:pt>
                <c:pt idx="4790">
                  <c:v>0.82786251993200166</c:v>
                </c:pt>
                <c:pt idx="4791">
                  <c:v>0.82785738645840268</c:v>
                </c:pt>
                <c:pt idx="4792">
                  <c:v>0.82786117929880143</c:v>
                </c:pt>
                <c:pt idx="4793">
                  <c:v>0.82786319384807128</c:v>
                </c:pt>
                <c:pt idx="4794">
                  <c:v>0.82787087905171375</c:v>
                </c:pt>
                <c:pt idx="4795">
                  <c:v>0.82787169674731587</c:v>
                </c:pt>
                <c:pt idx="4796">
                  <c:v>0.8278666967086401</c:v>
                </c:pt>
                <c:pt idx="4797">
                  <c:v>0.8278658707197436</c:v>
                </c:pt>
                <c:pt idx="4798">
                  <c:v>0.82786332013672692</c:v>
                </c:pt>
                <c:pt idx="4799">
                  <c:v>0.82786046986614026</c:v>
                </c:pt>
                <c:pt idx="4800">
                  <c:v>0.82786017426720404</c:v>
                </c:pt>
                <c:pt idx="4801">
                  <c:v>0.82784042496927246</c:v>
                </c:pt>
                <c:pt idx="4802">
                  <c:v>0.82782407860093898</c:v>
                </c:pt>
                <c:pt idx="4803">
                  <c:v>0.82780607011426621</c:v>
                </c:pt>
                <c:pt idx="4804">
                  <c:v>0.8277960705330768</c:v>
                </c:pt>
                <c:pt idx="4805">
                  <c:v>0.82778847755130869</c:v>
                </c:pt>
                <c:pt idx="4806">
                  <c:v>0.82777783415890882</c:v>
                </c:pt>
                <c:pt idx="4807">
                  <c:v>0.82776808489965303</c:v>
                </c:pt>
                <c:pt idx="4808">
                  <c:v>0.82776191514257069</c:v>
                </c:pt>
                <c:pt idx="4809">
                  <c:v>0.82775633835326101</c:v>
                </c:pt>
                <c:pt idx="4810">
                  <c:v>0.82775523123734673</c:v>
                </c:pt>
                <c:pt idx="4811">
                  <c:v>0.82775553821189163</c:v>
                </c:pt>
                <c:pt idx="4812">
                  <c:v>0.82775364917370098</c:v>
                </c:pt>
                <c:pt idx="4813">
                  <c:v>0.82775516394471638</c:v>
                </c:pt>
                <c:pt idx="4814">
                  <c:v>0.82775206942878876</c:v>
                </c:pt>
                <c:pt idx="4815">
                  <c:v>0.82775340199743763</c:v>
                </c:pt>
                <c:pt idx="4816">
                  <c:v>0.8277600881300482</c:v>
                </c:pt>
                <c:pt idx="4817">
                  <c:v>0.8277551646696214</c:v>
                </c:pt>
                <c:pt idx="4818">
                  <c:v>0.82775052416946837</c:v>
                </c:pt>
                <c:pt idx="4819">
                  <c:v>0.82775097996913882</c:v>
                </c:pt>
                <c:pt idx="4820">
                  <c:v>0.82775593405526682</c:v>
                </c:pt>
                <c:pt idx="4821">
                  <c:v>0.82775522750085695</c:v>
                </c:pt>
                <c:pt idx="4822">
                  <c:v>0.82776253566110414</c:v>
                </c:pt>
                <c:pt idx="4823">
                  <c:v>0.82776410246125953</c:v>
                </c:pt>
                <c:pt idx="4824">
                  <c:v>0.82776596344590558</c:v>
                </c:pt>
                <c:pt idx="4825">
                  <c:v>0.82776585868740049</c:v>
                </c:pt>
                <c:pt idx="4826">
                  <c:v>0.82777428533917063</c:v>
                </c:pt>
                <c:pt idx="4827">
                  <c:v>0.8277715067032716</c:v>
                </c:pt>
                <c:pt idx="4828">
                  <c:v>0.82777260450557644</c:v>
                </c:pt>
                <c:pt idx="4829">
                  <c:v>0.8277793810901608</c:v>
                </c:pt>
                <c:pt idx="4830">
                  <c:v>0.82778281802318443</c:v>
                </c:pt>
                <c:pt idx="4831">
                  <c:v>0.82779262520879016</c:v>
                </c:pt>
                <c:pt idx="4832">
                  <c:v>0.82779420992194397</c:v>
                </c:pt>
                <c:pt idx="4833">
                  <c:v>0.82779183657305211</c:v>
                </c:pt>
                <c:pt idx="4834">
                  <c:v>0.82779181024004755</c:v>
                </c:pt>
                <c:pt idx="4835">
                  <c:v>0.82779135947197457</c:v>
                </c:pt>
                <c:pt idx="4836">
                  <c:v>0.82779251246308494</c:v>
                </c:pt>
                <c:pt idx="4837">
                  <c:v>0.82779498018719733</c:v>
                </c:pt>
                <c:pt idx="4838">
                  <c:v>0.82779286159364274</c:v>
                </c:pt>
                <c:pt idx="4839">
                  <c:v>0.82779633533099173</c:v>
                </c:pt>
                <c:pt idx="4840">
                  <c:v>0.82780110372431326</c:v>
                </c:pt>
                <c:pt idx="4841">
                  <c:v>0.82780692303842385</c:v>
                </c:pt>
                <c:pt idx="4842">
                  <c:v>0.8278153163763089</c:v>
                </c:pt>
                <c:pt idx="4843">
                  <c:v>0.82782080029287974</c:v>
                </c:pt>
                <c:pt idx="4844">
                  <c:v>0.827836803899347</c:v>
                </c:pt>
                <c:pt idx="4845">
                  <c:v>0.8278402503747232</c:v>
                </c:pt>
                <c:pt idx="4846">
                  <c:v>0.82785256750380976</c:v>
                </c:pt>
                <c:pt idx="4847">
                  <c:v>0.82785368670955328</c:v>
                </c:pt>
                <c:pt idx="4848">
                  <c:v>0.82785133751563977</c:v>
                </c:pt>
                <c:pt idx="4849">
                  <c:v>0.8278537496568158</c:v>
                </c:pt>
                <c:pt idx="4850">
                  <c:v>0.82786086943607262</c:v>
                </c:pt>
                <c:pt idx="4851">
                  <c:v>0.82785877815716202</c:v>
                </c:pt>
                <c:pt idx="4852">
                  <c:v>0.82785757795376125</c:v>
                </c:pt>
                <c:pt idx="4853">
                  <c:v>0.82786429197452904</c:v>
                </c:pt>
                <c:pt idx="4854">
                  <c:v>0.82786688935102548</c:v>
                </c:pt>
                <c:pt idx="4855">
                  <c:v>0.8278653701079306</c:v>
                </c:pt>
                <c:pt idx="4856">
                  <c:v>0.82785677065543939</c:v>
                </c:pt>
                <c:pt idx="4857">
                  <c:v>0.82785446159090414</c:v>
                </c:pt>
                <c:pt idx="4858">
                  <c:v>0.82785231159407202</c:v>
                </c:pt>
                <c:pt idx="4859">
                  <c:v>0.82785448970780462</c:v>
                </c:pt>
                <c:pt idx="4860">
                  <c:v>0.82785685332427639</c:v>
                </c:pt>
                <c:pt idx="4861">
                  <c:v>0.82786352036149691</c:v>
                </c:pt>
                <c:pt idx="4862">
                  <c:v>0.82787191521585912</c:v>
                </c:pt>
                <c:pt idx="4863">
                  <c:v>0.82786924423071184</c:v>
                </c:pt>
                <c:pt idx="4864">
                  <c:v>0.82787574655644314</c:v>
                </c:pt>
                <c:pt idx="4865">
                  <c:v>0.82787762625634409</c:v>
                </c:pt>
                <c:pt idx="4866">
                  <c:v>0.82787297518283887</c:v>
                </c:pt>
                <c:pt idx="4867">
                  <c:v>0.82787965464066338</c:v>
                </c:pt>
                <c:pt idx="4868">
                  <c:v>0.82787833607245109</c:v>
                </c:pt>
                <c:pt idx="4869">
                  <c:v>0.82787563432089539</c:v>
                </c:pt>
                <c:pt idx="4870">
                  <c:v>0.82787990130676925</c:v>
                </c:pt>
                <c:pt idx="4871">
                  <c:v>0.82788195269904008</c:v>
                </c:pt>
                <c:pt idx="4872">
                  <c:v>0.82788656877679601</c:v>
                </c:pt>
                <c:pt idx="4873">
                  <c:v>0.82789329246662813</c:v>
                </c:pt>
                <c:pt idx="4874">
                  <c:v>0.8278850312265722</c:v>
                </c:pt>
                <c:pt idx="4875">
                  <c:v>0.8278768500552055</c:v>
                </c:pt>
                <c:pt idx="4876">
                  <c:v>0.82786306616965055</c:v>
                </c:pt>
                <c:pt idx="4877">
                  <c:v>0.82784902648376291</c:v>
                </c:pt>
                <c:pt idx="4878">
                  <c:v>0.8278292169267526</c:v>
                </c:pt>
                <c:pt idx="4879">
                  <c:v>0.82781487718384483</c:v>
                </c:pt>
                <c:pt idx="4880">
                  <c:v>0.82780548951442623</c:v>
                </c:pt>
                <c:pt idx="4881">
                  <c:v>0.82778775335131904</c:v>
                </c:pt>
                <c:pt idx="4882">
                  <c:v>0.82778086587896571</c:v>
                </c:pt>
                <c:pt idx="4883">
                  <c:v>0.82777038124817437</c:v>
                </c:pt>
                <c:pt idx="4884">
                  <c:v>0.8277647735270689</c:v>
                </c:pt>
                <c:pt idx="4885">
                  <c:v>0.82775971850365049</c:v>
                </c:pt>
                <c:pt idx="4886">
                  <c:v>0.82775673747232892</c:v>
                </c:pt>
                <c:pt idx="4887">
                  <c:v>0.82774952533049051</c:v>
                </c:pt>
                <c:pt idx="4888">
                  <c:v>0.82775082618976725</c:v>
                </c:pt>
                <c:pt idx="4889">
                  <c:v>0.8277502096405297</c:v>
                </c:pt>
                <c:pt idx="4890">
                  <c:v>0.82775338919338792</c:v>
                </c:pt>
                <c:pt idx="4891">
                  <c:v>0.82776620941178647</c:v>
                </c:pt>
                <c:pt idx="4892">
                  <c:v>0.82775455772609219</c:v>
                </c:pt>
                <c:pt idx="4893">
                  <c:v>0.82775998924407257</c:v>
                </c:pt>
                <c:pt idx="4894">
                  <c:v>0.82775554919005911</c:v>
                </c:pt>
                <c:pt idx="4895">
                  <c:v>0.82775273777511249</c:v>
                </c:pt>
                <c:pt idx="4896">
                  <c:v>0.82776030625713215</c:v>
                </c:pt>
                <c:pt idx="4897">
                  <c:v>0.82775320119253248</c:v>
                </c:pt>
                <c:pt idx="4898">
                  <c:v>0.82775875187758075</c:v>
                </c:pt>
                <c:pt idx="4899">
                  <c:v>0.82776679577881351</c:v>
                </c:pt>
                <c:pt idx="4900">
                  <c:v>0.82776850744217223</c:v>
                </c:pt>
                <c:pt idx="4901">
                  <c:v>0.82776861236606469</c:v>
                </c:pt>
                <c:pt idx="4902">
                  <c:v>0.82776883245642729</c:v>
                </c:pt>
                <c:pt idx="4903">
                  <c:v>0.82777669284287991</c:v>
                </c:pt>
                <c:pt idx="4904">
                  <c:v>0.82777648319915786</c:v>
                </c:pt>
                <c:pt idx="4905">
                  <c:v>0.82778241129705155</c:v>
                </c:pt>
                <c:pt idx="4906">
                  <c:v>0.82777977721826124</c:v>
                </c:pt>
                <c:pt idx="4907">
                  <c:v>0.82777611569811549</c:v>
                </c:pt>
                <c:pt idx="4908">
                  <c:v>0.82777837061884008</c:v>
                </c:pt>
                <c:pt idx="4909">
                  <c:v>0.82777789355643827</c:v>
                </c:pt>
                <c:pt idx="4910">
                  <c:v>0.82777777358711391</c:v>
                </c:pt>
                <c:pt idx="4911">
                  <c:v>0.82777779803419116</c:v>
                </c:pt>
                <c:pt idx="4912">
                  <c:v>0.82777305929892731</c:v>
                </c:pt>
                <c:pt idx="4913">
                  <c:v>0.82777565918422458</c:v>
                </c:pt>
                <c:pt idx="4914">
                  <c:v>0.8277798307112072</c:v>
                </c:pt>
                <c:pt idx="4915">
                  <c:v>0.82778267648503412</c:v>
                </c:pt>
                <c:pt idx="4916">
                  <c:v>0.82778580051831196</c:v>
                </c:pt>
                <c:pt idx="4917">
                  <c:v>0.82778987740265542</c:v>
                </c:pt>
                <c:pt idx="4918">
                  <c:v>0.82779870246258391</c:v>
                </c:pt>
                <c:pt idx="4919">
                  <c:v>0.82780338530881714</c:v>
                </c:pt>
                <c:pt idx="4920">
                  <c:v>0.82780657752501807</c:v>
                </c:pt>
                <c:pt idx="4921">
                  <c:v>0.8278084146361</c:v>
                </c:pt>
                <c:pt idx="4922">
                  <c:v>0.82781679968069066</c:v>
                </c:pt>
                <c:pt idx="4923">
                  <c:v>0.82782623133937816</c:v>
                </c:pt>
                <c:pt idx="4924">
                  <c:v>0.82783586882057281</c:v>
                </c:pt>
                <c:pt idx="4925">
                  <c:v>0.82784028832607526</c:v>
                </c:pt>
                <c:pt idx="4926">
                  <c:v>0.82784315045774803</c:v>
                </c:pt>
                <c:pt idx="4927">
                  <c:v>0.82784941407989321</c:v>
                </c:pt>
                <c:pt idx="4928">
                  <c:v>0.82785738971016709</c:v>
                </c:pt>
                <c:pt idx="4929">
                  <c:v>0.82785407356271989</c:v>
                </c:pt>
                <c:pt idx="4930">
                  <c:v>0.82786044247820789</c:v>
                </c:pt>
                <c:pt idx="4931">
                  <c:v>0.82786712523640515</c:v>
                </c:pt>
                <c:pt idx="4932">
                  <c:v>0.82788224018812762</c:v>
                </c:pt>
                <c:pt idx="4933">
                  <c:v>0.82788336446414423</c:v>
                </c:pt>
                <c:pt idx="4934">
                  <c:v>0.82788720449215325</c:v>
                </c:pt>
                <c:pt idx="4935">
                  <c:v>0.82787985123428609</c:v>
                </c:pt>
                <c:pt idx="4936">
                  <c:v>0.82788473489610914</c:v>
                </c:pt>
                <c:pt idx="4937">
                  <c:v>0.82788946940203223</c:v>
                </c:pt>
                <c:pt idx="4938">
                  <c:v>0.82789168049887529</c:v>
                </c:pt>
                <c:pt idx="4939">
                  <c:v>0.82789958139815201</c:v>
                </c:pt>
                <c:pt idx="4940">
                  <c:v>0.82790530445111499</c:v>
                </c:pt>
                <c:pt idx="4941">
                  <c:v>0.82790793171441202</c:v>
                </c:pt>
                <c:pt idx="4942">
                  <c:v>0.82790614741004653</c:v>
                </c:pt>
                <c:pt idx="4943">
                  <c:v>0.82790807355865692</c:v>
                </c:pt>
                <c:pt idx="4944">
                  <c:v>0.8279087492833026</c:v>
                </c:pt>
                <c:pt idx="4945">
                  <c:v>0.82790939766862404</c:v>
                </c:pt>
                <c:pt idx="4946">
                  <c:v>0.82790679926112809</c:v>
                </c:pt>
                <c:pt idx="4947">
                  <c:v>0.82790301454863646</c:v>
                </c:pt>
                <c:pt idx="4948">
                  <c:v>0.82789937207452002</c:v>
                </c:pt>
                <c:pt idx="4949">
                  <c:v>0.82790350924262246</c:v>
                </c:pt>
                <c:pt idx="4950">
                  <c:v>0.82790500145248769</c:v>
                </c:pt>
                <c:pt idx="4951">
                  <c:v>0.82790273185578145</c:v>
                </c:pt>
                <c:pt idx="4952">
                  <c:v>0.82790611756192145</c:v>
                </c:pt>
                <c:pt idx="4953">
                  <c:v>0.82790199792337171</c:v>
                </c:pt>
                <c:pt idx="4954">
                  <c:v>0.82789477637988795</c:v>
                </c:pt>
                <c:pt idx="4955">
                  <c:v>0.82787802291597135</c:v>
                </c:pt>
                <c:pt idx="4956">
                  <c:v>0.82785520798259338</c:v>
                </c:pt>
                <c:pt idx="4957">
                  <c:v>0.82783524812265652</c:v>
                </c:pt>
                <c:pt idx="4958">
                  <c:v>0.82782019470375101</c:v>
                </c:pt>
                <c:pt idx="4959">
                  <c:v>0.82780491356273778</c:v>
                </c:pt>
                <c:pt idx="4960">
                  <c:v>0.82779179824156512</c:v>
                </c:pt>
                <c:pt idx="4961">
                  <c:v>0.82778679215097706</c:v>
                </c:pt>
                <c:pt idx="4962">
                  <c:v>0.82778639871106041</c:v>
                </c:pt>
                <c:pt idx="4963">
                  <c:v>0.82777846016652612</c:v>
                </c:pt>
                <c:pt idx="4964">
                  <c:v>0.82777690363362844</c:v>
                </c:pt>
                <c:pt idx="4965">
                  <c:v>0.82777134905001415</c:v>
                </c:pt>
                <c:pt idx="4966">
                  <c:v>0.82777087574547126</c:v>
                </c:pt>
                <c:pt idx="4967">
                  <c:v>0.82776657275752863</c:v>
                </c:pt>
                <c:pt idx="4968">
                  <c:v>0.82775702683665886</c:v>
                </c:pt>
                <c:pt idx="4969">
                  <c:v>0.82776196932911983</c:v>
                </c:pt>
                <c:pt idx="4970">
                  <c:v>0.8277599698639575</c:v>
                </c:pt>
                <c:pt idx="4971">
                  <c:v>0.82776053364515445</c:v>
                </c:pt>
                <c:pt idx="4972">
                  <c:v>0.82775865260815917</c:v>
                </c:pt>
                <c:pt idx="4973">
                  <c:v>0.8277662542773524</c:v>
                </c:pt>
                <c:pt idx="4974">
                  <c:v>0.82777182679864547</c:v>
                </c:pt>
                <c:pt idx="4975">
                  <c:v>0.82777381325569499</c:v>
                </c:pt>
                <c:pt idx="4976">
                  <c:v>0.82777666413847073</c:v>
                </c:pt>
                <c:pt idx="4977">
                  <c:v>0.8277821368695002</c:v>
                </c:pt>
                <c:pt idx="4978">
                  <c:v>0.8277920740382646</c:v>
                </c:pt>
                <c:pt idx="4979">
                  <c:v>0.82778557115301554</c:v>
                </c:pt>
                <c:pt idx="4980">
                  <c:v>0.82778565001132232</c:v>
                </c:pt>
                <c:pt idx="4981">
                  <c:v>0.82778734853985658</c:v>
                </c:pt>
                <c:pt idx="4982">
                  <c:v>0.82778326309479988</c:v>
                </c:pt>
                <c:pt idx="4983">
                  <c:v>0.82778377172586681</c:v>
                </c:pt>
                <c:pt idx="4984">
                  <c:v>0.82778780095111815</c:v>
                </c:pt>
                <c:pt idx="4985">
                  <c:v>0.82779233679479747</c:v>
                </c:pt>
                <c:pt idx="4986">
                  <c:v>0.82780061761572066</c:v>
                </c:pt>
                <c:pt idx="4987">
                  <c:v>0.82780143272517048</c:v>
                </c:pt>
                <c:pt idx="4988">
                  <c:v>0.82780570722676239</c:v>
                </c:pt>
                <c:pt idx="4989">
                  <c:v>0.82780384264964457</c:v>
                </c:pt>
                <c:pt idx="4990">
                  <c:v>0.82780248428282877</c:v>
                </c:pt>
                <c:pt idx="4991">
                  <c:v>0.82780224403808556</c:v>
                </c:pt>
                <c:pt idx="4992">
                  <c:v>0.82779992637416133</c:v>
                </c:pt>
                <c:pt idx="4993">
                  <c:v>0.82779656991795292</c:v>
                </c:pt>
                <c:pt idx="4994">
                  <c:v>0.82779243724661045</c:v>
                </c:pt>
                <c:pt idx="4995">
                  <c:v>0.82779229051147529</c:v>
                </c:pt>
                <c:pt idx="4996">
                  <c:v>0.82780253408127136</c:v>
                </c:pt>
                <c:pt idx="4997">
                  <c:v>0.82779918273401165</c:v>
                </c:pt>
                <c:pt idx="4998">
                  <c:v>0.82780416953583147</c:v>
                </c:pt>
                <c:pt idx="4999">
                  <c:v>0.82780502444388493</c:v>
                </c:pt>
                <c:pt idx="5000">
                  <c:v>0.82780711939261875</c:v>
                </c:pt>
                <c:pt idx="5001">
                  <c:v>0.82781041864738247</c:v>
                </c:pt>
                <c:pt idx="5002">
                  <c:v>0.82781418039059806</c:v>
                </c:pt>
                <c:pt idx="5003">
                  <c:v>0.82781825694416689</c:v>
                </c:pt>
                <c:pt idx="5004">
                  <c:v>0.8278237830167503</c:v>
                </c:pt>
                <c:pt idx="5005">
                  <c:v>0.82783503331400365</c:v>
                </c:pt>
                <c:pt idx="5006">
                  <c:v>0.8278501482270505</c:v>
                </c:pt>
                <c:pt idx="5007">
                  <c:v>0.82786375178217086</c:v>
                </c:pt>
                <c:pt idx="5008">
                  <c:v>0.82786660746780083</c:v>
                </c:pt>
                <c:pt idx="5009">
                  <c:v>0.82787020490765295</c:v>
                </c:pt>
                <c:pt idx="5010">
                  <c:v>0.8278785407133189</c:v>
                </c:pt>
                <c:pt idx="5011">
                  <c:v>0.82788755460103947</c:v>
                </c:pt>
                <c:pt idx="5012">
                  <c:v>0.82788286772952813</c:v>
                </c:pt>
                <c:pt idx="5013">
                  <c:v>0.82789112340314897</c:v>
                </c:pt>
                <c:pt idx="5014">
                  <c:v>0.82790328960643533</c:v>
                </c:pt>
                <c:pt idx="5015">
                  <c:v>0.82791112665416156</c:v>
                </c:pt>
                <c:pt idx="5016">
                  <c:v>0.82790830563350648</c:v>
                </c:pt>
                <c:pt idx="5017">
                  <c:v>0.82790914584089825</c:v>
                </c:pt>
                <c:pt idx="5018">
                  <c:v>0.82791289590241068</c:v>
                </c:pt>
                <c:pt idx="5019">
                  <c:v>0.82791839574402115</c:v>
                </c:pt>
                <c:pt idx="5020">
                  <c:v>0.82791787902372271</c:v>
                </c:pt>
                <c:pt idx="5021">
                  <c:v>0.82792363680501624</c:v>
                </c:pt>
                <c:pt idx="5022">
                  <c:v>0.8279195659725852</c:v>
                </c:pt>
                <c:pt idx="5023">
                  <c:v>0.82791869501278048</c:v>
                </c:pt>
                <c:pt idx="5024">
                  <c:v>0.82792203342927873</c:v>
                </c:pt>
                <c:pt idx="5025">
                  <c:v>0.82791434292662014</c:v>
                </c:pt>
                <c:pt idx="5026">
                  <c:v>0.82791350786685258</c:v>
                </c:pt>
                <c:pt idx="5027">
                  <c:v>0.82791928096099687</c:v>
                </c:pt>
                <c:pt idx="5028">
                  <c:v>0.82791564708626963</c:v>
                </c:pt>
                <c:pt idx="5029">
                  <c:v>0.82791081149166446</c:v>
                </c:pt>
                <c:pt idx="5030">
                  <c:v>0.82791515877497057</c:v>
                </c:pt>
                <c:pt idx="5031">
                  <c:v>0.82792030501394365</c:v>
                </c:pt>
                <c:pt idx="5032">
                  <c:v>0.82791187506180064</c:v>
                </c:pt>
                <c:pt idx="5033">
                  <c:v>0.82790483972128104</c:v>
                </c:pt>
                <c:pt idx="5034">
                  <c:v>0.82788171301050395</c:v>
                </c:pt>
                <c:pt idx="5035">
                  <c:v>0.82785858599363249</c:v>
                </c:pt>
                <c:pt idx="5036">
                  <c:v>0.82784127150005837</c:v>
                </c:pt>
                <c:pt idx="5037">
                  <c:v>0.82782653734959022</c:v>
                </c:pt>
                <c:pt idx="5038">
                  <c:v>0.82781461545500079</c:v>
                </c:pt>
                <c:pt idx="5039">
                  <c:v>0.82780486898596017</c:v>
                </c:pt>
                <c:pt idx="5040">
                  <c:v>0.82779558808768561</c:v>
                </c:pt>
                <c:pt idx="5041">
                  <c:v>0.82779278556422697</c:v>
                </c:pt>
                <c:pt idx="5042">
                  <c:v>0.82778673074487163</c:v>
                </c:pt>
                <c:pt idx="5043">
                  <c:v>0.82778301883877436</c:v>
                </c:pt>
                <c:pt idx="5044">
                  <c:v>0.82778320648086412</c:v>
                </c:pt>
                <c:pt idx="5045">
                  <c:v>0.82778040974189904</c:v>
                </c:pt>
                <c:pt idx="5046">
                  <c:v>0.82778616204479349</c:v>
                </c:pt>
                <c:pt idx="5047">
                  <c:v>0.82778033591518974</c:v>
                </c:pt>
                <c:pt idx="5048">
                  <c:v>0.82777957205730357</c:v>
                </c:pt>
                <c:pt idx="5049">
                  <c:v>0.8277806255255693</c:v>
                </c:pt>
                <c:pt idx="5050">
                  <c:v>0.82777593276753303</c:v>
                </c:pt>
                <c:pt idx="5051">
                  <c:v>0.827778231142689</c:v>
                </c:pt>
                <c:pt idx="5052">
                  <c:v>0.8277785163196647</c:v>
                </c:pt>
                <c:pt idx="5053">
                  <c:v>0.82778363975474922</c:v>
                </c:pt>
                <c:pt idx="5054">
                  <c:v>0.82778369543971675</c:v>
                </c:pt>
                <c:pt idx="5055">
                  <c:v>0.82779301447941089</c:v>
                </c:pt>
                <c:pt idx="5056">
                  <c:v>0.82779619275853078</c:v>
                </c:pt>
                <c:pt idx="5057">
                  <c:v>0.82780328384737389</c:v>
                </c:pt>
                <c:pt idx="5058">
                  <c:v>0.82780074871791509</c:v>
                </c:pt>
                <c:pt idx="5059">
                  <c:v>0.82779785887746793</c:v>
                </c:pt>
                <c:pt idx="5060">
                  <c:v>0.82780403557675508</c:v>
                </c:pt>
                <c:pt idx="5061">
                  <c:v>0.82780430829445129</c:v>
                </c:pt>
                <c:pt idx="5062">
                  <c:v>0.82780986606241147</c:v>
                </c:pt>
                <c:pt idx="5063">
                  <c:v>0.82780503691384921</c:v>
                </c:pt>
                <c:pt idx="5064">
                  <c:v>0.82780631252379211</c:v>
                </c:pt>
                <c:pt idx="5065">
                  <c:v>0.82781405041812384</c:v>
                </c:pt>
                <c:pt idx="5066">
                  <c:v>0.82780920944715131</c:v>
                </c:pt>
                <c:pt idx="5067">
                  <c:v>0.8278076182245987</c:v>
                </c:pt>
                <c:pt idx="5068">
                  <c:v>0.82781617186524958</c:v>
                </c:pt>
                <c:pt idx="5069">
                  <c:v>0.8278159898916263</c:v>
                </c:pt>
                <c:pt idx="5070">
                  <c:v>0.82781636340590559</c:v>
                </c:pt>
                <c:pt idx="5071">
                  <c:v>0.82781283831496144</c:v>
                </c:pt>
                <c:pt idx="5072">
                  <c:v>0.82781608490371583</c:v>
                </c:pt>
                <c:pt idx="5073">
                  <c:v>0.8278166796553843</c:v>
                </c:pt>
                <c:pt idx="5074">
                  <c:v>0.82781911665176366</c:v>
                </c:pt>
                <c:pt idx="5075">
                  <c:v>0.82782362569095658</c:v>
                </c:pt>
                <c:pt idx="5076">
                  <c:v>0.82781986794833873</c:v>
                </c:pt>
                <c:pt idx="5077">
                  <c:v>0.82781985374383904</c:v>
                </c:pt>
                <c:pt idx="5078">
                  <c:v>0.82781523881310981</c:v>
                </c:pt>
                <c:pt idx="5079">
                  <c:v>0.82782657465745135</c:v>
                </c:pt>
                <c:pt idx="5080">
                  <c:v>0.82783310005449018</c:v>
                </c:pt>
                <c:pt idx="5081">
                  <c:v>0.8278428394652988</c:v>
                </c:pt>
                <c:pt idx="5082">
                  <c:v>0.82785445342838426</c:v>
                </c:pt>
                <c:pt idx="5083">
                  <c:v>0.82784284528846808</c:v>
                </c:pt>
                <c:pt idx="5084">
                  <c:v>0.8278557772849281</c:v>
                </c:pt>
                <c:pt idx="5085">
                  <c:v>0.82785199956731237</c:v>
                </c:pt>
                <c:pt idx="5086">
                  <c:v>0.82785625963566145</c:v>
                </c:pt>
                <c:pt idx="5087">
                  <c:v>0.82786484562255369</c:v>
                </c:pt>
                <c:pt idx="5088">
                  <c:v>0.827874558432939</c:v>
                </c:pt>
                <c:pt idx="5089">
                  <c:v>0.82787555202557173</c:v>
                </c:pt>
                <c:pt idx="5090">
                  <c:v>0.82787494345284951</c:v>
                </c:pt>
                <c:pt idx="5091">
                  <c:v>0.82788634321209731</c:v>
                </c:pt>
                <c:pt idx="5092">
                  <c:v>0.82788761204522265</c:v>
                </c:pt>
                <c:pt idx="5093">
                  <c:v>0.82788982351151619</c:v>
                </c:pt>
                <c:pt idx="5094">
                  <c:v>0.82790194443779963</c:v>
                </c:pt>
                <c:pt idx="5095">
                  <c:v>0.82790300040418163</c:v>
                </c:pt>
                <c:pt idx="5096">
                  <c:v>0.82790837104020965</c:v>
                </c:pt>
                <c:pt idx="5097">
                  <c:v>0.82791554492460129</c:v>
                </c:pt>
                <c:pt idx="5098">
                  <c:v>0.8279182311345632</c:v>
                </c:pt>
                <c:pt idx="5099">
                  <c:v>0.82792276465950909</c:v>
                </c:pt>
                <c:pt idx="5100">
                  <c:v>0.82792349647724839</c:v>
                </c:pt>
                <c:pt idx="5101">
                  <c:v>0.82791683895770019</c:v>
                </c:pt>
                <c:pt idx="5102">
                  <c:v>0.82791998176958881</c:v>
                </c:pt>
                <c:pt idx="5103">
                  <c:v>0.82791659099317594</c:v>
                </c:pt>
                <c:pt idx="5104">
                  <c:v>0.82791299422886844</c:v>
                </c:pt>
                <c:pt idx="5105">
                  <c:v>0.82791194878647834</c:v>
                </c:pt>
                <c:pt idx="5106">
                  <c:v>0.82791422211636356</c:v>
                </c:pt>
                <c:pt idx="5107">
                  <c:v>0.82791326587688929</c:v>
                </c:pt>
                <c:pt idx="5108">
                  <c:v>0.82790991906506495</c:v>
                </c:pt>
                <c:pt idx="5109">
                  <c:v>0.8279099412320845</c:v>
                </c:pt>
                <c:pt idx="5110">
                  <c:v>0.82790815746255653</c:v>
                </c:pt>
                <c:pt idx="5111">
                  <c:v>0.82791044247414491</c:v>
                </c:pt>
                <c:pt idx="5112">
                  <c:v>0.82790416729700822</c:v>
                </c:pt>
                <c:pt idx="5113">
                  <c:v>0.82788441615182495</c:v>
                </c:pt>
                <c:pt idx="5114">
                  <c:v>0.82785834034784156</c:v>
                </c:pt>
                <c:pt idx="5115">
                  <c:v>0.82783602212108864</c:v>
                </c:pt>
                <c:pt idx="5116">
                  <c:v>0.82781554977019411</c:v>
                </c:pt>
                <c:pt idx="5117">
                  <c:v>0.8278006771778853</c:v>
                </c:pt>
                <c:pt idx="5118">
                  <c:v>0.82779543225699959</c:v>
                </c:pt>
                <c:pt idx="5119">
                  <c:v>0.82778636040425357</c:v>
                </c:pt>
                <c:pt idx="5120">
                  <c:v>0.82778375543468763</c:v>
                </c:pt>
                <c:pt idx="5121">
                  <c:v>0.82778252982725031</c:v>
                </c:pt>
                <c:pt idx="5122">
                  <c:v>0.82777778608506913</c:v>
                </c:pt>
                <c:pt idx="5123">
                  <c:v>0.827774572134655</c:v>
                </c:pt>
                <c:pt idx="5124">
                  <c:v>0.82777852104847849</c:v>
                </c:pt>
                <c:pt idx="5125">
                  <c:v>0.82777743624029088</c:v>
                </c:pt>
                <c:pt idx="5126">
                  <c:v>0.82777930256262888</c:v>
                </c:pt>
                <c:pt idx="5127">
                  <c:v>0.82777604824009765</c:v>
                </c:pt>
                <c:pt idx="5128">
                  <c:v>0.82777012504708969</c:v>
                </c:pt>
                <c:pt idx="5129">
                  <c:v>0.82777545190859636</c:v>
                </c:pt>
                <c:pt idx="5130">
                  <c:v>0.82778242994563989</c:v>
                </c:pt>
                <c:pt idx="5131">
                  <c:v>0.82777999738266439</c:v>
                </c:pt>
                <c:pt idx="5132">
                  <c:v>0.82778031775945249</c:v>
                </c:pt>
                <c:pt idx="5133">
                  <c:v>0.82777445176788922</c:v>
                </c:pt>
                <c:pt idx="5134">
                  <c:v>0.82777745646871193</c:v>
                </c:pt>
                <c:pt idx="5135">
                  <c:v>0.82778113266483944</c:v>
                </c:pt>
                <c:pt idx="5136">
                  <c:v>0.82778592023090214</c:v>
                </c:pt>
                <c:pt idx="5137">
                  <c:v>0.82777851268851732</c:v>
                </c:pt>
                <c:pt idx="5138">
                  <c:v>0.827779420758742</c:v>
                </c:pt>
                <c:pt idx="5139">
                  <c:v>0.82777820278304992</c:v>
                </c:pt>
                <c:pt idx="5140">
                  <c:v>0.8277812939352488</c:v>
                </c:pt>
                <c:pt idx="5141">
                  <c:v>0.82778753469014943</c:v>
                </c:pt>
                <c:pt idx="5142">
                  <c:v>0.8277816607360664</c:v>
                </c:pt>
                <c:pt idx="5143">
                  <c:v>0.82778549394858225</c:v>
                </c:pt>
                <c:pt idx="5144">
                  <c:v>0.82778440766259331</c:v>
                </c:pt>
                <c:pt idx="5145">
                  <c:v>0.82778829524766284</c:v>
                </c:pt>
                <c:pt idx="5146">
                  <c:v>0.82779527365415662</c:v>
                </c:pt>
                <c:pt idx="5147">
                  <c:v>0.82779850698137514</c:v>
                </c:pt>
                <c:pt idx="5148">
                  <c:v>0.82780628005083912</c:v>
                </c:pt>
                <c:pt idx="5149">
                  <c:v>0.82780424908036765</c:v>
                </c:pt>
                <c:pt idx="5150">
                  <c:v>0.82779938768759553</c:v>
                </c:pt>
                <c:pt idx="5151">
                  <c:v>0.82780291304595865</c:v>
                </c:pt>
                <c:pt idx="5152">
                  <c:v>0.82780628670094503</c:v>
                </c:pt>
                <c:pt idx="5153">
                  <c:v>0.82780572318716694</c:v>
                </c:pt>
                <c:pt idx="5154">
                  <c:v>0.82780837157248843</c:v>
                </c:pt>
                <c:pt idx="5155">
                  <c:v>0.82780512114852345</c:v>
                </c:pt>
                <c:pt idx="5156">
                  <c:v>0.82780156401743243</c:v>
                </c:pt>
                <c:pt idx="5157">
                  <c:v>0.82781236676963421</c:v>
                </c:pt>
                <c:pt idx="5158">
                  <c:v>0.82781009421732532</c:v>
                </c:pt>
                <c:pt idx="5159">
                  <c:v>0.82781695733063743</c:v>
                </c:pt>
                <c:pt idx="5160">
                  <c:v>0.82781937665675698</c:v>
                </c:pt>
                <c:pt idx="5161">
                  <c:v>0.82781565122170475</c:v>
                </c:pt>
                <c:pt idx="5162">
                  <c:v>0.82781535290990471</c:v>
                </c:pt>
                <c:pt idx="5163">
                  <c:v>0.82781417910286437</c:v>
                </c:pt>
                <c:pt idx="5164">
                  <c:v>0.82782346207713353</c:v>
                </c:pt>
                <c:pt idx="5165">
                  <c:v>0.82783281122168684</c:v>
                </c:pt>
                <c:pt idx="5166">
                  <c:v>0.82784284623143178</c:v>
                </c:pt>
                <c:pt idx="5167">
                  <c:v>0.82785064939175956</c:v>
                </c:pt>
                <c:pt idx="5168">
                  <c:v>0.82785746605636201</c:v>
                </c:pt>
                <c:pt idx="5169">
                  <c:v>0.827858327016328</c:v>
                </c:pt>
                <c:pt idx="5170">
                  <c:v>0.82786127063113524</c:v>
                </c:pt>
                <c:pt idx="5171">
                  <c:v>0.82786837589979789</c:v>
                </c:pt>
                <c:pt idx="5172">
                  <c:v>0.82787666603433052</c:v>
                </c:pt>
                <c:pt idx="5173">
                  <c:v>0.82788670155423305</c:v>
                </c:pt>
                <c:pt idx="5174">
                  <c:v>0.82790439174011243</c:v>
                </c:pt>
                <c:pt idx="5175">
                  <c:v>0.82791709555697834</c:v>
                </c:pt>
                <c:pt idx="5176">
                  <c:v>0.82792262784686155</c:v>
                </c:pt>
                <c:pt idx="5177">
                  <c:v>0.82792754496327692</c:v>
                </c:pt>
                <c:pt idx="5178">
                  <c:v>0.82793285000253436</c:v>
                </c:pt>
                <c:pt idx="5179">
                  <c:v>0.82793353859458541</c:v>
                </c:pt>
                <c:pt idx="5180">
                  <c:v>0.82793021109620968</c:v>
                </c:pt>
                <c:pt idx="5181">
                  <c:v>0.82792747229758978</c:v>
                </c:pt>
                <c:pt idx="5182">
                  <c:v>0.82792622053653075</c:v>
                </c:pt>
                <c:pt idx="5183">
                  <c:v>0.82792456909357515</c:v>
                </c:pt>
                <c:pt idx="5184">
                  <c:v>0.82792489098684019</c:v>
                </c:pt>
                <c:pt idx="5185">
                  <c:v>0.82792251424953966</c:v>
                </c:pt>
                <c:pt idx="5186">
                  <c:v>0.82792308806925108</c:v>
                </c:pt>
                <c:pt idx="5187">
                  <c:v>0.82792750749740229</c:v>
                </c:pt>
                <c:pt idx="5188">
                  <c:v>0.82792411376538666</c:v>
                </c:pt>
                <c:pt idx="5189">
                  <c:v>0.82791991580336799</c:v>
                </c:pt>
                <c:pt idx="5190">
                  <c:v>0.82791434009772913</c:v>
                </c:pt>
                <c:pt idx="5191">
                  <c:v>0.82790345625652306</c:v>
                </c:pt>
                <c:pt idx="5192">
                  <c:v>0.82787633125229065</c:v>
                </c:pt>
                <c:pt idx="5193">
                  <c:v>0.8278545690482777</c:v>
                </c:pt>
                <c:pt idx="5194">
                  <c:v>0.82783275284116165</c:v>
                </c:pt>
                <c:pt idx="5195">
                  <c:v>0.82781784256491953</c:v>
                </c:pt>
                <c:pt idx="5196">
                  <c:v>0.82780654799698306</c:v>
                </c:pt>
                <c:pt idx="5197">
                  <c:v>0.8277983997700511</c:v>
                </c:pt>
                <c:pt idx="5198">
                  <c:v>0.82779281670008587</c:v>
                </c:pt>
                <c:pt idx="5199">
                  <c:v>0.82779159959000603</c:v>
                </c:pt>
                <c:pt idx="5200">
                  <c:v>0.82779297084890757</c:v>
                </c:pt>
                <c:pt idx="5201">
                  <c:v>0.8277938685745232</c:v>
                </c:pt>
                <c:pt idx="5202">
                  <c:v>0.82778797869540044</c:v>
                </c:pt>
                <c:pt idx="5203">
                  <c:v>0.82778803813822721</c:v>
                </c:pt>
                <c:pt idx="5204">
                  <c:v>0.82779336298709494</c:v>
                </c:pt>
                <c:pt idx="5205">
                  <c:v>0.82779360124387935</c:v>
                </c:pt>
                <c:pt idx="5206">
                  <c:v>0.82778751834629916</c:v>
                </c:pt>
                <c:pt idx="5207">
                  <c:v>0.82778739917923128</c:v>
                </c:pt>
                <c:pt idx="5208">
                  <c:v>0.82778703617494853</c:v>
                </c:pt>
                <c:pt idx="5209">
                  <c:v>0.82779199368816114</c:v>
                </c:pt>
                <c:pt idx="5210">
                  <c:v>0.82779176647621089</c:v>
                </c:pt>
                <c:pt idx="5211">
                  <c:v>0.82779426929810407</c:v>
                </c:pt>
                <c:pt idx="5212">
                  <c:v>0.82779595442439502</c:v>
                </c:pt>
                <c:pt idx="5213">
                  <c:v>0.82779628467431055</c:v>
                </c:pt>
                <c:pt idx="5214">
                  <c:v>0.82779600331854974</c:v>
                </c:pt>
                <c:pt idx="5215">
                  <c:v>0.8277934197524226</c:v>
                </c:pt>
                <c:pt idx="5216">
                  <c:v>0.82779904395808557</c:v>
                </c:pt>
                <c:pt idx="5217">
                  <c:v>0.82780852834613816</c:v>
                </c:pt>
                <c:pt idx="5218">
                  <c:v>0.8278095015803274</c:v>
                </c:pt>
                <c:pt idx="5219">
                  <c:v>0.82781089709623878</c:v>
                </c:pt>
                <c:pt idx="5220">
                  <c:v>0.82781126127222837</c:v>
                </c:pt>
                <c:pt idx="5221">
                  <c:v>0.82781039766275433</c:v>
                </c:pt>
                <c:pt idx="5222">
                  <c:v>0.82780915113735565</c:v>
                </c:pt>
                <c:pt idx="5223">
                  <c:v>0.82781057526632951</c:v>
                </c:pt>
                <c:pt idx="5224">
                  <c:v>0.82780967998615895</c:v>
                </c:pt>
                <c:pt idx="5225">
                  <c:v>0.82781384660825585</c:v>
                </c:pt>
                <c:pt idx="5226">
                  <c:v>0.82780865197129005</c:v>
                </c:pt>
                <c:pt idx="5227">
                  <c:v>0.82781747319600807</c:v>
                </c:pt>
                <c:pt idx="5228">
                  <c:v>0.82782058396774993</c:v>
                </c:pt>
                <c:pt idx="5229">
                  <c:v>0.82782504313114891</c:v>
                </c:pt>
                <c:pt idx="5230">
                  <c:v>0.82781687801153347</c:v>
                </c:pt>
                <c:pt idx="5231">
                  <c:v>0.82781763058184687</c:v>
                </c:pt>
                <c:pt idx="5232">
                  <c:v>0.82782129314698794</c:v>
                </c:pt>
                <c:pt idx="5233">
                  <c:v>0.82782700844149393</c:v>
                </c:pt>
                <c:pt idx="5234">
                  <c:v>0.82782262367831771</c:v>
                </c:pt>
                <c:pt idx="5235">
                  <c:v>0.82782746407577701</c:v>
                </c:pt>
                <c:pt idx="5236">
                  <c:v>0.82782938215983615</c:v>
                </c:pt>
                <c:pt idx="5237">
                  <c:v>0.82782873964704418</c:v>
                </c:pt>
                <c:pt idx="5238">
                  <c:v>0.8278271171866014</c:v>
                </c:pt>
                <c:pt idx="5239">
                  <c:v>0.82782383197095</c:v>
                </c:pt>
                <c:pt idx="5240">
                  <c:v>0.82783554410579041</c:v>
                </c:pt>
                <c:pt idx="5241">
                  <c:v>0.82783796135591525</c:v>
                </c:pt>
                <c:pt idx="5242">
                  <c:v>0.8278467393302652</c:v>
                </c:pt>
                <c:pt idx="5243">
                  <c:v>0.8278581674351565</c:v>
                </c:pt>
                <c:pt idx="5244">
                  <c:v>0.82786419948929879</c:v>
                </c:pt>
                <c:pt idx="5245">
                  <c:v>0.82787734063331886</c:v>
                </c:pt>
                <c:pt idx="5246">
                  <c:v>0.82788315894110986</c:v>
                </c:pt>
                <c:pt idx="5247">
                  <c:v>0.82788645628526614</c:v>
                </c:pt>
                <c:pt idx="5248">
                  <c:v>0.82787998268862439</c:v>
                </c:pt>
                <c:pt idx="5249">
                  <c:v>0.8278725496681627</c:v>
                </c:pt>
                <c:pt idx="5250">
                  <c:v>0.82787740851345804</c:v>
                </c:pt>
                <c:pt idx="5251">
                  <c:v>0.82788853712084698</c:v>
                </c:pt>
                <c:pt idx="5252">
                  <c:v>0.82789572545247714</c:v>
                </c:pt>
                <c:pt idx="5253">
                  <c:v>0.82790262632707379</c:v>
                </c:pt>
                <c:pt idx="5254">
                  <c:v>0.82791669953090941</c:v>
                </c:pt>
                <c:pt idx="5255">
                  <c:v>0.82792345792439193</c:v>
                </c:pt>
                <c:pt idx="5256">
                  <c:v>0.82792562626702881</c:v>
                </c:pt>
                <c:pt idx="5257">
                  <c:v>0.82792786137814312</c:v>
                </c:pt>
                <c:pt idx="5258">
                  <c:v>0.82793122115940443</c:v>
                </c:pt>
                <c:pt idx="5259">
                  <c:v>0.82793116292696012</c:v>
                </c:pt>
                <c:pt idx="5260">
                  <c:v>0.82792987633553894</c:v>
                </c:pt>
                <c:pt idx="5261">
                  <c:v>0.82793317088947993</c:v>
                </c:pt>
                <c:pt idx="5262">
                  <c:v>0.82793047135462616</c:v>
                </c:pt>
                <c:pt idx="5263">
                  <c:v>0.82792675546192662</c:v>
                </c:pt>
                <c:pt idx="5264">
                  <c:v>0.82792827490908449</c:v>
                </c:pt>
                <c:pt idx="5265">
                  <c:v>0.82792378740004191</c:v>
                </c:pt>
                <c:pt idx="5266">
                  <c:v>0.82792194199566538</c:v>
                </c:pt>
                <c:pt idx="5267">
                  <c:v>0.82792371256701314</c:v>
                </c:pt>
                <c:pt idx="5268">
                  <c:v>0.82792033404581666</c:v>
                </c:pt>
                <c:pt idx="5269">
                  <c:v>0.82791311586606153</c:v>
                </c:pt>
                <c:pt idx="5270">
                  <c:v>0.8278914649686282</c:v>
                </c:pt>
                <c:pt idx="5271">
                  <c:v>0.82786610589827647</c:v>
                </c:pt>
                <c:pt idx="5272">
                  <c:v>0.82784737006594411</c:v>
                </c:pt>
                <c:pt idx="5273">
                  <c:v>0.82782849749831533</c:v>
                </c:pt>
                <c:pt idx="5274">
                  <c:v>0.82781896980722336</c:v>
                </c:pt>
                <c:pt idx="5275">
                  <c:v>0.82780777529696925</c:v>
                </c:pt>
                <c:pt idx="5276">
                  <c:v>0.82780034514076317</c:v>
                </c:pt>
                <c:pt idx="5277">
                  <c:v>0.82779060004749239</c:v>
                </c:pt>
                <c:pt idx="5278">
                  <c:v>0.82778891911186647</c:v>
                </c:pt>
                <c:pt idx="5279">
                  <c:v>0.82779215763606973</c:v>
                </c:pt>
                <c:pt idx="5280">
                  <c:v>0.82778403557675506</c:v>
                </c:pt>
                <c:pt idx="5281">
                  <c:v>0.82778498223520103</c:v>
                </c:pt>
                <c:pt idx="5282">
                  <c:v>0.82778352438421599</c:v>
                </c:pt>
                <c:pt idx="5283">
                  <c:v>0.82778638140694005</c:v>
                </c:pt>
                <c:pt idx="5284">
                  <c:v>0.82778408110718105</c:v>
                </c:pt>
                <c:pt idx="5285">
                  <c:v>0.82778538750821273</c:v>
                </c:pt>
                <c:pt idx="5286">
                  <c:v>0.82778461387923086</c:v>
                </c:pt>
                <c:pt idx="5287">
                  <c:v>0.82778361260549249</c:v>
                </c:pt>
                <c:pt idx="5288">
                  <c:v>0.82778776565995893</c:v>
                </c:pt>
                <c:pt idx="5289">
                  <c:v>0.82778693080425447</c:v>
                </c:pt>
                <c:pt idx="5290">
                  <c:v>0.82778751063720268</c:v>
                </c:pt>
                <c:pt idx="5291">
                  <c:v>0.82779075447441763</c:v>
                </c:pt>
                <c:pt idx="5292">
                  <c:v>0.82779915741801124</c:v>
                </c:pt>
                <c:pt idx="5293">
                  <c:v>0.82780230583501058</c:v>
                </c:pt>
                <c:pt idx="5294">
                  <c:v>0.82779793749303598</c:v>
                </c:pt>
                <c:pt idx="5295">
                  <c:v>0.82780180375201806</c:v>
                </c:pt>
                <c:pt idx="5296">
                  <c:v>0.82780476869291275</c:v>
                </c:pt>
                <c:pt idx="5297">
                  <c:v>0.82780978192976873</c:v>
                </c:pt>
                <c:pt idx="5298">
                  <c:v>0.82781081363914089</c:v>
                </c:pt>
                <c:pt idx="5299">
                  <c:v>0.82781114661591582</c:v>
                </c:pt>
                <c:pt idx="5300">
                  <c:v>0.82781141695152261</c:v>
                </c:pt>
                <c:pt idx="5301">
                  <c:v>0.82780690643452848</c:v>
                </c:pt>
                <c:pt idx="5302">
                  <c:v>0.827812624747993</c:v>
                </c:pt>
                <c:pt idx="5303">
                  <c:v>0.82781667667510161</c:v>
                </c:pt>
                <c:pt idx="5304">
                  <c:v>0.8278198334627469</c:v>
                </c:pt>
                <c:pt idx="5305">
                  <c:v>0.82782301496488819</c:v>
                </c:pt>
                <c:pt idx="5306">
                  <c:v>0.82782026027990441</c:v>
                </c:pt>
                <c:pt idx="5307">
                  <c:v>0.82781880548655351</c:v>
                </c:pt>
                <c:pt idx="5308">
                  <c:v>0.82781812378734698</c:v>
                </c:pt>
                <c:pt idx="5309">
                  <c:v>0.82781258055466111</c:v>
                </c:pt>
                <c:pt idx="5310">
                  <c:v>0.82781683446906629</c:v>
                </c:pt>
                <c:pt idx="5311">
                  <c:v>0.8278194959505365</c:v>
                </c:pt>
                <c:pt idx="5312">
                  <c:v>0.82782265780845476</c:v>
                </c:pt>
                <c:pt idx="5313">
                  <c:v>0.82782254502407393</c:v>
                </c:pt>
                <c:pt idx="5314">
                  <c:v>0.82783349656272553</c:v>
                </c:pt>
                <c:pt idx="5315">
                  <c:v>0.82783180664757572</c:v>
                </c:pt>
                <c:pt idx="5316">
                  <c:v>0.82784399229102201</c:v>
                </c:pt>
                <c:pt idx="5317">
                  <c:v>0.82785925266546556</c:v>
                </c:pt>
                <c:pt idx="5318">
                  <c:v>0.82785104178668101</c:v>
                </c:pt>
                <c:pt idx="5319">
                  <c:v>0.82785199252307606</c:v>
                </c:pt>
                <c:pt idx="5320">
                  <c:v>0.82785843029703177</c:v>
                </c:pt>
                <c:pt idx="5321">
                  <c:v>0.82785825558570336</c:v>
                </c:pt>
                <c:pt idx="5322">
                  <c:v>0.82786441647597786</c:v>
                </c:pt>
                <c:pt idx="5323">
                  <c:v>0.82787717957028317</c:v>
                </c:pt>
                <c:pt idx="5324">
                  <c:v>0.82787856773586388</c:v>
                </c:pt>
                <c:pt idx="5325">
                  <c:v>0.82788149466205063</c:v>
                </c:pt>
                <c:pt idx="5326">
                  <c:v>0.8278866657315469</c:v>
                </c:pt>
                <c:pt idx="5327">
                  <c:v>0.82789126388561962</c:v>
                </c:pt>
                <c:pt idx="5328">
                  <c:v>0.82789117388044731</c:v>
                </c:pt>
                <c:pt idx="5329">
                  <c:v>0.82789341537424876</c:v>
                </c:pt>
                <c:pt idx="5330">
                  <c:v>0.82790323610280481</c:v>
                </c:pt>
                <c:pt idx="5331">
                  <c:v>0.82791001071342596</c:v>
                </c:pt>
                <c:pt idx="5332">
                  <c:v>0.82790761638321686</c:v>
                </c:pt>
                <c:pt idx="5333">
                  <c:v>0.82791044489490995</c:v>
                </c:pt>
                <c:pt idx="5334">
                  <c:v>0.82791328956038579</c:v>
                </c:pt>
                <c:pt idx="5335">
                  <c:v>0.82791081391242938</c:v>
                </c:pt>
                <c:pt idx="5336">
                  <c:v>0.82790928496159455</c:v>
                </c:pt>
                <c:pt idx="5337">
                  <c:v>0.82791483111120745</c:v>
                </c:pt>
                <c:pt idx="5338">
                  <c:v>0.82791059677766943</c:v>
                </c:pt>
                <c:pt idx="5339">
                  <c:v>0.82790979158002254</c:v>
                </c:pt>
                <c:pt idx="5340">
                  <c:v>0.82790536882681853</c:v>
                </c:pt>
                <c:pt idx="5341">
                  <c:v>0.82790440160586598</c:v>
                </c:pt>
                <c:pt idx="5342">
                  <c:v>0.82790219582203461</c:v>
                </c:pt>
                <c:pt idx="5343">
                  <c:v>0.82790053214854253</c:v>
                </c:pt>
                <c:pt idx="5344">
                  <c:v>0.82788207477972409</c:v>
                </c:pt>
                <c:pt idx="5345">
                  <c:v>0.82785950744142023</c:v>
                </c:pt>
                <c:pt idx="5346">
                  <c:v>0.82783166174163381</c:v>
                </c:pt>
                <c:pt idx="5347">
                  <c:v>0.82781568291301855</c:v>
                </c:pt>
                <c:pt idx="5348">
                  <c:v>0.82780476477628817</c:v>
                </c:pt>
                <c:pt idx="5349">
                  <c:v>0.8277910101406647</c:v>
                </c:pt>
                <c:pt idx="5350">
                  <c:v>0.82778354825040623</c:v>
                </c:pt>
                <c:pt idx="5351">
                  <c:v>0.82777542003714777</c:v>
                </c:pt>
                <c:pt idx="5352">
                  <c:v>0.82777391163482406</c:v>
                </c:pt>
                <c:pt idx="5353">
                  <c:v>0.82777058120552571</c:v>
                </c:pt>
                <c:pt idx="5354">
                  <c:v>0.82777235617160183</c:v>
                </c:pt>
                <c:pt idx="5355">
                  <c:v>0.82777182886395551</c:v>
                </c:pt>
                <c:pt idx="5356">
                  <c:v>0.82777246132423732</c:v>
                </c:pt>
                <c:pt idx="5357">
                  <c:v>0.82777196226020333</c:v>
                </c:pt>
                <c:pt idx="5358">
                  <c:v>0.82776847085259453</c:v>
                </c:pt>
                <c:pt idx="5359">
                  <c:v>0.82776835400426008</c:v>
                </c:pt>
                <c:pt idx="5360">
                  <c:v>0.82777204736048982</c:v>
                </c:pt>
                <c:pt idx="5361">
                  <c:v>0.82777702983093715</c:v>
                </c:pt>
                <c:pt idx="5362">
                  <c:v>0.82777696396674771</c:v>
                </c:pt>
                <c:pt idx="5363">
                  <c:v>0.82777995039911723</c:v>
                </c:pt>
                <c:pt idx="5364">
                  <c:v>0.82778394922741039</c:v>
                </c:pt>
                <c:pt idx="5365">
                  <c:v>0.82778395557142181</c:v>
                </c:pt>
                <c:pt idx="5366">
                  <c:v>0.82778395895983059</c:v>
                </c:pt>
                <c:pt idx="5367">
                  <c:v>0.82778120359930196</c:v>
                </c:pt>
                <c:pt idx="5368">
                  <c:v>0.82778667787148852</c:v>
                </c:pt>
                <c:pt idx="5369">
                  <c:v>0.82778387448241753</c:v>
                </c:pt>
                <c:pt idx="5370">
                  <c:v>0.82778239778946605</c:v>
                </c:pt>
                <c:pt idx="5371">
                  <c:v>0.82778776395341447</c:v>
                </c:pt>
                <c:pt idx="5372">
                  <c:v>0.82779519924324929</c:v>
                </c:pt>
                <c:pt idx="5373">
                  <c:v>0.82780071711057446</c:v>
                </c:pt>
                <c:pt idx="5374">
                  <c:v>0.82779716535585091</c:v>
                </c:pt>
                <c:pt idx="5375">
                  <c:v>0.82780351173486899</c:v>
                </c:pt>
                <c:pt idx="5376">
                  <c:v>0.8278068788664612</c:v>
                </c:pt>
                <c:pt idx="5377">
                  <c:v>0.82780758525548381</c:v>
                </c:pt>
                <c:pt idx="5378">
                  <c:v>0.82780940816206616</c:v>
                </c:pt>
                <c:pt idx="5379">
                  <c:v>0.82781689513627099</c:v>
                </c:pt>
                <c:pt idx="5380">
                  <c:v>0.82781920457025659</c:v>
                </c:pt>
                <c:pt idx="5381">
                  <c:v>0.82782049760772058</c:v>
                </c:pt>
                <c:pt idx="5382">
                  <c:v>0.82781475175086905</c:v>
                </c:pt>
                <c:pt idx="5383">
                  <c:v>0.82780991816890281</c:v>
                </c:pt>
                <c:pt idx="5384">
                  <c:v>0.82781530354426813</c:v>
                </c:pt>
                <c:pt idx="5385">
                  <c:v>0.82781558348558359</c:v>
                </c:pt>
                <c:pt idx="5386">
                  <c:v>0.82781048695701709</c:v>
                </c:pt>
                <c:pt idx="5387">
                  <c:v>0.82781185932426959</c:v>
                </c:pt>
                <c:pt idx="5388">
                  <c:v>0.82780818672061396</c:v>
                </c:pt>
                <c:pt idx="5389">
                  <c:v>0.82781455805686688</c:v>
                </c:pt>
                <c:pt idx="5390">
                  <c:v>0.82781436329318947</c:v>
                </c:pt>
                <c:pt idx="5391">
                  <c:v>0.82782317521829363</c:v>
                </c:pt>
                <c:pt idx="5392">
                  <c:v>0.82783075079722079</c:v>
                </c:pt>
                <c:pt idx="5393">
                  <c:v>0.82783649652736069</c:v>
                </c:pt>
                <c:pt idx="5394">
                  <c:v>0.82784339574477317</c:v>
                </c:pt>
                <c:pt idx="5395">
                  <c:v>0.82785062488132632</c:v>
                </c:pt>
                <c:pt idx="5396">
                  <c:v>0.82785752272296909</c:v>
                </c:pt>
                <c:pt idx="5397">
                  <c:v>0.82785867803281299</c:v>
                </c:pt>
                <c:pt idx="5398">
                  <c:v>0.82786338651182589</c:v>
                </c:pt>
                <c:pt idx="5399">
                  <c:v>0.82786673605050953</c:v>
                </c:pt>
                <c:pt idx="5400">
                  <c:v>0.82786746850511794</c:v>
                </c:pt>
                <c:pt idx="5401">
                  <c:v>0.82786834293068301</c:v>
                </c:pt>
                <c:pt idx="5402">
                  <c:v>0.82787214451117797</c:v>
                </c:pt>
                <c:pt idx="5403">
                  <c:v>0.82787850806429386</c:v>
                </c:pt>
                <c:pt idx="5404">
                  <c:v>0.82788045748827488</c:v>
                </c:pt>
                <c:pt idx="5405">
                  <c:v>0.82787559613417849</c:v>
                </c:pt>
                <c:pt idx="5406">
                  <c:v>0.82787394278061555</c:v>
                </c:pt>
                <c:pt idx="5407">
                  <c:v>0.82787283900374964</c:v>
                </c:pt>
                <c:pt idx="5408">
                  <c:v>0.82787630861378914</c:v>
                </c:pt>
                <c:pt idx="5409">
                  <c:v>0.82788054483325446</c:v>
                </c:pt>
                <c:pt idx="5410">
                  <c:v>0.82788634356017832</c:v>
                </c:pt>
                <c:pt idx="5411">
                  <c:v>0.82788917204719126</c:v>
                </c:pt>
                <c:pt idx="5412">
                  <c:v>0.82789457371704656</c:v>
                </c:pt>
                <c:pt idx="5413">
                  <c:v>0.827897981094044</c:v>
                </c:pt>
                <c:pt idx="5414">
                  <c:v>0.82789474797088858</c:v>
                </c:pt>
                <c:pt idx="5415">
                  <c:v>0.82789166622033517</c:v>
                </c:pt>
                <c:pt idx="5416">
                  <c:v>0.8278724519251508</c:v>
                </c:pt>
                <c:pt idx="5417">
                  <c:v>0.8278679015708772</c:v>
                </c:pt>
                <c:pt idx="5418">
                  <c:v>0.82785957312953773</c:v>
                </c:pt>
                <c:pt idx="5419">
                  <c:v>0.82785464173127121</c:v>
                </c:pt>
                <c:pt idx="5420">
                  <c:v>0.82783889465004157</c:v>
                </c:pt>
                <c:pt idx="5421">
                  <c:v>0.82781950092871071</c:v>
                </c:pt>
                <c:pt idx="5422">
                  <c:v>0.82781207530793999</c:v>
                </c:pt>
                <c:pt idx="5423">
                  <c:v>0.82780061616922118</c:v>
                </c:pt>
                <c:pt idx="5424">
                  <c:v>0.82779273669806341</c:v>
                </c:pt>
                <c:pt idx="5425">
                  <c:v>0.82778531333267036</c:v>
                </c:pt>
                <c:pt idx="5426">
                  <c:v>0.82778782662588435</c:v>
                </c:pt>
                <c:pt idx="5427">
                  <c:v>0.82778084169599631</c:v>
                </c:pt>
                <c:pt idx="5428">
                  <c:v>0.82777847062716226</c:v>
                </c:pt>
                <c:pt idx="5429">
                  <c:v>0.82778140601203087</c:v>
                </c:pt>
                <c:pt idx="5430">
                  <c:v>0.82778187923922242</c:v>
                </c:pt>
                <c:pt idx="5431">
                  <c:v>0.8277776118838982</c:v>
                </c:pt>
                <c:pt idx="5432">
                  <c:v>0.82777270316280893</c:v>
                </c:pt>
                <c:pt idx="5433">
                  <c:v>0.82777380492703578</c:v>
                </c:pt>
                <c:pt idx="5434">
                  <c:v>0.82777944777060242</c:v>
                </c:pt>
                <c:pt idx="5435">
                  <c:v>0.82778328964586301</c:v>
                </c:pt>
                <c:pt idx="5436">
                  <c:v>0.82778717484884323</c:v>
                </c:pt>
                <c:pt idx="5437">
                  <c:v>0.82778659017436507</c:v>
                </c:pt>
                <c:pt idx="5438">
                  <c:v>0.82778756256762209</c:v>
                </c:pt>
                <c:pt idx="5439">
                  <c:v>0.82779742500538933</c:v>
                </c:pt>
                <c:pt idx="5440">
                  <c:v>0.82780405916153099</c:v>
                </c:pt>
                <c:pt idx="5441">
                  <c:v>0.82780104982324132</c:v>
                </c:pt>
                <c:pt idx="5442">
                  <c:v>0.82779748033490219</c:v>
                </c:pt>
                <c:pt idx="5443">
                  <c:v>0.82780491505122389</c:v>
                </c:pt>
                <c:pt idx="5444">
                  <c:v>0.82780062704535717</c:v>
                </c:pt>
                <c:pt idx="5445">
                  <c:v>0.82779483812820476</c:v>
                </c:pt>
                <c:pt idx="5446">
                  <c:v>0.82778821999913432</c:v>
                </c:pt>
                <c:pt idx="5447">
                  <c:v>0.82779388369730644</c:v>
                </c:pt>
                <c:pt idx="5448">
                  <c:v>0.82779450574962332</c:v>
                </c:pt>
                <c:pt idx="5449">
                  <c:v>0.82779474552288468</c:v>
                </c:pt>
                <c:pt idx="5450">
                  <c:v>0.82779679307994514</c:v>
                </c:pt>
                <c:pt idx="5451">
                  <c:v>0.82779575418562945</c:v>
                </c:pt>
                <c:pt idx="5452">
                  <c:v>0.82779825969570653</c:v>
                </c:pt>
                <c:pt idx="5453">
                  <c:v>0.82780224610339581</c:v>
                </c:pt>
                <c:pt idx="5454">
                  <c:v>0.82781010998028859</c:v>
                </c:pt>
                <c:pt idx="5455">
                  <c:v>0.82781309181386675</c:v>
                </c:pt>
                <c:pt idx="5456">
                  <c:v>0.82781353519293321</c:v>
                </c:pt>
                <c:pt idx="5457">
                  <c:v>0.82782981091890318</c:v>
                </c:pt>
                <c:pt idx="5458">
                  <c:v>0.82783921574842401</c:v>
                </c:pt>
                <c:pt idx="5459">
                  <c:v>0.8278438758294443</c:v>
                </c:pt>
                <c:pt idx="5460">
                  <c:v>0.82785075234499961</c:v>
                </c:pt>
                <c:pt idx="5461">
                  <c:v>0.82785278452585354</c:v>
                </c:pt>
                <c:pt idx="5462">
                  <c:v>0.82785456511103583</c:v>
                </c:pt>
                <c:pt idx="5463">
                  <c:v>0.82786156736641348</c:v>
                </c:pt>
                <c:pt idx="5464">
                  <c:v>0.82785607274977868</c:v>
                </c:pt>
                <c:pt idx="5465">
                  <c:v>0.82785733462670386</c:v>
                </c:pt>
                <c:pt idx="5466">
                  <c:v>0.8278598153202531</c:v>
                </c:pt>
                <c:pt idx="5467">
                  <c:v>0.82785784333512213</c:v>
                </c:pt>
                <c:pt idx="5468">
                  <c:v>0.82786354653979899</c:v>
                </c:pt>
                <c:pt idx="5469">
                  <c:v>0.82785943043036514</c:v>
                </c:pt>
                <c:pt idx="5470">
                  <c:v>0.827857121569893</c:v>
                </c:pt>
                <c:pt idx="5471">
                  <c:v>0.82785127875166864</c:v>
                </c:pt>
                <c:pt idx="5472">
                  <c:v>0.82785414837437932</c:v>
                </c:pt>
                <c:pt idx="5473">
                  <c:v>0.82785678279793984</c:v>
                </c:pt>
                <c:pt idx="5474">
                  <c:v>0.82785800631538675</c:v>
                </c:pt>
                <c:pt idx="5475">
                  <c:v>0.82785855868229941</c:v>
                </c:pt>
                <c:pt idx="5476">
                  <c:v>0.82786005505814975</c:v>
                </c:pt>
                <c:pt idx="5477">
                  <c:v>0.82785818748675355</c:v>
                </c:pt>
                <c:pt idx="5478">
                  <c:v>0.82784997981699493</c:v>
                </c:pt>
                <c:pt idx="5479">
                  <c:v>0.82784405118426363</c:v>
                </c:pt>
                <c:pt idx="5480">
                  <c:v>0.82784016577722042</c:v>
                </c:pt>
                <c:pt idx="5481">
                  <c:v>0.82784557046603413</c:v>
                </c:pt>
                <c:pt idx="5482">
                  <c:v>0.82784648516168458</c:v>
                </c:pt>
                <c:pt idx="5483">
                  <c:v>0.82784381793439643</c:v>
                </c:pt>
                <c:pt idx="5484">
                  <c:v>0.82784177356168176</c:v>
                </c:pt>
                <c:pt idx="5485">
                  <c:v>0.82783729491944702</c:v>
                </c:pt>
                <c:pt idx="5486">
                  <c:v>0.82784198207237258</c:v>
                </c:pt>
                <c:pt idx="5487">
                  <c:v>0.8278470795825783</c:v>
                </c:pt>
                <c:pt idx="5488">
                  <c:v>0.82784406634572238</c:v>
                </c:pt>
                <c:pt idx="5489">
                  <c:v>0.82784152436209468</c:v>
                </c:pt>
                <c:pt idx="5490">
                  <c:v>0.82783650353216931</c:v>
                </c:pt>
                <c:pt idx="5491">
                  <c:v>0.82783033941887341</c:v>
                </c:pt>
                <c:pt idx="5492">
                  <c:v>0.827822400733632</c:v>
                </c:pt>
                <c:pt idx="5493">
                  <c:v>0.82780624356254096</c:v>
                </c:pt>
                <c:pt idx="5494">
                  <c:v>0.82779839707449343</c:v>
                </c:pt>
                <c:pt idx="5495">
                  <c:v>0.82779028585595005</c:v>
                </c:pt>
                <c:pt idx="5496">
                  <c:v>0.82778257670139221</c:v>
                </c:pt>
                <c:pt idx="5497">
                  <c:v>0.82778372386933341</c:v>
                </c:pt>
                <c:pt idx="5498">
                  <c:v>0.82778007903780815</c:v>
                </c:pt>
                <c:pt idx="5499">
                  <c:v>0.82777739773273196</c:v>
                </c:pt>
                <c:pt idx="5500">
                  <c:v>0.82777966749482546</c:v>
                </c:pt>
                <c:pt idx="5501">
                  <c:v>0.82778164032088875</c:v>
                </c:pt>
                <c:pt idx="5502">
                  <c:v>0.82777639523461566</c:v>
                </c:pt>
                <c:pt idx="5503">
                  <c:v>0.82777030749550562</c:v>
                </c:pt>
                <c:pt idx="5504">
                  <c:v>0.82777224354192369</c:v>
                </c:pt>
                <c:pt idx="5505">
                  <c:v>0.82777556791930951</c:v>
                </c:pt>
                <c:pt idx="5506">
                  <c:v>0.82778475863302892</c:v>
                </c:pt>
                <c:pt idx="5507">
                  <c:v>0.82778567883175858</c:v>
                </c:pt>
                <c:pt idx="5508">
                  <c:v>0.82778660383334246</c:v>
                </c:pt>
                <c:pt idx="5509">
                  <c:v>0.82778917812453578</c:v>
                </c:pt>
                <c:pt idx="5510">
                  <c:v>0.8277906721816527</c:v>
                </c:pt>
                <c:pt idx="5511">
                  <c:v>0.82779395142274304</c:v>
                </c:pt>
                <c:pt idx="5512">
                  <c:v>0.82779780912101186</c:v>
                </c:pt>
                <c:pt idx="5513">
                  <c:v>0.82779388831009315</c:v>
                </c:pt>
                <c:pt idx="5514">
                  <c:v>0.82779358277467385</c:v>
                </c:pt>
                <c:pt idx="5515">
                  <c:v>0.82779801802583319</c:v>
                </c:pt>
                <c:pt idx="5516">
                  <c:v>0.82779429068017341</c:v>
                </c:pt>
                <c:pt idx="5517">
                  <c:v>0.82780091357342256</c:v>
                </c:pt>
                <c:pt idx="5518">
                  <c:v>0.827798418981468</c:v>
                </c:pt>
                <c:pt idx="5519">
                  <c:v>0.82779900217814484</c:v>
                </c:pt>
                <c:pt idx="5520">
                  <c:v>0.82780467582679562</c:v>
                </c:pt>
                <c:pt idx="5521">
                  <c:v>0.8278147387740582</c:v>
                </c:pt>
                <c:pt idx="5522">
                  <c:v>0.82781987645231803</c:v>
                </c:pt>
                <c:pt idx="5523">
                  <c:v>0.82782503297254439</c:v>
                </c:pt>
                <c:pt idx="5524">
                  <c:v>0.82782862772421284</c:v>
                </c:pt>
                <c:pt idx="5525">
                  <c:v>0.82783362776288849</c:v>
                </c:pt>
                <c:pt idx="5526">
                  <c:v>0.82783329650665349</c:v>
                </c:pt>
                <c:pt idx="5527">
                  <c:v>0.82784178509936701</c:v>
                </c:pt>
                <c:pt idx="5528">
                  <c:v>0.8278470809657219</c:v>
                </c:pt>
                <c:pt idx="5529">
                  <c:v>0.82785250728671755</c:v>
                </c:pt>
                <c:pt idx="5530">
                  <c:v>0.82785234587560097</c:v>
                </c:pt>
                <c:pt idx="5531">
                  <c:v>0.82785376292166268</c:v>
                </c:pt>
                <c:pt idx="5532">
                  <c:v>0.82785575600413808</c:v>
                </c:pt>
                <c:pt idx="5533">
                  <c:v>0.82785696441279744</c:v>
                </c:pt>
                <c:pt idx="5534">
                  <c:v>0.82785275561000748</c:v>
                </c:pt>
                <c:pt idx="5535">
                  <c:v>0.8278573784399007</c:v>
                </c:pt>
                <c:pt idx="5536">
                  <c:v>0.82786192009275383</c:v>
                </c:pt>
                <c:pt idx="5537">
                  <c:v>0.82785472209205935</c:v>
                </c:pt>
                <c:pt idx="5538">
                  <c:v>0.82786714460252475</c:v>
                </c:pt>
                <c:pt idx="5539">
                  <c:v>0.82785585421456886</c:v>
                </c:pt>
                <c:pt idx="5540">
                  <c:v>0.82785825225327669</c:v>
                </c:pt>
                <c:pt idx="5541">
                  <c:v>0.82786014837437938</c:v>
                </c:pt>
                <c:pt idx="5542">
                  <c:v>0.82785752030882576</c:v>
                </c:pt>
                <c:pt idx="5543">
                  <c:v>0.82785920147319481</c:v>
                </c:pt>
                <c:pt idx="5544">
                  <c:v>0.82785360971580457</c:v>
                </c:pt>
                <c:pt idx="5545">
                  <c:v>0.8278564026582349</c:v>
                </c:pt>
                <c:pt idx="5546">
                  <c:v>0.82785500849341309</c:v>
                </c:pt>
                <c:pt idx="5547">
                  <c:v>0.8278571670896343</c:v>
                </c:pt>
                <c:pt idx="5548">
                  <c:v>0.82784958594427216</c:v>
                </c:pt>
                <c:pt idx="5549">
                  <c:v>0.82784617517886583</c:v>
                </c:pt>
                <c:pt idx="5550">
                  <c:v>0.82784871911177671</c:v>
                </c:pt>
                <c:pt idx="5551">
                  <c:v>0.82784903583273728</c:v>
                </c:pt>
                <c:pt idx="5552">
                  <c:v>0.82784562490194358</c:v>
                </c:pt>
                <c:pt idx="5553">
                  <c:v>0.82784413390246092</c:v>
                </c:pt>
                <c:pt idx="5554">
                  <c:v>0.82784287237030596</c:v>
                </c:pt>
                <c:pt idx="5555">
                  <c:v>0.82784349754361275</c:v>
                </c:pt>
                <c:pt idx="5556">
                  <c:v>0.82784233065409718</c:v>
                </c:pt>
                <c:pt idx="5557">
                  <c:v>0.82783944608798599</c:v>
                </c:pt>
                <c:pt idx="5558">
                  <c:v>0.82783441521954604</c:v>
                </c:pt>
                <c:pt idx="5559">
                  <c:v>0.82783397308953766</c:v>
                </c:pt>
                <c:pt idx="5560">
                  <c:v>0.82783828467686937</c:v>
                </c:pt>
                <c:pt idx="5561">
                  <c:v>0.82783964082698336</c:v>
                </c:pt>
                <c:pt idx="5562">
                  <c:v>0.82783841909343214</c:v>
                </c:pt>
                <c:pt idx="5563">
                  <c:v>0.82783686259921019</c:v>
                </c:pt>
                <c:pt idx="5564">
                  <c:v>0.8278323563749127</c:v>
                </c:pt>
                <c:pt idx="5565">
                  <c:v>0.82781696417005868</c:v>
                </c:pt>
                <c:pt idx="5566">
                  <c:v>0.82780524258090149</c:v>
                </c:pt>
                <c:pt idx="5567">
                  <c:v>0.82779841725355419</c:v>
                </c:pt>
                <c:pt idx="5568">
                  <c:v>0.82779200446151358</c:v>
                </c:pt>
                <c:pt idx="5569">
                  <c:v>0.82778688135720369</c:v>
                </c:pt>
                <c:pt idx="5570">
                  <c:v>0.82778015379348546</c:v>
                </c:pt>
                <c:pt idx="5571">
                  <c:v>0.82777589113898409</c:v>
                </c:pt>
                <c:pt idx="5572">
                  <c:v>0.82777842247190825</c:v>
                </c:pt>
                <c:pt idx="5573">
                  <c:v>0.82777889327833476</c:v>
                </c:pt>
                <c:pt idx="5574">
                  <c:v>0.8277821137381477</c:v>
                </c:pt>
                <c:pt idx="5575">
                  <c:v>0.82778470533015047</c:v>
                </c:pt>
                <c:pt idx="5576">
                  <c:v>0.82778551079521623</c:v>
                </c:pt>
                <c:pt idx="5577">
                  <c:v>0.82778316532048613</c:v>
                </c:pt>
                <c:pt idx="5578">
                  <c:v>0.82777771566076408</c:v>
                </c:pt>
                <c:pt idx="5579">
                  <c:v>0.82777700765323303</c:v>
                </c:pt>
                <c:pt idx="5580">
                  <c:v>0.82777736672027391</c:v>
                </c:pt>
                <c:pt idx="5581">
                  <c:v>0.82777910410444822</c:v>
                </c:pt>
                <c:pt idx="5582">
                  <c:v>0.82778152285705453</c:v>
                </c:pt>
                <c:pt idx="5583">
                  <c:v>0.827786054700136</c:v>
                </c:pt>
                <c:pt idx="5584">
                  <c:v>0.82778924755320593</c:v>
                </c:pt>
                <c:pt idx="5585">
                  <c:v>0.82778890702203733</c:v>
                </c:pt>
                <c:pt idx="5586">
                  <c:v>0.82779438297608821</c:v>
                </c:pt>
                <c:pt idx="5587">
                  <c:v>0.82779808540318878</c:v>
                </c:pt>
                <c:pt idx="5588">
                  <c:v>0.82779930824509096</c:v>
                </c:pt>
                <c:pt idx="5589">
                  <c:v>0.82779903854635317</c:v>
                </c:pt>
                <c:pt idx="5590">
                  <c:v>0.82780801641800938</c:v>
                </c:pt>
                <c:pt idx="5591">
                  <c:v>0.8278135489999916</c:v>
                </c:pt>
                <c:pt idx="5592">
                  <c:v>0.8278183362739554</c:v>
                </c:pt>
                <c:pt idx="5593">
                  <c:v>0.82782844191206839</c:v>
                </c:pt>
                <c:pt idx="5594">
                  <c:v>0.82783440494235561</c:v>
                </c:pt>
                <c:pt idx="5595">
                  <c:v>0.8278403674378052</c:v>
                </c:pt>
                <c:pt idx="5596">
                  <c:v>0.82784392957581354</c:v>
                </c:pt>
                <c:pt idx="5597">
                  <c:v>0.82785575241904008</c:v>
                </c:pt>
                <c:pt idx="5598">
                  <c:v>0.82785645673206787</c:v>
                </c:pt>
                <c:pt idx="5599">
                  <c:v>0.82786015355405762</c:v>
                </c:pt>
                <c:pt idx="5600">
                  <c:v>0.82786127255573816</c:v>
                </c:pt>
                <c:pt idx="5601">
                  <c:v>0.82786747203423394</c:v>
                </c:pt>
                <c:pt idx="5602">
                  <c:v>0.82787100777588174</c:v>
                </c:pt>
                <c:pt idx="5603">
                  <c:v>0.82786865895141848</c:v>
                </c:pt>
                <c:pt idx="5604">
                  <c:v>0.82786294238317415</c:v>
                </c:pt>
                <c:pt idx="5605">
                  <c:v>0.8278621494794195</c:v>
                </c:pt>
                <c:pt idx="5606">
                  <c:v>0.82785935526325083</c:v>
                </c:pt>
                <c:pt idx="5607">
                  <c:v>0.82786123566337688</c:v>
                </c:pt>
                <c:pt idx="5608">
                  <c:v>0.82785949901810318</c:v>
                </c:pt>
                <c:pt idx="5609">
                  <c:v>0.82785762863181167</c:v>
                </c:pt>
                <c:pt idx="5610">
                  <c:v>0.82785493433261836</c:v>
                </c:pt>
                <c:pt idx="5611">
                  <c:v>0.82785402938338359</c:v>
                </c:pt>
                <c:pt idx="5612">
                  <c:v>0.82784981093620946</c:v>
                </c:pt>
                <c:pt idx="5613">
                  <c:v>0.82785096704831007</c:v>
                </c:pt>
                <c:pt idx="5614">
                  <c:v>0.82784943376610276</c:v>
                </c:pt>
                <c:pt idx="5615">
                  <c:v>0.8278558075231206</c:v>
                </c:pt>
                <c:pt idx="5616">
                  <c:v>0.82785495698511513</c:v>
                </c:pt>
                <c:pt idx="5617">
                  <c:v>0.82785651747993483</c:v>
                </c:pt>
                <c:pt idx="5618">
                  <c:v>0.82784920737040446</c:v>
                </c:pt>
                <c:pt idx="5619">
                  <c:v>0.82784678508868226</c:v>
                </c:pt>
                <c:pt idx="5620">
                  <c:v>0.82784499567536785</c:v>
                </c:pt>
                <c:pt idx="5621">
                  <c:v>0.82784323883703792</c:v>
                </c:pt>
                <c:pt idx="5622">
                  <c:v>0.82784084732172425</c:v>
                </c:pt>
                <c:pt idx="5623">
                  <c:v>0.82784067489045365</c:v>
                </c:pt>
                <c:pt idx="5624">
                  <c:v>0.82784028495497286</c:v>
                </c:pt>
                <c:pt idx="5625">
                  <c:v>0.82783673759497756</c:v>
                </c:pt>
                <c:pt idx="5626">
                  <c:v>0.82783580013411406</c:v>
                </c:pt>
                <c:pt idx="5627">
                  <c:v>0.82783744149987937</c:v>
                </c:pt>
                <c:pt idx="5628">
                  <c:v>0.82783188241950523</c:v>
                </c:pt>
                <c:pt idx="5629">
                  <c:v>0.82782702361288552</c:v>
                </c:pt>
                <c:pt idx="5630">
                  <c:v>0.82782445989504438</c:v>
                </c:pt>
                <c:pt idx="5631">
                  <c:v>0.8278227595826142</c:v>
                </c:pt>
                <c:pt idx="5632">
                  <c:v>0.82781396085569048</c:v>
                </c:pt>
                <c:pt idx="5633">
                  <c:v>0.82781288682491805</c:v>
                </c:pt>
                <c:pt idx="5634">
                  <c:v>0.82781086519273617</c:v>
                </c:pt>
                <c:pt idx="5635">
                  <c:v>0.8278056314187161</c:v>
                </c:pt>
                <c:pt idx="5636">
                  <c:v>0.82779504625876055</c:v>
                </c:pt>
                <c:pt idx="5637">
                  <c:v>0.82779765839927455</c:v>
                </c:pt>
                <c:pt idx="5638">
                  <c:v>0.82779603499586807</c:v>
                </c:pt>
                <c:pt idx="5639">
                  <c:v>0.82779402319813766</c:v>
                </c:pt>
                <c:pt idx="5640">
                  <c:v>0.82778557239138906</c:v>
                </c:pt>
                <c:pt idx="5641">
                  <c:v>0.82778599748800674</c:v>
                </c:pt>
                <c:pt idx="5642">
                  <c:v>0.82778851213231031</c:v>
                </c:pt>
                <c:pt idx="5643">
                  <c:v>0.82778970541818642</c:v>
                </c:pt>
                <c:pt idx="5644">
                  <c:v>0.82779093655338321</c:v>
                </c:pt>
                <c:pt idx="5645">
                  <c:v>0.82779297319232126</c:v>
                </c:pt>
                <c:pt idx="5646">
                  <c:v>0.82779458089943125</c:v>
                </c:pt>
                <c:pt idx="5647">
                  <c:v>0.82779417768841879</c:v>
                </c:pt>
                <c:pt idx="5648">
                  <c:v>0.82779179083525212</c:v>
                </c:pt>
                <c:pt idx="5649">
                  <c:v>0.82779236475699525</c:v>
                </c:pt>
                <c:pt idx="5650">
                  <c:v>0.82779029667610382</c:v>
                </c:pt>
                <c:pt idx="5651">
                  <c:v>0.82779451703388529</c:v>
                </c:pt>
                <c:pt idx="5652">
                  <c:v>0.82779919460578244</c:v>
                </c:pt>
                <c:pt idx="5653">
                  <c:v>0.82779867394824203</c:v>
                </c:pt>
                <c:pt idx="5654">
                  <c:v>0.82779971992546986</c:v>
                </c:pt>
                <c:pt idx="5655">
                  <c:v>0.82780167317066589</c:v>
                </c:pt>
                <c:pt idx="5656">
                  <c:v>0.82780168082709116</c:v>
                </c:pt>
                <c:pt idx="5657">
                  <c:v>0.82780875173687352</c:v>
                </c:pt>
                <c:pt idx="5658">
                  <c:v>0.82781773008001147</c:v>
                </c:pt>
                <c:pt idx="5659">
                  <c:v>0.82782516764990421</c:v>
                </c:pt>
                <c:pt idx="5660">
                  <c:v>0.82782802951415801</c:v>
                </c:pt>
                <c:pt idx="5661">
                  <c:v>0.82783772093510022</c:v>
                </c:pt>
                <c:pt idx="5662">
                  <c:v>0.82784564628145429</c:v>
                </c:pt>
                <c:pt idx="5663">
                  <c:v>0.82785227785144366</c:v>
                </c:pt>
                <c:pt idx="5664">
                  <c:v>0.82786150393036273</c:v>
                </c:pt>
                <c:pt idx="5665">
                  <c:v>0.82786647905047916</c:v>
                </c:pt>
                <c:pt idx="5666">
                  <c:v>0.82786539062513975</c:v>
                </c:pt>
                <c:pt idx="5667">
                  <c:v>0.82786853125900217</c:v>
                </c:pt>
                <c:pt idx="5668">
                  <c:v>0.82787341892142297</c:v>
                </c:pt>
                <c:pt idx="5669">
                  <c:v>0.82787718520007414</c:v>
                </c:pt>
                <c:pt idx="5670">
                  <c:v>0.82787795379745854</c:v>
                </c:pt>
                <c:pt idx="5671">
                  <c:v>0.82787810036720633</c:v>
                </c:pt>
                <c:pt idx="5672">
                  <c:v>0.82787765844126104</c:v>
                </c:pt>
                <c:pt idx="5673">
                  <c:v>0.82787685318025839</c:v>
                </c:pt>
                <c:pt idx="5674">
                  <c:v>0.82787497560902334</c:v>
                </c:pt>
                <c:pt idx="5675">
                  <c:v>0.82787532225546023</c:v>
                </c:pt>
                <c:pt idx="5676">
                  <c:v>0.82787325965296787</c:v>
                </c:pt>
                <c:pt idx="5677">
                  <c:v>0.82787694165826897</c:v>
                </c:pt>
                <c:pt idx="5678">
                  <c:v>0.82787301649129785</c:v>
                </c:pt>
                <c:pt idx="5679">
                  <c:v>0.82786912917364708</c:v>
                </c:pt>
                <c:pt idx="5680">
                  <c:v>0.82786107187017099</c:v>
                </c:pt>
                <c:pt idx="5681">
                  <c:v>0.82786074621904671</c:v>
                </c:pt>
                <c:pt idx="5682">
                  <c:v>0.82785914300869645</c:v>
                </c:pt>
                <c:pt idx="5683">
                  <c:v>0.82785005980502191</c:v>
                </c:pt>
                <c:pt idx="5684">
                  <c:v>0.8278471568297503</c:v>
                </c:pt>
                <c:pt idx="5685">
                  <c:v>0.82784121110027253</c:v>
                </c:pt>
                <c:pt idx="5686">
                  <c:v>0.82784153792310355</c:v>
                </c:pt>
                <c:pt idx="5687">
                  <c:v>0.82783300963381801</c:v>
                </c:pt>
                <c:pt idx="5688">
                  <c:v>0.82782681120031743</c:v>
                </c:pt>
                <c:pt idx="5689">
                  <c:v>0.8278335477188794</c:v>
                </c:pt>
                <c:pt idx="5690">
                  <c:v>0.8278308751152238</c:v>
                </c:pt>
                <c:pt idx="5691">
                  <c:v>0.82782720885557959</c:v>
                </c:pt>
                <c:pt idx="5692">
                  <c:v>0.82782542276731808</c:v>
                </c:pt>
                <c:pt idx="5693">
                  <c:v>0.82782866385299336</c:v>
                </c:pt>
                <c:pt idx="5694">
                  <c:v>0.82782283577410642</c:v>
                </c:pt>
                <c:pt idx="5695">
                  <c:v>0.82781952402138748</c:v>
                </c:pt>
                <c:pt idx="5696">
                  <c:v>0.82781605313760953</c:v>
                </c:pt>
                <c:pt idx="5697">
                  <c:v>0.82781792358725692</c:v>
                </c:pt>
                <c:pt idx="5698">
                  <c:v>0.82781530888527088</c:v>
                </c:pt>
                <c:pt idx="5699">
                  <c:v>0.82781172390469837</c:v>
                </c:pt>
                <c:pt idx="5700">
                  <c:v>0.82781123440769699</c:v>
                </c:pt>
                <c:pt idx="5701">
                  <c:v>0.82780358729611381</c:v>
                </c:pt>
                <c:pt idx="5702">
                  <c:v>0.82779960363996419</c:v>
                </c:pt>
                <c:pt idx="5703">
                  <c:v>0.82779786782162712</c:v>
                </c:pt>
                <c:pt idx="5704">
                  <c:v>0.82779120743451229</c:v>
                </c:pt>
                <c:pt idx="5705">
                  <c:v>0.82779085225204219</c:v>
                </c:pt>
                <c:pt idx="5706">
                  <c:v>0.82778416462763493</c:v>
                </c:pt>
                <c:pt idx="5707">
                  <c:v>0.82777953104500657</c:v>
                </c:pt>
                <c:pt idx="5708">
                  <c:v>0.8277777199608346</c:v>
                </c:pt>
                <c:pt idx="5709">
                  <c:v>0.82777353556644651</c:v>
                </c:pt>
                <c:pt idx="5710">
                  <c:v>0.82777794307015562</c:v>
                </c:pt>
                <c:pt idx="5711">
                  <c:v>0.82777827298929652</c:v>
                </c:pt>
                <c:pt idx="5712">
                  <c:v>0.82778301067956517</c:v>
                </c:pt>
                <c:pt idx="5713">
                  <c:v>0.82778010760226228</c:v>
                </c:pt>
                <c:pt idx="5714">
                  <c:v>0.82778113779515738</c:v>
                </c:pt>
                <c:pt idx="5715">
                  <c:v>0.82777632432889614</c:v>
                </c:pt>
                <c:pt idx="5716">
                  <c:v>0.8277834894731918</c:v>
                </c:pt>
                <c:pt idx="5717">
                  <c:v>0.82778685674549113</c:v>
                </c:pt>
                <c:pt idx="5718">
                  <c:v>0.82778291423903472</c:v>
                </c:pt>
                <c:pt idx="5719">
                  <c:v>0.82778857350380297</c:v>
                </c:pt>
                <c:pt idx="5720">
                  <c:v>0.8277925532860666</c:v>
                </c:pt>
                <c:pt idx="5721">
                  <c:v>0.82779807293728735</c:v>
                </c:pt>
                <c:pt idx="5722">
                  <c:v>0.82781706301479985</c:v>
                </c:pt>
                <c:pt idx="5723">
                  <c:v>0.82782993412930739</c:v>
                </c:pt>
                <c:pt idx="5724">
                  <c:v>0.82783533323769054</c:v>
                </c:pt>
                <c:pt idx="5725">
                  <c:v>0.82783268669962062</c:v>
                </c:pt>
                <c:pt idx="5726">
                  <c:v>0.82783795707390329</c:v>
                </c:pt>
                <c:pt idx="5727">
                  <c:v>0.82784754897200052</c:v>
                </c:pt>
                <c:pt idx="5728">
                  <c:v>0.82785017449007758</c:v>
                </c:pt>
                <c:pt idx="5729">
                  <c:v>0.8278576374886869</c:v>
                </c:pt>
                <c:pt idx="5730">
                  <c:v>0.82786313749568463</c:v>
                </c:pt>
                <c:pt idx="5731">
                  <c:v>0.82788378887528447</c:v>
                </c:pt>
                <c:pt idx="5732">
                  <c:v>0.82789873836262129</c:v>
                </c:pt>
                <c:pt idx="5733">
                  <c:v>0.82789275571279108</c:v>
                </c:pt>
                <c:pt idx="5734">
                  <c:v>0.82787989252212768</c:v>
                </c:pt>
                <c:pt idx="5735">
                  <c:v>0.8278722130889834</c:v>
                </c:pt>
                <c:pt idx="5736">
                  <c:v>0.8278646100687006</c:v>
                </c:pt>
                <c:pt idx="5737">
                  <c:v>0.82786161036079964</c:v>
                </c:pt>
                <c:pt idx="5738">
                  <c:v>0.82785962506146127</c:v>
                </c:pt>
                <c:pt idx="5739">
                  <c:v>0.82785390896469868</c:v>
                </c:pt>
                <c:pt idx="5740">
                  <c:v>0.82785518090481847</c:v>
                </c:pt>
                <c:pt idx="5741">
                  <c:v>0.82785930261936291</c:v>
                </c:pt>
                <c:pt idx="5742">
                  <c:v>0.82785511042784221</c:v>
                </c:pt>
                <c:pt idx="5743">
                  <c:v>0.82785204260037426</c:v>
                </c:pt>
                <c:pt idx="5744">
                  <c:v>0.82784748360803595</c:v>
                </c:pt>
                <c:pt idx="5745">
                  <c:v>0.82785115371357532</c:v>
                </c:pt>
                <c:pt idx="5746">
                  <c:v>0.82784455290999459</c:v>
                </c:pt>
                <c:pt idx="5747">
                  <c:v>0.82787851233381449</c:v>
                </c:pt>
                <c:pt idx="5748">
                  <c:v>0.8279036091191152</c:v>
                </c:pt>
                <c:pt idx="5749">
                  <c:v>0.82792798481473151</c:v>
                </c:pt>
                <c:pt idx="5750">
                  <c:v>0.82795099797754701</c:v>
                </c:pt>
                <c:pt idx="5751">
                  <c:v>0.82796854169571021</c:v>
                </c:pt>
                <c:pt idx="5752">
                  <c:v>0.82796970087944022</c:v>
                </c:pt>
                <c:pt idx="5753">
                  <c:v>0.82797542766558208</c:v>
                </c:pt>
                <c:pt idx="5754">
                  <c:v>0.82799071776143907</c:v>
                </c:pt>
                <c:pt idx="5755">
                  <c:v>0.82798324789797617</c:v>
                </c:pt>
                <c:pt idx="5756">
                  <c:v>0.82798678944879778</c:v>
                </c:pt>
                <c:pt idx="5757">
                  <c:v>0.82799145317165013</c:v>
                </c:pt>
                <c:pt idx="5758">
                  <c:v>0.82798412179938818</c:v>
                </c:pt>
                <c:pt idx="5759">
                  <c:v>0.82798010815440626</c:v>
                </c:pt>
                <c:pt idx="5760">
                  <c:v>0.82795219200563464</c:v>
                </c:pt>
                <c:pt idx="5761">
                  <c:v>0.82794601841334192</c:v>
                </c:pt>
                <c:pt idx="5762">
                  <c:v>0.82791376565664798</c:v>
                </c:pt>
                <c:pt idx="5763">
                  <c:v>0.82789728023759579</c:v>
                </c:pt>
                <c:pt idx="5764">
                  <c:v>0.8278933276926248</c:v>
                </c:pt>
                <c:pt idx="5765">
                  <c:v>0.82788246817178446</c:v>
                </c:pt>
                <c:pt idx="5766">
                  <c:v>0.82786895102936464</c:v>
                </c:pt>
                <c:pt idx="5767">
                  <c:v>0.82785699998687512</c:v>
                </c:pt>
                <c:pt idx="5768">
                  <c:v>0.82784399295332345</c:v>
                </c:pt>
                <c:pt idx="5769">
                  <c:v>0.82783907228311193</c:v>
                </c:pt>
                <c:pt idx="5770">
                  <c:v>0.82783138227661524</c:v>
                </c:pt>
                <c:pt idx="5771">
                  <c:v>0.82780997765115738</c:v>
                </c:pt>
                <c:pt idx="5772">
                  <c:v>0.82779887260055329</c:v>
                </c:pt>
                <c:pt idx="5773">
                  <c:v>0.82781140240631568</c:v>
                </c:pt>
                <c:pt idx="5774">
                  <c:v>0.82780362346432212</c:v>
                </c:pt>
                <c:pt idx="5775">
                  <c:v>0.82780543968212295</c:v>
                </c:pt>
                <c:pt idx="5776">
                  <c:v>0.82779363356619251</c:v>
                </c:pt>
                <c:pt idx="5777">
                  <c:v>0.82778499834037567</c:v>
                </c:pt>
                <c:pt idx="5778">
                  <c:v>0.82778769421940179</c:v>
                </c:pt>
                <c:pt idx="5779">
                  <c:v>0.82779489981316567</c:v>
                </c:pt>
                <c:pt idx="5780">
                  <c:v>0.82781276413686011</c:v>
                </c:pt>
                <c:pt idx="5781">
                  <c:v>0.8278209802653006</c:v>
                </c:pt>
                <c:pt idx="5782">
                  <c:v>0.827803291775281</c:v>
                </c:pt>
                <c:pt idx="5783">
                  <c:v>0.82780570828650524</c:v>
                </c:pt>
                <c:pt idx="5784">
                  <c:v>0.82783283205567504</c:v>
                </c:pt>
                <c:pt idx="5785">
                  <c:v>0.82784010609978076</c:v>
                </c:pt>
                <c:pt idx="5786">
                  <c:v>0.82783951708324555</c:v>
                </c:pt>
                <c:pt idx="5787">
                  <c:v>0.82783687506992643</c:v>
                </c:pt>
                <c:pt idx="5788">
                  <c:v>0.82786193765104954</c:v>
                </c:pt>
                <c:pt idx="5789">
                  <c:v>0.82787607154677012</c:v>
                </c:pt>
                <c:pt idx="5790">
                  <c:v>0.82786425623325721</c:v>
                </c:pt>
                <c:pt idx="5791">
                  <c:v>0.82785480815336798</c:v>
                </c:pt>
                <c:pt idx="5792">
                  <c:v>0.8278443561749127</c:v>
                </c:pt>
                <c:pt idx="5793">
                  <c:v>0.82783619505589501</c:v>
                </c:pt>
                <c:pt idx="5794">
                  <c:v>0.82783212697500352</c:v>
                </c:pt>
                <c:pt idx="5795">
                  <c:v>0.82782597492685672</c:v>
                </c:pt>
                <c:pt idx="5796">
                  <c:v>0.82786360165531614</c:v>
                </c:pt>
                <c:pt idx="5797">
                  <c:v>0.82790341303489801</c:v>
                </c:pt>
                <c:pt idx="5798">
                  <c:v>0.82789892798529607</c:v>
                </c:pt>
                <c:pt idx="5799">
                  <c:v>0.82790168115380292</c:v>
                </c:pt>
                <c:pt idx="5800">
                  <c:v>0.82789317862400869</c:v>
                </c:pt>
                <c:pt idx="5801">
                  <c:v>0.82785961833325206</c:v>
                </c:pt>
                <c:pt idx="5802">
                  <c:v>0.82785165174916864</c:v>
                </c:pt>
                <c:pt idx="5803">
                  <c:v>0.82786791399554405</c:v>
                </c:pt>
                <c:pt idx="5804">
                  <c:v>0.82787602460189846</c:v>
                </c:pt>
                <c:pt idx="5805">
                  <c:v>0.82788904261692853</c:v>
                </c:pt>
                <c:pt idx="5806">
                  <c:v>0.82788961267878103</c:v>
                </c:pt>
                <c:pt idx="5807">
                  <c:v>0.82787701081952036</c:v>
                </c:pt>
                <c:pt idx="5808">
                  <c:v>0.82788046514138947</c:v>
                </c:pt>
                <c:pt idx="5809">
                  <c:v>0.82789119381345855</c:v>
                </c:pt>
                <c:pt idx="5810">
                  <c:v>0.82791010284064248</c:v>
                </c:pt>
                <c:pt idx="5811">
                  <c:v>0.82789935274045434</c:v>
                </c:pt>
                <c:pt idx="5812">
                  <c:v>0.82788946275930009</c:v>
                </c:pt>
                <c:pt idx="5813">
                  <c:v>0.82787805396785707</c:v>
                </c:pt>
                <c:pt idx="5814">
                  <c:v>0.82787674268661993</c:v>
                </c:pt>
                <c:pt idx="5815">
                  <c:v>0.82786864047559139</c:v>
                </c:pt>
                <c:pt idx="5816">
                  <c:v>0.82786185081953834</c:v>
                </c:pt>
                <c:pt idx="5817">
                  <c:v>0.82785801918685542</c:v>
                </c:pt>
                <c:pt idx="5818">
                  <c:v>0.82786547915251074</c:v>
                </c:pt>
                <c:pt idx="5819">
                  <c:v>0.82786668977787203</c:v>
                </c:pt>
                <c:pt idx="5820">
                  <c:v>0.82787318631910967</c:v>
                </c:pt>
                <c:pt idx="5821">
                  <c:v>0.82786324354523455</c:v>
                </c:pt>
                <c:pt idx="5822">
                  <c:v>0.82785928724240443</c:v>
                </c:pt>
                <c:pt idx="5823">
                  <c:v>0.82785772335917596</c:v>
                </c:pt>
                <c:pt idx="5824">
                  <c:v>0.82785492302773911</c:v>
                </c:pt>
                <c:pt idx="5825">
                  <c:v>0.82785526813301891</c:v>
                </c:pt>
                <c:pt idx="5826">
                  <c:v>0.8278607609163976</c:v>
                </c:pt>
                <c:pt idx="5827">
                  <c:v>0.82787486370093943</c:v>
                </c:pt>
                <c:pt idx="5828">
                  <c:v>0.82787452064697431</c:v>
                </c:pt>
                <c:pt idx="5829">
                  <c:v>0.82785709399520391</c:v>
                </c:pt>
                <c:pt idx="5830">
                  <c:v>0.8278460839813695</c:v>
                </c:pt>
                <c:pt idx="5831">
                  <c:v>0.82782796286501847</c:v>
                </c:pt>
                <c:pt idx="5832">
                  <c:v>0.82785009845328794</c:v>
                </c:pt>
                <c:pt idx="5833">
                  <c:v>0.82785627864301536</c:v>
                </c:pt>
                <c:pt idx="5834">
                  <c:v>0.82784948385333357</c:v>
                </c:pt>
                <c:pt idx="5835">
                  <c:v>0.82785130846646027</c:v>
                </c:pt>
                <c:pt idx="5836">
                  <c:v>0.82782095724591231</c:v>
                </c:pt>
                <c:pt idx="5837">
                  <c:v>0.82780793567708622</c:v>
                </c:pt>
                <c:pt idx="5838">
                  <c:v>0.82782227192955371</c:v>
                </c:pt>
                <c:pt idx="5839">
                  <c:v>0.82782174818969911</c:v>
                </c:pt>
                <c:pt idx="5840">
                  <c:v>0.82781408182802341</c:v>
                </c:pt>
                <c:pt idx="5841">
                  <c:v>0.8278041957454354</c:v>
                </c:pt>
                <c:pt idx="5842">
                  <c:v>0.82781847669307007</c:v>
                </c:pt>
                <c:pt idx="5843">
                  <c:v>0.82782539467509786</c:v>
                </c:pt>
                <c:pt idx="5844">
                  <c:v>0.8278238455312068</c:v>
                </c:pt>
                <c:pt idx="5845">
                  <c:v>0.82782560294304997</c:v>
                </c:pt>
                <c:pt idx="5846">
                  <c:v>0.82783904085771287</c:v>
                </c:pt>
                <c:pt idx="5847">
                  <c:v>0.82782007269379665</c:v>
                </c:pt>
                <c:pt idx="5848">
                  <c:v>0.8278263756043881</c:v>
                </c:pt>
                <c:pt idx="5849">
                  <c:v>0.82782275546267869</c:v>
                </c:pt>
                <c:pt idx="5850">
                  <c:v>0.82782181625659512</c:v>
                </c:pt>
                <c:pt idx="5851">
                  <c:v>0.82782976766853489</c:v>
                </c:pt>
                <c:pt idx="5852">
                  <c:v>0.82781351463373753</c:v>
                </c:pt>
                <c:pt idx="5853">
                  <c:v>0.82782255574475516</c:v>
                </c:pt>
                <c:pt idx="5854">
                  <c:v>0.82783548428945053</c:v>
                </c:pt>
                <c:pt idx="5855">
                  <c:v>0.82783421955895442</c:v>
                </c:pt>
                <c:pt idx="5856">
                  <c:v>0.82779545857931947</c:v>
                </c:pt>
                <c:pt idx="5857">
                  <c:v>0.82780651720589427</c:v>
                </c:pt>
                <c:pt idx="5858">
                  <c:v>0.82780761414258675</c:v>
                </c:pt>
                <c:pt idx="5859">
                  <c:v>0.82777868197005489</c:v>
                </c:pt>
                <c:pt idx="5860">
                  <c:v>0.82779298136552582</c:v>
                </c:pt>
                <c:pt idx="5861">
                  <c:v>0.82779314544014615</c:v>
                </c:pt>
                <c:pt idx="5862">
                  <c:v>0.82779504519239622</c:v>
                </c:pt>
                <c:pt idx="5863">
                  <c:v>0.82778501656533821</c:v>
                </c:pt>
                <c:pt idx="5864">
                  <c:v>0.82778506227514714</c:v>
                </c:pt>
                <c:pt idx="5865">
                  <c:v>0.82779041355905092</c:v>
                </c:pt>
                <c:pt idx="5866">
                  <c:v>0.82778710687660506</c:v>
                </c:pt>
                <c:pt idx="5867">
                  <c:v>0.82780568119578934</c:v>
                </c:pt>
                <c:pt idx="5868">
                  <c:v>0.82784880239280267</c:v>
                </c:pt>
                <c:pt idx="5869">
                  <c:v>0.82787759977194764</c:v>
                </c:pt>
                <c:pt idx="5870">
                  <c:v>0.82788897290609198</c:v>
                </c:pt>
                <c:pt idx="5871">
                  <c:v>0.82789626495123214</c:v>
                </c:pt>
                <c:pt idx="5872">
                  <c:v>0.8279003116426803</c:v>
                </c:pt>
                <c:pt idx="5873">
                  <c:v>0.82791072577181513</c:v>
                </c:pt>
                <c:pt idx="5874">
                  <c:v>0.82791860761106673</c:v>
                </c:pt>
                <c:pt idx="5875">
                  <c:v>0.82791688116969497</c:v>
                </c:pt>
                <c:pt idx="5876">
                  <c:v>0.82792379831079055</c:v>
                </c:pt>
                <c:pt idx="5877">
                  <c:v>0.82792426692519538</c:v>
                </c:pt>
                <c:pt idx="5878">
                  <c:v>0.82792254666244758</c:v>
                </c:pt>
                <c:pt idx="5879">
                  <c:v>0.82793954099398115</c:v>
                </c:pt>
                <c:pt idx="5880">
                  <c:v>0.82794917860188733</c:v>
                </c:pt>
                <c:pt idx="5881">
                  <c:v>0.82795827465897198</c:v>
                </c:pt>
                <c:pt idx="5882">
                  <c:v>0.82795526246711126</c:v>
                </c:pt>
                <c:pt idx="5883">
                  <c:v>0.82795280968639939</c:v>
                </c:pt>
                <c:pt idx="5884">
                  <c:v>0.82795416553041867</c:v>
                </c:pt>
                <c:pt idx="5885">
                  <c:v>0.82794694878978936</c:v>
                </c:pt>
                <c:pt idx="5886">
                  <c:v>0.827942043330397</c:v>
                </c:pt>
                <c:pt idx="5887">
                  <c:v>0.82795413324753331</c:v>
                </c:pt>
                <c:pt idx="5888">
                  <c:v>0.82795635659959299</c:v>
                </c:pt>
                <c:pt idx="5889">
                  <c:v>0.82796541675664026</c:v>
                </c:pt>
                <c:pt idx="5890">
                  <c:v>0.82796632338773934</c:v>
                </c:pt>
                <c:pt idx="5891">
                  <c:v>0.82796918601557401</c:v>
                </c:pt>
                <c:pt idx="5892">
                  <c:v>0.82795552624064828</c:v>
                </c:pt>
                <c:pt idx="5893">
                  <c:v>0.82795054709525373</c:v>
                </c:pt>
                <c:pt idx="5894">
                  <c:v>0.82797177531352362</c:v>
                </c:pt>
                <c:pt idx="5895">
                  <c:v>0.82796105726747782</c:v>
                </c:pt>
                <c:pt idx="5896">
                  <c:v>0.82796186525533999</c:v>
                </c:pt>
                <c:pt idx="5897">
                  <c:v>0.8279584803901322</c:v>
                </c:pt>
                <c:pt idx="5898">
                  <c:v>0.82794703871761022</c:v>
                </c:pt>
                <c:pt idx="5899">
                  <c:v>0.82794778480320508</c:v>
                </c:pt>
                <c:pt idx="5900">
                  <c:v>0.82794430985547351</c:v>
                </c:pt>
                <c:pt idx="5901">
                  <c:v>0.82792712575318439</c:v>
                </c:pt>
                <c:pt idx="5902">
                  <c:v>0.82790050802892912</c:v>
                </c:pt>
                <c:pt idx="5903">
                  <c:v>0.82786962752346072</c:v>
                </c:pt>
                <c:pt idx="5904">
                  <c:v>0.82785625454070833</c:v>
                </c:pt>
                <c:pt idx="5905">
                  <c:v>0.82784814658386185</c:v>
                </c:pt>
                <c:pt idx="5906">
                  <c:v>0.82785888016081677</c:v>
                </c:pt>
                <c:pt idx="5907">
                  <c:v>0.82785814727340223</c:v>
                </c:pt>
                <c:pt idx="5908">
                  <c:v>0.82786990285198925</c:v>
                </c:pt>
                <c:pt idx="5909">
                  <c:v>0.82787879461703939</c:v>
                </c:pt>
                <c:pt idx="5910">
                  <c:v>0.82787879324126956</c:v>
                </c:pt>
                <c:pt idx="5911">
                  <c:v>0.82788446229112911</c:v>
                </c:pt>
                <c:pt idx="5912">
                  <c:v>0.82788190684190233</c:v>
                </c:pt>
                <c:pt idx="5913">
                  <c:v>0.82786714017980556</c:v>
                </c:pt>
                <c:pt idx="5914">
                  <c:v>0.82783171691313306</c:v>
                </c:pt>
                <c:pt idx="5915">
                  <c:v>0.82779807063917121</c:v>
                </c:pt>
                <c:pt idx="5916">
                  <c:v>0.82777147495522385</c:v>
                </c:pt>
                <c:pt idx="5917">
                  <c:v>0.82776121031276362</c:v>
                </c:pt>
                <c:pt idx="5918">
                  <c:v>0.82775194043464306</c:v>
                </c:pt>
                <c:pt idx="5919">
                  <c:v>0.82775139670579512</c:v>
                </c:pt>
                <c:pt idx="5920">
                  <c:v>0.82774738790234326</c:v>
                </c:pt>
                <c:pt idx="5921">
                  <c:v>0.82773826440390297</c:v>
                </c:pt>
                <c:pt idx="5922">
                  <c:v>0.82773792880230002</c:v>
                </c:pt>
                <c:pt idx="5923">
                  <c:v>0.8277296048577204</c:v>
                </c:pt>
                <c:pt idx="5924">
                  <c:v>0.82772304298713095</c:v>
                </c:pt>
                <c:pt idx="5925">
                  <c:v>0.82772182981429299</c:v>
                </c:pt>
                <c:pt idx="5926">
                  <c:v>0.82771748195747352</c:v>
                </c:pt>
                <c:pt idx="5927">
                  <c:v>0.82771046291144401</c:v>
                </c:pt>
                <c:pt idx="5928">
                  <c:v>0.82771094473802442</c:v>
                </c:pt>
                <c:pt idx="5929">
                  <c:v>0.82770967292461628</c:v>
                </c:pt>
                <c:pt idx="5930">
                  <c:v>0.8277171877096271</c:v>
                </c:pt>
                <c:pt idx="5931">
                  <c:v>0.8276964859193956</c:v>
                </c:pt>
                <c:pt idx="5932">
                  <c:v>0.82769943245112998</c:v>
                </c:pt>
                <c:pt idx="5933">
                  <c:v>0.82770021172389818</c:v>
                </c:pt>
                <c:pt idx="5934">
                  <c:v>0.82770303099933318</c:v>
                </c:pt>
                <c:pt idx="5935">
                  <c:v>0.82770686535887561</c:v>
                </c:pt>
                <c:pt idx="5936">
                  <c:v>0.82770710063537711</c:v>
                </c:pt>
                <c:pt idx="5937">
                  <c:v>0.82772602273402962</c:v>
                </c:pt>
                <c:pt idx="5938">
                  <c:v>0.82773397592986531</c:v>
                </c:pt>
                <c:pt idx="5939">
                  <c:v>0.8277400997344001</c:v>
                </c:pt>
                <c:pt idx="5940">
                  <c:v>0.8277220041381127</c:v>
                </c:pt>
                <c:pt idx="5941">
                  <c:v>0.827758509662185</c:v>
                </c:pt>
                <c:pt idx="5942">
                  <c:v>0.82777405420728489</c:v>
                </c:pt>
                <c:pt idx="5943">
                  <c:v>0.82779640842211122</c:v>
                </c:pt>
                <c:pt idx="5944">
                  <c:v>0.827803014767447</c:v>
                </c:pt>
                <c:pt idx="5945">
                  <c:v>0.82781351086519384</c:v>
                </c:pt>
                <c:pt idx="5946">
                  <c:v>0.8278194116130787</c:v>
                </c:pt>
                <c:pt idx="5947">
                  <c:v>0.82781984518237361</c:v>
                </c:pt>
                <c:pt idx="5948">
                  <c:v>0.82779286741274904</c:v>
                </c:pt>
                <c:pt idx="5949">
                  <c:v>0.8278231826452237</c:v>
                </c:pt>
                <c:pt idx="5950">
                  <c:v>0.8278292424961764</c:v>
                </c:pt>
                <c:pt idx="5951">
                  <c:v>0.82781206728537526</c:v>
                </c:pt>
                <c:pt idx="5952">
                  <c:v>0.8278033197079836</c:v>
                </c:pt>
                <c:pt idx="5953">
                  <c:v>0.82779090506869124</c:v>
                </c:pt>
                <c:pt idx="5954">
                  <c:v>0.8277836162465726</c:v>
                </c:pt>
                <c:pt idx="5955">
                  <c:v>0.82777878933939253</c:v>
                </c:pt>
                <c:pt idx="5956">
                  <c:v>0.82777870295137213</c:v>
                </c:pt>
                <c:pt idx="5957">
                  <c:v>0.82778211850894801</c:v>
                </c:pt>
                <c:pt idx="5958">
                  <c:v>0.82780260143319473</c:v>
                </c:pt>
                <c:pt idx="5959">
                  <c:v>0.82779045347368163</c:v>
                </c:pt>
                <c:pt idx="5960">
                  <c:v>0.8277829534913641</c:v>
                </c:pt>
                <c:pt idx="5961">
                  <c:v>0.82777471528393998</c:v>
                </c:pt>
                <c:pt idx="5962">
                  <c:v>0.8277857324967135</c:v>
                </c:pt>
                <c:pt idx="5963">
                  <c:v>0.82780669726153633</c:v>
                </c:pt>
                <c:pt idx="5964">
                  <c:v>0.82782775441362055</c:v>
                </c:pt>
                <c:pt idx="5965">
                  <c:v>0.82781451846157417</c:v>
                </c:pt>
                <c:pt idx="5966">
                  <c:v>0.82781403891505145</c:v>
                </c:pt>
                <c:pt idx="5967">
                  <c:v>0.82780221180380842</c:v>
                </c:pt>
                <c:pt idx="5968">
                  <c:v>0.82778586879920357</c:v>
                </c:pt>
                <c:pt idx="5969">
                  <c:v>0.82778483269510306</c:v>
                </c:pt>
                <c:pt idx="5970">
                  <c:v>0.82779122004443173</c:v>
                </c:pt>
                <c:pt idx="5971">
                  <c:v>0.82778778851245582</c:v>
                </c:pt>
                <c:pt idx="5972">
                  <c:v>0.82778159666570528</c:v>
                </c:pt>
                <c:pt idx="5973">
                  <c:v>0.82778042033586852</c:v>
                </c:pt>
                <c:pt idx="5974">
                  <c:v>0.82778078192570581</c:v>
                </c:pt>
                <c:pt idx="5975">
                  <c:v>0.82777315499318338</c:v>
                </c:pt>
                <c:pt idx="5976">
                  <c:v>0.82777284892292635</c:v>
                </c:pt>
                <c:pt idx="5977">
                  <c:v>0.82776887414758005</c:v>
                </c:pt>
                <c:pt idx="5978">
                  <c:v>0.82776533327230339</c:v>
                </c:pt>
                <c:pt idx="5979">
                  <c:v>0.82776781185118209</c:v>
                </c:pt>
                <c:pt idx="5980">
                  <c:v>0.82775707386881436</c:v>
                </c:pt>
                <c:pt idx="5981">
                  <c:v>0.82775106956212208</c:v>
                </c:pt>
                <c:pt idx="5982">
                  <c:v>0.82774965177715965</c:v>
                </c:pt>
                <c:pt idx="5983">
                  <c:v>0.82774279569739928</c:v>
                </c:pt>
                <c:pt idx="5984">
                  <c:v>0.82776406026250826</c:v>
                </c:pt>
                <c:pt idx="5985">
                  <c:v>0.8277458141452354</c:v>
                </c:pt>
                <c:pt idx="5986">
                  <c:v>0.82774166431379059</c:v>
                </c:pt>
                <c:pt idx="5987">
                  <c:v>0.82774724543447264</c:v>
                </c:pt>
                <c:pt idx="5988">
                  <c:v>0.82774844645412549</c:v>
                </c:pt>
                <c:pt idx="5989">
                  <c:v>0.82774211729856551</c:v>
                </c:pt>
                <c:pt idx="5990">
                  <c:v>0.82774251513321029</c:v>
                </c:pt>
                <c:pt idx="5991">
                  <c:v>0.82774875551866067</c:v>
                </c:pt>
                <c:pt idx="5992">
                  <c:v>0.82775333583708632</c:v>
                </c:pt>
                <c:pt idx="5993">
                  <c:v>0.82775925446997867</c:v>
                </c:pt>
                <c:pt idx="5994">
                  <c:v>0.82775720533308539</c:v>
                </c:pt>
                <c:pt idx="5995">
                  <c:v>0.82775091406552159</c:v>
                </c:pt>
                <c:pt idx="5996">
                  <c:v>0.82774827263640038</c:v>
                </c:pt>
                <c:pt idx="5997">
                  <c:v>0.82776390340413331</c:v>
                </c:pt>
                <c:pt idx="5998">
                  <c:v>0.82777439314387324</c:v>
                </c:pt>
                <c:pt idx="5999">
                  <c:v>0.82777690392828629</c:v>
                </c:pt>
                <c:pt idx="6000">
                  <c:v>0.82778013419787078</c:v>
                </c:pt>
                <c:pt idx="6001">
                  <c:v>0.82779184085431212</c:v>
                </c:pt>
                <c:pt idx="6002">
                  <c:v>0.82777300690289568</c:v>
                </c:pt>
                <c:pt idx="6003">
                  <c:v>0.82778025638389696</c:v>
                </c:pt>
                <c:pt idx="6004">
                  <c:v>0.82781744697090465</c:v>
                </c:pt>
                <c:pt idx="6005">
                  <c:v>0.82784195673831362</c:v>
                </c:pt>
                <c:pt idx="6006">
                  <c:v>0.82786398108667025</c:v>
                </c:pt>
                <c:pt idx="6007">
                  <c:v>0.82788849475264548</c:v>
                </c:pt>
                <c:pt idx="6008">
                  <c:v>0.82787930392621001</c:v>
                </c:pt>
                <c:pt idx="6009">
                  <c:v>0.82791018904115421</c:v>
                </c:pt>
                <c:pt idx="6010">
                  <c:v>0.82791840867403044</c:v>
                </c:pt>
                <c:pt idx="6011">
                  <c:v>0.82791409948278361</c:v>
                </c:pt>
                <c:pt idx="6012">
                  <c:v>0.82792167475561618</c:v>
                </c:pt>
                <c:pt idx="6013">
                  <c:v>0.82792429580161364</c:v>
                </c:pt>
                <c:pt idx="6014">
                  <c:v>0.82792831696231373</c:v>
                </c:pt>
                <c:pt idx="6015">
                  <c:v>0.82792403228149991</c:v>
                </c:pt>
                <c:pt idx="6016">
                  <c:v>0.8279229182867367</c:v>
                </c:pt>
                <c:pt idx="6017">
                  <c:v>0.8279204187512208</c:v>
                </c:pt>
                <c:pt idx="6018">
                  <c:v>0.82791536651801767</c:v>
                </c:pt>
                <c:pt idx="6019">
                  <c:v>0.82792205423046106</c:v>
                </c:pt>
                <c:pt idx="6020">
                  <c:v>0.8279221131384501</c:v>
                </c:pt>
                <c:pt idx="6021">
                  <c:v>0.82792409973620684</c:v>
                </c:pt>
                <c:pt idx="6022">
                  <c:v>0.82793215763787653</c:v>
                </c:pt>
                <c:pt idx="6023">
                  <c:v>0.82792773390303309</c:v>
                </c:pt>
                <c:pt idx="6024">
                  <c:v>0.82792696540768018</c:v>
                </c:pt>
                <c:pt idx="6025">
                  <c:v>0.82792430881710022</c:v>
                </c:pt>
                <c:pt idx="6026">
                  <c:v>0.82793210712190257</c:v>
                </c:pt>
                <c:pt idx="6027">
                  <c:v>0.82791734220502577</c:v>
                </c:pt>
                <c:pt idx="6028">
                  <c:v>0.82790458833298308</c:v>
                </c:pt>
                <c:pt idx="6029">
                  <c:v>0.82787013709011747</c:v>
                </c:pt>
                <c:pt idx="6030">
                  <c:v>0.82784621026265126</c:v>
                </c:pt>
                <c:pt idx="6031">
                  <c:v>0.82783062489863279</c:v>
                </c:pt>
                <c:pt idx="6032">
                  <c:v>0.82787879138002241</c:v>
                </c:pt>
                <c:pt idx="6033">
                  <c:v>0.82792314338883133</c:v>
                </c:pt>
                <c:pt idx="6034">
                  <c:v>0.82799201010529988</c:v>
                </c:pt>
                <c:pt idx="6035">
                  <c:v>0.82782543030771638</c:v>
                </c:pt>
                <c:pt idx="6036">
                  <c:v>0.82779532772392672</c:v>
                </c:pt>
                <c:pt idx="6037">
                  <c:v>0.8277803913294276</c:v>
                </c:pt>
                <c:pt idx="6038">
                  <c:v>0.82768653919097213</c:v>
                </c:pt>
                <c:pt idx="6039">
                  <c:v>0.82767574301889868</c:v>
                </c:pt>
                <c:pt idx="6040">
                  <c:v>0.82760528727596239</c:v>
                </c:pt>
                <c:pt idx="6041">
                  <c:v>0.82757091383241277</c:v>
                </c:pt>
                <c:pt idx="6042">
                  <c:v>0.82773220602563391</c:v>
                </c:pt>
                <c:pt idx="6043">
                  <c:v>0.82789302474892479</c:v>
                </c:pt>
                <c:pt idx="6044">
                  <c:v>0.82785246158729064</c:v>
                </c:pt>
                <c:pt idx="6045">
                  <c:v>0.82781606841148203</c:v>
                </c:pt>
                <c:pt idx="6046">
                  <c:v>0.82779472390108466</c:v>
                </c:pt>
                <c:pt idx="6047">
                  <c:v>0.82758406655760863</c:v>
                </c:pt>
                <c:pt idx="6048">
                  <c:v>0.82756850681237426</c:v>
                </c:pt>
                <c:pt idx="6049">
                  <c:v>0.82760922530191072</c:v>
                </c:pt>
                <c:pt idx="6050">
                  <c:v>0.82757148735490771</c:v>
                </c:pt>
                <c:pt idx="6051">
                  <c:v>0.82761509066728955</c:v>
                </c:pt>
                <c:pt idx="6052">
                  <c:v>0.82761248238666618</c:v>
                </c:pt>
                <c:pt idx="6053">
                  <c:v>0.82761491536845233</c:v>
                </c:pt>
                <c:pt idx="6054">
                  <c:v>0.82757578744729277</c:v>
                </c:pt>
                <c:pt idx="6055">
                  <c:v>0.82757826473843787</c:v>
                </c:pt>
                <c:pt idx="6056">
                  <c:v>0.82758070990139998</c:v>
                </c:pt>
                <c:pt idx="6057">
                  <c:v>0.8275695184101044</c:v>
                </c:pt>
                <c:pt idx="6058">
                  <c:v>0.82757770843428347</c:v>
                </c:pt>
                <c:pt idx="6059">
                  <c:v>0.82759697301338786</c:v>
                </c:pt>
                <c:pt idx="6060">
                  <c:v>0.82762997374160385</c:v>
                </c:pt>
                <c:pt idx="6061">
                  <c:v>0.82765012070879285</c:v>
                </c:pt>
                <c:pt idx="6062">
                  <c:v>0.82768444431191335</c:v>
                </c:pt>
                <c:pt idx="6063">
                  <c:v>0.82770721966143512</c:v>
                </c:pt>
                <c:pt idx="6064">
                  <c:v>0.82770744734486734</c:v>
                </c:pt>
                <c:pt idx="6065">
                  <c:v>0.82771399823397851</c:v>
                </c:pt>
                <c:pt idx="6066">
                  <c:v>0.8277299737235454</c:v>
                </c:pt>
                <c:pt idx="6067">
                  <c:v>0.82762163588056037</c:v>
                </c:pt>
                <c:pt idx="6068">
                  <c:v>0.82759277252450969</c:v>
                </c:pt>
                <c:pt idx="6069">
                  <c:v>0.82758359480490751</c:v>
                </c:pt>
                <c:pt idx="6070">
                  <c:v>0.82754602548195577</c:v>
                </c:pt>
                <c:pt idx="6071">
                  <c:v>0.8275382367161952</c:v>
                </c:pt>
                <c:pt idx="6072">
                  <c:v>0.82750276621255225</c:v>
                </c:pt>
                <c:pt idx="6073">
                  <c:v>0.82749655739576689</c:v>
                </c:pt>
                <c:pt idx="6074">
                  <c:v>0.82749060661001161</c:v>
                </c:pt>
                <c:pt idx="6075">
                  <c:v>0.82750448724219161</c:v>
                </c:pt>
                <c:pt idx="6076">
                  <c:v>0.82749462141601571</c:v>
                </c:pt>
                <c:pt idx="6077">
                  <c:v>0.82748668445131413</c:v>
                </c:pt>
                <c:pt idx="6078">
                  <c:v>0.82748047678155545</c:v>
                </c:pt>
                <c:pt idx="6079">
                  <c:v>0.82748018471173512</c:v>
                </c:pt>
                <c:pt idx="6080">
                  <c:v>0.82747749343150034</c:v>
                </c:pt>
                <c:pt idx="6081">
                  <c:v>0.82749263198936795</c:v>
                </c:pt>
                <c:pt idx="6082">
                  <c:v>0.8275165113338141</c:v>
                </c:pt>
                <c:pt idx="6083">
                  <c:v>0.82752387222342649</c:v>
                </c:pt>
                <c:pt idx="6084">
                  <c:v>0.82754412894204243</c:v>
                </c:pt>
                <c:pt idx="6085">
                  <c:v>0.82754194224291633</c:v>
                </c:pt>
                <c:pt idx="6086">
                  <c:v>0.82754196377306666</c:v>
                </c:pt>
                <c:pt idx="6087">
                  <c:v>0.82753713435708565</c:v>
                </c:pt>
                <c:pt idx="6088">
                  <c:v>0.82752872278942291</c:v>
                </c:pt>
                <c:pt idx="6089">
                  <c:v>0.8275385518359536</c:v>
                </c:pt>
                <c:pt idx="6090">
                  <c:v>0.82753433033114554</c:v>
                </c:pt>
                <c:pt idx="6091">
                  <c:v>0.82755720167439617</c:v>
                </c:pt>
                <c:pt idx="6092">
                  <c:v>0.82758913781216115</c:v>
                </c:pt>
                <c:pt idx="6093">
                  <c:v>0.8275842436650217</c:v>
                </c:pt>
                <c:pt idx="6094">
                  <c:v>0.82755881424771627</c:v>
                </c:pt>
                <c:pt idx="6095">
                  <c:v>0.82754145391762191</c:v>
                </c:pt>
                <c:pt idx="6096">
                  <c:v>0.82753890249367301</c:v>
                </c:pt>
                <c:pt idx="6097">
                  <c:v>0.82754194584607266</c:v>
                </c:pt>
                <c:pt idx="6098">
                  <c:v>0.82755157575887794</c:v>
                </c:pt>
                <c:pt idx="6099">
                  <c:v>0.82753282928983729</c:v>
                </c:pt>
                <c:pt idx="6100">
                  <c:v>0.82751865378693712</c:v>
                </c:pt>
                <c:pt idx="6101">
                  <c:v>0.8275160228924926</c:v>
                </c:pt>
                <c:pt idx="6102">
                  <c:v>0.82753123665283923</c:v>
                </c:pt>
                <c:pt idx="6103">
                  <c:v>0.82752663135249871</c:v>
                </c:pt>
                <c:pt idx="6104">
                  <c:v>0.82753088727954294</c:v>
                </c:pt>
                <c:pt idx="6105">
                  <c:v>0.82752014944856689</c:v>
                </c:pt>
                <c:pt idx="6106">
                  <c:v>0.82751640601248022</c:v>
                </c:pt>
                <c:pt idx="6107">
                  <c:v>0.82751560575839478</c:v>
                </c:pt>
                <c:pt idx="6108">
                  <c:v>0.82751915832937029</c:v>
                </c:pt>
                <c:pt idx="6109">
                  <c:v>0.82752874043169167</c:v>
                </c:pt>
                <c:pt idx="6110">
                  <c:v>0.82752615881484759</c:v>
                </c:pt>
                <c:pt idx="6111">
                  <c:v>0.82753091474888951</c:v>
                </c:pt>
                <c:pt idx="6112">
                  <c:v>0.8275260200422323</c:v>
                </c:pt>
                <c:pt idx="6113">
                  <c:v>0.82752102252635307</c:v>
                </c:pt>
                <c:pt idx="6114">
                  <c:v>0.82752116117225671</c:v>
                </c:pt>
                <c:pt idx="6115">
                  <c:v>0.82751554648426628</c:v>
                </c:pt>
                <c:pt idx="6116">
                  <c:v>0.8275022398791716</c:v>
                </c:pt>
                <c:pt idx="6117">
                  <c:v>0.8275232319059671</c:v>
                </c:pt>
                <c:pt idx="6118">
                  <c:v>0.82752822650491942</c:v>
                </c:pt>
                <c:pt idx="6119">
                  <c:v>0.82752448797371847</c:v>
                </c:pt>
                <c:pt idx="6120">
                  <c:v>0.82751277368553178</c:v>
                </c:pt>
                <c:pt idx="6121">
                  <c:v>0.82752413857574192</c:v>
                </c:pt>
                <c:pt idx="6122">
                  <c:v>0.82753825076192922</c:v>
                </c:pt>
                <c:pt idx="6123">
                  <c:v>0.82753895452612392</c:v>
                </c:pt>
                <c:pt idx="6124">
                  <c:v>0.82753119210736348</c:v>
                </c:pt>
                <c:pt idx="6125">
                  <c:v>0.82751796159504043</c:v>
                </c:pt>
                <c:pt idx="6126">
                  <c:v>0.82751692206385563</c:v>
                </c:pt>
                <c:pt idx="6127">
                  <c:v>0.8275169331473653</c:v>
                </c:pt>
                <c:pt idx="6128">
                  <c:v>0.82752594904772481</c:v>
                </c:pt>
                <c:pt idx="6129">
                  <c:v>0.82753944215119346</c:v>
                </c:pt>
                <c:pt idx="6130">
                  <c:v>0.82753997060586626</c:v>
                </c:pt>
                <c:pt idx="6131">
                  <c:v>0.82756063860004603</c:v>
                </c:pt>
                <c:pt idx="6132">
                  <c:v>0.82756464196377466</c:v>
                </c:pt>
                <c:pt idx="6133">
                  <c:v>0.82756543775977598</c:v>
                </c:pt>
                <c:pt idx="6134">
                  <c:v>0.82756959639467298</c:v>
                </c:pt>
                <c:pt idx="6135">
                  <c:v>0.82757974533582535</c:v>
                </c:pt>
                <c:pt idx="6136">
                  <c:v>0.82758246756185161</c:v>
                </c:pt>
                <c:pt idx="6137">
                  <c:v>0.82757766195607885</c:v>
                </c:pt>
                <c:pt idx="6138">
                  <c:v>0.82757843347039017</c:v>
                </c:pt>
                <c:pt idx="6139">
                  <c:v>0.8275751347891398</c:v>
                </c:pt>
                <c:pt idx="6140">
                  <c:v>0.82757633607621139</c:v>
                </c:pt>
                <c:pt idx="6141">
                  <c:v>0.82758054528712721</c:v>
                </c:pt>
                <c:pt idx="6142">
                  <c:v>0.82758618225816438</c:v>
                </c:pt>
                <c:pt idx="6143">
                  <c:v>0.82760282825071185</c:v>
                </c:pt>
                <c:pt idx="6144">
                  <c:v>0.82760599121698109</c:v>
                </c:pt>
                <c:pt idx="6145">
                  <c:v>0.82760045688977879</c:v>
                </c:pt>
                <c:pt idx="6146">
                  <c:v>0.82760019289818321</c:v>
                </c:pt>
                <c:pt idx="6147">
                  <c:v>0.82760404250722053</c:v>
                </c:pt>
                <c:pt idx="6148">
                  <c:v>0.82758866801130193</c:v>
                </c:pt>
                <c:pt idx="6149">
                  <c:v>0.82760221635293663</c:v>
                </c:pt>
                <c:pt idx="6150">
                  <c:v>0.82760256088470308</c:v>
                </c:pt>
                <c:pt idx="6151">
                  <c:v>0.82760250341583963</c:v>
                </c:pt>
                <c:pt idx="6152">
                  <c:v>0.82761343787174024</c:v>
                </c:pt>
                <c:pt idx="6153">
                  <c:v>0.82761245597480615</c:v>
                </c:pt>
                <c:pt idx="6154">
                  <c:v>0.82760601965397163</c:v>
                </c:pt>
                <c:pt idx="6155">
                  <c:v>0.82760360862114646</c:v>
                </c:pt>
                <c:pt idx="6156">
                  <c:v>0.82759854043822345</c:v>
                </c:pt>
                <c:pt idx="6157">
                  <c:v>0.82760064164293268</c:v>
                </c:pt>
                <c:pt idx="6158">
                  <c:v>0.82760183715950619</c:v>
                </c:pt>
                <c:pt idx="6159">
                  <c:v>0.82759962583391999</c:v>
                </c:pt>
                <c:pt idx="6160">
                  <c:v>0.8275906566883644</c:v>
                </c:pt>
                <c:pt idx="6161">
                  <c:v>0.8275762678085633</c:v>
                </c:pt>
                <c:pt idx="6162">
                  <c:v>0.8275676711322919</c:v>
                </c:pt>
                <c:pt idx="6163">
                  <c:v>0.82755067997110876</c:v>
                </c:pt>
                <c:pt idx="6164">
                  <c:v>0.82753769486183792</c:v>
                </c:pt>
                <c:pt idx="6165">
                  <c:v>0.8275235908282379</c:v>
                </c:pt>
                <c:pt idx="6166">
                  <c:v>0.82751246737915796</c:v>
                </c:pt>
                <c:pt idx="6167">
                  <c:v>0.82750897552474756</c:v>
                </c:pt>
                <c:pt idx="6168">
                  <c:v>0.82750260800970954</c:v>
                </c:pt>
                <c:pt idx="6169">
                  <c:v>0.82748434749455879</c:v>
                </c:pt>
                <c:pt idx="6170">
                  <c:v>0.82748990567064495</c:v>
                </c:pt>
                <c:pt idx="6171">
                  <c:v>0.82747795117639089</c:v>
                </c:pt>
                <c:pt idx="6172">
                  <c:v>0.82747912716145755</c:v>
                </c:pt>
                <c:pt idx="6173">
                  <c:v>0.82747304077343709</c:v>
                </c:pt>
                <c:pt idx="6174">
                  <c:v>0.82745697977545773</c:v>
                </c:pt>
                <c:pt idx="6175">
                  <c:v>0.82745726751390547</c:v>
                </c:pt>
                <c:pt idx="6176">
                  <c:v>0.82745139936899614</c:v>
                </c:pt>
                <c:pt idx="6177">
                  <c:v>0.8274515060381088</c:v>
                </c:pt>
                <c:pt idx="6178">
                  <c:v>0.82746342627551417</c:v>
                </c:pt>
                <c:pt idx="6179">
                  <c:v>0.82743751209002114</c:v>
                </c:pt>
                <c:pt idx="6180">
                  <c:v>0.82744378170072286</c:v>
                </c:pt>
                <c:pt idx="6181">
                  <c:v>0.82745883183325097</c:v>
                </c:pt>
                <c:pt idx="6182">
                  <c:v>0.8274424912247309</c:v>
                </c:pt>
                <c:pt idx="6183">
                  <c:v>0.82747629928994448</c:v>
                </c:pt>
                <c:pt idx="6184">
                  <c:v>0.82749264921207399</c:v>
                </c:pt>
                <c:pt idx="6185">
                  <c:v>0.82751126194009672</c:v>
                </c:pt>
                <c:pt idx="6186">
                  <c:v>0.82749593457174342</c:v>
                </c:pt>
                <c:pt idx="6187">
                  <c:v>0.82753533170616322</c:v>
                </c:pt>
                <c:pt idx="6188">
                  <c:v>0.827539737299265</c:v>
                </c:pt>
                <c:pt idx="6189">
                  <c:v>0.82754917641031489</c:v>
                </c:pt>
                <c:pt idx="6190">
                  <c:v>0.8275330373809654</c:v>
                </c:pt>
                <c:pt idx="6191">
                  <c:v>0.82752451333501642</c:v>
                </c:pt>
                <c:pt idx="6192">
                  <c:v>0.8275253895304816</c:v>
                </c:pt>
                <c:pt idx="6193">
                  <c:v>0.82753113738597672</c:v>
                </c:pt>
                <c:pt idx="6194">
                  <c:v>0.82752671859469473</c:v>
                </c:pt>
                <c:pt idx="6195">
                  <c:v>0.82752256624045339</c:v>
                </c:pt>
                <c:pt idx="6196">
                  <c:v>0.82751502310979907</c:v>
                </c:pt>
                <c:pt idx="6197">
                  <c:v>0.8275005233068643</c:v>
                </c:pt>
                <c:pt idx="6198">
                  <c:v>0.82751282049962882</c:v>
                </c:pt>
                <c:pt idx="6199">
                  <c:v>0.82753513587281058</c:v>
                </c:pt>
                <c:pt idx="6200">
                  <c:v>0.82754849565407196</c:v>
                </c:pt>
                <c:pt idx="6201">
                  <c:v>0.82753820594166083</c:v>
                </c:pt>
                <c:pt idx="6202">
                  <c:v>0.82754467062213444</c:v>
                </c:pt>
                <c:pt idx="6203">
                  <c:v>0.82756005467440108</c:v>
                </c:pt>
                <c:pt idx="6204">
                  <c:v>0.82757521619086016</c:v>
                </c:pt>
                <c:pt idx="6205">
                  <c:v>0.82757498132248453</c:v>
                </c:pt>
                <c:pt idx="6206">
                  <c:v>0.82758538886486943</c:v>
                </c:pt>
                <c:pt idx="6207">
                  <c:v>0.82758132223709902</c:v>
                </c:pt>
                <c:pt idx="6208">
                  <c:v>0.82758578946504935</c:v>
                </c:pt>
                <c:pt idx="6209">
                  <c:v>0.82757815780702404</c:v>
                </c:pt>
                <c:pt idx="6210">
                  <c:v>0.82758652754944872</c:v>
                </c:pt>
                <c:pt idx="6211">
                  <c:v>0.82758417720850841</c:v>
                </c:pt>
                <c:pt idx="6212">
                  <c:v>0.82757897680104464</c:v>
                </c:pt>
                <c:pt idx="6213">
                  <c:v>0.8275938104990378</c:v>
                </c:pt>
                <c:pt idx="6214">
                  <c:v>0.82759835715880803</c:v>
                </c:pt>
                <c:pt idx="6215">
                  <c:v>0.82758842126378196</c:v>
                </c:pt>
                <c:pt idx="6216">
                  <c:v>0.82759617569534238</c:v>
                </c:pt>
                <c:pt idx="6217">
                  <c:v>0.82761152299264407</c:v>
                </c:pt>
                <c:pt idx="6218">
                  <c:v>0.82761938667946933</c:v>
                </c:pt>
                <c:pt idx="6219">
                  <c:v>0.82761508077459967</c:v>
                </c:pt>
                <c:pt idx="6220">
                  <c:v>0.8276108300832159</c:v>
                </c:pt>
                <c:pt idx="6221">
                  <c:v>0.82760322045150303</c:v>
                </c:pt>
                <c:pt idx="6222">
                  <c:v>0.82759267990700081</c:v>
                </c:pt>
                <c:pt idx="6223">
                  <c:v>0.82759684326740057</c:v>
                </c:pt>
                <c:pt idx="6224">
                  <c:v>0.8276009081005905</c:v>
                </c:pt>
                <c:pt idx="6225">
                  <c:v>0.82760649482638315</c:v>
                </c:pt>
                <c:pt idx="6226">
                  <c:v>0.82757945046435322</c:v>
                </c:pt>
                <c:pt idx="6227">
                  <c:v>0.82756109475772999</c:v>
                </c:pt>
                <c:pt idx="6228">
                  <c:v>0.82756111382843978</c:v>
                </c:pt>
                <c:pt idx="6229">
                  <c:v>0.82754857179214092</c:v>
                </c:pt>
                <c:pt idx="6230">
                  <c:v>0.82753701054442508</c:v>
                </c:pt>
                <c:pt idx="6231">
                  <c:v>0.82752449258575311</c:v>
                </c:pt>
                <c:pt idx="6232">
                  <c:v>0.82751222105044853</c:v>
                </c:pt>
                <c:pt idx="6233">
                  <c:v>0.82749902247624074</c:v>
                </c:pt>
                <c:pt idx="6234">
                  <c:v>0.82747699108364781</c:v>
                </c:pt>
                <c:pt idx="6235">
                  <c:v>0.82746259582115966</c:v>
                </c:pt>
                <c:pt idx="6236">
                  <c:v>0.82747657092728066</c:v>
                </c:pt>
                <c:pt idx="6237">
                  <c:v>0.82747482903235103</c:v>
                </c:pt>
                <c:pt idx="6238">
                  <c:v>0.82747521262382051</c:v>
                </c:pt>
                <c:pt idx="6239">
                  <c:v>0.82747306100847995</c:v>
                </c:pt>
                <c:pt idx="6240">
                  <c:v>0.82747629819558899</c:v>
                </c:pt>
                <c:pt idx="6241">
                  <c:v>0.82747251767376251</c:v>
                </c:pt>
                <c:pt idx="6242">
                  <c:v>0.82746024159233778</c:v>
                </c:pt>
                <c:pt idx="6243">
                  <c:v>0.82746624780963751</c:v>
                </c:pt>
                <c:pt idx="6244">
                  <c:v>0.82746331975041953</c:v>
                </c:pt>
                <c:pt idx="6245">
                  <c:v>0.82746179925826646</c:v>
                </c:pt>
                <c:pt idx="6246">
                  <c:v>0.82746345045848346</c:v>
                </c:pt>
                <c:pt idx="6247">
                  <c:v>0.82746919752571757</c:v>
                </c:pt>
                <c:pt idx="6248">
                  <c:v>0.82745381439173427</c:v>
                </c:pt>
                <c:pt idx="6249">
                  <c:v>0.82744858398144283</c:v>
                </c:pt>
                <c:pt idx="6250">
                  <c:v>0.8274535495592068</c:v>
                </c:pt>
                <c:pt idx="6251">
                  <c:v>0.82746744384705329</c:v>
                </c:pt>
                <c:pt idx="6252">
                  <c:v>0.82748305592752225</c:v>
                </c:pt>
                <c:pt idx="6253">
                  <c:v>0.82748870159997978</c:v>
                </c:pt>
                <c:pt idx="6254">
                  <c:v>0.82748652143493251</c:v>
                </c:pt>
                <c:pt idx="6255">
                  <c:v>0.82748654544920364</c:v>
                </c:pt>
                <c:pt idx="6256">
                  <c:v>0.82749191245408416</c:v>
                </c:pt>
                <c:pt idx="6257">
                  <c:v>0.82748913576746819</c:v>
                </c:pt>
                <c:pt idx="6258">
                  <c:v>0.82749457914653468</c:v>
                </c:pt>
                <c:pt idx="6259">
                  <c:v>0.82750605348538797</c:v>
                </c:pt>
                <c:pt idx="6260">
                  <c:v>0.82753009022966839</c:v>
                </c:pt>
                <c:pt idx="6261">
                  <c:v>0.82754612196703159</c:v>
                </c:pt>
                <c:pt idx="6262">
                  <c:v>0.82755691633790285</c:v>
                </c:pt>
                <c:pt idx="6263">
                  <c:v>0.82756601472771651</c:v>
                </c:pt>
                <c:pt idx="6264">
                  <c:v>0.82756694549979837</c:v>
                </c:pt>
                <c:pt idx="6265">
                  <c:v>0.82758416826766024</c:v>
                </c:pt>
                <c:pt idx="6266">
                  <c:v>0.82758314045685433</c:v>
                </c:pt>
                <c:pt idx="6267">
                  <c:v>0.8275863329404739</c:v>
                </c:pt>
                <c:pt idx="6268">
                  <c:v>0.82759557293179375</c:v>
                </c:pt>
                <c:pt idx="6269">
                  <c:v>0.82759835519884029</c:v>
                </c:pt>
                <c:pt idx="6270">
                  <c:v>0.82759497006621363</c:v>
                </c:pt>
                <c:pt idx="6271">
                  <c:v>0.82758843228724677</c:v>
                </c:pt>
                <c:pt idx="6272">
                  <c:v>0.82759403309082757</c:v>
                </c:pt>
                <c:pt idx="6273">
                  <c:v>0.82758386946300888</c:v>
                </c:pt>
                <c:pt idx="6274">
                  <c:v>0.82758141879696745</c:v>
                </c:pt>
                <c:pt idx="6275">
                  <c:v>0.82758085014956051</c:v>
                </c:pt>
                <c:pt idx="6276">
                  <c:v>0.827591525353364</c:v>
                </c:pt>
                <c:pt idx="6277">
                  <c:v>0.82759761581933344</c:v>
                </c:pt>
                <c:pt idx="6278">
                  <c:v>0.82762167757020899</c:v>
                </c:pt>
                <c:pt idx="6279">
                  <c:v>0.82762810703687473</c:v>
                </c:pt>
                <c:pt idx="6280">
                  <c:v>0.82761585612743238</c:v>
                </c:pt>
                <c:pt idx="6281">
                  <c:v>0.82759287789701064</c:v>
                </c:pt>
                <c:pt idx="6282">
                  <c:v>0.82757044922929057</c:v>
                </c:pt>
                <c:pt idx="6283">
                  <c:v>0.8275471001340976</c:v>
                </c:pt>
                <c:pt idx="6284">
                  <c:v>0.82753220063527078</c:v>
                </c:pt>
                <c:pt idx="6285">
                  <c:v>0.82752103722219983</c:v>
                </c:pt>
                <c:pt idx="6286">
                  <c:v>0.82751354341850625</c:v>
                </c:pt>
                <c:pt idx="6287">
                  <c:v>0.82750852926336693</c:v>
                </c:pt>
                <c:pt idx="6288">
                  <c:v>0.82748928855782655</c:v>
                </c:pt>
                <c:pt idx="6289">
                  <c:v>0.82749154814069836</c:v>
                </c:pt>
                <c:pt idx="6290">
                  <c:v>0.82747718703302753</c:v>
                </c:pt>
                <c:pt idx="6291">
                  <c:v>0.82747774818939646</c:v>
                </c:pt>
                <c:pt idx="6292">
                  <c:v>0.82748115015135071</c:v>
                </c:pt>
                <c:pt idx="6293">
                  <c:v>0.82747527293557044</c:v>
                </c:pt>
                <c:pt idx="6294">
                  <c:v>0.82746480620378227</c:v>
                </c:pt>
                <c:pt idx="6295">
                  <c:v>0.82745890144461487</c:v>
                </c:pt>
                <c:pt idx="6296">
                  <c:v>0.82747417441904525</c:v>
                </c:pt>
                <c:pt idx="6297">
                  <c:v>0.82746191071954867</c:v>
                </c:pt>
                <c:pt idx="6298">
                  <c:v>0.82746277496589193</c:v>
                </c:pt>
                <c:pt idx="6299">
                  <c:v>0.82746690366131681</c:v>
                </c:pt>
                <c:pt idx="6300">
                  <c:v>0.82746559587051993</c:v>
                </c:pt>
                <c:pt idx="6301">
                  <c:v>0.82746659174321058</c:v>
                </c:pt>
                <c:pt idx="6302">
                  <c:v>0.82746487564644799</c:v>
                </c:pt>
                <c:pt idx="6303">
                  <c:v>0.82746469428501368</c:v>
                </c:pt>
                <c:pt idx="6304">
                  <c:v>0.82748238537518115</c:v>
                </c:pt>
                <c:pt idx="6305">
                  <c:v>0.82749499693149708</c:v>
                </c:pt>
                <c:pt idx="6306">
                  <c:v>0.82749413181954157</c:v>
                </c:pt>
                <c:pt idx="6307">
                  <c:v>0.82749316272665729</c:v>
                </c:pt>
                <c:pt idx="6308">
                  <c:v>0.82750230511973544</c:v>
                </c:pt>
                <c:pt idx="6309">
                  <c:v>0.82753614497167238</c:v>
                </c:pt>
                <c:pt idx="6310">
                  <c:v>0.82752256889658327</c:v>
                </c:pt>
                <c:pt idx="6311">
                  <c:v>0.82750566212477694</c:v>
                </c:pt>
                <c:pt idx="6312">
                  <c:v>0.82749434002744882</c:v>
                </c:pt>
                <c:pt idx="6313">
                  <c:v>0.82750080857849773</c:v>
                </c:pt>
                <c:pt idx="6314">
                  <c:v>0.82750316569625537</c:v>
                </c:pt>
                <c:pt idx="6315">
                  <c:v>0.82751804608569679</c:v>
                </c:pt>
                <c:pt idx="6316">
                  <c:v>0.82754500850710599</c:v>
                </c:pt>
                <c:pt idx="6317">
                  <c:v>0.82754981180814091</c:v>
                </c:pt>
                <c:pt idx="6318">
                  <c:v>0.82754685238432091</c:v>
                </c:pt>
                <c:pt idx="6319">
                  <c:v>0.82754723133832342</c:v>
                </c:pt>
                <c:pt idx="6320">
                  <c:v>0.82755532078397787</c:v>
                </c:pt>
                <c:pt idx="6321">
                  <c:v>0.82756055478674118</c:v>
                </c:pt>
                <c:pt idx="6322">
                  <c:v>0.82756083725085305</c:v>
                </c:pt>
                <c:pt idx="6323">
                  <c:v>0.82756372830168268</c:v>
                </c:pt>
                <c:pt idx="6324">
                  <c:v>0.8275687271686516</c:v>
                </c:pt>
                <c:pt idx="6325">
                  <c:v>0.82757169691240051</c:v>
                </c:pt>
                <c:pt idx="6326">
                  <c:v>0.82757481057638915</c:v>
                </c:pt>
                <c:pt idx="6327">
                  <c:v>0.82757703329157961</c:v>
                </c:pt>
                <c:pt idx="6328">
                  <c:v>0.82756777198816789</c:v>
                </c:pt>
                <c:pt idx="6329">
                  <c:v>0.82756747008389608</c:v>
                </c:pt>
                <c:pt idx="6330">
                  <c:v>0.82756934598726228</c:v>
                </c:pt>
                <c:pt idx="6331">
                  <c:v>0.8275738260826182</c:v>
                </c:pt>
                <c:pt idx="6332">
                  <c:v>0.82757704309066649</c:v>
                </c:pt>
                <c:pt idx="6333">
                  <c:v>0.82757108348746367</c:v>
                </c:pt>
                <c:pt idx="6334">
                  <c:v>0.82757349952720605</c:v>
                </c:pt>
                <c:pt idx="6335">
                  <c:v>0.82756695011589609</c:v>
                </c:pt>
                <c:pt idx="6336">
                  <c:v>0.82756612872579072</c:v>
                </c:pt>
                <c:pt idx="6337">
                  <c:v>0.82757137908639977</c:v>
                </c:pt>
                <c:pt idx="6338">
                  <c:v>0.82755634621600538</c:v>
                </c:pt>
                <c:pt idx="6339">
                  <c:v>0.82753603954424415</c:v>
                </c:pt>
                <c:pt idx="6340">
                  <c:v>0.82754811841654641</c:v>
                </c:pt>
                <c:pt idx="6341">
                  <c:v>0.82752505648628794</c:v>
                </c:pt>
                <c:pt idx="6342">
                  <c:v>0.82751091553233547</c:v>
                </c:pt>
                <c:pt idx="6343">
                  <c:v>0.82749596213243692</c:v>
                </c:pt>
                <c:pt idx="6344">
                  <c:v>0.82749092160561721</c:v>
                </c:pt>
                <c:pt idx="6345">
                  <c:v>0.82748245971535883</c:v>
                </c:pt>
                <c:pt idx="6346">
                  <c:v>0.82747462685829776</c:v>
                </c:pt>
                <c:pt idx="6347">
                  <c:v>0.82747122962184649</c:v>
                </c:pt>
                <c:pt idx="6348">
                  <c:v>0.82747111139774221</c:v>
                </c:pt>
                <c:pt idx="6349">
                  <c:v>0.82746348885994803</c:v>
                </c:pt>
                <c:pt idx="6350">
                  <c:v>0.8274596961462608</c:v>
                </c:pt>
                <c:pt idx="6351">
                  <c:v>0.82745707210598529</c:v>
                </c:pt>
                <c:pt idx="6352">
                  <c:v>0.82746090585333876</c:v>
                </c:pt>
                <c:pt idx="6353">
                  <c:v>0.8274683340849418</c:v>
                </c:pt>
                <c:pt idx="6354">
                  <c:v>0.82749186233555161</c:v>
                </c:pt>
                <c:pt idx="6355">
                  <c:v>0.82749100091809935</c:v>
                </c:pt>
                <c:pt idx="6356">
                  <c:v>0.82749824996629451</c:v>
                </c:pt>
                <c:pt idx="6357">
                  <c:v>0.8274935251047556</c:v>
                </c:pt>
                <c:pt idx="6358">
                  <c:v>0.82748803306027774</c:v>
                </c:pt>
                <c:pt idx="6359">
                  <c:v>0.8274842455188951</c:v>
                </c:pt>
                <c:pt idx="6360">
                  <c:v>0.82748673863304834</c:v>
                </c:pt>
                <c:pt idx="6361">
                  <c:v>0.82748810687299157</c:v>
                </c:pt>
                <c:pt idx="6362">
                  <c:v>0.8274969634382292</c:v>
                </c:pt>
                <c:pt idx="6363">
                  <c:v>0.82750034981991394</c:v>
                </c:pt>
                <c:pt idx="6364">
                  <c:v>0.82749122439687073</c:v>
                </c:pt>
                <c:pt idx="6365">
                  <c:v>0.82749082532716323</c:v>
                </c:pt>
                <c:pt idx="6366">
                  <c:v>0.82749723915020357</c:v>
                </c:pt>
                <c:pt idx="6367">
                  <c:v>0.82750076746416923</c:v>
                </c:pt>
                <c:pt idx="6368">
                  <c:v>0.82750734012616955</c:v>
                </c:pt>
                <c:pt idx="6369">
                  <c:v>0.82751702717706355</c:v>
                </c:pt>
                <c:pt idx="6370">
                  <c:v>0.82751864933141195</c:v>
                </c:pt>
                <c:pt idx="6371">
                  <c:v>0.82754241200690659</c:v>
                </c:pt>
                <c:pt idx="6372">
                  <c:v>0.82756432122746881</c:v>
                </c:pt>
                <c:pt idx="6373">
                  <c:v>0.82757420171894158</c:v>
                </c:pt>
                <c:pt idx="6374">
                  <c:v>0.8275802344099531</c:v>
                </c:pt>
                <c:pt idx="6375">
                  <c:v>0.82759495509482228</c:v>
                </c:pt>
                <c:pt idx="6376">
                  <c:v>0.82758820574753034</c:v>
                </c:pt>
                <c:pt idx="6377">
                  <c:v>0.82758633509382007</c:v>
                </c:pt>
                <c:pt idx="6378">
                  <c:v>0.82758832411234173</c:v>
                </c:pt>
                <c:pt idx="6379">
                  <c:v>0.82758036487858921</c:v>
                </c:pt>
                <c:pt idx="6380">
                  <c:v>0.82757164699793084</c:v>
                </c:pt>
                <c:pt idx="6381">
                  <c:v>0.82757206800591465</c:v>
                </c:pt>
                <c:pt idx="6382">
                  <c:v>0.82757219550495276</c:v>
                </c:pt>
                <c:pt idx="6383">
                  <c:v>0.82757765403148253</c:v>
                </c:pt>
                <c:pt idx="6384">
                  <c:v>0.82757795234328269</c:v>
                </c:pt>
                <c:pt idx="6385">
                  <c:v>0.82757757147867261</c:v>
                </c:pt>
                <c:pt idx="6386">
                  <c:v>0.8275847417705926</c:v>
                </c:pt>
                <c:pt idx="6387">
                  <c:v>0.82758961192814096</c:v>
                </c:pt>
                <c:pt idx="6388">
                  <c:v>0.82758182426004667</c:v>
                </c:pt>
                <c:pt idx="6389">
                  <c:v>0.82758299759560527</c:v>
                </c:pt>
                <c:pt idx="6390">
                  <c:v>0.82758068783084504</c:v>
                </c:pt>
                <c:pt idx="6391">
                  <c:v>0.82758270285159674</c:v>
                </c:pt>
                <c:pt idx="6392">
                  <c:v>0.8275780913092764</c:v>
                </c:pt>
                <c:pt idx="6393">
                  <c:v>0.82757292212570732</c:v>
                </c:pt>
                <c:pt idx="6394">
                  <c:v>0.82755169673301765</c:v>
                </c:pt>
                <c:pt idx="6395">
                  <c:v>0.82753210363522256</c:v>
                </c:pt>
                <c:pt idx="6396">
                  <c:v>0.82752041587010794</c:v>
                </c:pt>
                <c:pt idx="6397">
                  <c:v>0.82751686292968207</c:v>
                </c:pt>
                <c:pt idx="6398">
                  <c:v>0.82751002859481981</c:v>
                </c:pt>
                <c:pt idx="6399">
                  <c:v>0.82749775802715897</c:v>
                </c:pt>
                <c:pt idx="6400">
                  <c:v>0.82749680406774251</c:v>
                </c:pt>
                <c:pt idx="6401">
                  <c:v>0.82748646641482504</c:v>
                </c:pt>
                <c:pt idx="6402">
                  <c:v>0.82749295382183607</c:v>
                </c:pt>
                <c:pt idx="6403">
                  <c:v>0.82748643362178198</c:v>
                </c:pt>
                <c:pt idx="6404">
                  <c:v>0.82749461029638893</c:v>
                </c:pt>
                <c:pt idx="6405">
                  <c:v>0.82748609227436121</c:v>
                </c:pt>
                <c:pt idx="6406">
                  <c:v>0.82748486210680849</c:v>
                </c:pt>
                <c:pt idx="6407">
                  <c:v>0.82748762545453691</c:v>
                </c:pt>
                <c:pt idx="6408">
                  <c:v>0.82747927708756008</c:v>
                </c:pt>
                <c:pt idx="6409">
                  <c:v>0.82747669048847905</c:v>
                </c:pt>
                <c:pt idx="6410">
                  <c:v>0.8274671785183636</c:v>
                </c:pt>
                <c:pt idx="6411">
                  <c:v>0.82747667556975879</c:v>
                </c:pt>
                <c:pt idx="6412">
                  <c:v>0.82748570910170249</c:v>
                </c:pt>
                <c:pt idx="6413">
                  <c:v>0.82748680429317478</c:v>
                </c:pt>
                <c:pt idx="6414">
                  <c:v>0.82748456115618485</c:v>
                </c:pt>
                <c:pt idx="6415">
                  <c:v>0.8274857151536148</c:v>
                </c:pt>
                <c:pt idx="6416">
                  <c:v>0.82747107018138222</c:v>
                </c:pt>
                <c:pt idx="6417">
                  <c:v>0.82746672899934881</c:v>
                </c:pt>
                <c:pt idx="6418">
                  <c:v>0.827470187895329</c:v>
                </c:pt>
                <c:pt idx="6419">
                  <c:v>0.8274693928769038</c:v>
                </c:pt>
                <c:pt idx="6420">
                  <c:v>0.82746728475467013</c:v>
                </c:pt>
                <c:pt idx="6421">
                  <c:v>0.82746441502992785</c:v>
                </c:pt>
                <c:pt idx="6422">
                  <c:v>0.8274679696135423</c:v>
                </c:pt>
                <c:pt idx="6423">
                  <c:v>0.8274737629007427</c:v>
                </c:pt>
                <c:pt idx="6424">
                  <c:v>0.82748204973490269</c:v>
                </c:pt>
                <c:pt idx="6425">
                  <c:v>0.82749029317798706</c:v>
                </c:pt>
                <c:pt idx="6426">
                  <c:v>0.82749397565477001</c:v>
                </c:pt>
                <c:pt idx="6427">
                  <c:v>0.82749502509775785</c:v>
                </c:pt>
                <c:pt idx="6428">
                  <c:v>0.82752776471594047</c:v>
                </c:pt>
                <c:pt idx="6429">
                  <c:v>0.82755827443398911</c:v>
                </c:pt>
                <c:pt idx="6430">
                  <c:v>0.82757188805561521</c:v>
                </c:pt>
                <c:pt idx="6431">
                  <c:v>0.8275682413521579</c:v>
                </c:pt>
                <c:pt idx="6432">
                  <c:v>0.82756231745892506</c:v>
                </c:pt>
                <c:pt idx="6433">
                  <c:v>0.8275689543032505</c:v>
                </c:pt>
                <c:pt idx="6434">
                  <c:v>0.82756933067110072</c:v>
                </c:pt>
                <c:pt idx="6435">
                  <c:v>0.82757230447880337</c:v>
                </c:pt>
                <c:pt idx="6436">
                  <c:v>0.82757038243282199</c:v>
                </c:pt>
                <c:pt idx="6437">
                  <c:v>0.82756484357018423</c:v>
                </c:pt>
                <c:pt idx="6438">
                  <c:v>0.82756710154854307</c:v>
                </c:pt>
                <c:pt idx="6439">
                  <c:v>0.82756467208187734</c:v>
                </c:pt>
                <c:pt idx="6440">
                  <c:v>0.82756669952323292</c:v>
                </c:pt>
                <c:pt idx="6441">
                  <c:v>0.82755986577587948</c:v>
                </c:pt>
                <c:pt idx="6442">
                  <c:v>0.82755874802325713</c:v>
                </c:pt>
                <c:pt idx="6443">
                  <c:v>0.82754782741640143</c:v>
                </c:pt>
                <c:pt idx="6444">
                  <c:v>0.82756839172175145</c:v>
                </c:pt>
                <c:pt idx="6445">
                  <c:v>0.82755977765663458</c:v>
                </c:pt>
                <c:pt idx="6446">
                  <c:v>0.82754898030548041</c:v>
                </c:pt>
                <c:pt idx="6447">
                  <c:v>0.82754023874132554</c:v>
                </c:pt>
                <c:pt idx="6448">
                  <c:v>0.82754395916946044</c:v>
                </c:pt>
                <c:pt idx="6449">
                  <c:v>0.82754238853409468</c:v>
                </c:pt>
                <c:pt idx="6450">
                  <c:v>0.82752025529992357</c:v>
                </c:pt>
                <c:pt idx="6451">
                  <c:v>0.82750785213827138</c:v>
                </c:pt>
                <c:pt idx="6452">
                  <c:v>0.82750045106660952</c:v>
                </c:pt>
                <c:pt idx="6453">
                  <c:v>0.82748368019985186</c:v>
                </c:pt>
                <c:pt idx="6454">
                  <c:v>0.82749821487182451</c:v>
                </c:pt>
                <c:pt idx="6455">
                  <c:v>0.82748564953547488</c:v>
                </c:pt>
                <c:pt idx="6456">
                  <c:v>0.82748332793430879</c:v>
                </c:pt>
                <c:pt idx="6457">
                  <c:v>0.82747002809203618</c:v>
                </c:pt>
                <c:pt idx="6458">
                  <c:v>0.82747458670092855</c:v>
                </c:pt>
                <c:pt idx="6459">
                  <c:v>0.82747524978691167</c:v>
                </c:pt>
                <c:pt idx="6460">
                  <c:v>0.82748009888579144</c:v>
                </c:pt>
                <c:pt idx="6461">
                  <c:v>0.82749027334369651</c:v>
                </c:pt>
                <c:pt idx="6462">
                  <c:v>0.8274884444625531</c:v>
                </c:pt>
                <c:pt idx="6463">
                  <c:v>0.82747798331119538</c:v>
                </c:pt>
                <c:pt idx="6464">
                  <c:v>0.82747655421397992</c:v>
                </c:pt>
                <c:pt idx="6465">
                  <c:v>0.82748725610624296</c:v>
                </c:pt>
                <c:pt idx="6466">
                  <c:v>0.82747672730679989</c:v>
                </c:pt>
                <c:pt idx="6467">
                  <c:v>0.82746863238274626</c:v>
                </c:pt>
                <c:pt idx="6468">
                  <c:v>0.82747101049581673</c:v>
                </c:pt>
                <c:pt idx="6469">
                  <c:v>0.8274602513634336</c:v>
                </c:pt>
                <c:pt idx="6470">
                  <c:v>0.82745214857889171</c:v>
                </c:pt>
                <c:pt idx="6471">
                  <c:v>0.82746414607009078</c:v>
                </c:pt>
                <c:pt idx="6472">
                  <c:v>0.82746517761407556</c:v>
                </c:pt>
                <c:pt idx="6473">
                  <c:v>0.8274690821305043</c:v>
                </c:pt>
                <c:pt idx="6474">
                  <c:v>0.82746567895816747</c:v>
                </c:pt>
                <c:pt idx="6475">
                  <c:v>0.82747060348826962</c:v>
                </c:pt>
                <c:pt idx="6476">
                  <c:v>0.82746609368549595</c:v>
                </c:pt>
                <c:pt idx="6477">
                  <c:v>0.82746637927059763</c:v>
                </c:pt>
                <c:pt idx="6478">
                  <c:v>0.82746780222786454</c:v>
                </c:pt>
                <c:pt idx="6479">
                  <c:v>0.8274778686655675</c:v>
                </c:pt>
                <c:pt idx="6480">
                  <c:v>0.82747463769575802</c:v>
                </c:pt>
                <c:pt idx="6481">
                  <c:v>0.82747984479200343</c:v>
                </c:pt>
                <c:pt idx="6482">
                  <c:v>0.82747789097329416</c:v>
                </c:pt>
                <c:pt idx="6483">
                  <c:v>0.82748037018904208</c:v>
                </c:pt>
                <c:pt idx="6484">
                  <c:v>0.82749750213547957</c:v>
                </c:pt>
                <c:pt idx="6485">
                  <c:v>0.82751774439617254</c:v>
                </c:pt>
                <c:pt idx="6486">
                  <c:v>0.82752096269195474</c:v>
                </c:pt>
                <c:pt idx="6487">
                  <c:v>0.82753812218177925</c:v>
                </c:pt>
                <c:pt idx="6488">
                  <c:v>0.82754452902393905</c:v>
                </c:pt>
                <c:pt idx="6489">
                  <c:v>0.82754483560435355</c:v>
                </c:pt>
                <c:pt idx="6490">
                  <c:v>0.82754925275244684</c:v>
                </c:pt>
                <c:pt idx="6491">
                  <c:v>0.82754892894857435</c:v>
                </c:pt>
                <c:pt idx="6492">
                  <c:v>0.82754588367157156</c:v>
                </c:pt>
                <c:pt idx="6493">
                  <c:v>0.82754876273460343</c:v>
                </c:pt>
                <c:pt idx="6494">
                  <c:v>0.82754730989053571</c:v>
                </c:pt>
                <c:pt idx="6495">
                  <c:v>0.82755144974682182</c:v>
                </c:pt>
                <c:pt idx="6496">
                  <c:v>0.82755046731505</c:v>
                </c:pt>
                <c:pt idx="6497">
                  <c:v>0.82754425716117064</c:v>
                </c:pt>
                <c:pt idx="6498">
                  <c:v>0.82754122243284001</c:v>
                </c:pt>
                <c:pt idx="6499">
                  <c:v>0.82754615221259797</c:v>
                </c:pt>
                <c:pt idx="6500">
                  <c:v>0.82754609108790689</c:v>
                </c:pt>
                <c:pt idx="6501">
                  <c:v>0.8275441041206999</c:v>
                </c:pt>
                <c:pt idx="6502">
                  <c:v>0.82754485209222184</c:v>
                </c:pt>
                <c:pt idx="6503">
                  <c:v>0.82753903039602206</c:v>
                </c:pt>
                <c:pt idx="6504">
                  <c:v>0.8275247188967263</c:v>
                </c:pt>
                <c:pt idx="6505">
                  <c:v>0.82750965815217026</c:v>
                </c:pt>
                <c:pt idx="6506">
                  <c:v>0.82749975647531715</c:v>
                </c:pt>
                <c:pt idx="6507">
                  <c:v>0.82749731104493607</c:v>
                </c:pt>
                <c:pt idx="6508">
                  <c:v>0.82750641005762338</c:v>
                </c:pt>
                <c:pt idx="6509">
                  <c:v>0.82750413484181085</c:v>
                </c:pt>
                <c:pt idx="6510">
                  <c:v>0.82749662939508983</c:v>
                </c:pt>
                <c:pt idx="6511">
                  <c:v>0.8274980296365041</c:v>
                </c:pt>
                <c:pt idx="6512">
                  <c:v>0.82749398680494657</c:v>
                </c:pt>
                <c:pt idx="6513">
                  <c:v>0.82751706203541664</c:v>
                </c:pt>
                <c:pt idx="6514">
                  <c:v>0.82750794309709186</c:v>
                </c:pt>
                <c:pt idx="6515">
                  <c:v>0.82749087949896472</c:v>
                </c:pt>
                <c:pt idx="6516">
                  <c:v>0.8274858295458194</c:v>
                </c:pt>
                <c:pt idx="6517">
                  <c:v>0.82747454279969557</c:v>
                </c:pt>
                <c:pt idx="6518">
                  <c:v>0.82747802630814027</c:v>
                </c:pt>
                <c:pt idx="6519">
                  <c:v>0.82748120961885763</c:v>
                </c:pt>
                <c:pt idx="6520">
                  <c:v>0.82747558194743454</c:v>
                </c:pt>
                <c:pt idx="6521">
                  <c:v>0.82747273791882781</c:v>
                </c:pt>
                <c:pt idx="6522">
                  <c:v>0.82747787939362238</c:v>
                </c:pt>
                <c:pt idx="6523">
                  <c:v>0.82748857118401475</c:v>
                </c:pt>
                <c:pt idx="6524">
                  <c:v>0.82749757949130476</c:v>
                </c:pt>
                <c:pt idx="6525">
                  <c:v>0.82748846166133116</c:v>
                </c:pt>
                <c:pt idx="6526">
                  <c:v>0.82749195249542651</c:v>
                </c:pt>
                <c:pt idx="6527">
                  <c:v>0.82748576900532633</c:v>
                </c:pt>
                <c:pt idx="6528">
                  <c:v>0.82748187194125999</c:v>
                </c:pt>
                <c:pt idx="6529">
                  <c:v>0.82748487936894222</c:v>
                </c:pt>
                <c:pt idx="6530">
                  <c:v>0.82748261299525749</c:v>
                </c:pt>
                <c:pt idx="6531">
                  <c:v>0.82749122262697039</c:v>
                </c:pt>
                <c:pt idx="6532">
                  <c:v>0.82749064897264613</c:v>
                </c:pt>
                <c:pt idx="6533">
                  <c:v>0.82749347265680484</c:v>
                </c:pt>
                <c:pt idx="6534">
                  <c:v>0.82750020215581066</c:v>
                </c:pt>
                <c:pt idx="6535">
                  <c:v>0.82750346390602403</c:v>
                </c:pt>
                <c:pt idx="6536">
                  <c:v>0.82750788327081926</c:v>
                </c:pt>
                <c:pt idx="6537">
                  <c:v>0.82751395693214125</c:v>
                </c:pt>
                <c:pt idx="6538">
                  <c:v>0.8275448721659403</c:v>
                </c:pt>
                <c:pt idx="6539">
                  <c:v>0.82754985848559359</c:v>
                </c:pt>
                <c:pt idx="6540">
                  <c:v>0.82755198820133358</c:v>
                </c:pt>
                <c:pt idx="6541">
                  <c:v>0.82755594924366205</c:v>
                </c:pt>
                <c:pt idx="6542">
                  <c:v>0.8275581311539294</c:v>
                </c:pt>
                <c:pt idx="6543">
                  <c:v>0.82755656008575751</c:v>
                </c:pt>
                <c:pt idx="6544">
                  <c:v>0.82755482847208128</c:v>
                </c:pt>
                <c:pt idx="6545">
                  <c:v>0.82755201814080548</c:v>
                </c:pt>
                <c:pt idx="6546">
                  <c:v>0.82755363321224173</c:v>
                </c:pt>
                <c:pt idx="6547">
                  <c:v>0.82756916211371634</c:v>
                </c:pt>
                <c:pt idx="6548">
                  <c:v>0.82757560260053598</c:v>
                </c:pt>
                <c:pt idx="6549">
                  <c:v>0.82757615761695658</c:v>
                </c:pt>
                <c:pt idx="6550">
                  <c:v>0.82756365116391595</c:v>
                </c:pt>
                <c:pt idx="6551">
                  <c:v>0.82756508832568265</c:v>
                </c:pt>
                <c:pt idx="6552">
                  <c:v>0.82756430502763645</c:v>
                </c:pt>
                <c:pt idx="6553">
                  <c:v>0.82756891668598387</c:v>
                </c:pt>
                <c:pt idx="6554">
                  <c:v>0.82757019179976488</c:v>
                </c:pt>
                <c:pt idx="6555">
                  <c:v>0.82756747549893928</c:v>
                </c:pt>
                <c:pt idx="6556">
                  <c:v>0.82757023489874126</c:v>
                </c:pt>
                <c:pt idx="6557">
                  <c:v>0.82757360992949747</c:v>
                </c:pt>
                <c:pt idx="6558">
                  <c:v>0.8275511920918639</c:v>
                </c:pt>
                <c:pt idx="6559">
                  <c:v>0.82753170049087676</c:v>
                </c:pt>
                <c:pt idx="6560">
                  <c:v>0.82751270801727961</c:v>
                </c:pt>
                <c:pt idx="6561">
                  <c:v>0.82750051494615107</c:v>
                </c:pt>
                <c:pt idx="6562">
                  <c:v>0.82749500667053888</c:v>
                </c:pt>
                <c:pt idx="6563">
                  <c:v>0.82748904581827798</c:v>
                </c:pt>
                <c:pt idx="6564">
                  <c:v>0.82747533406357243</c:v>
                </c:pt>
                <c:pt idx="6565">
                  <c:v>0.82747246181603373</c:v>
                </c:pt>
                <c:pt idx="6566">
                  <c:v>0.82747321794014317</c:v>
                </c:pt>
                <c:pt idx="6567">
                  <c:v>0.82745848510208897</c:v>
                </c:pt>
                <c:pt idx="6568">
                  <c:v>0.8274623401615343</c:v>
                </c:pt>
                <c:pt idx="6569">
                  <c:v>0.8274709498952787</c:v>
                </c:pt>
                <c:pt idx="6570">
                  <c:v>0.82747495443071417</c:v>
                </c:pt>
                <c:pt idx="6571">
                  <c:v>0.82748450242757854</c:v>
                </c:pt>
                <c:pt idx="6572">
                  <c:v>0.82747268508743121</c:v>
                </c:pt>
                <c:pt idx="6573">
                  <c:v>0.82747675115568375</c:v>
                </c:pt>
                <c:pt idx="6574">
                  <c:v>0.82748158024089014</c:v>
                </c:pt>
                <c:pt idx="6575">
                  <c:v>0.82748313529598638</c:v>
                </c:pt>
                <c:pt idx="6576">
                  <c:v>0.82748434631547818</c:v>
                </c:pt>
                <c:pt idx="6577">
                  <c:v>0.82748921016769084</c:v>
                </c:pt>
                <c:pt idx="6578">
                  <c:v>0.8274799912737153</c:v>
                </c:pt>
                <c:pt idx="6579">
                  <c:v>0.8274774750495788</c:v>
                </c:pt>
                <c:pt idx="6580">
                  <c:v>0.82747820635716052</c:v>
                </c:pt>
                <c:pt idx="6581">
                  <c:v>0.82751095047210299</c:v>
                </c:pt>
                <c:pt idx="6582">
                  <c:v>0.82749892896663269</c:v>
                </c:pt>
                <c:pt idx="6583">
                  <c:v>0.82749782293438923</c:v>
                </c:pt>
                <c:pt idx="6584">
                  <c:v>0.82751222998061214</c:v>
                </c:pt>
                <c:pt idx="6585">
                  <c:v>0.82750665175217675</c:v>
                </c:pt>
                <c:pt idx="6586">
                  <c:v>0.82750462659087909</c:v>
                </c:pt>
                <c:pt idx="6587">
                  <c:v>0.82750000957015957</c:v>
                </c:pt>
                <c:pt idx="6588">
                  <c:v>0.82749577314663125</c:v>
                </c:pt>
                <c:pt idx="6589">
                  <c:v>0.82749046398006454</c:v>
                </c:pt>
                <c:pt idx="6590">
                  <c:v>0.82748505841164299</c:v>
                </c:pt>
                <c:pt idx="6591">
                  <c:v>0.82749247106297652</c:v>
                </c:pt>
                <c:pt idx="6592">
                  <c:v>0.82748976050796885</c:v>
                </c:pt>
                <c:pt idx="6593">
                  <c:v>0.82750509255577565</c:v>
                </c:pt>
                <c:pt idx="6594">
                  <c:v>0.82752983316628226</c:v>
                </c:pt>
                <c:pt idx="6595">
                  <c:v>0.82754081519323874</c:v>
                </c:pt>
                <c:pt idx="6596">
                  <c:v>0.82755426755514006</c:v>
                </c:pt>
                <c:pt idx="6597">
                  <c:v>0.82755161978200753</c:v>
                </c:pt>
                <c:pt idx="6598">
                  <c:v>0.82755726931435569</c:v>
                </c:pt>
                <c:pt idx="6599">
                  <c:v>0.82756611194251239</c:v>
                </c:pt>
                <c:pt idx="6600">
                  <c:v>0.82756909905042686</c:v>
                </c:pt>
                <c:pt idx="6601">
                  <c:v>0.82756432451715689</c:v>
                </c:pt>
                <c:pt idx="6602">
                  <c:v>0.82756460845906998</c:v>
                </c:pt>
                <c:pt idx="6603">
                  <c:v>0.82757789009624505</c:v>
                </c:pt>
                <c:pt idx="6604">
                  <c:v>0.82757801880566562</c:v>
                </c:pt>
                <c:pt idx="6605">
                  <c:v>0.82757415634321829</c:v>
                </c:pt>
                <c:pt idx="6606">
                  <c:v>0.82757795607646167</c:v>
                </c:pt>
                <c:pt idx="6607">
                  <c:v>0.827581470900148</c:v>
                </c:pt>
                <c:pt idx="6608">
                  <c:v>0.82759204521933249</c:v>
                </c:pt>
                <c:pt idx="6609">
                  <c:v>0.82759759319151671</c:v>
                </c:pt>
                <c:pt idx="6610">
                  <c:v>0.82760285738717521</c:v>
                </c:pt>
                <c:pt idx="6611">
                  <c:v>0.82758440395559862</c:v>
                </c:pt>
                <c:pt idx="6612">
                  <c:v>0.82756696939066876</c:v>
                </c:pt>
                <c:pt idx="6613">
                  <c:v>0.82754592989484876</c:v>
                </c:pt>
                <c:pt idx="6614">
                  <c:v>0.82753792867047071</c:v>
                </c:pt>
                <c:pt idx="6615">
                  <c:v>0.82752398541111827</c:v>
                </c:pt>
                <c:pt idx="6616">
                  <c:v>0.82750532376094987</c:v>
                </c:pt>
                <c:pt idx="6617">
                  <c:v>0.82750434669155015</c:v>
                </c:pt>
                <c:pt idx="6618">
                  <c:v>0.82750242779123906</c:v>
                </c:pt>
                <c:pt idx="6619">
                  <c:v>0.82749661882173753</c:v>
                </c:pt>
                <c:pt idx="6620">
                  <c:v>0.82749270733511293</c:v>
                </c:pt>
                <c:pt idx="6621">
                  <c:v>0.82748807412193504</c:v>
                </c:pt>
                <c:pt idx="6622">
                  <c:v>0.82749674707036081</c:v>
                </c:pt>
                <c:pt idx="6623">
                  <c:v>0.82750330766721203</c:v>
                </c:pt>
                <c:pt idx="6624">
                  <c:v>0.82751067481279961</c:v>
                </c:pt>
                <c:pt idx="6625">
                  <c:v>0.82750887232801684</c:v>
                </c:pt>
                <c:pt idx="6626">
                  <c:v>0.82749315510890764</c:v>
                </c:pt>
                <c:pt idx="6627">
                  <c:v>0.82749266047827752</c:v>
                </c:pt>
                <c:pt idx="6628">
                  <c:v>0.82750143055346326</c:v>
                </c:pt>
                <c:pt idx="6629">
                  <c:v>0.82750053198691553</c:v>
                </c:pt>
                <c:pt idx="6630">
                  <c:v>0.82750291594783532</c:v>
                </c:pt>
                <c:pt idx="6631">
                  <c:v>0.82749028158763072</c:v>
                </c:pt>
                <c:pt idx="6632">
                  <c:v>0.82750707642998389</c:v>
                </c:pt>
                <c:pt idx="6633">
                  <c:v>0.82750168198374763</c:v>
                </c:pt>
                <c:pt idx="6634">
                  <c:v>0.82748385734262986</c:v>
                </c:pt>
                <c:pt idx="6635">
                  <c:v>0.82748165911319227</c:v>
                </c:pt>
                <c:pt idx="6636">
                  <c:v>0.82747421210297845</c:v>
                </c:pt>
                <c:pt idx="6637">
                  <c:v>0.82746312590502558</c:v>
                </c:pt>
                <c:pt idx="6638">
                  <c:v>0.82746266126322754</c:v>
                </c:pt>
                <c:pt idx="6639">
                  <c:v>0.82746988455193149</c:v>
                </c:pt>
                <c:pt idx="6640">
                  <c:v>0.82747100731147105</c:v>
                </c:pt>
                <c:pt idx="6641">
                  <c:v>0.82746935888747386</c:v>
                </c:pt>
                <c:pt idx="6642">
                  <c:v>0.82746317186825769</c:v>
                </c:pt>
                <c:pt idx="6643">
                  <c:v>0.82746164016588331</c:v>
                </c:pt>
                <c:pt idx="6644">
                  <c:v>0.82745930369866816</c:v>
                </c:pt>
                <c:pt idx="6645">
                  <c:v>0.82746729470514879</c:v>
                </c:pt>
                <c:pt idx="6646">
                  <c:v>0.82748094209814615</c:v>
                </c:pt>
                <c:pt idx="6647">
                  <c:v>0.82748457030440703</c:v>
                </c:pt>
                <c:pt idx="6648">
                  <c:v>0.82747352041461752</c:v>
                </c:pt>
                <c:pt idx="6649">
                  <c:v>0.82748510919172491</c:v>
                </c:pt>
                <c:pt idx="6650">
                  <c:v>0.82749730864554039</c:v>
                </c:pt>
                <c:pt idx="6651">
                  <c:v>0.8275314168731166</c:v>
                </c:pt>
                <c:pt idx="6652">
                  <c:v>0.82754623392116489</c:v>
                </c:pt>
                <c:pt idx="6653">
                  <c:v>0.82755780793425482</c:v>
                </c:pt>
                <c:pt idx="6654">
                  <c:v>0.82755763416589001</c:v>
                </c:pt>
                <c:pt idx="6655">
                  <c:v>0.82755377620020254</c:v>
                </c:pt>
                <c:pt idx="6656">
                  <c:v>0.82755737877368363</c:v>
                </c:pt>
                <c:pt idx="6657">
                  <c:v>0.82755157599680162</c:v>
                </c:pt>
                <c:pt idx="6658">
                  <c:v>0.82755828944405618</c:v>
                </c:pt>
                <c:pt idx="6659">
                  <c:v>0.82757163181179183</c:v>
                </c:pt>
                <c:pt idx="6660">
                  <c:v>0.82758444106270768</c:v>
                </c:pt>
                <c:pt idx="6661">
                  <c:v>0.8275980206175525</c:v>
                </c:pt>
                <c:pt idx="6662">
                  <c:v>0.82761221456828871</c:v>
                </c:pt>
                <c:pt idx="6663">
                  <c:v>0.82762951471665591</c:v>
                </c:pt>
                <c:pt idx="6664">
                  <c:v>0.82762161527050027</c:v>
                </c:pt>
                <c:pt idx="6665">
                  <c:v>0.82762941826544079</c:v>
                </c:pt>
                <c:pt idx="6666">
                  <c:v>0.8276238964361935</c:v>
                </c:pt>
                <c:pt idx="6667">
                  <c:v>0.82760110736433856</c:v>
                </c:pt>
                <c:pt idx="6668">
                  <c:v>0.82758834533970849</c:v>
                </c:pt>
                <c:pt idx="6669">
                  <c:v>0.8275649528147645</c:v>
                </c:pt>
                <c:pt idx="6670">
                  <c:v>0.82753666100905221</c:v>
                </c:pt>
                <c:pt idx="6671">
                  <c:v>0.82752511380044869</c:v>
                </c:pt>
                <c:pt idx="6672">
                  <c:v>0.82751174194004273</c:v>
                </c:pt>
                <c:pt idx="6673">
                  <c:v>0.82750591220397174</c:v>
                </c:pt>
                <c:pt idx="6674">
                  <c:v>0.82749660669323266</c:v>
                </c:pt>
                <c:pt idx="6675">
                  <c:v>0.82749057644766622</c:v>
                </c:pt>
                <c:pt idx="6676">
                  <c:v>0.82747633588283298</c:v>
                </c:pt>
                <c:pt idx="6677">
                  <c:v>0.82747371116701252</c:v>
                </c:pt>
                <c:pt idx="6678">
                  <c:v>0.82746868290940501</c:v>
                </c:pt>
                <c:pt idx="6679">
                  <c:v>0.82747174628947373</c:v>
                </c:pt>
                <c:pt idx="6680">
                  <c:v>0.82747502932709871</c:v>
                </c:pt>
                <c:pt idx="6681">
                  <c:v>0.82746422528716312</c:v>
                </c:pt>
                <c:pt idx="6682">
                  <c:v>0.82745424173304505</c:v>
                </c:pt>
                <c:pt idx="6683">
                  <c:v>0.82746318323318191</c:v>
                </c:pt>
                <c:pt idx="6684">
                  <c:v>0.82747186004149831</c:v>
                </c:pt>
                <c:pt idx="6685">
                  <c:v>0.82746145874109323</c:v>
                </c:pt>
                <c:pt idx="6686">
                  <c:v>0.82746573982943528</c:v>
                </c:pt>
                <c:pt idx="6687">
                  <c:v>0.8274704706408551</c:v>
                </c:pt>
                <c:pt idx="6688">
                  <c:v>0.82747107793983909</c:v>
                </c:pt>
                <c:pt idx="6689">
                  <c:v>0.82747797426500469</c:v>
                </c:pt>
                <c:pt idx="6690">
                  <c:v>0.82748157488920271</c:v>
                </c:pt>
                <c:pt idx="6691">
                  <c:v>0.82748402270167309</c:v>
                </c:pt>
                <c:pt idx="6692">
                  <c:v>0.8274755777427738</c:v>
                </c:pt>
                <c:pt idx="6693">
                  <c:v>0.82746521250779359</c:v>
                </c:pt>
                <c:pt idx="6694">
                  <c:v>0.82748795999714919</c:v>
                </c:pt>
                <c:pt idx="6695">
                  <c:v>0.82748467757171307</c:v>
                </c:pt>
                <c:pt idx="6696">
                  <c:v>0.82748298918372487</c:v>
                </c:pt>
                <c:pt idx="6697">
                  <c:v>0.82747165253712696</c:v>
                </c:pt>
                <c:pt idx="6698">
                  <c:v>0.82746739673679448</c:v>
                </c:pt>
                <c:pt idx="6699">
                  <c:v>0.82748718519646047</c:v>
                </c:pt>
                <c:pt idx="6700">
                  <c:v>0.82750347879675323</c:v>
                </c:pt>
                <c:pt idx="6701">
                  <c:v>0.82749874778127053</c:v>
                </c:pt>
                <c:pt idx="6702">
                  <c:v>0.82750921383751386</c:v>
                </c:pt>
                <c:pt idx="6703">
                  <c:v>0.8275119296668576</c:v>
                </c:pt>
                <c:pt idx="6704">
                  <c:v>0.82755560753747559</c:v>
                </c:pt>
                <c:pt idx="6705">
                  <c:v>0.82757201305653683</c:v>
                </c:pt>
                <c:pt idx="6706">
                  <c:v>0.82756114189266905</c:v>
                </c:pt>
                <c:pt idx="6707">
                  <c:v>0.82756344014111338</c:v>
                </c:pt>
                <c:pt idx="6708">
                  <c:v>0.8275578526764199</c:v>
                </c:pt>
                <c:pt idx="6709">
                  <c:v>0.82756386423141137</c:v>
                </c:pt>
                <c:pt idx="6710">
                  <c:v>0.82756054943505386</c:v>
                </c:pt>
                <c:pt idx="6711">
                  <c:v>0.82757157662298619</c:v>
                </c:pt>
                <c:pt idx="6712">
                  <c:v>0.82759944936999763</c:v>
                </c:pt>
                <c:pt idx="6713">
                  <c:v>0.82760060582686823</c:v>
                </c:pt>
                <c:pt idx="6714">
                  <c:v>0.82761083214852604</c:v>
                </c:pt>
                <c:pt idx="6715">
                  <c:v>0.8276217831663355</c:v>
                </c:pt>
                <c:pt idx="6716">
                  <c:v>0.82763799330953025</c:v>
                </c:pt>
                <c:pt idx="6717">
                  <c:v>0.8276621843433396</c:v>
                </c:pt>
                <c:pt idx="6718">
                  <c:v>0.82766821633412613</c:v>
                </c:pt>
                <c:pt idx="6719">
                  <c:v>0.82766036766805251</c:v>
                </c:pt>
                <c:pt idx="6720">
                  <c:v>0.82764394005932307</c:v>
                </c:pt>
                <c:pt idx="6721">
                  <c:v>0.82761615710273617</c:v>
                </c:pt>
                <c:pt idx="6722">
                  <c:v>0.82758797717711674</c:v>
                </c:pt>
                <c:pt idx="6723">
                  <c:v>0.82756516048452311</c:v>
                </c:pt>
                <c:pt idx="6724">
                  <c:v>0.82754288850241675</c:v>
                </c:pt>
                <c:pt idx="6725">
                  <c:v>0.82753313288515407</c:v>
                </c:pt>
                <c:pt idx="6726">
                  <c:v>0.82753254948441424</c:v>
                </c:pt>
                <c:pt idx="6727">
                  <c:v>0.82751284222646837</c:v>
                </c:pt>
                <c:pt idx="6728">
                  <c:v>0.82751249917250314</c:v>
                </c:pt>
                <c:pt idx="6729">
                  <c:v>0.82750740905130393</c:v>
                </c:pt>
                <c:pt idx="6730">
                  <c:v>0.82749017499586941</c:v>
                </c:pt>
                <c:pt idx="6731">
                  <c:v>0.82749282052761985</c:v>
                </c:pt>
                <c:pt idx="6732">
                  <c:v>0.82748540804167359</c:v>
                </c:pt>
                <c:pt idx="6733">
                  <c:v>0.82748843057814336</c:v>
                </c:pt>
                <c:pt idx="6734">
                  <c:v>0.82749187012199943</c:v>
                </c:pt>
                <c:pt idx="6735">
                  <c:v>0.8274894579808233</c:v>
                </c:pt>
                <c:pt idx="6736">
                  <c:v>0.82748841091992476</c:v>
                </c:pt>
                <c:pt idx="6737">
                  <c:v>0.8274896626809839</c:v>
                </c:pt>
                <c:pt idx="6738">
                  <c:v>0.8274890699806301</c:v>
                </c:pt>
                <c:pt idx="6739">
                  <c:v>0.82749058784795515</c:v>
                </c:pt>
                <c:pt idx="6740">
                  <c:v>0.82747890005816049</c:v>
                </c:pt>
                <c:pt idx="6741">
                  <c:v>0.82747413152413174</c:v>
                </c:pt>
                <c:pt idx="6742">
                  <c:v>0.82747686562192879</c:v>
                </c:pt>
                <c:pt idx="6743">
                  <c:v>0.82748411944829803</c:v>
                </c:pt>
                <c:pt idx="6744">
                  <c:v>0.82748059287955256</c:v>
                </c:pt>
                <c:pt idx="6745">
                  <c:v>0.82749016993628099</c:v>
                </c:pt>
                <c:pt idx="6746">
                  <c:v>0.82750408766488537</c:v>
                </c:pt>
                <c:pt idx="6747">
                  <c:v>0.82750833617824282</c:v>
                </c:pt>
                <c:pt idx="6748">
                  <c:v>0.82751197774807117</c:v>
                </c:pt>
                <c:pt idx="6749">
                  <c:v>0.82750994794930643</c:v>
                </c:pt>
                <c:pt idx="6750">
                  <c:v>0.82751881808217465</c:v>
                </c:pt>
                <c:pt idx="6751">
                  <c:v>0.82751740097275706</c:v>
                </c:pt>
                <c:pt idx="6752">
                  <c:v>0.82750882257893443</c:v>
                </c:pt>
                <c:pt idx="6753">
                  <c:v>0.82750154299307388</c:v>
                </c:pt>
                <c:pt idx="6754">
                  <c:v>0.8274960542349733</c:v>
                </c:pt>
                <c:pt idx="6755">
                  <c:v>0.82749047668208286</c:v>
                </c:pt>
                <c:pt idx="6756">
                  <c:v>0.82748367822257773</c:v>
                </c:pt>
                <c:pt idx="6757">
                  <c:v>0.82748906829876578</c:v>
                </c:pt>
                <c:pt idx="6758">
                  <c:v>0.82749048171368011</c:v>
                </c:pt>
                <c:pt idx="6759">
                  <c:v>0.82750338339053331</c:v>
                </c:pt>
                <c:pt idx="6760">
                  <c:v>0.82751660215779721</c:v>
                </c:pt>
                <c:pt idx="6761">
                  <c:v>0.82754395703748362</c:v>
                </c:pt>
                <c:pt idx="6762">
                  <c:v>0.82755145882837722</c:v>
                </c:pt>
                <c:pt idx="6763">
                  <c:v>0.82754915655465511</c:v>
                </c:pt>
                <c:pt idx="6764">
                  <c:v>0.82754567093153986</c:v>
                </c:pt>
                <c:pt idx="6765">
                  <c:v>0.82755116757480895</c:v>
                </c:pt>
                <c:pt idx="6766">
                  <c:v>0.82755233833821074</c:v>
                </c:pt>
                <c:pt idx="6767">
                  <c:v>0.82755039621520021</c:v>
                </c:pt>
                <c:pt idx="6768">
                  <c:v>0.8275633014211693</c:v>
                </c:pt>
                <c:pt idx="6769">
                  <c:v>0.82756776882850236</c:v>
                </c:pt>
                <c:pt idx="6770">
                  <c:v>0.82758094473952848</c:v>
                </c:pt>
                <c:pt idx="6771">
                  <c:v>0.82759924529602169</c:v>
                </c:pt>
                <c:pt idx="6772">
                  <c:v>0.82761209354328458</c:v>
                </c:pt>
                <c:pt idx="6773">
                  <c:v>0.82762360411295</c:v>
                </c:pt>
                <c:pt idx="6774">
                  <c:v>0.82762579008717096</c:v>
                </c:pt>
                <c:pt idx="6775">
                  <c:v>0.82762264331336022</c:v>
                </c:pt>
                <c:pt idx="6776">
                  <c:v>0.82760674442672233</c:v>
                </c:pt>
                <c:pt idx="6777">
                  <c:v>0.82758362956303599</c:v>
                </c:pt>
                <c:pt idx="6778">
                  <c:v>0.82755911515816016</c:v>
                </c:pt>
                <c:pt idx="6779">
                  <c:v>0.82753182160722771</c:v>
                </c:pt>
                <c:pt idx="6780">
                  <c:v>0.82750989025832156</c:v>
                </c:pt>
                <c:pt idx="6781">
                  <c:v>0.82749624440648117</c:v>
                </c:pt>
                <c:pt idx="6782">
                  <c:v>0.82749535707483501</c:v>
                </c:pt>
                <c:pt idx="6783">
                  <c:v>0.82748708773155211</c:v>
                </c:pt>
                <c:pt idx="6784">
                  <c:v>0.8274822686848603</c:v>
                </c:pt>
                <c:pt idx="6785">
                  <c:v>0.82747607058213446</c:v>
                </c:pt>
                <c:pt idx="6786">
                  <c:v>0.82746923651469095</c:v>
                </c:pt>
                <c:pt idx="6787">
                  <c:v>0.82746716143892352</c:v>
                </c:pt>
                <c:pt idx="6788">
                  <c:v>0.82747696131287407</c:v>
                </c:pt>
                <c:pt idx="6789">
                  <c:v>0.8274723963459748</c:v>
                </c:pt>
                <c:pt idx="6790">
                  <c:v>0.82748615997511765</c:v>
                </c:pt>
                <c:pt idx="6791">
                  <c:v>0.8274784668723113</c:v>
                </c:pt>
                <c:pt idx="6792">
                  <c:v>0.82746799893014056</c:v>
                </c:pt>
                <c:pt idx="6793">
                  <c:v>0.82746942973390036</c:v>
                </c:pt>
                <c:pt idx="6794">
                  <c:v>0.82748478354060073</c:v>
                </c:pt>
                <c:pt idx="6795">
                  <c:v>0.82748722154329957</c:v>
                </c:pt>
                <c:pt idx="6796">
                  <c:v>0.82748239557908321</c:v>
                </c:pt>
                <c:pt idx="6797">
                  <c:v>0.82747510716509043</c:v>
                </c:pt>
                <c:pt idx="6798">
                  <c:v>0.82747567722694293</c:v>
                </c:pt>
                <c:pt idx="6799">
                  <c:v>0.82746867033409832</c:v>
                </c:pt>
                <c:pt idx="6800">
                  <c:v>0.8274743105281569</c:v>
                </c:pt>
                <c:pt idx="6801">
                  <c:v>0.82748903435869614</c:v>
                </c:pt>
                <c:pt idx="6802">
                  <c:v>0.82748208146895508</c:v>
                </c:pt>
                <c:pt idx="6803">
                  <c:v>0.82748050908836912</c:v>
                </c:pt>
                <c:pt idx="6804">
                  <c:v>0.82748440748952956</c:v>
                </c:pt>
                <c:pt idx="6805">
                  <c:v>0.82747263324835862</c:v>
                </c:pt>
                <c:pt idx="6806">
                  <c:v>0.82747876661992614</c:v>
                </c:pt>
                <c:pt idx="6807">
                  <c:v>0.82749311765040678</c:v>
                </c:pt>
                <c:pt idx="6808">
                  <c:v>0.8275035972742808</c:v>
                </c:pt>
                <c:pt idx="6809">
                  <c:v>0.82749427158448086</c:v>
                </c:pt>
                <c:pt idx="6810">
                  <c:v>0.82749548771292147</c:v>
                </c:pt>
                <c:pt idx="6811">
                  <c:v>0.82751278651019888</c:v>
                </c:pt>
                <c:pt idx="6812">
                  <c:v>0.8275307344070183</c:v>
                </c:pt>
                <c:pt idx="6813">
                  <c:v>0.82755175873069486</c:v>
                </c:pt>
                <c:pt idx="6814">
                  <c:v>0.82758774326976325</c:v>
                </c:pt>
                <c:pt idx="6815">
                  <c:v>0.82757571266874197</c:v>
                </c:pt>
                <c:pt idx="6816">
                  <c:v>0.82757267391513345</c:v>
                </c:pt>
                <c:pt idx="6817">
                  <c:v>0.82756875895206417</c:v>
                </c:pt>
                <c:pt idx="6818">
                  <c:v>0.82756681389813114</c:v>
                </c:pt>
                <c:pt idx="6819">
                  <c:v>0.82755617877434573</c:v>
                </c:pt>
                <c:pt idx="6820">
                  <c:v>0.82756187485743493</c:v>
                </c:pt>
                <c:pt idx="6821">
                  <c:v>0.82756156049388352</c:v>
                </c:pt>
                <c:pt idx="6822">
                  <c:v>0.82757278141449353</c:v>
                </c:pt>
                <c:pt idx="6823">
                  <c:v>0.82758540224574328</c:v>
                </c:pt>
                <c:pt idx="6824">
                  <c:v>0.82759511983430267</c:v>
                </c:pt>
                <c:pt idx="6825">
                  <c:v>0.82760100236309475</c:v>
                </c:pt>
                <c:pt idx="6826">
                  <c:v>0.82761801411146463</c:v>
                </c:pt>
                <c:pt idx="6827">
                  <c:v>0.82762164927392579</c:v>
                </c:pt>
                <c:pt idx="6828">
                  <c:v>0.82762979437986772</c:v>
                </c:pt>
                <c:pt idx="6829">
                  <c:v>0.82761533692301326</c:v>
                </c:pt>
                <c:pt idx="6830">
                  <c:v>0.82759963565362404</c:v>
                </c:pt>
                <c:pt idx="6831">
                  <c:v>0.82756841726649499</c:v>
                </c:pt>
                <c:pt idx="6832">
                  <c:v>0.82754874325907846</c:v>
                </c:pt>
                <c:pt idx="6833">
                  <c:v>0.82753788665516526</c:v>
                </c:pt>
                <c:pt idx="6834">
                  <c:v>0.82751094724170771</c:v>
                </c:pt>
                <c:pt idx="6835">
                  <c:v>0.82751394209408335</c:v>
                </c:pt>
                <c:pt idx="6836">
                  <c:v>0.82750869417891926</c:v>
                </c:pt>
                <c:pt idx="6837">
                  <c:v>0.82749745408556796</c:v>
                </c:pt>
                <c:pt idx="6838">
                  <c:v>0.8274876539688788</c:v>
                </c:pt>
                <c:pt idx="6839">
                  <c:v>0.82748010267164163</c:v>
                </c:pt>
                <c:pt idx="6840">
                  <c:v>0.82747443015602196</c:v>
                </c:pt>
                <c:pt idx="6841">
                  <c:v>0.82746984909869559</c:v>
                </c:pt>
                <c:pt idx="6842">
                  <c:v>0.82746392972690264</c:v>
                </c:pt>
                <c:pt idx="6843">
                  <c:v>0.82747144353027402</c:v>
                </c:pt>
                <c:pt idx="6844">
                  <c:v>0.82747278254496592</c:v>
                </c:pt>
                <c:pt idx="6845">
                  <c:v>0.82748007327769202</c:v>
                </c:pt>
                <c:pt idx="6846">
                  <c:v>0.82748942423082117</c:v>
                </c:pt>
                <c:pt idx="6847">
                  <c:v>0.82747566083042146</c:v>
                </c:pt>
                <c:pt idx="6848">
                  <c:v>0.82747771134308457</c:v>
                </c:pt>
                <c:pt idx="6849">
                  <c:v>0.82747407574781728</c:v>
                </c:pt>
                <c:pt idx="6850">
                  <c:v>0.82747201427835604</c:v>
                </c:pt>
                <c:pt idx="6851">
                  <c:v>0.82748146877960793</c:v>
                </c:pt>
                <c:pt idx="6852">
                  <c:v>0.82748750518980274</c:v>
                </c:pt>
                <c:pt idx="6853">
                  <c:v>0.8275006353136688</c:v>
                </c:pt>
                <c:pt idx="6854">
                  <c:v>0.82749075510361025</c:v>
                </c:pt>
                <c:pt idx="6855">
                  <c:v>0.82747869181157763</c:v>
                </c:pt>
                <c:pt idx="6856">
                  <c:v>0.82748570229689378</c:v>
                </c:pt>
                <c:pt idx="6857">
                  <c:v>0.82748539499157425</c:v>
                </c:pt>
                <c:pt idx="6858">
                  <c:v>0.82746829448709014</c:v>
                </c:pt>
                <c:pt idx="6859">
                  <c:v>0.82747173554742315</c:v>
                </c:pt>
                <c:pt idx="6860">
                  <c:v>0.82748291893549186</c:v>
                </c:pt>
                <c:pt idx="6861">
                  <c:v>0.82747931773778061</c:v>
                </c:pt>
                <c:pt idx="6862">
                  <c:v>0.82747065956736776</c:v>
                </c:pt>
                <c:pt idx="6863">
                  <c:v>0.82746415196730039</c:v>
                </c:pt>
                <c:pt idx="6864">
                  <c:v>0.82745403678683482</c:v>
                </c:pt>
                <c:pt idx="6865">
                  <c:v>0.82745249772013418</c:v>
                </c:pt>
                <c:pt idx="6866">
                  <c:v>0.82746411531436681</c:v>
                </c:pt>
                <c:pt idx="6867">
                  <c:v>0.82748987010469299</c:v>
                </c:pt>
                <c:pt idx="6868">
                  <c:v>0.82750680681597122</c:v>
                </c:pt>
                <c:pt idx="6869">
                  <c:v>0.82753398909899978</c:v>
                </c:pt>
                <c:pt idx="6870">
                  <c:v>0.82752883729359172</c:v>
                </c:pt>
                <c:pt idx="6871">
                  <c:v>0.82753571491749778</c:v>
                </c:pt>
                <c:pt idx="6872">
                  <c:v>0.82754214963381945</c:v>
                </c:pt>
                <c:pt idx="6873">
                  <c:v>0.82754529433163548</c:v>
                </c:pt>
                <c:pt idx="6874">
                  <c:v>0.82755182376794756</c:v>
                </c:pt>
                <c:pt idx="6875">
                  <c:v>0.82757328712532274</c:v>
                </c:pt>
                <c:pt idx="6876">
                  <c:v>0.82758514756444645</c:v>
                </c:pt>
                <c:pt idx="6877">
                  <c:v>0.82759864651576431</c:v>
                </c:pt>
                <c:pt idx="6878">
                  <c:v>0.82761176107335643</c:v>
                </c:pt>
                <c:pt idx="6879">
                  <c:v>0.82763498186725482</c:v>
                </c:pt>
                <c:pt idx="6880">
                  <c:v>0.82765171833645645</c:v>
                </c:pt>
                <c:pt idx="6881">
                  <c:v>0.8276622793167534</c:v>
                </c:pt>
                <c:pt idx="6882">
                  <c:v>0.82767090064416515</c:v>
                </c:pt>
                <c:pt idx="6883">
                  <c:v>0.82766589093642517</c:v>
                </c:pt>
                <c:pt idx="6884">
                  <c:v>0.82763858705487925</c:v>
                </c:pt>
                <c:pt idx="6885">
                  <c:v>0.82760135986429817</c:v>
                </c:pt>
                <c:pt idx="6886">
                  <c:v>0.82757370862209478</c:v>
                </c:pt>
                <c:pt idx="6887">
                  <c:v>0.82755255496612412</c:v>
                </c:pt>
                <c:pt idx="6888">
                  <c:v>0.82753664713532715</c:v>
                </c:pt>
                <c:pt idx="6889">
                  <c:v>0.82752899779304645</c:v>
                </c:pt>
                <c:pt idx="6890">
                  <c:v>0.82752264448250823</c:v>
                </c:pt>
                <c:pt idx="6891">
                  <c:v>0.8275189745530408</c:v>
                </c:pt>
                <c:pt idx="6892">
                  <c:v>0.82750105157478049</c:v>
                </c:pt>
                <c:pt idx="6893">
                  <c:v>0.82750881680843635</c:v>
                </c:pt>
                <c:pt idx="6894">
                  <c:v>0.82751411522226803</c:v>
                </c:pt>
                <c:pt idx="6895">
                  <c:v>0.82750669017501066</c:v>
                </c:pt>
                <c:pt idx="6896">
                  <c:v>0.82750237347873024</c:v>
                </c:pt>
                <c:pt idx="6897">
                  <c:v>0.82749340970954233</c:v>
                </c:pt>
                <c:pt idx="6898">
                  <c:v>0.82748840234521592</c:v>
                </c:pt>
                <c:pt idx="6899">
                  <c:v>0.82749741874173743</c:v>
                </c:pt>
                <c:pt idx="6900">
                  <c:v>0.8274937880900316</c:v>
                </c:pt>
                <c:pt idx="6901">
                  <c:v>0.82749984176236036</c:v>
                </c:pt>
                <c:pt idx="6902">
                  <c:v>0.82749255700419533</c:v>
                </c:pt>
                <c:pt idx="6903">
                  <c:v>0.82748922942846803</c:v>
                </c:pt>
                <c:pt idx="6904">
                  <c:v>0.82748543480417347</c:v>
                </c:pt>
                <c:pt idx="6905">
                  <c:v>0.82747713816024215</c:v>
                </c:pt>
                <c:pt idx="6906">
                  <c:v>0.82748322875292324</c:v>
                </c:pt>
                <c:pt idx="6907">
                  <c:v>0.8274976085618535</c:v>
                </c:pt>
                <c:pt idx="6908">
                  <c:v>0.82749726175002924</c:v>
                </c:pt>
                <c:pt idx="6909">
                  <c:v>0.82749093655639139</c:v>
                </c:pt>
                <c:pt idx="6910">
                  <c:v>0.82747801728662984</c:v>
                </c:pt>
                <c:pt idx="6911">
                  <c:v>0.82749205625829692</c:v>
                </c:pt>
                <c:pt idx="6912">
                  <c:v>0.82748770910170244</c:v>
                </c:pt>
                <c:pt idx="6913">
                  <c:v>0.82748556534685014</c:v>
                </c:pt>
                <c:pt idx="6914">
                  <c:v>0.82749336592102563</c:v>
                </c:pt>
                <c:pt idx="6915">
                  <c:v>0.82749882565793786</c:v>
                </c:pt>
                <c:pt idx="6916">
                  <c:v>0.8274886447926656</c:v>
                </c:pt>
                <c:pt idx="6917">
                  <c:v>0.82750256277469336</c:v>
                </c:pt>
                <c:pt idx="6918">
                  <c:v>0.82750217787080982</c:v>
                </c:pt>
                <c:pt idx="6919">
                  <c:v>0.82749333554874749</c:v>
                </c:pt>
                <c:pt idx="6920">
                  <c:v>0.82748966364531684</c:v>
                </c:pt>
                <c:pt idx="6921">
                  <c:v>0.82748657520598179</c:v>
                </c:pt>
                <c:pt idx="6922">
                  <c:v>0.82748279398393043</c:v>
                </c:pt>
                <c:pt idx="6923">
                  <c:v>0.82750685002766389</c:v>
                </c:pt>
                <c:pt idx="6924">
                  <c:v>0.82751174918172044</c:v>
                </c:pt>
                <c:pt idx="6925">
                  <c:v>0.82754101992876417</c:v>
                </c:pt>
                <c:pt idx="6926">
                  <c:v>0.82754590769321656</c:v>
                </c:pt>
                <c:pt idx="6927">
                  <c:v>0.82755882509104617</c:v>
                </c:pt>
                <c:pt idx="6928">
                  <c:v>0.82756102405938436</c:v>
                </c:pt>
                <c:pt idx="6929">
                  <c:v>0.82756234055160183</c:v>
                </c:pt>
                <c:pt idx="6930">
                  <c:v>0.8275706310169092</c:v>
                </c:pt>
                <c:pt idx="6931">
                  <c:v>0.82757816250453586</c:v>
                </c:pt>
                <c:pt idx="6932">
                  <c:v>0.82758850735639244</c:v>
                </c:pt>
                <c:pt idx="6933">
                  <c:v>0.82760789544793256</c:v>
                </c:pt>
                <c:pt idx="6934">
                  <c:v>0.82762573628150893</c:v>
                </c:pt>
                <c:pt idx="6935">
                  <c:v>0.8276351832423624</c:v>
                </c:pt>
                <c:pt idx="6936">
                  <c:v>0.82763607443389919</c:v>
                </c:pt>
                <c:pt idx="6937">
                  <c:v>0.82765083754220004</c:v>
                </c:pt>
                <c:pt idx="6938">
                  <c:v>0.8276391455230645</c:v>
                </c:pt>
                <c:pt idx="6939">
                  <c:v>0.82760565757790494</c:v>
                </c:pt>
                <c:pt idx="6940">
                  <c:v>0.82757708771680449</c:v>
                </c:pt>
                <c:pt idx="6941">
                  <c:v>0.82755667427389923</c:v>
                </c:pt>
                <c:pt idx="6942">
                  <c:v>0.82753202098038103</c:v>
                </c:pt>
                <c:pt idx="6943">
                  <c:v>0.82751348017914472</c:v>
                </c:pt>
                <c:pt idx="6944">
                  <c:v>0.82750340408306233</c:v>
                </c:pt>
                <c:pt idx="6945">
                  <c:v>0.82748962945844562</c:v>
                </c:pt>
                <c:pt idx="6946">
                  <c:v>0.82749316274065288</c:v>
                </c:pt>
                <c:pt idx="6947">
                  <c:v>0.82748428444120181</c:v>
                </c:pt>
                <c:pt idx="6948">
                  <c:v>0.82747754834145038</c:v>
                </c:pt>
                <c:pt idx="6949">
                  <c:v>0.82748293562742314</c:v>
                </c:pt>
                <c:pt idx="6950">
                  <c:v>0.82748553651904</c:v>
                </c:pt>
                <c:pt idx="6951">
                  <c:v>0.82747384731479989</c:v>
                </c:pt>
                <c:pt idx="6952">
                  <c:v>0.82746489935462464</c:v>
                </c:pt>
                <c:pt idx="6953">
                  <c:v>0.82746686475300568</c:v>
                </c:pt>
                <c:pt idx="6954">
                  <c:v>0.82747426051165573</c:v>
                </c:pt>
                <c:pt idx="6955">
                  <c:v>0.82747503205064732</c:v>
                </c:pt>
                <c:pt idx="6956">
                  <c:v>0.82748385526332424</c:v>
                </c:pt>
                <c:pt idx="6957">
                  <c:v>0.8274880036803236</c:v>
                </c:pt>
                <c:pt idx="6958">
                  <c:v>0.82747758655691039</c:v>
                </c:pt>
                <c:pt idx="6959">
                  <c:v>0.82747526503309554</c:v>
                </c:pt>
                <c:pt idx="6960">
                  <c:v>0.82747907942832499</c:v>
                </c:pt>
                <c:pt idx="6961">
                  <c:v>0.82747206017823238</c:v>
                </c:pt>
                <c:pt idx="6962">
                  <c:v>0.82746991615596122</c:v>
                </c:pt>
                <c:pt idx="6963">
                  <c:v>0.82746737598090947</c:v>
                </c:pt>
                <c:pt idx="6964">
                  <c:v>0.82746946770662178</c:v>
                </c:pt>
                <c:pt idx="6965">
                  <c:v>0.82747012327688674</c:v>
                </c:pt>
                <c:pt idx="6966">
                  <c:v>0.82746877404429753</c:v>
                </c:pt>
                <c:pt idx="6967">
                  <c:v>0.82748179179190873</c:v>
                </c:pt>
                <c:pt idx="6968">
                  <c:v>0.82748400153766211</c:v>
                </c:pt>
                <c:pt idx="6969">
                  <c:v>0.82747551358181803</c:v>
                </c:pt>
                <c:pt idx="6970">
                  <c:v>0.82747227551510105</c:v>
                </c:pt>
                <c:pt idx="6971">
                  <c:v>0.82747142417483921</c:v>
                </c:pt>
                <c:pt idx="6972">
                  <c:v>0.82747686566797829</c:v>
                </c:pt>
                <c:pt idx="6973">
                  <c:v>0.8274889719182803</c:v>
                </c:pt>
                <c:pt idx="6974">
                  <c:v>0.82749558253163258</c:v>
                </c:pt>
                <c:pt idx="6975">
                  <c:v>0.82750878866023403</c:v>
                </c:pt>
                <c:pt idx="6976">
                  <c:v>0.82751572032591936</c:v>
                </c:pt>
                <c:pt idx="6977">
                  <c:v>0.82751284429584138</c:v>
                </c:pt>
                <c:pt idx="6978">
                  <c:v>0.8275228604002639</c:v>
                </c:pt>
                <c:pt idx="6979">
                  <c:v>0.82753556415377405</c:v>
                </c:pt>
                <c:pt idx="6980">
                  <c:v>0.82756486049492173</c:v>
                </c:pt>
                <c:pt idx="6981">
                  <c:v>0.8275687843001186</c:v>
                </c:pt>
                <c:pt idx="6982">
                  <c:v>0.827570454317622</c:v>
                </c:pt>
                <c:pt idx="6983">
                  <c:v>0.82758002708165368</c:v>
                </c:pt>
                <c:pt idx="6984">
                  <c:v>0.82758354835138304</c:v>
                </c:pt>
                <c:pt idx="6985">
                  <c:v>0.82758359376909296</c:v>
                </c:pt>
                <c:pt idx="6986">
                  <c:v>0.82758164255053135</c:v>
                </c:pt>
                <c:pt idx="6987">
                  <c:v>0.82759003774966378</c:v>
                </c:pt>
                <c:pt idx="6988">
                  <c:v>0.82760099311284108</c:v>
                </c:pt>
                <c:pt idx="6989">
                  <c:v>0.82762603755222242</c:v>
                </c:pt>
                <c:pt idx="6990">
                  <c:v>0.82764578195926386</c:v>
                </c:pt>
                <c:pt idx="6991">
                  <c:v>0.82766331795764592</c:v>
                </c:pt>
                <c:pt idx="6992">
                  <c:v>0.82766806426129913</c:v>
                </c:pt>
                <c:pt idx="6993">
                  <c:v>0.82766775322280062</c:v>
                </c:pt>
                <c:pt idx="6994">
                  <c:v>0.82764428097393761</c:v>
                </c:pt>
                <c:pt idx="6995">
                  <c:v>0.82760210378586219</c:v>
                </c:pt>
                <c:pt idx="6996">
                  <c:v>0.82756989157735728</c:v>
                </c:pt>
                <c:pt idx="6997">
                  <c:v>0.82753702322507394</c:v>
                </c:pt>
                <c:pt idx="6998">
                  <c:v>0.82753623948022614</c:v>
                </c:pt>
                <c:pt idx="6999">
                  <c:v>0.82753100076264463</c:v>
                </c:pt>
                <c:pt idx="7000">
                  <c:v>0.82751421115595192</c:v>
                </c:pt>
                <c:pt idx="7001">
                  <c:v>0.82749747885273528</c:v>
                </c:pt>
                <c:pt idx="7002">
                  <c:v>0.82751535124098119</c:v>
                </c:pt>
                <c:pt idx="7003">
                  <c:v>0.8275060981535125</c:v>
                </c:pt>
                <c:pt idx="7004">
                  <c:v>0.82750479089755324</c:v>
                </c:pt>
                <c:pt idx="7005">
                  <c:v>0.82749383205793114</c:v>
                </c:pt>
                <c:pt idx="7006">
                  <c:v>0.82748318714905456</c:v>
                </c:pt>
                <c:pt idx="7007">
                  <c:v>0.82747841582481052</c:v>
                </c:pt>
                <c:pt idx="7008">
                  <c:v>0.82747392632780925</c:v>
                </c:pt>
                <c:pt idx="7009">
                  <c:v>0.82747410842814406</c:v>
                </c:pt>
                <c:pt idx="7010">
                  <c:v>0.82747265057715913</c:v>
                </c:pt>
                <c:pt idx="7011">
                  <c:v>0.82747117848299889</c:v>
                </c:pt>
                <c:pt idx="7012">
                  <c:v>0.82747290435085719</c:v>
                </c:pt>
                <c:pt idx="7013">
                  <c:v>0.82747858011417841</c:v>
                </c:pt>
                <c:pt idx="7014">
                  <c:v>0.82747298448290219</c:v>
                </c:pt>
                <c:pt idx="7015">
                  <c:v>0.82747928468062959</c:v>
                </c:pt>
                <c:pt idx="7016">
                  <c:v>0.82748447931759539</c:v>
                </c:pt>
                <c:pt idx="7017">
                  <c:v>0.82748046107382223</c:v>
                </c:pt>
                <c:pt idx="7018">
                  <c:v>0.82748863852600552</c:v>
                </c:pt>
                <c:pt idx="7019">
                  <c:v>0.82748685777543596</c:v>
                </c:pt>
                <c:pt idx="7020">
                  <c:v>0.82748112809704732</c:v>
                </c:pt>
                <c:pt idx="7021">
                  <c:v>0.82748493897715636</c:v>
                </c:pt>
                <c:pt idx="7022">
                  <c:v>0.82748230549655954</c:v>
                </c:pt>
                <c:pt idx="7023">
                  <c:v>0.82747906888296374</c:v>
                </c:pt>
                <c:pt idx="7024">
                  <c:v>0.82749398466228496</c:v>
                </c:pt>
                <c:pt idx="7025">
                  <c:v>0.82749152139625681</c:v>
                </c:pt>
                <c:pt idx="7026">
                  <c:v>0.82749713381818513</c:v>
                </c:pt>
                <c:pt idx="7027">
                  <c:v>0.82747786242358756</c:v>
                </c:pt>
                <c:pt idx="7028">
                  <c:v>0.8274752743467052</c:v>
                </c:pt>
                <c:pt idx="7029">
                  <c:v>0.82748291347108838</c:v>
                </c:pt>
                <c:pt idx="7030">
                  <c:v>0.82749486055165578</c:v>
                </c:pt>
                <c:pt idx="7031">
                  <c:v>0.82749768879593</c:v>
                </c:pt>
                <c:pt idx="7032">
                  <c:v>0.8275048363473172</c:v>
                </c:pt>
                <c:pt idx="7033">
                  <c:v>0.82752696350489585</c:v>
                </c:pt>
                <c:pt idx="7034">
                  <c:v>0.82753181939458864</c:v>
                </c:pt>
                <c:pt idx="7035">
                  <c:v>0.82753235043541384</c:v>
                </c:pt>
                <c:pt idx="7036">
                  <c:v>0.8275417575836681</c:v>
                </c:pt>
                <c:pt idx="7037">
                  <c:v>0.82755395048940927</c:v>
                </c:pt>
                <c:pt idx="7038">
                  <c:v>0.8275545784282512</c:v>
                </c:pt>
                <c:pt idx="7039">
                  <c:v>0.8275747118911656</c:v>
                </c:pt>
                <c:pt idx="7040">
                  <c:v>0.82758524799157918</c:v>
                </c:pt>
                <c:pt idx="7041">
                  <c:v>0.82760448541074227</c:v>
                </c:pt>
                <c:pt idx="7042">
                  <c:v>0.82760965097715933</c:v>
                </c:pt>
                <c:pt idx="7043">
                  <c:v>0.8276277565272363</c:v>
                </c:pt>
                <c:pt idx="7044">
                  <c:v>0.82764300392155821</c:v>
                </c:pt>
                <c:pt idx="7045">
                  <c:v>0.82765880038241979</c:v>
                </c:pt>
                <c:pt idx="7046">
                  <c:v>0.82765754533498348</c:v>
                </c:pt>
                <c:pt idx="7047">
                  <c:v>0.82764153916704397</c:v>
                </c:pt>
                <c:pt idx="7048">
                  <c:v>0.82761565978392215</c:v>
                </c:pt>
                <c:pt idx="7049">
                  <c:v>0.82759203263334125</c:v>
                </c:pt>
                <c:pt idx="7050">
                  <c:v>0.82756298963308539</c:v>
                </c:pt>
                <c:pt idx="7051">
                  <c:v>0.82754850439010519</c:v>
                </c:pt>
                <c:pt idx="7052">
                  <c:v>0.82753987939287033</c:v>
                </c:pt>
                <c:pt idx="7053">
                  <c:v>0.82751480950009204</c:v>
                </c:pt>
                <c:pt idx="7054">
                  <c:v>0.82749806603601428</c:v>
                </c:pt>
                <c:pt idx="7055">
                  <c:v>0.82750113249839741</c:v>
                </c:pt>
                <c:pt idx="7056">
                  <c:v>0.82749535526294815</c:v>
                </c:pt>
                <c:pt idx="7057">
                  <c:v>0.82748973054712771</c:v>
                </c:pt>
                <c:pt idx="7058">
                  <c:v>0.82750047176651242</c:v>
                </c:pt>
                <c:pt idx="7059">
                  <c:v>0.82748916208978818</c:v>
                </c:pt>
                <c:pt idx="7060">
                  <c:v>0.82749153435500922</c:v>
                </c:pt>
                <c:pt idx="7061">
                  <c:v>0.82748172085007232</c:v>
                </c:pt>
                <c:pt idx="7062">
                  <c:v>0.82748443667941607</c:v>
                </c:pt>
                <c:pt idx="7063">
                  <c:v>0.82748511595785779</c:v>
                </c:pt>
                <c:pt idx="7064">
                  <c:v>0.82747775613792085</c:v>
                </c:pt>
                <c:pt idx="7065">
                  <c:v>0.82747978421614554</c:v>
                </c:pt>
                <c:pt idx="7066">
                  <c:v>0.82748661239706389</c:v>
                </c:pt>
                <c:pt idx="7067">
                  <c:v>0.82748734666024837</c:v>
                </c:pt>
                <c:pt idx="7068">
                  <c:v>0.82749319186056192</c:v>
                </c:pt>
                <c:pt idx="7069">
                  <c:v>0.827486943794006</c:v>
                </c:pt>
                <c:pt idx="7070">
                  <c:v>0.82747797424032454</c:v>
                </c:pt>
                <c:pt idx="7071">
                  <c:v>0.82747383300826871</c:v>
                </c:pt>
                <c:pt idx="7072">
                  <c:v>0.82747177855836362</c:v>
                </c:pt>
                <c:pt idx="7073">
                  <c:v>0.82747460142627038</c:v>
                </c:pt>
                <c:pt idx="7074">
                  <c:v>0.82748505213098744</c:v>
                </c:pt>
                <c:pt idx="7075">
                  <c:v>0.82748081363146442</c:v>
                </c:pt>
                <c:pt idx="7076">
                  <c:v>0.82748148898665974</c:v>
                </c:pt>
                <c:pt idx="7077">
                  <c:v>0.82748748996829902</c:v>
                </c:pt>
                <c:pt idx="7078">
                  <c:v>0.82748542252427681</c:v>
                </c:pt>
                <c:pt idx="7079">
                  <c:v>0.82749689724326503</c:v>
                </c:pt>
                <c:pt idx="7080">
                  <c:v>0.82748998905701321</c:v>
                </c:pt>
                <c:pt idx="7081">
                  <c:v>0.8274878033502111</c:v>
                </c:pt>
                <c:pt idx="7082">
                  <c:v>0.82750080279069327</c:v>
                </c:pt>
                <c:pt idx="7083">
                  <c:v>0.82749798624211779</c:v>
                </c:pt>
                <c:pt idx="7084">
                  <c:v>0.8275176486945427</c:v>
                </c:pt>
                <c:pt idx="7085">
                  <c:v>0.82755735631125427</c:v>
                </c:pt>
                <c:pt idx="7086">
                  <c:v>0.82756620133549574</c:v>
                </c:pt>
                <c:pt idx="7087">
                  <c:v>0.82756151916480736</c:v>
                </c:pt>
                <c:pt idx="7088">
                  <c:v>0.8275627048329337</c:v>
                </c:pt>
                <c:pt idx="7089">
                  <c:v>0.82756733878501243</c:v>
                </c:pt>
                <c:pt idx="7090">
                  <c:v>0.82757673148602851</c:v>
                </c:pt>
                <c:pt idx="7091">
                  <c:v>0.82757291805844291</c:v>
                </c:pt>
                <c:pt idx="7092">
                  <c:v>0.82756876779419186</c:v>
                </c:pt>
                <c:pt idx="7093">
                  <c:v>0.82756519313354815</c:v>
                </c:pt>
                <c:pt idx="7094">
                  <c:v>0.82756983104754889</c:v>
                </c:pt>
                <c:pt idx="7095">
                  <c:v>0.82757932125877065</c:v>
                </c:pt>
                <c:pt idx="7096">
                  <c:v>0.82757607682336221</c:v>
                </c:pt>
                <c:pt idx="7097">
                  <c:v>0.82757737950521049</c:v>
                </c:pt>
                <c:pt idx="7098">
                  <c:v>0.82757072557813416</c:v>
                </c:pt>
                <c:pt idx="7099">
                  <c:v>0.82757190849472084</c:v>
                </c:pt>
                <c:pt idx="7100">
                  <c:v>0.82756464557280074</c:v>
                </c:pt>
                <c:pt idx="7101">
                  <c:v>0.82757215639588944</c:v>
                </c:pt>
                <c:pt idx="7102">
                  <c:v>0.82756412824031333</c:v>
                </c:pt>
                <c:pt idx="7103">
                  <c:v>0.82754780625570135</c:v>
                </c:pt>
                <c:pt idx="7104">
                  <c:v>0.82752643045805352</c:v>
                </c:pt>
                <c:pt idx="7105">
                  <c:v>0.8275152388260506</c:v>
                </c:pt>
                <c:pt idx="7106">
                  <c:v>0.82750516192771173</c:v>
                </c:pt>
                <c:pt idx="7107">
                  <c:v>0.82750169469976143</c:v>
                </c:pt>
                <c:pt idx="7108">
                  <c:v>0.82751062897627914</c:v>
                </c:pt>
                <c:pt idx="7109">
                  <c:v>0.82751828536279615</c:v>
                </c:pt>
                <c:pt idx="7110">
                  <c:v>0.82749952851047071</c:v>
                </c:pt>
                <c:pt idx="7111">
                  <c:v>0.82749771289086338</c:v>
                </c:pt>
                <c:pt idx="7112">
                  <c:v>0.8274770574579946</c:v>
                </c:pt>
                <c:pt idx="7113">
                  <c:v>0.82747581686848137</c:v>
                </c:pt>
                <c:pt idx="7114">
                  <c:v>0.8274748891787137</c:v>
                </c:pt>
                <c:pt idx="7115">
                  <c:v>0.8274713433598756</c:v>
                </c:pt>
                <c:pt idx="7116">
                  <c:v>0.82747724038526627</c:v>
                </c:pt>
                <c:pt idx="7117">
                  <c:v>0.82748782423280764</c:v>
                </c:pt>
                <c:pt idx="7118">
                  <c:v>0.82747902852484234</c:v>
                </c:pt>
                <c:pt idx="7119">
                  <c:v>0.82748605889712035</c:v>
                </c:pt>
                <c:pt idx="7120">
                  <c:v>0.82749222042426396</c:v>
                </c:pt>
                <c:pt idx="7121">
                  <c:v>0.82748752522078262</c:v>
                </c:pt>
                <c:pt idx="7122">
                  <c:v>0.8274990204636018</c:v>
                </c:pt>
                <c:pt idx="7123">
                  <c:v>0.82750371127235489</c:v>
                </c:pt>
                <c:pt idx="7124">
                  <c:v>0.82750289938592647</c:v>
                </c:pt>
                <c:pt idx="7125">
                  <c:v>0.82750732076336075</c:v>
                </c:pt>
                <c:pt idx="7126">
                  <c:v>0.82752436283133746</c:v>
                </c:pt>
                <c:pt idx="7127">
                  <c:v>0.8275316157147431</c:v>
                </c:pt>
                <c:pt idx="7128">
                  <c:v>0.82754148028117624</c:v>
                </c:pt>
                <c:pt idx="7129">
                  <c:v>0.82756678729770772</c:v>
                </c:pt>
                <c:pt idx="7130">
                  <c:v>0.82758490242881311</c:v>
                </c:pt>
                <c:pt idx="7131">
                  <c:v>0.82758673424087892</c:v>
                </c:pt>
                <c:pt idx="7132">
                  <c:v>0.82758824680918774</c:v>
                </c:pt>
                <c:pt idx="7133">
                  <c:v>0.82759236568415662</c:v>
                </c:pt>
                <c:pt idx="7134">
                  <c:v>0.82759414516098784</c:v>
                </c:pt>
                <c:pt idx="7135">
                  <c:v>0.82759271236926923</c:v>
                </c:pt>
                <c:pt idx="7136">
                  <c:v>0.827584644313058</c:v>
                </c:pt>
                <c:pt idx="7137">
                  <c:v>0.82757548688854354</c:v>
                </c:pt>
                <c:pt idx="7138">
                  <c:v>0.82758494403930349</c:v>
                </c:pt>
                <c:pt idx="7139">
                  <c:v>0.82756977783601726</c:v>
                </c:pt>
                <c:pt idx="7140">
                  <c:v>0.82756739313619687</c:v>
                </c:pt>
                <c:pt idx="7141">
                  <c:v>0.82756310355049734</c:v>
                </c:pt>
                <c:pt idx="7142">
                  <c:v>0.82756064301132859</c:v>
                </c:pt>
                <c:pt idx="7143">
                  <c:v>0.82755643181245397</c:v>
                </c:pt>
                <c:pt idx="7144">
                  <c:v>0.82754671826316795</c:v>
                </c:pt>
                <c:pt idx="7145">
                  <c:v>0.82756122120108822</c:v>
                </c:pt>
                <c:pt idx="7146">
                  <c:v>0.82756811924679385</c:v>
                </c:pt>
                <c:pt idx="7147">
                  <c:v>0.82757927738552872</c:v>
                </c:pt>
                <c:pt idx="7148">
                  <c:v>0.82759472974742998</c:v>
                </c:pt>
                <c:pt idx="7149">
                  <c:v>0.82759218347110552</c:v>
                </c:pt>
                <c:pt idx="7150">
                  <c:v>0.82757572640838151</c:v>
                </c:pt>
                <c:pt idx="7151">
                  <c:v>0.82756909820212077</c:v>
                </c:pt>
                <c:pt idx="7152">
                  <c:v>0.8275524439162788</c:v>
                </c:pt>
                <c:pt idx="7153">
                  <c:v>0.82754717256035693</c:v>
                </c:pt>
                <c:pt idx="7154">
                  <c:v>0.82753389373807718</c:v>
                </c:pt>
                <c:pt idx="7155">
                  <c:v>0.82752512966213254</c:v>
                </c:pt>
                <c:pt idx="7156">
                  <c:v>0.82750509648564374</c:v>
                </c:pt>
                <c:pt idx="7157">
                  <c:v>0.82749932042190144</c:v>
                </c:pt>
                <c:pt idx="7158">
                  <c:v>0.8274983828836866</c:v>
                </c:pt>
                <c:pt idx="7159">
                  <c:v>0.82748890473761383</c:v>
                </c:pt>
                <c:pt idx="7160">
                  <c:v>0.82749215518625907</c:v>
                </c:pt>
                <c:pt idx="7161">
                  <c:v>0.8274773860400414</c:v>
                </c:pt>
                <c:pt idx="7162">
                  <c:v>0.82747935080155322</c:v>
                </c:pt>
                <c:pt idx="7163">
                  <c:v>0.8274823333740321</c:v>
                </c:pt>
                <c:pt idx="7164">
                  <c:v>0.82747745790347194</c:v>
                </c:pt>
                <c:pt idx="7165">
                  <c:v>0.8274793913250621</c:v>
                </c:pt>
                <c:pt idx="7166">
                  <c:v>0.82750837201492444</c:v>
                </c:pt>
                <c:pt idx="7167">
                  <c:v>0.82750076386101279</c:v>
                </c:pt>
                <c:pt idx="7168">
                  <c:v>0.82749602861618909</c:v>
                </c:pt>
                <c:pt idx="7169">
                  <c:v>0.82749876872722283</c:v>
                </c:pt>
                <c:pt idx="7170">
                  <c:v>0.82752406320712346</c:v>
                </c:pt>
                <c:pt idx="7171">
                  <c:v>0.82751730838143256</c:v>
                </c:pt>
                <c:pt idx="7172">
                  <c:v>0.82751935973502777</c:v>
                </c:pt>
                <c:pt idx="7173">
                  <c:v>0.82753176671789475</c:v>
                </c:pt>
                <c:pt idx="7174">
                  <c:v>0.82754577224896497</c:v>
                </c:pt>
                <c:pt idx="7175">
                  <c:v>0.82756621703179234</c:v>
                </c:pt>
                <c:pt idx="7176">
                  <c:v>0.82758229094984836</c:v>
                </c:pt>
                <c:pt idx="7177">
                  <c:v>0.82756691900140655</c:v>
                </c:pt>
                <c:pt idx="7178">
                  <c:v>0.82757401291914057</c:v>
                </c:pt>
                <c:pt idx="7179">
                  <c:v>0.82757403229594484</c:v>
                </c:pt>
                <c:pt idx="7180">
                  <c:v>0.82757327358568322</c:v>
                </c:pt>
                <c:pt idx="7181">
                  <c:v>0.82757136483991356</c:v>
                </c:pt>
                <c:pt idx="7182">
                  <c:v>0.82756502363319995</c:v>
                </c:pt>
                <c:pt idx="7183">
                  <c:v>0.8275632017716128</c:v>
                </c:pt>
                <c:pt idx="7184">
                  <c:v>0.82755926394129897</c:v>
                </c:pt>
                <c:pt idx="7185">
                  <c:v>0.82756333323257292</c:v>
                </c:pt>
                <c:pt idx="7186">
                  <c:v>0.82757449849289544</c:v>
                </c:pt>
                <c:pt idx="7187">
                  <c:v>0.82759134667680267</c:v>
                </c:pt>
                <c:pt idx="7188">
                  <c:v>0.82759282552310032</c:v>
                </c:pt>
                <c:pt idx="7189">
                  <c:v>0.82759825853287761</c:v>
                </c:pt>
                <c:pt idx="7190">
                  <c:v>0.82759724200964435</c:v>
                </c:pt>
                <c:pt idx="7191">
                  <c:v>0.82759295367300312</c:v>
                </c:pt>
                <c:pt idx="7192">
                  <c:v>0.82759725454627531</c:v>
                </c:pt>
                <c:pt idx="7193">
                  <c:v>0.8275787869735548</c:v>
                </c:pt>
                <c:pt idx="7194">
                  <c:v>0.82757525586937397</c:v>
                </c:pt>
                <c:pt idx="7195">
                  <c:v>0.82757340465582363</c:v>
                </c:pt>
                <c:pt idx="7196">
                  <c:v>0.82758509802604896</c:v>
                </c:pt>
                <c:pt idx="7197">
                  <c:v>0.82758422663343789</c:v>
                </c:pt>
                <c:pt idx="7198">
                  <c:v>0.82756218243679502</c:v>
                </c:pt>
                <c:pt idx="7199">
                  <c:v>0.82754850732102769</c:v>
                </c:pt>
                <c:pt idx="7200">
                  <c:v>0.82753159152771083</c:v>
                </c:pt>
                <c:pt idx="7201">
                  <c:v>0.82751949137868153</c:v>
                </c:pt>
                <c:pt idx="7202">
                  <c:v>0.82751131993973492</c:v>
                </c:pt>
                <c:pt idx="7203">
                  <c:v>0.8274983346264011</c:v>
                </c:pt>
                <c:pt idx="7204">
                  <c:v>0.82747768426380552</c:v>
                </c:pt>
                <c:pt idx="7205">
                  <c:v>0.82747284196642334</c:v>
                </c:pt>
                <c:pt idx="7206">
                  <c:v>0.82747952280001758</c:v>
                </c:pt>
                <c:pt idx="7207">
                  <c:v>0.82748085694849938</c:v>
                </c:pt>
                <c:pt idx="7208">
                  <c:v>0.82747351334570107</c:v>
                </c:pt>
                <c:pt idx="7209">
                  <c:v>0.82747044344223808</c:v>
                </c:pt>
                <c:pt idx="7210">
                  <c:v>0.82749044369897229</c:v>
                </c:pt>
                <c:pt idx="7211">
                  <c:v>0.82748822256361454</c:v>
                </c:pt>
                <c:pt idx="7212">
                  <c:v>0.82749482923972495</c:v>
                </c:pt>
                <c:pt idx="7213">
                  <c:v>0.82749935541433994</c:v>
                </c:pt>
                <c:pt idx="7214">
                  <c:v>0.82751068158961727</c:v>
                </c:pt>
                <c:pt idx="7215">
                  <c:v>0.82751140117681998</c:v>
                </c:pt>
                <c:pt idx="7216">
                  <c:v>0.82751526613738369</c:v>
                </c:pt>
                <c:pt idx="7217">
                  <c:v>0.82752906560320816</c:v>
                </c:pt>
                <c:pt idx="7218">
                  <c:v>0.82753857535662156</c:v>
                </c:pt>
                <c:pt idx="7219">
                  <c:v>0.82753375887140201</c:v>
                </c:pt>
                <c:pt idx="7220">
                  <c:v>0.82755723616585786</c:v>
                </c:pt>
                <c:pt idx="7221">
                  <c:v>0.82757870791855892</c:v>
                </c:pt>
                <c:pt idx="7222">
                  <c:v>0.82757861590074766</c:v>
                </c:pt>
                <c:pt idx="7223">
                  <c:v>0.82757830549911837</c:v>
                </c:pt>
                <c:pt idx="7224">
                  <c:v>0.82757906166190331</c:v>
                </c:pt>
                <c:pt idx="7225">
                  <c:v>0.82758122023344449</c:v>
                </c:pt>
                <c:pt idx="7226">
                  <c:v>0.82757977091849266</c:v>
                </c:pt>
                <c:pt idx="7227">
                  <c:v>0.82758928030245571</c:v>
                </c:pt>
                <c:pt idx="7228">
                  <c:v>0.82759358897286051</c:v>
                </c:pt>
                <c:pt idx="7229">
                  <c:v>0.82759344398294543</c:v>
                </c:pt>
                <c:pt idx="7230">
                  <c:v>0.82758085282374871</c:v>
                </c:pt>
                <c:pt idx="7231">
                  <c:v>0.82759139724213693</c:v>
                </c:pt>
                <c:pt idx="7232">
                  <c:v>0.827596874241183</c:v>
                </c:pt>
                <c:pt idx="7233">
                  <c:v>0.82758196500993608</c:v>
                </c:pt>
                <c:pt idx="7234">
                  <c:v>0.82758734776047349</c:v>
                </c:pt>
                <c:pt idx="7235">
                  <c:v>0.82759489140128539</c:v>
                </c:pt>
                <c:pt idx="7236">
                  <c:v>0.82758647717011902</c:v>
                </c:pt>
                <c:pt idx="7237">
                  <c:v>0.82759644581951242</c:v>
                </c:pt>
                <c:pt idx="7238">
                  <c:v>0.82759758967639629</c:v>
                </c:pt>
                <c:pt idx="7239">
                  <c:v>0.82759228202630664</c:v>
                </c:pt>
                <c:pt idx="7240">
                  <c:v>0.8275978704339636</c:v>
                </c:pt>
                <c:pt idx="7241">
                  <c:v>0.82759352395291397</c:v>
                </c:pt>
                <c:pt idx="7242">
                  <c:v>0.82759617744718417</c:v>
                </c:pt>
                <c:pt idx="7243">
                  <c:v>0.82758967277803941</c:v>
                </c:pt>
                <c:pt idx="7244">
                  <c:v>0.82758018055417859</c:v>
                </c:pt>
                <c:pt idx="7245">
                  <c:v>0.82757215978760901</c:v>
                </c:pt>
                <c:pt idx="7246">
                  <c:v>0.82757073800204883</c:v>
                </c:pt>
                <c:pt idx="7247">
                  <c:v>0.82757616845035398</c:v>
                </c:pt>
                <c:pt idx="7248">
                  <c:v>0.82758306259749326</c:v>
                </c:pt>
                <c:pt idx="7249">
                  <c:v>0.82756758531703278</c:v>
                </c:pt>
                <c:pt idx="7250">
                  <c:v>0.82755126088697584</c:v>
                </c:pt>
                <c:pt idx="7251">
                  <c:v>0.82755135085347231</c:v>
                </c:pt>
                <c:pt idx="7252">
                  <c:v>0.82754112295198179</c:v>
                </c:pt>
                <c:pt idx="7253">
                  <c:v>0.82753392655580038</c:v>
                </c:pt>
                <c:pt idx="7254">
                  <c:v>0.82752390487094729</c:v>
                </c:pt>
                <c:pt idx="7255">
                  <c:v>0.82750577428628425</c:v>
                </c:pt>
                <c:pt idx="7256">
                  <c:v>0.82750113773405776</c:v>
                </c:pt>
                <c:pt idx="7257">
                  <c:v>0.82748911760435728</c:v>
                </c:pt>
                <c:pt idx="7258">
                  <c:v>0.8274854208457233</c:v>
                </c:pt>
                <c:pt idx="7259">
                  <c:v>0.82746941071586189</c:v>
                </c:pt>
                <c:pt idx="7260">
                  <c:v>0.82746608669393074</c:v>
                </c:pt>
                <c:pt idx="7261">
                  <c:v>0.82747848261796819</c:v>
                </c:pt>
                <c:pt idx="7262">
                  <c:v>0.8274951270553631</c:v>
                </c:pt>
                <c:pt idx="7263">
                  <c:v>0.82751229733659837</c:v>
                </c:pt>
                <c:pt idx="7264">
                  <c:v>0.827529244469837</c:v>
                </c:pt>
                <c:pt idx="7265">
                  <c:v>0.82751663402187203</c:v>
                </c:pt>
                <c:pt idx="7266">
                  <c:v>0.82750811318494899</c:v>
                </c:pt>
                <c:pt idx="7267">
                  <c:v>0.82753114141787631</c:v>
                </c:pt>
                <c:pt idx="7268">
                  <c:v>0.82754203170512519</c:v>
                </c:pt>
                <c:pt idx="7269">
                  <c:v>0.82752978268161015</c:v>
                </c:pt>
                <c:pt idx="7270">
                  <c:v>0.82753781406020765</c:v>
                </c:pt>
                <c:pt idx="7271">
                  <c:v>0.82752676792827728</c:v>
                </c:pt>
                <c:pt idx="7272">
                  <c:v>0.82751632225515748</c:v>
                </c:pt>
                <c:pt idx="7273">
                  <c:v>0.82752007818919948</c:v>
                </c:pt>
                <c:pt idx="7274">
                  <c:v>0.8275458958107611</c:v>
                </c:pt>
                <c:pt idx="7275">
                  <c:v>0.82758111998238371</c:v>
                </c:pt>
                <c:pt idx="7276">
                  <c:v>0.8275932558273873</c:v>
                </c:pt>
                <c:pt idx="7277">
                  <c:v>0.82759828287461246</c:v>
                </c:pt>
                <c:pt idx="7278">
                  <c:v>0.82759379493276375</c:v>
                </c:pt>
                <c:pt idx="7279">
                  <c:v>0.82759776426838672</c:v>
                </c:pt>
                <c:pt idx="7280">
                  <c:v>0.8275937771357923</c:v>
                </c:pt>
                <c:pt idx="7281">
                  <c:v>0.82759245051702424</c:v>
                </c:pt>
                <c:pt idx="7282">
                  <c:v>0.82759557136595641</c:v>
                </c:pt>
                <c:pt idx="7283">
                  <c:v>0.82758396680451651</c:v>
                </c:pt>
                <c:pt idx="7284">
                  <c:v>0.82758751709543432</c:v>
                </c:pt>
                <c:pt idx="7285">
                  <c:v>0.82758831671265065</c:v>
                </c:pt>
                <c:pt idx="7286">
                  <c:v>0.82758584079727537</c:v>
                </c:pt>
                <c:pt idx="7287">
                  <c:v>0.82760661872226482</c:v>
                </c:pt>
                <c:pt idx="7288">
                  <c:v>0.82762092666776443</c:v>
                </c:pt>
                <c:pt idx="7289">
                  <c:v>0.82759945328587026</c:v>
                </c:pt>
                <c:pt idx="7290">
                  <c:v>0.8275881652660082</c:v>
                </c:pt>
                <c:pt idx="7291">
                  <c:v>0.82760398412263236</c:v>
                </c:pt>
                <c:pt idx="7292">
                  <c:v>0.82759573275570386</c:v>
                </c:pt>
                <c:pt idx="7293">
                  <c:v>0.82758640858238097</c:v>
                </c:pt>
                <c:pt idx="7294">
                  <c:v>0.82758320651773298</c:v>
                </c:pt>
                <c:pt idx="7295">
                  <c:v>0.82757558106301188</c:v>
                </c:pt>
                <c:pt idx="7296">
                  <c:v>0.82758224315667095</c:v>
                </c:pt>
                <c:pt idx="7297">
                  <c:v>0.82758642059485876</c:v>
                </c:pt>
                <c:pt idx="7298">
                  <c:v>0.82757541614745933</c:v>
                </c:pt>
                <c:pt idx="7299">
                  <c:v>0.82758826620329839</c:v>
                </c:pt>
                <c:pt idx="7300">
                  <c:v>0.82756738390324958</c:v>
                </c:pt>
                <c:pt idx="7301">
                  <c:v>0.82756437717579234</c:v>
                </c:pt>
                <c:pt idx="7302">
                  <c:v>0.82757453030761008</c:v>
                </c:pt>
                <c:pt idx="7303">
                  <c:v>0.8275614301339006</c:v>
                </c:pt>
                <c:pt idx="7304">
                  <c:v>0.82757155777364577</c:v>
                </c:pt>
                <c:pt idx="7305">
                  <c:v>0.82756361619615748</c:v>
                </c:pt>
                <c:pt idx="7306">
                  <c:v>0.82757047742354228</c:v>
                </c:pt>
                <c:pt idx="7307">
                  <c:v>0.82757984305265297</c:v>
                </c:pt>
                <c:pt idx="7308">
                  <c:v>0.82758073061304227</c:v>
                </c:pt>
                <c:pt idx="7309">
                  <c:v>0.82758146343710115</c:v>
                </c:pt>
                <c:pt idx="7310">
                  <c:v>0.82757387525818715</c:v>
                </c:pt>
                <c:pt idx="7311">
                  <c:v>0.82758146655809095</c:v>
                </c:pt>
                <c:pt idx="7312">
                  <c:v>0.82756101210619948</c:v>
                </c:pt>
                <c:pt idx="7313">
                  <c:v>0.82754021821749468</c:v>
                </c:pt>
                <c:pt idx="7314">
                  <c:v>0.82752445880369707</c:v>
                </c:pt>
                <c:pt idx="7315">
                  <c:v>0.82751741495182451</c:v>
                </c:pt>
                <c:pt idx="7316">
                  <c:v>0.82750842561321269</c:v>
                </c:pt>
                <c:pt idx="7317">
                  <c:v>0.82753127527492121</c:v>
                </c:pt>
                <c:pt idx="7318">
                  <c:v>0.827534646586494</c:v>
                </c:pt>
                <c:pt idx="7319">
                  <c:v>0.82751009966998945</c:v>
                </c:pt>
                <c:pt idx="7320">
                  <c:v>0.82750665101658705</c:v>
                </c:pt>
                <c:pt idx="7321">
                  <c:v>0.82751268884122742</c:v>
                </c:pt>
                <c:pt idx="7322">
                  <c:v>0.82751333991473275</c:v>
                </c:pt>
                <c:pt idx="7323">
                  <c:v>0.8275086933626673</c:v>
                </c:pt>
                <c:pt idx="7324">
                  <c:v>0.82750358503637056</c:v>
                </c:pt>
                <c:pt idx="7325">
                  <c:v>0.82751310086637653</c:v>
                </c:pt>
                <c:pt idx="7326">
                  <c:v>0.82752018470692024</c:v>
                </c:pt>
                <c:pt idx="7327">
                  <c:v>0.82754003662400633</c:v>
                </c:pt>
                <c:pt idx="7328">
                  <c:v>0.82756140731270555</c:v>
                </c:pt>
                <c:pt idx="7329">
                  <c:v>0.82754680653380486</c:v>
                </c:pt>
                <c:pt idx="7330">
                  <c:v>0.82754974900158551</c:v>
                </c:pt>
                <c:pt idx="7331">
                  <c:v>0.82754397469705887</c:v>
                </c:pt>
                <c:pt idx="7332">
                  <c:v>0.82753670757047793</c:v>
                </c:pt>
                <c:pt idx="7333">
                  <c:v>0.82752231912348295</c:v>
                </c:pt>
                <c:pt idx="7334">
                  <c:v>0.82752477273113156</c:v>
                </c:pt>
                <c:pt idx="7335">
                  <c:v>0.82754057865699437</c:v>
                </c:pt>
                <c:pt idx="7336">
                  <c:v>0.82754320951276328</c:v>
                </c:pt>
                <c:pt idx="7337">
                  <c:v>0.82757332868314193</c:v>
                </c:pt>
                <c:pt idx="7338">
                  <c:v>0.82757654509299683</c:v>
                </c:pt>
                <c:pt idx="7339">
                  <c:v>0.8275791199577035</c:v>
                </c:pt>
                <c:pt idx="7340">
                  <c:v>0.82757402554380743</c:v>
                </c:pt>
                <c:pt idx="7341">
                  <c:v>0.82757967353499851</c:v>
                </c:pt>
                <c:pt idx="7342">
                  <c:v>0.82757605195416339</c:v>
                </c:pt>
                <c:pt idx="7343">
                  <c:v>0.82758245670633301</c:v>
                </c:pt>
                <c:pt idx="7344">
                  <c:v>0.82757838234478609</c:v>
                </c:pt>
                <c:pt idx="7345">
                  <c:v>0.8275790580447514</c:v>
                </c:pt>
                <c:pt idx="7346">
                  <c:v>0.82759001879498095</c:v>
                </c:pt>
                <c:pt idx="7347">
                  <c:v>0.82759507032795909</c:v>
                </c:pt>
                <c:pt idx="7348">
                  <c:v>0.82760143989431179</c:v>
                </c:pt>
                <c:pt idx="7349">
                  <c:v>0.82759938985313042</c:v>
                </c:pt>
                <c:pt idx="7350">
                  <c:v>0.8275880549904282</c:v>
                </c:pt>
                <c:pt idx="7351">
                  <c:v>0.82759628718461564</c:v>
                </c:pt>
                <c:pt idx="7352">
                  <c:v>0.82758455237259809</c:v>
                </c:pt>
                <c:pt idx="7353">
                  <c:v>0.82757657530319839</c:v>
                </c:pt>
                <c:pt idx="7354">
                  <c:v>0.82756482875680637</c:v>
                </c:pt>
                <c:pt idx="7355">
                  <c:v>0.82757958107369645</c:v>
                </c:pt>
                <c:pt idx="7356">
                  <c:v>0.82759078754706816</c:v>
                </c:pt>
                <c:pt idx="7357">
                  <c:v>0.82759154888215769</c:v>
                </c:pt>
                <c:pt idx="7358">
                  <c:v>0.82760006101766037</c:v>
                </c:pt>
                <c:pt idx="7359">
                  <c:v>0.82759449175806454</c:v>
                </c:pt>
                <c:pt idx="7360">
                  <c:v>0.82757530613929842</c:v>
                </c:pt>
                <c:pt idx="7361">
                  <c:v>0.82756415814110951</c:v>
                </c:pt>
                <c:pt idx="7362">
                  <c:v>0.82754486638806846</c:v>
                </c:pt>
                <c:pt idx="7363">
                  <c:v>0.82755128577754389</c:v>
                </c:pt>
                <c:pt idx="7364">
                  <c:v>0.8275418695970943</c:v>
                </c:pt>
                <c:pt idx="7365">
                  <c:v>0.82754120105739237</c:v>
                </c:pt>
                <c:pt idx="7366">
                  <c:v>0.82754050507633459</c:v>
                </c:pt>
                <c:pt idx="7367">
                  <c:v>0.82753978719567622</c:v>
                </c:pt>
                <c:pt idx="7368">
                  <c:v>0.82754903521287182</c:v>
                </c:pt>
                <c:pt idx="7369">
                  <c:v>0.827538685762224</c:v>
                </c:pt>
                <c:pt idx="7370">
                  <c:v>0.82753344570754828</c:v>
                </c:pt>
                <c:pt idx="7371">
                  <c:v>0.8275280731222372</c:v>
                </c:pt>
                <c:pt idx="7372">
                  <c:v>0.82750667753965923</c:v>
                </c:pt>
                <c:pt idx="7373">
                  <c:v>0.82752279140771079</c:v>
                </c:pt>
                <c:pt idx="7374">
                  <c:v>0.82751901656834637</c:v>
                </c:pt>
                <c:pt idx="7375">
                  <c:v>0.82750318111113763</c:v>
                </c:pt>
                <c:pt idx="7376">
                  <c:v>0.82750391695415482</c:v>
                </c:pt>
                <c:pt idx="7377">
                  <c:v>0.82754454698629787</c:v>
                </c:pt>
                <c:pt idx="7378">
                  <c:v>0.82755961113325816</c:v>
                </c:pt>
                <c:pt idx="7379">
                  <c:v>0.82753952563553035</c:v>
                </c:pt>
                <c:pt idx="7380">
                  <c:v>0.82754092651381383</c:v>
                </c:pt>
                <c:pt idx="7381">
                  <c:v>0.82753291787574912</c:v>
                </c:pt>
                <c:pt idx="7382">
                  <c:v>0.82754077195686604</c:v>
                </c:pt>
                <c:pt idx="7383">
                  <c:v>0.82753168152957235</c:v>
                </c:pt>
                <c:pt idx="7384">
                  <c:v>0.82753953039970884</c:v>
                </c:pt>
                <c:pt idx="7385">
                  <c:v>0.82754738760181579</c:v>
                </c:pt>
                <c:pt idx="7386">
                  <c:v>0.82754198549915425</c:v>
                </c:pt>
                <c:pt idx="7387">
                  <c:v>0.82753325276313161</c:v>
                </c:pt>
                <c:pt idx="7388">
                  <c:v>0.82752624999759639</c:v>
                </c:pt>
                <c:pt idx="7389">
                  <c:v>0.82754123523357892</c:v>
                </c:pt>
                <c:pt idx="7390">
                  <c:v>0.82755984159291007</c:v>
                </c:pt>
                <c:pt idx="7391">
                  <c:v>0.827550408583133</c:v>
                </c:pt>
                <c:pt idx="7392">
                  <c:v>0.82755255391781812</c:v>
                </c:pt>
                <c:pt idx="7393">
                  <c:v>0.82755155186650342</c:v>
                </c:pt>
                <c:pt idx="7394">
                  <c:v>0.82754108977218199</c:v>
                </c:pt>
                <c:pt idx="7395">
                  <c:v>0.82754064737475497</c:v>
                </c:pt>
                <c:pt idx="7396">
                  <c:v>0.82756060897991213</c:v>
                </c:pt>
                <c:pt idx="7397">
                  <c:v>0.82755785170877605</c:v>
                </c:pt>
                <c:pt idx="7398">
                  <c:v>0.82756232659315165</c:v>
                </c:pt>
                <c:pt idx="7399">
                  <c:v>0.82756851619852012</c:v>
                </c:pt>
                <c:pt idx="7400">
                  <c:v>0.82757294916962165</c:v>
                </c:pt>
                <c:pt idx="7401">
                  <c:v>0.82758515094217044</c:v>
                </c:pt>
                <c:pt idx="7402">
                  <c:v>0.82757949221223992</c:v>
                </c:pt>
                <c:pt idx="7403">
                  <c:v>0.8275732606302415</c:v>
                </c:pt>
                <c:pt idx="7404">
                  <c:v>0.82756282735304554</c:v>
                </c:pt>
                <c:pt idx="7405">
                  <c:v>0.82756190003272823</c:v>
                </c:pt>
                <c:pt idx="7406">
                  <c:v>0.82754929301184776</c:v>
                </c:pt>
                <c:pt idx="7407">
                  <c:v>0.82753680216375669</c:v>
                </c:pt>
                <c:pt idx="7408">
                  <c:v>0.82753276772752504</c:v>
                </c:pt>
                <c:pt idx="7409">
                  <c:v>0.82754508425841822</c:v>
                </c:pt>
                <c:pt idx="7410">
                  <c:v>0.82754992680922368</c:v>
                </c:pt>
                <c:pt idx="7411">
                  <c:v>0.8275461105914228</c:v>
                </c:pt>
                <c:pt idx="7412">
                  <c:v>0.82753551683207838</c:v>
                </c:pt>
                <c:pt idx="7413">
                  <c:v>0.82754506359388014</c:v>
                </c:pt>
                <c:pt idx="7414">
                  <c:v>0.82756122086700268</c:v>
                </c:pt>
                <c:pt idx="7415">
                  <c:v>0.82756064483058922</c:v>
                </c:pt>
                <c:pt idx="7416">
                  <c:v>0.82755629596745028</c:v>
                </c:pt>
                <c:pt idx="7417">
                  <c:v>0.82757277035566401</c:v>
                </c:pt>
                <c:pt idx="7418">
                  <c:v>0.82755326354385761</c:v>
                </c:pt>
                <c:pt idx="7419">
                  <c:v>0.82754134530509582</c:v>
                </c:pt>
                <c:pt idx="7420">
                  <c:v>0.82755045654831949</c:v>
                </c:pt>
                <c:pt idx="7421">
                  <c:v>0.82756045770934161</c:v>
                </c:pt>
                <c:pt idx="7422">
                  <c:v>0.82757268054055921</c:v>
                </c:pt>
                <c:pt idx="7423">
                  <c:v>0.82756697534792345</c:v>
                </c:pt>
                <c:pt idx="7424">
                  <c:v>0.82754667234598533</c:v>
                </c:pt>
                <c:pt idx="7425">
                  <c:v>0.82755154841473888</c:v>
                </c:pt>
                <c:pt idx="7426">
                  <c:v>0.82755165309589263</c:v>
                </c:pt>
                <c:pt idx="7427">
                  <c:v>0.82754331339166054</c:v>
                </c:pt>
                <c:pt idx="7428">
                  <c:v>0.82754532258924296</c:v>
                </c:pt>
                <c:pt idx="7429">
                  <c:v>0.8275492678085633</c:v>
                </c:pt>
                <c:pt idx="7430">
                  <c:v>0.82753731131235486</c:v>
                </c:pt>
                <c:pt idx="7431">
                  <c:v>0.82752279207994472</c:v>
                </c:pt>
                <c:pt idx="7432">
                  <c:v>0.82752167562574086</c:v>
                </c:pt>
                <c:pt idx="7433">
                  <c:v>0.82751353085057344</c:v>
                </c:pt>
                <c:pt idx="7434">
                  <c:v>0.82750269040044289</c:v>
                </c:pt>
                <c:pt idx="7435">
                  <c:v>0.82752994545119019</c:v>
                </c:pt>
                <c:pt idx="7436">
                  <c:v>0.82753457336535197</c:v>
                </c:pt>
                <c:pt idx="7437">
                  <c:v>0.82754371594849752</c:v>
                </c:pt>
                <c:pt idx="7438">
                  <c:v>0.82754339943159982</c:v>
                </c:pt>
                <c:pt idx="7439">
                  <c:v>0.82752791748899246</c:v>
                </c:pt>
                <c:pt idx="7440">
                  <c:v>0.82752783413392594</c:v>
                </c:pt>
                <c:pt idx="7441">
                  <c:v>0.82753138182469599</c:v>
                </c:pt>
                <c:pt idx="7442">
                  <c:v>0.82753341068049702</c:v>
                </c:pt>
                <c:pt idx="7443">
                  <c:v>0.82752765554871155</c:v>
                </c:pt>
                <c:pt idx="7444">
                  <c:v>0.82753749232901908</c:v>
                </c:pt>
                <c:pt idx="7445">
                  <c:v>0.82754973558203604</c:v>
                </c:pt>
                <c:pt idx="7446">
                  <c:v>0.8275564408767031</c:v>
                </c:pt>
                <c:pt idx="7447">
                  <c:v>0.82756077479644163</c:v>
                </c:pt>
                <c:pt idx="7448">
                  <c:v>0.82753715351839019</c:v>
                </c:pt>
                <c:pt idx="7449">
                  <c:v>0.82752994587331163</c:v>
                </c:pt>
                <c:pt idx="7450">
                  <c:v>0.82752777088056895</c:v>
                </c:pt>
                <c:pt idx="7451">
                  <c:v>0.82752320843646621</c:v>
                </c:pt>
                <c:pt idx="7452">
                  <c:v>0.82752143903682529</c:v>
                </c:pt>
                <c:pt idx="7453">
                  <c:v>0.82752514875090077</c:v>
                </c:pt>
                <c:pt idx="7454">
                  <c:v>0.82752632803634019</c:v>
                </c:pt>
                <c:pt idx="7455">
                  <c:v>0.82753655754234379</c:v>
                </c:pt>
                <c:pt idx="7456">
                  <c:v>0.82753624186637842</c:v>
                </c:pt>
                <c:pt idx="7457">
                  <c:v>0.82753535370779552</c:v>
                </c:pt>
                <c:pt idx="7458">
                  <c:v>0.82753087939693326</c:v>
                </c:pt>
                <c:pt idx="7459">
                  <c:v>0.82753366004547135</c:v>
                </c:pt>
                <c:pt idx="7460">
                  <c:v>0.82754488626509759</c:v>
                </c:pt>
                <c:pt idx="7461">
                  <c:v>0.82754540571225543</c:v>
                </c:pt>
                <c:pt idx="7462">
                  <c:v>0.82755378357190257</c:v>
                </c:pt>
                <c:pt idx="7463">
                  <c:v>0.82754703878472624</c:v>
                </c:pt>
                <c:pt idx="7464">
                  <c:v>0.82755113280449188</c:v>
                </c:pt>
                <c:pt idx="7465">
                  <c:v>0.82757466087902976</c:v>
                </c:pt>
                <c:pt idx="7466">
                  <c:v>0.82756993466640116</c:v>
                </c:pt>
                <c:pt idx="7467">
                  <c:v>0.82757367857396968</c:v>
                </c:pt>
                <c:pt idx="7468">
                  <c:v>0.8275820316170891</c:v>
                </c:pt>
                <c:pt idx="7469">
                  <c:v>0.82758661021497471</c:v>
                </c:pt>
                <c:pt idx="7470">
                  <c:v>0.82758579501748886</c:v>
                </c:pt>
                <c:pt idx="7471">
                  <c:v>0.8275741244511523</c:v>
                </c:pt>
                <c:pt idx="7472">
                  <c:v>0.82757902356653334</c:v>
                </c:pt>
                <c:pt idx="7473">
                  <c:v>0.82756818902760809</c:v>
                </c:pt>
                <c:pt idx="7474">
                  <c:v>0.82756468456252619</c:v>
                </c:pt>
                <c:pt idx="7475">
                  <c:v>0.82755614213209683</c:v>
                </c:pt>
                <c:pt idx="7476">
                  <c:v>0.8275606900656054</c:v>
                </c:pt>
                <c:pt idx="7477">
                  <c:v>0.82755657492381551</c:v>
                </c:pt>
                <c:pt idx="7478">
                  <c:v>0.82755157817151703</c:v>
                </c:pt>
                <c:pt idx="7479">
                  <c:v>0.82755258592997394</c:v>
                </c:pt>
                <c:pt idx="7480">
                  <c:v>0.82756190507169947</c:v>
                </c:pt>
                <c:pt idx="7481">
                  <c:v>0.82756186073766036</c:v>
                </c:pt>
                <c:pt idx="7482">
                  <c:v>0.82756657377678877</c:v>
                </c:pt>
                <c:pt idx="7483">
                  <c:v>0.8275510792728703</c:v>
                </c:pt>
                <c:pt idx="7484">
                  <c:v>0.82757167112160734</c:v>
                </c:pt>
                <c:pt idx="7485">
                  <c:v>0.82759063631923624</c:v>
                </c:pt>
                <c:pt idx="7486">
                  <c:v>0.82757481091453766</c:v>
                </c:pt>
                <c:pt idx="7487">
                  <c:v>0.82756450183600683</c:v>
                </c:pt>
                <c:pt idx="7488">
                  <c:v>0.82757510965914383</c:v>
                </c:pt>
                <c:pt idx="7489">
                  <c:v>0.82756331132635041</c:v>
                </c:pt>
                <c:pt idx="7490">
                  <c:v>0.8275470031134321</c:v>
                </c:pt>
                <c:pt idx="7491">
                  <c:v>0.82754653245839738</c:v>
                </c:pt>
                <c:pt idx="7492">
                  <c:v>0.82752826777726141</c:v>
                </c:pt>
                <c:pt idx="7493">
                  <c:v>0.82752279987376631</c:v>
                </c:pt>
                <c:pt idx="7494">
                  <c:v>0.82750610626080245</c:v>
                </c:pt>
                <c:pt idx="7495">
                  <c:v>0.82751521142743367</c:v>
                </c:pt>
                <c:pt idx="7496">
                  <c:v>0.82751244777361055</c:v>
                </c:pt>
                <c:pt idx="7497">
                  <c:v>0.8275272415076127</c:v>
                </c:pt>
                <c:pt idx="7498">
                  <c:v>0.82752935806384809</c:v>
                </c:pt>
                <c:pt idx="7499">
                  <c:v>0.82754206524444252</c:v>
                </c:pt>
                <c:pt idx="7500">
                  <c:v>0.82754595848729395</c:v>
                </c:pt>
                <c:pt idx="7501">
                  <c:v>0.82754757809416579</c:v>
                </c:pt>
                <c:pt idx="7502">
                  <c:v>0.82754867415125044</c:v>
                </c:pt>
                <c:pt idx="7503">
                  <c:v>0.82754633536530176</c:v>
                </c:pt>
                <c:pt idx="7504">
                  <c:v>0.82755578892358994</c:v>
                </c:pt>
                <c:pt idx="7505">
                  <c:v>0.82756225608818446</c:v>
                </c:pt>
                <c:pt idx="7506">
                  <c:v>0.82754460781557904</c:v>
                </c:pt>
                <c:pt idx="7507">
                  <c:v>0.82755877149606882</c:v>
                </c:pt>
                <c:pt idx="7508">
                  <c:v>0.82755799827521292</c:v>
                </c:pt>
                <c:pt idx="7509">
                  <c:v>0.82757359921950102</c:v>
                </c:pt>
                <c:pt idx="7510">
                  <c:v>0.82756120348553108</c:v>
                </c:pt>
                <c:pt idx="7511">
                  <c:v>0.82755285132201939</c:v>
                </c:pt>
                <c:pt idx="7512">
                  <c:v>0.82755770589929822</c:v>
                </c:pt>
                <c:pt idx="7513">
                  <c:v>0.82754209672507151</c:v>
                </c:pt>
                <c:pt idx="7514">
                  <c:v>0.82755550931304933</c:v>
                </c:pt>
                <c:pt idx="7515">
                  <c:v>0.82757812646379136</c:v>
                </c:pt>
                <c:pt idx="7516">
                  <c:v>0.82759537835487296</c:v>
                </c:pt>
                <c:pt idx="7517">
                  <c:v>0.8276029804075119</c:v>
                </c:pt>
                <c:pt idx="7518">
                  <c:v>0.82759514557648772</c:v>
                </c:pt>
                <c:pt idx="7519">
                  <c:v>0.82757741475107227</c:v>
                </c:pt>
                <c:pt idx="7520">
                  <c:v>0.82756196766350709</c:v>
                </c:pt>
                <c:pt idx="7521">
                  <c:v>0.827567230712139</c:v>
                </c:pt>
                <c:pt idx="7522">
                  <c:v>0.82756632750812431</c:v>
                </c:pt>
                <c:pt idx="7523">
                  <c:v>0.82755677711517506</c:v>
                </c:pt>
                <c:pt idx="7524">
                  <c:v>0.8275639739441627</c:v>
                </c:pt>
                <c:pt idx="7525">
                  <c:v>0.82757463980967649</c:v>
                </c:pt>
                <c:pt idx="7526">
                  <c:v>0.82757567964695589</c:v>
                </c:pt>
                <c:pt idx="7527">
                  <c:v>0.82758864688190381</c:v>
                </c:pt>
                <c:pt idx="7528">
                  <c:v>0.82757889581407196</c:v>
                </c:pt>
                <c:pt idx="7529">
                  <c:v>0.82759136667316968</c:v>
                </c:pt>
                <c:pt idx="7530">
                  <c:v>0.82758754014943547</c:v>
                </c:pt>
                <c:pt idx="7531">
                  <c:v>0.82758860020445113</c:v>
                </c:pt>
                <c:pt idx="7532">
                  <c:v>0.82758267200452595</c:v>
                </c:pt>
                <c:pt idx="7533">
                  <c:v>0.82760473557797298</c:v>
                </c:pt>
                <c:pt idx="7534">
                  <c:v>0.82759971532156085</c:v>
                </c:pt>
                <c:pt idx="7535">
                  <c:v>0.82758678117175488</c:v>
                </c:pt>
                <c:pt idx="7536">
                  <c:v>0.82758384525204864</c:v>
                </c:pt>
                <c:pt idx="7537">
                  <c:v>0.8275902890005653</c:v>
                </c:pt>
                <c:pt idx="7538">
                  <c:v>0.82757731659331268</c:v>
                </c:pt>
                <c:pt idx="7539">
                  <c:v>0.82756741801276945</c:v>
                </c:pt>
                <c:pt idx="7540">
                  <c:v>0.82756484941472275</c:v>
                </c:pt>
                <c:pt idx="7541">
                  <c:v>0.82756015310289044</c:v>
                </c:pt>
                <c:pt idx="7542">
                  <c:v>0.82756163546430861</c:v>
                </c:pt>
                <c:pt idx="7543">
                  <c:v>0.82755422328445682</c:v>
                </c:pt>
                <c:pt idx="7544">
                  <c:v>0.82754931479211047</c:v>
                </c:pt>
                <c:pt idx="7545">
                  <c:v>0.82754449866234581</c:v>
                </c:pt>
                <c:pt idx="7546">
                  <c:v>0.82753101304991517</c:v>
                </c:pt>
                <c:pt idx="7547">
                  <c:v>0.82752808797097999</c:v>
                </c:pt>
                <c:pt idx="7548">
                  <c:v>0.82750385535467108</c:v>
                </c:pt>
                <c:pt idx="7549">
                  <c:v>0.82750852808503828</c:v>
                </c:pt>
                <c:pt idx="7550">
                  <c:v>0.82750199398657909</c:v>
                </c:pt>
                <c:pt idx="7551">
                  <c:v>0.82748119514362828</c:v>
                </c:pt>
                <c:pt idx="7552">
                  <c:v>0.82747819473550221</c:v>
                </c:pt>
                <c:pt idx="7553">
                  <c:v>0.82747392772494832</c:v>
                </c:pt>
                <c:pt idx="7554">
                  <c:v>0.82749055147312511</c:v>
                </c:pt>
                <c:pt idx="7555">
                  <c:v>0.8274883835386142</c:v>
                </c:pt>
                <c:pt idx="7556">
                  <c:v>0.82748214046498003</c:v>
                </c:pt>
                <c:pt idx="7557">
                  <c:v>0.82749734024957022</c:v>
                </c:pt>
                <c:pt idx="7558">
                  <c:v>0.82750780086609033</c:v>
                </c:pt>
                <c:pt idx="7559">
                  <c:v>0.82751283006666165</c:v>
                </c:pt>
                <c:pt idx="7560">
                  <c:v>0.82750772728211974</c:v>
                </c:pt>
                <c:pt idx="7561">
                  <c:v>0.82752366885960793</c:v>
                </c:pt>
                <c:pt idx="7562">
                  <c:v>0.82754400568558883</c:v>
                </c:pt>
                <c:pt idx="7563">
                  <c:v>0.82754332160429289</c:v>
                </c:pt>
                <c:pt idx="7564">
                  <c:v>0.82753593027904671</c:v>
                </c:pt>
                <c:pt idx="7565">
                  <c:v>0.82753428696399833</c:v>
                </c:pt>
                <c:pt idx="7566">
                  <c:v>0.82755050480229408</c:v>
                </c:pt>
                <c:pt idx="7567">
                  <c:v>0.8275763112136344</c:v>
                </c:pt>
                <c:pt idx="7568">
                  <c:v>0.82758730535510028</c:v>
                </c:pt>
                <c:pt idx="7569">
                  <c:v>0.82756968655048502</c:v>
                </c:pt>
                <c:pt idx="7570">
                  <c:v>0.82756217256773068</c:v>
                </c:pt>
                <c:pt idx="7571">
                  <c:v>0.82755528352954</c:v>
                </c:pt>
                <c:pt idx="7572">
                  <c:v>0.82756663770569072</c:v>
                </c:pt>
                <c:pt idx="7573">
                  <c:v>0.82755760061995098</c:v>
                </c:pt>
                <c:pt idx="7574">
                  <c:v>0.82755937868233675</c:v>
                </c:pt>
                <c:pt idx="7575">
                  <c:v>0.82755279528159686</c:v>
                </c:pt>
                <c:pt idx="7576">
                  <c:v>0.82755436998091625</c:v>
                </c:pt>
                <c:pt idx="7577">
                  <c:v>0.82756424343883739</c:v>
                </c:pt>
                <c:pt idx="7578">
                  <c:v>0.82758173319257289</c:v>
                </c:pt>
                <c:pt idx="7579">
                  <c:v>0.82758709231228489</c:v>
                </c:pt>
                <c:pt idx="7580">
                  <c:v>0.82758554915695048</c:v>
                </c:pt>
                <c:pt idx="7581">
                  <c:v>0.82757635702878551</c:v>
                </c:pt>
                <c:pt idx="7582">
                  <c:v>0.82756510636208203</c:v>
                </c:pt>
                <c:pt idx="7583">
                  <c:v>0.82754928982419118</c:v>
                </c:pt>
                <c:pt idx="7584">
                  <c:v>0.82754742412472682</c:v>
                </c:pt>
                <c:pt idx="7585">
                  <c:v>0.82755456962479934</c:v>
                </c:pt>
                <c:pt idx="7586">
                  <c:v>0.82755338923100885</c:v>
                </c:pt>
                <c:pt idx="7587">
                  <c:v>0.82753434886957655</c:v>
                </c:pt>
                <c:pt idx="7588">
                  <c:v>0.82753562095040345</c:v>
                </c:pt>
                <c:pt idx="7589">
                  <c:v>0.82754672484329628</c:v>
                </c:pt>
                <c:pt idx="7590">
                  <c:v>0.82754227881472175</c:v>
                </c:pt>
                <c:pt idx="7591">
                  <c:v>0.82755401444299137</c:v>
                </c:pt>
                <c:pt idx="7592">
                  <c:v>0.82755141952593547</c:v>
                </c:pt>
                <c:pt idx="7593">
                  <c:v>0.82754196445117034</c:v>
                </c:pt>
                <c:pt idx="7594">
                  <c:v>0.82753046748781123</c:v>
                </c:pt>
                <c:pt idx="7595">
                  <c:v>0.82754086267294802</c:v>
                </c:pt>
                <c:pt idx="7596">
                  <c:v>0.82754321586745927</c:v>
                </c:pt>
                <c:pt idx="7597">
                  <c:v>0.82754441526860367</c:v>
                </c:pt>
                <c:pt idx="7598">
                  <c:v>0.82752817813085477</c:v>
                </c:pt>
                <c:pt idx="7599">
                  <c:v>0.82751858266496592</c:v>
                </c:pt>
                <c:pt idx="7600">
                  <c:v>0.82751060541618349</c:v>
                </c:pt>
                <c:pt idx="7601">
                  <c:v>0.82749927302360649</c:v>
                </c:pt>
                <c:pt idx="7602">
                  <c:v>0.82748771005535071</c:v>
                </c:pt>
                <c:pt idx="7603">
                  <c:v>0.82749069675513898</c:v>
                </c:pt>
                <c:pt idx="7604">
                  <c:v>0.82748651827195607</c:v>
                </c:pt>
                <c:pt idx="7605">
                  <c:v>0.82747955828530739</c:v>
                </c:pt>
                <c:pt idx="7606">
                  <c:v>0.82748479372719619</c:v>
                </c:pt>
                <c:pt idx="7607">
                  <c:v>0.82750157005835745</c:v>
                </c:pt>
                <c:pt idx="7608">
                  <c:v>0.82752251526699305</c:v>
                </c:pt>
                <c:pt idx="7609">
                  <c:v>0.82751751606924961</c:v>
                </c:pt>
                <c:pt idx="7610">
                  <c:v>0.82752840938945238</c:v>
                </c:pt>
                <c:pt idx="7611">
                  <c:v>0.82753587954832508</c:v>
                </c:pt>
                <c:pt idx="7612">
                  <c:v>0.82752790539585241</c:v>
                </c:pt>
                <c:pt idx="7613">
                  <c:v>0.82752005209231172</c:v>
                </c:pt>
                <c:pt idx="7614">
                  <c:v>0.82755405133204185</c:v>
                </c:pt>
                <c:pt idx="7615">
                  <c:v>0.82756970343985758</c:v>
                </c:pt>
                <c:pt idx="7616">
                  <c:v>0.82756371448469168</c:v>
                </c:pt>
                <c:pt idx="7617">
                  <c:v>0.82756199922886131</c:v>
                </c:pt>
                <c:pt idx="7618">
                  <c:v>0.82754987091357124</c:v>
                </c:pt>
                <c:pt idx="7619">
                  <c:v>0.82755272865051577</c:v>
                </c:pt>
                <c:pt idx="7620">
                  <c:v>0.82755773554336021</c:v>
                </c:pt>
                <c:pt idx="7621">
                  <c:v>0.82753997587613948</c:v>
                </c:pt>
                <c:pt idx="7622">
                  <c:v>0.82755445859632326</c:v>
                </c:pt>
                <c:pt idx="7623">
                  <c:v>0.82755665643163023</c:v>
                </c:pt>
                <c:pt idx="7624">
                  <c:v>0.82754585064647457</c:v>
                </c:pt>
                <c:pt idx="7625">
                  <c:v>0.8275419194909468</c:v>
                </c:pt>
                <c:pt idx="7626">
                  <c:v>0.8275574183015576</c:v>
                </c:pt>
                <c:pt idx="7627">
                  <c:v>0.82756898451751493</c:v>
                </c:pt>
                <c:pt idx="7628">
                  <c:v>0.82757950484428067</c:v>
                </c:pt>
                <c:pt idx="7629">
                  <c:v>0.82757984699395781</c:v>
                </c:pt>
                <c:pt idx="7630">
                  <c:v>0.82757194375126752</c:v>
                </c:pt>
                <c:pt idx="7631">
                  <c:v>0.82758061538727934</c:v>
                </c:pt>
                <c:pt idx="7632">
                  <c:v>0.82757366955577005</c:v>
                </c:pt>
                <c:pt idx="7633">
                  <c:v>0.82757184225445946</c:v>
                </c:pt>
                <c:pt idx="7634">
                  <c:v>0.82757291554633106</c:v>
                </c:pt>
                <c:pt idx="7635">
                  <c:v>0.82758258795991924</c:v>
                </c:pt>
                <c:pt idx="7636">
                  <c:v>0.82758794771650046</c:v>
                </c:pt>
                <c:pt idx="7637">
                  <c:v>0.82758334795791477</c:v>
                </c:pt>
                <c:pt idx="7638">
                  <c:v>0.8275890799163611</c:v>
                </c:pt>
                <c:pt idx="7639">
                  <c:v>0.82758077475039227</c:v>
                </c:pt>
                <c:pt idx="7640">
                  <c:v>0.82759629135797452</c:v>
                </c:pt>
                <c:pt idx="7641">
                  <c:v>0.82759649795805779</c:v>
                </c:pt>
                <c:pt idx="7642">
                  <c:v>0.82759256109538781</c:v>
                </c:pt>
                <c:pt idx="7643">
                  <c:v>0.82757085492111282</c:v>
                </c:pt>
                <c:pt idx="7644">
                  <c:v>0.82757731160039105</c:v>
                </c:pt>
                <c:pt idx="7645">
                  <c:v>0.82756090162324569</c:v>
                </c:pt>
                <c:pt idx="7646">
                  <c:v>0.82755104485394504</c:v>
                </c:pt>
                <c:pt idx="7647">
                  <c:v>0.82755277659433291</c:v>
                </c:pt>
                <c:pt idx="7648">
                  <c:v>0.82754229689310765</c:v>
                </c:pt>
                <c:pt idx="7649">
                  <c:v>0.82753548246988717</c:v>
                </c:pt>
                <c:pt idx="7650">
                  <c:v>0.82751993233036125</c:v>
                </c:pt>
                <c:pt idx="7651">
                  <c:v>0.82750511928291082</c:v>
                </c:pt>
                <c:pt idx="7652">
                  <c:v>0.82750348596770129</c:v>
                </c:pt>
                <c:pt idx="7653">
                  <c:v>0.82751114843081075</c:v>
                </c:pt>
                <c:pt idx="7654">
                  <c:v>0.82749342203879939</c:v>
                </c:pt>
                <c:pt idx="7655">
                  <c:v>0.827488549956648</c:v>
                </c:pt>
                <c:pt idx="7656">
                  <c:v>0.8274752741920024</c:v>
                </c:pt>
                <c:pt idx="7657">
                  <c:v>0.82748172935480369</c:v>
                </c:pt>
                <c:pt idx="7658">
                  <c:v>0.8274756679486982</c:v>
                </c:pt>
                <c:pt idx="7659">
                  <c:v>0.82748077761208916</c:v>
                </c:pt>
                <c:pt idx="7660">
                  <c:v>0.82749420649455685</c:v>
                </c:pt>
                <c:pt idx="7661">
                  <c:v>0.82749189787682331</c:v>
                </c:pt>
                <c:pt idx="7662">
                  <c:v>0.82750989376350936</c:v>
                </c:pt>
                <c:pt idx="7663">
                  <c:v>0.82751084620644888</c:v>
                </c:pt>
                <c:pt idx="7664">
                  <c:v>0.82752033543603143</c:v>
                </c:pt>
                <c:pt idx="7665">
                  <c:v>0.82752118242024075</c:v>
                </c:pt>
                <c:pt idx="7666">
                  <c:v>0.82754870643082501</c:v>
                </c:pt>
                <c:pt idx="7667">
                  <c:v>0.82756171185986371</c:v>
                </c:pt>
                <c:pt idx="7668">
                  <c:v>0.82758000079800942</c:v>
                </c:pt>
                <c:pt idx="7669">
                  <c:v>0.82760203082882811</c:v>
                </c:pt>
                <c:pt idx="7670">
                  <c:v>0.82760375778035744</c:v>
                </c:pt>
                <c:pt idx="7671">
                  <c:v>0.82760714588258211</c:v>
                </c:pt>
                <c:pt idx="7672">
                  <c:v>0.82762121764729224</c:v>
                </c:pt>
                <c:pt idx="7673">
                  <c:v>0.82761715498144395</c:v>
                </c:pt>
                <c:pt idx="7674">
                  <c:v>0.82761883659261459</c:v>
                </c:pt>
                <c:pt idx="7675">
                  <c:v>0.82762969171872658</c:v>
                </c:pt>
                <c:pt idx="7676">
                  <c:v>0.8276438949057211</c:v>
                </c:pt>
                <c:pt idx="7677">
                  <c:v>0.82762959748421339</c:v>
                </c:pt>
                <c:pt idx="7678">
                  <c:v>0.82764051437188568</c:v>
                </c:pt>
                <c:pt idx="7679">
                  <c:v>0.82762875427185878</c:v>
                </c:pt>
                <c:pt idx="7680">
                  <c:v>0.8276300573231572</c:v>
                </c:pt>
                <c:pt idx="7681">
                  <c:v>0.82764307964487938</c:v>
                </c:pt>
                <c:pt idx="7682">
                  <c:v>0.8276573053683437</c:v>
                </c:pt>
                <c:pt idx="7683">
                  <c:v>0.82764041956717005</c:v>
                </c:pt>
                <c:pt idx="7684">
                  <c:v>0.82762333154664569</c:v>
                </c:pt>
                <c:pt idx="7685">
                  <c:v>0.8276003049815871</c:v>
                </c:pt>
                <c:pt idx="7686">
                  <c:v>0.82756944781484498</c:v>
                </c:pt>
                <c:pt idx="7687">
                  <c:v>0.82754123254870593</c:v>
                </c:pt>
                <c:pt idx="7688">
                  <c:v>0.82752364794826827</c:v>
                </c:pt>
                <c:pt idx="7689">
                  <c:v>0.82750855055077854</c:v>
                </c:pt>
                <c:pt idx="7690">
                  <c:v>0.82751211478946185</c:v>
                </c:pt>
                <c:pt idx="7691">
                  <c:v>0.8275121644611928</c:v>
                </c:pt>
                <c:pt idx="7692">
                  <c:v>0.82749955935091979</c:v>
                </c:pt>
                <c:pt idx="7693">
                  <c:v>0.82750982787795069</c:v>
                </c:pt>
                <c:pt idx="7694">
                  <c:v>0.82750699429598451</c:v>
                </c:pt>
                <c:pt idx="7695">
                  <c:v>0.82749251416195302</c:v>
                </c:pt>
                <c:pt idx="7696">
                  <c:v>0.82748547129171979</c:v>
                </c:pt>
                <c:pt idx="7697">
                  <c:v>0.82748123453741684</c:v>
                </c:pt>
                <c:pt idx="7698">
                  <c:v>0.8274894386147037</c:v>
                </c:pt>
                <c:pt idx="7699">
                  <c:v>0.82747408963553781</c:v>
                </c:pt>
                <c:pt idx="7700">
                  <c:v>0.82745436373968839</c:v>
                </c:pt>
                <c:pt idx="7701">
                  <c:v>0.82746280006052297</c:v>
                </c:pt>
                <c:pt idx="7702">
                  <c:v>0.82746680664727301</c:v>
                </c:pt>
                <c:pt idx="7703">
                  <c:v>0.82748317910587255</c:v>
                </c:pt>
                <c:pt idx="7704">
                  <c:v>0.82748574430151489</c:v>
                </c:pt>
                <c:pt idx="7705">
                  <c:v>0.82749025857636815</c:v>
                </c:pt>
                <c:pt idx="7706">
                  <c:v>0.82751808165164864</c:v>
                </c:pt>
                <c:pt idx="7707">
                  <c:v>0.82756439850594266</c:v>
                </c:pt>
                <c:pt idx="7708">
                  <c:v>0.82758306083165589</c:v>
                </c:pt>
                <c:pt idx="7709">
                  <c:v>0.82759018733836998</c:v>
                </c:pt>
                <c:pt idx="7710">
                  <c:v>0.82760742892351813</c:v>
                </c:pt>
                <c:pt idx="7711">
                  <c:v>0.82761120891050688</c:v>
                </c:pt>
                <c:pt idx="7712">
                  <c:v>0.82761298274355166</c:v>
                </c:pt>
                <c:pt idx="7713">
                  <c:v>0.82759711932414515</c:v>
                </c:pt>
                <c:pt idx="7714">
                  <c:v>0.82760060344477893</c:v>
                </c:pt>
                <c:pt idx="7715">
                  <c:v>0.82760030063621914</c:v>
                </c:pt>
                <c:pt idx="7716">
                  <c:v>0.8275988390660507</c:v>
                </c:pt>
                <c:pt idx="7717">
                  <c:v>0.82759165339792429</c:v>
                </c:pt>
                <c:pt idx="7718">
                  <c:v>0.82758556278056306</c:v>
                </c:pt>
                <c:pt idx="7719">
                  <c:v>0.82758300263051354</c:v>
                </c:pt>
                <c:pt idx="7720">
                  <c:v>0.82760027681532622</c:v>
                </c:pt>
                <c:pt idx="7721">
                  <c:v>0.82760096836298003</c:v>
                </c:pt>
                <c:pt idx="7722">
                  <c:v>0.82759989104583054</c:v>
                </c:pt>
                <c:pt idx="7723">
                  <c:v>0.82760033452692849</c:v>
                </c:pt>
                <c:pt idx="7724">
                  <c:v>0.82758706789650938</c:v>
                </c:pt>
                <c:pt idx="7725">
                  <c:v>0.82755240391361218</c:v>
                </c:pt>
                <c:pt idx="7726">
                  <c:v>0.82752613185415447</c:v>
                </c:pt>
                <c:pt idx="7727">
                  <c:v>0.82751804705665155</c:v>
                </c:pt>
                <c:pt idx="7728">
                  <c:v>0.82752657816083242</c:v>
                </c:pt>
                <c:pt idx="7729">
                  <c:v>0.82750608296737349</c:v>
                </c:pt>
                <c:pt idx="7730">
                  <c:v>0.82751234063963786</c:v>
                </c:pt>
                <c:pt idx="7731">
                  <c:v>0.82751166124516906</c:v>
                </c:pt>
                <c:pt idx="7732">
                  <c:v>0.82749441778808919</c:v>
                </c:pt>
                <c:pt idx="7733">
                  <c:v>0.82748634364128992</c:v>
                </c:pt>
                <c:pt idx="7734">
                  <c:v>0.82748941067718607</c:v>
                </c:pt>
                <c:pt idx="7735">
                  <c:v>0.82749688545953026</c:v>
                </c:pt>
                <c:pt idx="7736">
                  <c:v>0.82748769562541868</c:v>
                </c:pt>
                <c:pt idx="7737">
                  <c:v>0.82748065376150493</c:v>
                </c:pt>
                <c:pt idx="7738">
                  <c:v>0.827480328479831</c:v>
                </c:pt>
                <c:pt idx="7739">
                  <c:v>0.82748245661573827</c:v>
                </c:pt>
                <c:pt idx="7740">
                  <c:v>0.82749349599553124</c:v>
                </c:pt>
                <c:pt idx="7741">
                  <c:v>0.82751044896262371</c:v>
                </c:pt>
                <c:pt idx="7742">
                  <c:v>0.82752059860400107</c:v>
                </c:pt>
                <c:pt idx="7743">
                  <c:v>0.82751000126618035</c:v>
                </c:pt>
                <c:pt idx="7744">
                  <c:v>0.82752792753081794</c:v>
                </c:pt>
                <c:pt idx="7745">
                  <c:v>0.82756034008343093</c:v>
                </c:pt>
                <c:pt idx="7746">
                  <c:v>0.8275648875207775</c:v>
                </c:pt>
                <c:pt idx="7747">
                  <c:v>0.82756969168742478</c:v>
                </c:pt>
                <c:pt idx="7748">
                  <c:v>0.8275971905893823</c:v>
                </c:pt>
                <c:pt idx="7749">
                  <c:v>0.82759711684002446</c:v>
                </c:pt>
                <c:pt idx="7750">
                  <c:v>0.82759741750923366</c:v>
                </c:pt>
                <c:pt idx="7751">
                  <c:v>0.82759817995267426</c:v>
                </c:pt>
                <c:pt idx="7752">
                  <c:v>0.82759138401596566</c:v>
                </c:pt>
                <c:pt idx="7753">
                  <c:v>0.82759184714128675</c:v>
                </c:pt>
                <c:pt idx="7754">
                  <c:v>0.82759370571916335</c:v>
                </c:pt>
                <c:pt idx="7755">
                  <c:v>0.82759651152899927</c:v>
                </c:pt>
                <c:pt idx="7756">
                  <c:v>0.82760270654941082</c:v>
                </c:pt>
                <c:pt idx="7757">
                  <c:v>0.82761477347259094</c:v>
                </c:pt>
                <c:pt idx="7758">
                  <c:v>0.82760118872076149</c:v>
                </c:pt>
                <c:pt idx="7759">
                  <c:v>0.82759688086660865</c:v>
                </c:pt>
                <c:pt idx="7760">
                  <c:v>0.8275990201880572</c:v>
                </c:pt>
                <c:pt idx="7761">
                  <c:v>0.82761709131589811</c:v>
                </c:pt>
                <c:pt idx="7762">
                  <c:v>0.82762340119668532</c:v>
                </c:pt>
                <c:pt idx="7763">
                  <c:v>0.82761305003949304</c:v>
                </c:pt>
                <c:pt idx="7764">
                  <c:v>0.82759670179922784</c:v>
                </c:pt>
                <c:pt idx="7765">
                  <c:v>0.82758726025341744</c:v>
                </c:pt>
                <c:pt idx="7766">
                  <c:v>0.82757107073608516</c:v>
                </c:pt>
                <c:pt idx="7767">
                  <c:v>0.82756169464633822</c:v>
                </c:pt>
                <c:pt idx="7768">
                  <c:v>0.82755516100536541</c:v>
                </c:pt>
                <c:pt idx="7769">
                  <c:v>0.82753579719551518</c:v>
                </c:pt>
                <c:pt idx="7770">
                  <c:v>0.82752899933420354</c:v>
                </c:pt>
                <c:pt idx="7771">
                  <c:v>0.82751882775454988</c:v>
                </c:pt>
                <c:pt idx="7772">
                  <c:v>0.82751650555519018</c:v>
                </c:pt>
                <c:pt idx="7773">
                  <c:v>0.82750677698515263</c:v>
                </c:pt>
                <c:pt idx="7774">
                  <c:v>0.82749743533163733</c:v>
                </c:pt>
                <c:pt idx="7775">
                  <c:v>0.82749119373580449</c:v>
                </c:pt>
                <c:pt idx="7776">
                  <c:v>0.8274785192955818</c:v>
                </c:pt>
                <c:pt idx="7777">
                  <c:v>0.82747537486518474</c:v>
                </c:pt>
                <c:pt idx="7778">
                  <c:v>0.82747143937828449</c:v>
                </c:pt>
                <c:pt idx="7779">
                  <c:v>0.82747064432118378</c:v>
                </c:pt>
                <c:pt idx="7780">
                  <c:v>0.8274596403452662</c:v>
                </c:pt>
                <c:pt idx="7781">
                  <c:v>0.82746032284672932</c:v>
                </c:pt>
                <c:pt idx="7782">
                  <c:v>0.82747246294575405</c:v>
                </c:pt>
                <c:pt idx="7783">
                  <c:v>0.82748216971822253</c:v>
                </c:pt>
                <c:pt idx="7784">
                  <c:v>0.82747708164833778</c:v>
                </c:pt>
                <c:pt idx="7785">
                  <c:v>0.82750596172099999</c:v>
                </c:pt>
                <c:pt idx="7786">
                  <c:v>0.8275122707608551</c:v>
                </c:pt>
                <c:pt idx="7787">
                  <c:v>0.82752233253641083</c:v>
                </c:pt>
                <c:pt idx="7788">
                  <c:v>0.82752151984772593</c:v>
                </c:pt>
                <c:pt idx="7789">
                  <c:v>0.82752207640530362</c:v>
                </c:pt>
                <c:pt idx="7790">
                  <c:v>0.82753573563470706</c:v>
                </c:pt>
                <c:pt idx="7791">
                  <c:v>0.82755686712365828</c:v>
                </c:pt>
                <c:pt idx="7792">
                  <c:v>0.82759183354566523</c:v>
                </c:pt>
                <c:pt idx="7793">
                  <c:v>0.82758966250415988</c:v>
                </c:pt>
                <c:pt idx="7794">
                  <c:v>0.82759295336359762</c:v>
                </c:pt>
                <c:pt idx="7795">
                  <c:v>0.82758559095750828</c:v>
                </c:pt>
                <c:pt idx="7796">
                  <c:v>0.82760170641938824</c:v>
                </c:pt>
                <c:pt idx="7797">
                  <c:v>0.82760003956155059</c:v>
                </c:pt>
                <c:pt idx="7798">
                  <c:v>0.82758721456497786</c:v>
                </c:pt>
                <c:pt idx="7799">
                  <c:v>0.82760124427570658</c:v>
                </c:pt>
                <c:pt idx="7800">
                  <c:v>0.82759935847453292</c:v>
                </c:pt>
                <c:pt idx="7801">
                  <c:v>0.82759722715427997</c:v>
                </c:pt>
                <c:pt idx="7802">
                  <c:v>0.82760536355880143</c:v>
                </c:pt>
                <c:pt idx="7803">
                  <c:v>0.82761127221653508</c:v>
                </c:pt>
                <c:pt idx="7804">
                  <c:v>0.8276063779426841</c:v>
                </c:pt>
                <c:pt idx="7805">
                  <c:v>0.8276028112692404</c:v>
                </c:pt>
                <c:pt idx="7806">
                  <c:v>0.82760022324502902</c:v>
                </c:pt>
                <c:pt idx="7807">
                  <c:v>0.82760286904419833</c:v>
                </c:pt>
                <c:pt idx="7808">
                  <c:v>0.82758353147931674</c:v>
                </c:pt>
                <c:pt idx="7809">
                  <c:v>0.82756051583238055</c:v>
                </c:pt>
                <c:pt idx="7810">
                  <c:v>0.8275394272630231</c:v>
                </c:pt>
                <c:pt idx="7811">
                  <c:v>0.82752699413721897</c:v>
                </c:pt>
                <c:pt idx="7812">
                  <c:v>0.82751303156441791</c:v>
                </c:pt>
                <c:pt idx="7813">
                  <c:v>0.82749627513090318</c:v>
                </c:pt>
                <c:pt idx="7814">
                  <c:v>0.82749997909916084</c:v>
                </c:pt>
                <c:pt idx="7815">
                  <c:v>0.82750827927220805</c:v>
                </c:pt>
                <c:pt idx="7816">
                  <c:v>0.82750589869969704</c:v>
                </c:pt>
                <c:pt idx="7817">
                  <c:v>0.82749681404290132</c:v>
                </c:pt>
                <c:pt idx="7818">
                  <c:v>0.82747997213964963</c:v>
                </c:pt>
                <c:pt idx="7819">
                  <c:v>0.82747825368547789</c:v>
                </c:pt>
                <c:pt idx="7820">
                  <c:v>0.82746936565360674</c:v>
                </c:pt>
                <c:pt idx="7821">
                  <c:v>0.8275167731499421</c:v>
                </c:pt>
                <c:pt idx="7822">
                  <c:v>0.82749576665122804</c:v>
                </c:pt>
                <c:pt idx="7823">
                  <c:v>0.82749929315661774</c:v>
                </c:pt>
                <c:pt idx="7824">
                  <c:v>0.82750333789878283</c:v>
                </c:pt>
                <c:pt idx="7825">
                  <c:v>0.82753411364574614</c:v>
                </c:pt>
                <c:pt idx="7826">
                  <c:v>0.82754972306271135</c:v>
                </c:pt>
                <c:pt idx="7827">
                  <c:v>0.82753751935487485</c:v>
                </c:pt>
                <c:pt idx="7828">
                  <c:v>0.8275339165139749</c:v>
                </c:pt>
                <c:pt idx="7829">
                  <c:v>0.82754292652780936</c:v>
                </c:pt>
                <c:pt idx="7830">
                  <c:v>0.82754549250102805</c:v>
                </c:pt>
                <c:pt idx="7831">
                  <c:v>0.82756180800092149</c:v>
                </c:pt>
                <c:pt idx="7832">
                  <c:v>0.82757866663146928</c:v>
                </c:pt>
                <c:pt idx="7833">
                  <c:v>0.82758498712428452</c:v>
                </c:pt>
                <c:pt idx="7834">
                  <c:v>0.82758897671631959</c:v>
                </c:pt>
                <c:pt idx="7835">
                  <c:v>0.82757578368386675</c:v>
                </c:pt>
                <c:pt idx="7836">
                  <c:v>0.8275811610967122</c:v>
                </c:pt>
                <c:pt idx="7837">
                  <c:v>0.827578535553955</c:v>
                </c:pt>
                <c:pt idx="7838">
                  <c:v>0.82758822196797999</c:v>
                </c:pt>
                <c:pt idx="7839">
                  <c:v>0.82758400856639891</c:v>
                </c:pt>
                <c:pt idx="7840">
                  <c:v>0.82758139138029208</c:v>
                </c:pt>
                <c:pt idx="7841">
                  <c:v>0.82758212541473331</c:v>
                </c:pt>
                <c:pt idx="7842">
                  <c:v>0.82758004154950937</c:v>
                </c:pt>
                <c:pt idx="7843">
                  <c:v>0.8275801226631937</c:v>
                </c:pt>
                <c:pt idx="7844">
                  <c:v>0.82757453012822713</c:v>
                </c:pt>
                <c:pt idx="7845">
                  <c:v>0.82758550908355411</c:v>
                </c:pt>
                <c:pt idx="7846">
                  <c:v>0.82757624562679633</c:v>
                </c:pt>
                <c:pt idx="7847">
                  <c:v>0.82756809877563409</c:v>
                </c:pt>
                <c:pt idx="7848">
                  <c:v>0.82756670449478531</c:v>
                </c:pt>
                <c:pt idx="7849">
                  <c:v>0.82754012556281431</c:v>
                </c:pt>
                <c:pt idx="7850">
                  <c:v>0.82754320777085399</c:v>
                </c:pt>
                <c:pt idx="7851">
                  <c:v>0.82753673492379742</c:v>
                </c:pt>
                <c:pt idx="7852">
                  <c:v>0.82751026266093897</c:v>
                </c:pt>
                <c:pt idx="7853">
                  <c:v>0.82751667819052388</c:v>
                </c:pt>
                <c:pt idx="7854">
                  <c:v>0.82750893342802767</c:v>
                </c:pt>
                <c:pt idx="7855">
                  <c:v>0.82749271018868409</c:v>
                </c:pt>
                <c:pt idx="7856">
                  <c:v>0.82748600076670764</c:v>
                </c:pt>
                <c:pt idx="7857">
                  <c:v>0.82747691984309069</c:v>
                </c:pt>
                <c:pt idx="7858">
                  <c:v>0.82749793215097855</c:v>
                </c:pt>
                <c:pt idx="7859">
                  <c:v>0.82752110864951345</c:v>
                </c:pt>
                <c:pt idx="7860">
                  <c:v>0.82750429755134602</c:v>
                </c:pt>
                <c:pt idx="7861">
                  <c:v>0.82748595229136346</c:v>
                </c:pt>
                <c:pt idx="7862">
                  <c:v>0.827479953385719</c:v>
                </c:pt>
                <c:pt idx="7863">
                  <c:v>0.82748361379751389</c:v>
                </c:pt>
                <c:pt idx="7864">
                  <c:v>0.82748486912636465</c:v>
                </c:pt>
                <c:pt idx="7865">
                  <c:v>0.82748999178387261</c:v>
                </c:pt>
                <c:pt idx="7866">
                  <c:v>0.82749567793047873</c:v>
                </c:pt>
                <c:pt idx="7867">
                  <c:v>0.82749395431799799</c:v>
                </c:pt>
                <c:pt idx="7868">
                  <c:v>0.82748814813871174</c:v>
                </c:pt>
                <c:pt idx="7869">
                  <c:v>0.82749188156096398</c:v>
                </c:pt>
                <c:pt idx="7870">
                  <c:v>0.82750296845914195</c:v>
                </c:pt>
                <c:pt idx="7871">
                  <c:v>0.82751058494502372</c:v>
                </c:pt>
                <c:pt idx="7872">
                  <c:v>0.82750914533781195</c:v>
                </c:pt>
                <c:pt idx="7873">
                  <c:v>0.82753864806098443</c:v>
                </c:pt>
                <c:pt idx="7874">
                  <c:v>0.8275523622364549</c:v>
                </c:pt>
                <c:pt idx="7875">
                  <c:v>0.82755846435944747</c:v>
                </c:pt>
                <c:pt idx="7876">
                  <c:v>0.82756831480941695</c:v>
                </c:pt>
                <c:pt idx="7877">
                  <c:v>0.82758183262738172</c:v>
                </c:pt>
                <c:pt idx="7878">
                  <c:v>0.82757778157988093</c:v>
                </c:pt>
                <c:pt idx="7879">
                  <c:v>0.82758080768414233</c:v>
                </c:pt>
                <c:pt idx="7880">
                  <c:v>0.82757652179294616</c:v>
                </c:pt>
                <c:pt idx="7881">
                  <c:v>0.82758447911609123</c:v>
                </c:pt>
                <c:pt idx="7882">
                  <c:v>0.82757520911125892</c:v>
                </c:pt>
                <c:pt idx="7883">
                  <c:v>0.82757160479255776</c:v>
                </c:pt>
                <c:pt idx="7884">
                  <c:v>0.82756831107954887</c:v>
                </c:pt>
                <c:pt idx="7885">
                  <c:v>0.82756287523019612</c:v>
                </c:pt>
                <c:pt idx="7886">
                  <c:v>0.82755104247516664</c:v>
                </c:pt>
                <c:pt idx="7887">
                  <c:v>0.82753767418255231</c:v>
                </c:pt>
                <c:pt idx="7888">
                  <c:v>0.82752290781255433</c:v>
                </c:pt>
                <c:pt idx="7889">
                  <c:v>0.82751369727522905</c:v>
                </c:pt>
                <c:pt idx="7890">
                  <c:v>0.82751053574808542</c:v>
                </c:pt>
                <c:pt idx="7891">
                  <c:v>0.82749864511606641</c:v>
                </c:pt>
                <c:pt idx="7892">
                  <c:v>0.82748929620025635</c:v>
                </c:pt>
                <c:pt idx="7893">
                  <c:v>0.8274849621398106</c:v>
                </c:pt>
                <c:pt idx="7894">
                  <c:v>0.82748734257161449</c:v>
                </c:pt>
                <c:pt idx="7895">
                  <c:v>0.82747646696034727</c:v>
                </c:pt>
                <c:pt idx="7896">
                  <c:v>0.82747876301676981</c:v>
                </c:pt>
                <c:pt idx="7897">
                  <c:v>0.82748300416580101</c:v>
                </c:pt>
                <c:pt idx="7898">
                  <c:v>0.82748186941846358</c:v>
                </c:pt>
                <c:pt idx="7899">
                  <c:v>0.8274934353916823</c:v>
                </c:pt>
                <c:pt idx="7900">
                  <c:v>0.8274995344183651</c:v>
                </c:pt>
                <c:pt idx="7901">
                  <c:v>0.82752801668106257</c:v>
                </c:pt>
                <c:pt idx="7902">
                  <c:v>0.82753621738393623</c:v>
                </c:pt>
                <c:pt idx="7903">
                  <c:v>0.82754211865266325</c:v>
                </c:pt>
                <c:pt idx="7904">
                  <c:v>0.82753504022716284</c:v>
                </c:pt>
                <c:pt idx="7905">
                  <c:v>0.82752725627825197</c:v>
                </c:pt>
                <c:pt idx="7906">
                  <c:v>0.8275261471250186</c:v>
                </c:pt>
                <c:pt idx="7907">
                  <c:v>0.82753784556551679</c:v>
                </c:pt>
                <c:pt idx="7908">
                  <c:v>0.82752885868634574</c:v>
                </c:pt>
                <c:pt idx="7909">
                  <c:v>0.82752119840126248</c:v>
                </c:pt>
                <c:pt idx="7910">
                  <c:v>0.82752728979620016</c:v>
                </c:pt>
                <c:pt idx="7911">
                  <c:v>0.82752331034471105</c:v>
                </c:pt>
                <c:pt idx="7912">
                  <c:v>0.82753504314408977</c:v>
                </c:pt>
                <c:pt idx="7913">
                  <c:v>0.82753026719637446</c:v>
                </c:pt>
                <c:pt idx="7914">
                  <c:v>0.82756299959093782</c:v>
                </c:pt>
                <c:pt idx="7915">
                  <c:v>0.82757352225043246</c:v>
                </c:pt>
                <c:pt idx="7916">
                  <c:v>0.82758348854241681</c:v>
                </c:pt>
                <c:pt idx="7917">
                  <c:v>0.82759094552778956</c:v>
                </c:pt>
                <c:pt idx="7918">
                  <c:v>0.82759384548410253</c:v>
                </c:pt>
                <c:pt idx="7919">
                  <c:v>0.82760242079561097</c:v>
                </c:pt>
                <c:pt idx="7920">
                  <c:v>0.82759907377972375</c:v>
                </c:pt>
                <c:pt idx="7921">
                  <c:v>0.82759112784618283</c:v>
                </c:pt>
                <c:pt idx="7922">
                  <c:v>0.8275827421400429</c:v>
                </c:pt>
                <c:pt idx="7923">
                  <c:v>0.82758241295980273</c:v>
                </c:pt>
                <c:pt idx="7924">
                  <c:v>0.82757649206084816</c:v>
                </c:pt>
                <c:pt idx="7925">
                  <c:v>0.82758220987815068</c:v>
                </c:pt>
                <c:pt idx="7926">
                  <c:v>0.82757611603776793</c:v>
                </c:pt>
                <c:pt idx="7927">
                  <c:v>0.82757183135695422</c:v>
                </c:pt>
                <c:pt idx="7928">
                  <c:v>0.82755036307001328</c:v>
                </c:pt>
                <c:pt idx="7929">
                  <c:v>0.82753379677670447</c:v>
                </c:pt>
                <c:pt idx="7930">
                  <c:v>0.82752383904543358</c:v>
                </c:pt>
                <c:pt idx="7931">
                  <c:v>0.82751731827186614</c:v>
                </c:pt>
                <c:pt idx="7932">
                  <c:v>0.82750234757115804</c:v>
                </c:pt>
                <c:pt idx="7933">
                  <c:v>0.8274926442504541</c:v>
                </c:pt>
                <c:pt idx="7934">
                  <c:v>0.82749212203776124</c:v>
                </c:pt>
                <c:pt idx="7935">
                  <c:v>0.82748150520710917</c:v>
                </c:pt>
                <c:pt idx="7936">
                  <c:v>0.82747987094893605</c:v>
                </c:pt>
                <c:pt idx="7937">
                  <c:v>0.82747090244024979</c:v>
                </c:pt>
                <c:pt idx="7938">
                  <c:v>0.82747710372732142</c:v>
                </c:pt>
                <c:pt idx="7939">
                  <c:v>0.82746680983492971</c:v>
                </c:pt>
                <c:pt idx="7940">
                  <c:v>0.82746588276803568</c:v>
                </c:pt>
                <c:pt idx="7941">
                  <c:v>0.82747115035210295</c:v>
                </c:pt>
                <c:pt idx="7942">
                  <c:v>0.82747671195527361</c:v>
                </c:pt>
                <c:pt idx="7943">
                  <c:v>0.82747524228187819</c:v>
                </c:pt>
                <c:pt idx="7944">
                  <c:v>0.82747343365714676</c:v>
                </c:pt>
                <c:pt idx="7945">
                  <c:v>0.82747566577398279</c:v>
                </c:pt>
                <c:pt idx="7946">
                  <c:v>0.82747362113384926</c:v>
                </c:pt>
                <c:pt idx="7947">
                  <c:v>0.82746944144028378</c:v>
                </c:pt>
                <c:pt idx="7948">
                  <c:v>0.82748042653555909</c:v>
                </c:pt>
                <c:pt idx="7949">
                  <c:v>0.82749456794699783</c:v>
                </c:pt>
                <c:pt idx="7950">
                  <c:v>0.8274821290646911</c:v>
                </c:pt>
                <c:pt idx="7951">
                  <c:v>0.82748168176237835</c:v>
                </c:pt>
                <c:pt idx="7952">
                  <c:v>0.8274784535687888</c:v>
                </c:pt>
                <c:pt idx="7953">
                  <c:v>0.82748731594320013</c:v>
                </c:pt>
                <c:pt idx="7954">
                  <c:v>0.82749329798084137</c:v>
                </c:pt>
                <c:pt idx="7955">
                  <c:v>0.82752428862118244</c:v>
                </c:pt>
                <c:pt idx="7956">
                  <c:v>0.82757397167810043</c:v>
                </c:pt>
                <c:pt idx="7957">
                  <c:v>0.82757950145918269</c:v>
                </c:pt>
                <c:pt idx="7958">
                  <c:v>0.82758483890803713</c:v>
                </c:pt>
                <c:pt idx="7959">
                  <c:v>0.82757568017110883</c:v>
                </c:pt>
                <c:pt idx="7960">
                  <c:v>0.8275810545016401</c:v>
                </c:pt>
                <c:pt idx="7961">
                  <c:v>0.82758301262704159</c:v>
                </c:pt>
                <c:pt idx="7962">
                  <c:v>0.82758361269172176</c:v>
                </c:pt>
                <c:pt idx="7963">
                  <c:v>0.82760769122256472</c:v>
                </c:pt>
                <c:pt idx="7964">
                  <c:v>0.82762190341707409</c:v>
                </c:pt>
                <c:pt idx="7965">
                  <c:v>0.82763618882610379</c:v>
                </c:pt>
                <c:pt idx="7966">
                  <c:v>0.82763885075437571</c:v>
                </c:pt>
                <c:pt idx="7967">
                  <c:v>0.82761950668009554</c:v>
                </c:pt>
                <c:pt idx="7968">
                  <c:v>0.827586843780869</c:v>
                </c:pt>
                <c:pt idx="7969">
                  <c:v>0.82755719047335541</c:v>
                </c:pt>
                <c:pt idx="7970">
                  <c:v>0.82753261305786119</c:v>
                </c:pt>
                <c:pt idx="7971">
                  <c:v>0.82752301667368877</c:v>
                </c:pt>
                <c:pt idx="7972">
                  <c:v>0.8275095945293629</c:v>
                </c:pt>
                <c:pt idx="7973">
                  <c:v>0.82750597410623916</c:v>
                </c:pt>
                <c:pt idx="7974">
                  <c:v>0.82749592713337661</c:v>
                </c:pt>
                <c:pt idx="7975">
                  <c:v>0.82749590072302059</c:v>
                </c:pt>
                <c:pt idx="7976">
                  <c:v>0.82748584169900452</c:v>
                </c:pt>
                <c:pt idx="7977">
                  <c:v>0.82749042697167607</c:v>
                </c:pt>
                <c:pt idx="7978">
                  <c:v>0.82748289387953644</c:v>
                </c:pt>
                <c:pt idx="7979">
                  <c:v>0.82749080473997649</c:v>
                </c:pt>
                <c:pt idx="7980">
                  <c:v>0.82748344411778296</c:v>
                </c:pt>
                <c:pt idx="7981">
                  <c:v>0.82748142137725011</c:v>
                </c:pt>
                <c:pt idx="7982">
                  <c:v>0.82747764021855452</c:v>
                </c:pt>
                <c:pt idx="7983">
                  <c:v>0.82747543479017793</c:v>
                </c:pt>
                <c:pt idx="7984">
                  <c:v>0.8274842517221993</c:v>
                </c:pt>
                <c:pt idx="7985">
                  <c:v>0.82749045502190988</c:v>
                </c:pt>
                <c:pt idx="7986">
                  <c:v>0.82750990746116249</c:v>
                </c:pt>
                <c:pt idx="7987">
                  <c:v>0.82751727202059799</c:v>
                </c:pt>
                <c:pt idx="7988">
                  <c:v>0.82751361587681949</c:v>
                </c:pt>
                <c:pt idx="7989">
                  <c:v>0.82751186219815531</c:v>
                </c:pt>
                <c:pt idx="7990">
                  <c:v>0.82751083588983088</c:v>
                </c:pt>
                <c:pt idx="7991">
                  <c:v>0.82752053305659079</c:v>
                </c:pt>
                <c:pt idx="7992">
                  <c:v>0.82751054389736189</c:v>
                </c:pt>
                <c:pt idx="7993">
                  <c:v>0.82750445810753503</c:v>
                </c:pt>
                <c:pt idx="7994">
                  <c:v>0.82749636956616845</c:v>
                </c:pt>
                <c:pt idx="7995">
                  <c:v>0.82750389157479842</c:v>
                </c:pt>
                <c:pt idx="7996">
                  <c:v>0.82752385740929646</c:v>
                </c:pt>
                <c:pt idx="7997">
                  <c:v>0.82753969541398187</c:v>
                </c:pt>
                <c:pt idx="7998">
                  <c:v>0.82755007314691742</c:v>
                </c:pt>
                <c:pt idx="7999">
                  <c:v>0.82755535743360065</c:v>
                </c:pt>
                <c:pt idx="8000">
                  <c:v>0.82756265438362653</c:v>
                </c:pt>
                <c:pt idx="8001">
                  <c:v>0.82757001317256385</c:v>
                </c:pt>
                <c:pt idx="8002">
                  <c:v>0.82757621283044236</c:v>
                </c:pt>
                <c:pt idx="8003">
                  <c:v>0.82760561426086987</c:v>
                </c:pt>
                <c:pt idx="8004">
                  <c:v>0.8276300745992865</c:v>
                </c:pt>
                <c:pt idx="8005">
                  <c:v>0.82763691868056444</c:v>
                </c:pt>
                <c:pt idx="8006">
                  <c:v>0.82765301137723135</c:v>
                </c:pt>
                <c:pt idx="8007">
                  <c:v>0.82764572907850686</c:v>
                </c:pt>
                <c:pt idx="8008">
                  <c:v>0.82763588786479569</c:v>
                </c:pt>
                <c:pt idx="8009">
                  <c:v>0.82759927268801681</c:v>
                </c:pt>
                <c:pt idx="8010">
                  <c:v>0.8275573788930215</c:v>
                </c:pt>
                <c:pt idx="8011">
                  <c:v>0.82754937635622949</c:v>
                </c:pt>
                <c:pt idx="8012">
                  <c:v>0.82756650614932081</c:v>
                </c:pt>
                <c:pt idx="8013">
                  <c:v>0.82755435308085901</c:v>
                </c:pt>
                <c:pt idx="8014">
                  <c:v>0.8275357529001518</c:v>
                </c:pt>
                <c:pt idx="8015">
                  <c:v>0.82752884120946424</c:v>
                </c:pt>
                <c:pt idx="8016">
                  <c:v>0.82753635014662563</c:v>
                </c:pt>
                <c:pt idx="8017">
                  <c:v>0.82752838030084519</c:v>
                </c:pt>
                <c:pt idx="8018">
                  <c:v>0.82751877045107369</c:v>
                </c:pt>
                <c:pt idx="8019">
                  <c:v>0.82749020824639874</c:v>
                </c:pt>
                <c:pt idx="8020">
                  <c:v>0.82748941701051282</c:v>
                </c:pt>
                <c:pt idx="8021">
                  <c:v>0.82750625091256902</c:v>
                </c:pt>
                <c:pt idx="8022">
                  <c:v>0.82750340429781</c:v>
                </c:pt>
                <c:pt idx="8023">
                  <c:v>0.82749786593133412</c:v>
                </c:pt>
                <c:pt idx="8024">
                  <c:v>0.82749379502155174</c:v>
                </c:pt>
                <c:pt idx="8025">
                  <c:v>0.82748553397156344</c:v>
                </c:pt>
                <c:pt idx="8026">
                  <c:v>0.82747919050947216</c:v>
                </c:pt>
                <c:pt idx="8027">
                  <c:v>0.82746365756872431</c:v>
                </c:pt>
                <c:pt idx="8028">
                  <c:v>0.82747894058166926</c:v>
                </c:pt>
                <c:pt idx="8029">
                  <c:v>0.82748830198143908</c:v>
                </c:pt>
                <c:pt idx="8030">
                  <c:v>0.82748875250677334</c:v>
                </c:pt>
                <c:pt idx="8031">
                  <c:v>0.82747830260431265</c:v>
                </c:pt>
                <c:pt idx="8032">
                  <c:v>0.82749022657489701</c:v>
                </c:pt>
                <c:pt idx="8033">
                  <c:v>0.82749519547771389</c:v>
                </c:pt>
                <c:pt idx="8034">
                  <c:v>0.8275053154997094</c:v>
                </c:pt>
                <c:pt idx="8035">
                  <c:v>0.82751592422713438</c:v>
                </c:pt>
                <c:pt idx="8036">
                  <c:v>0.82751098245957866</c:v>
                </c:pt>
                <c:pt idx="8037">
                  <c:v>0.82753766641747373</c:v>
                </c:pt>
                <c:pt idx="8038">
                  <c:v>0.82754744560220594</c:v>
                </c:pt>
                <c:pt idx="8039">
                  <c:v>0.82755381798345407</c:v>
                </c:pt>
                <c:pt idx="8040">
                  <c:v>0.82755961802279188</c:v>
                </c:pt>
                <c:pt idx="8041">
                  <c:v>0.82756509321326199</c:v>
                </c:pt>
                <c:pt idx="8042">
                  <c:v>0.82757778038018315</c:v>
                </c:pt>
                <c:pt idx="8043">
                  <c:v>0.82760024589090431</c:v>
                </c:pt>
                <c:pt idx="8044">
                  <c:v>0.82760799287010234</c:v>
                </c:pt>
                <c:pt idx="8045">
                  <c:v>0.82762538576449673</c:v>
                </c:pt>
                <c:pt idx="8046">
                  <c:v>0.82764360598488185</c:v>
                </c:pt>
                <c:pt idx="8047">
                  <c:v>0.82764642876475247</c:v>
                </c:pt>
                <c:pt idx="8048">
                  <c:v>0.82763617581799109</c:v>
                </c:pt>
                <c:pt idx="8049">
                  <c:v>0.8276041715219834</c:v>
                </c:pt>
                <c:pt idx="8050">
                  <c:v>0.82756321526520282</c:v>
                </c:pt>
                <c:pt idx="8051">
                  <c:v>0.82754426628471267</c:v>
                </c:pt>
                <c:pt idx="8052">
                  <c:v>0.82751900524540889</c:v>
                </c:pt>
                <c:pt idx="8053">
                  <c:v>0.82749855176116105</c:v>
                </c:pt>
                <c:pt idx="8054">
                  <c:v>0.82749517037239806</c:v>
                </c:pt>
                <c:pt idx="8055">
                  <c:v>0.82751421303856831</c:v>
                </c:pt>
                <c:pt idx="8056">
                  <c:v>0.82749744184103602</c:v>
                </c:pt>
                <c:pt idx="8057">
                  <c:v>0.82750163750900141</c:v>
                </c:pt>
                <c:pt idx="8058">
                  <c:v>0.82749162197809234</c:v>
                </c:pt>
                <c:pt idx="8059">
                  <c:v>0.82749383205462035</c:v>
                </c:pt>
                <c:pt idx="8060">
                  <c:v>0.82748632193175664</c:v>
                </c:pt>
                <c:pt idx="8061">
                  <c:v>0.82748131990512219</c:v>
                </c:pt>
                <c:pt idx="8062">
                  <c:v>0.82748607046279665</c:v>
                </c:pt>
                <c:pt idx="8063">
                  <c:v>0.82749492832645277</c:v>
                </c:pt>
                <c:pt idx="8064">
                  <c:v>0.82748665358212203</c:v>
                </c:pt>
                <c:pt idx="8065">
                  <c:v>0.827482710540828</c:v>
                </c:pt>
                <c:pt idx="8066">
                  <c:v>0.82748701443305872</c:v>
                </c:pt>
                <c:pt idx="8067">
                  <c:v>0.82748883360646219</c:v>
                </c:pt>
                <c:pt idx="8068">
                  <c:v>0.82748675493822288</c:v>
                </c:pt>
                <c:pt idx="8069">
                  <c:v>0.82747987513629051</c:v>
                </c:pt>
                <c:pt idx="8070">
                  <c:v>0.82750840788697089</c:v>
                </c:pt>
                <c:pt idx="8071">
                  <c:v>0.82749361033175384</c:v>
                </c:pt>
                <c:pt idx="8072">
                  <c:v>0.82750291742232573</c:v>
                </c:pt>
                <c:pt idx="8073">
                  <c:v>0.82751538247224976</c:v>
                </c:pt>
                <c:pt idx="8074">
                  <c:v>0.82751051765239336</c:v>
                </c:pt>
                <c:pt idx="8075">
                  <c:v>0.82750843801651031</c:v>
                </c:pt>
                <c:pt idx="8076">
                  <c:v>0.82755609372010863</c:v>
                </c:pt>
                <c:pt idx="8077">
                  <c:v>0.82756932120278859</c:v>
                </c:pt>
                <c:pt idx="8078">
                  <c:v>0.82757737558933775</c:v>
                </c:pt>
                <c:pt idx="8079">
                  <c:v>0.82757650936903127</c:v>
                </c:pt>
                <c:pt idx="8080">
                  <c:v>0.82757824941670921</c:v>
                </c:pt>
                <c:pt idx="8081">
                  <c:v>0.82757464187498664</c:v>
                </c:pt>
                <c:pt idx="8082">
                  <c:v>0.82757640684122369</c:v>
                </c:pt>
                <c:pt idx="8083">
                  <c:v>0.82757731344764274</c:v>
                </c:pt>
                <c:pt idx="8084">
                  <c:v>0.82757877371939259</c:v>
                </c:pt>
                <c:pt idx="8085">
                  <c:v>0.82758524548277823</c:v>
                </c:pt>
                <c:pt idx="8086">
                  <c:v>0.82758951983297835</c:v>
                </c:pt>
                <c:pt idx="8087">
                  <c:v>0.82758785174007798</c:v>
                </c:pt>
                <c:pt idx="8088">
                  <c:v>0.82757850653276666</c:v>
                </c:pt>
                <c:pt idx="8089">
                  <c:v>0.82754939008924733</c:v>
                </c:pt>
                <c:pt idx="8090">
                  <c:v>0.82752270992788701</c:v>
                </c:pt>
                <c:pt idx="8091">
                  <c:v>0.82751670269027233</c:v>
                </c:pt>
                <c:pt idx="8092">
                  <c:v>0.82750868923535792</c:v>
                </c:pt>
                <c:pt idx="8093">
                  <c:v>0.82748702906299088</c:v>
                </c:pt>
                <c:pt idx="8094">
                  <c:v>0.82749280895863264</c:v>
                </c:pt>
                <c:pt idx="8095">
                  <c:v>0.82747976194709449</c:v>
                </c:pt>
                <c:pt idx="8096">
                  <c:v>0.82748369698719304</c:v>
                </c:pt>
                <c:pt idx="8097">
                  <c:v>0.82749206473097414</c:v>
                </c:pt>
                <c:pt idx="8098">
                  <c:v>0.82749353668442738</c:v>
                </c:pt>
                <c:pt idx="8099">
                  <c:v>0.82749000094277947</c:v>
                </c:pt>
                <c:pt idx="8100">
                  <c:v>0.82749618876425213</c:v>
                </c:pt>
                <c:pt idx="8101">
                  <c:v>0.82748944582432737</c:v>
                </c:pt>
                <c:pt idx="8102">
                  <c:v>0.82750796390971093</c:v>
                </c:pt>
                <c:pt idx="8103">
                  <c:v>0.8275039533997145</c:v>
                </c:pt>
                <c:pt idx="8104">
                  <c:v>0.82750834579463606</c:v>
                </c:pt>
                <c:pt idx="8105">
                  <c:v>0.82751160272799973</c:v>
                </c:pt>
                <c:pt idx="8106">
                  <c:v>0.82751091259479137</c:v>
                </c:pt>
                <c:pt idx="8107">
                  <c:v>0.82751467987976191</c:v>
                </c:pt>
                <c:pt idx="8108">
                  <c:v>0.82753208484998997</c:v>
                </c:pt>
                <c:pt idx="8109">
                  <c:v>0.82754974569790196</c:v>
                </c:pt>
                <c:pt idx="8110">
                  <c:v>0.8275309036045827</c:v>
                </c:pt>
                <c:pt idx="8111">
                  <c:v>0.82751112793497084</c:v>
                </c:pt>
                <c:pt idx="8112">
                  <c:v>0.82750865654103556</c:v>
                </c:pt>
                <c:pt idx="8113">
                  <c:v>0.82751511674942968</c:v>
                </c:pt>
                <c:pt idx="8114">
                  <c:v>0.82753266674824832</c:v>
                </c:pt>
                <c:pt idx="8115">
                  <c:v>0.82754886439348785</c:v>
                </c:pt>
                <c:pt idx="8116">
                  <c:v>0.82757204142686058</c:v>
                </c:pt>
                <c:pt idx="8117">
                  <c:v>0.82757001003757835</c:v>
                </c:pt>
                <c:pt idx="8118">
                  <c:v>0.82756897483776592</c:v>
                </c:pt>
                <c:pt idx="8119">
                  <c:v>0.82756712463053517</c:v>
                </c:pt>
                <c:pt idx="8120">
                  <c:v>0.82756677935986811</c:v>
                </c:pt>
                <c:pt idx="8121">
                  <c:v>0.82756695683673154</c:v>
                </c:pt>
                <c:pt idx="8122">
                  <c:v>0.8275837585332535</c:v>
                </c:pt>
                <c:pt idx="8123">
                  <c:v>0.82759604018442423</c:v>
                </c:pt>
                <c:pt idx="8124">
                  <c:v>0.8276161081279193</c:v>
                </c:pt>
                <c:pt idx="8125">
                  <c:v>0.82762660217435147</c:v>
                </c:pt>
                <c:pt idx="8126">
                  <c:v>0.82764879999897401</c:v>
                </c:pt>
                <c:pt idx="8127">
                  <c:v>0.82765285871689553</c:v>
                </c:pt>
                <c:pt idx="8128">
                  <c:v>0.82762451036060325</c:v>
                </c:pt>
                <c:pt idx="8129">
                  <c:v>0.82758849466099593</c:v>
                </c:pt>
                <c:pt idx="8130">
                  <c:v>0.8275619526740573</c:v>
                </c:pt>
                <c:pt idx="8131">
                  <c:v>0.82754968358419778</c:v>
                </c:pt>
                <c:pt idx="8132">
                  <c:v>0.82755272342147712</c:v>
                </c:pt>
                <c:pt idx="8133">
                  <c:v>0.82754134564986592</c:v>
                </c:pt>
                <c:pt idx="8134">
                  <c:v>0.82754172399167958</c:v>
                </c:pt>
                <c:pt idx="8135">
                  <c:v>0.82752156103609487</c:v>
                </c:pt>
                <c:pt idx="8136">
                  <c:v>0.82753001213494248</c:v>
                </c:pt>
                <c:pt idx="8137">
                  <c:v>0.82751995105961185</c:v>
                </c:pt>
                <c:pt idx="8138">
                  <c:v>0.82749781983807946</c:v>
                </c:pt>
                <c:pt idx="8139">
                  <c:v>0.82749541904783197</c:v>
                </c:pt>
                <c:pt idx="8140">
                  <c:v>0.82750347598185781</c:v>
                </c:pt>
                <c:pt idx="8141">
                  <c:v>0.82750290286237127</c:v>
                </c:pt>
                <c:pt idx="8142">
                  <c:v>0.82750208227452227</c:v>
                </c:pt>
                <c:pt idx="8143">
                  <c:v>0.82750124267931957</c:v>
                </c:pt>
                <c:pt idx="8144">
                  <c:v>0.82749339075154882</c:v>
                </c:pt>
                <c:pt idx="8145">
                  <c:v>0.82750617016502415</c:v>
                </c:pt>
                <c:pt idx="8146">
                  <c:v>0.82750124557156624</c:v>
                </c:pt>
                <c:pt idx="8147">
                  <c:v>0.82749780104547321</c:v>
                </c:pt>
                <c:pt idx="8148">
                  <c:v>0.82750216764222773</c:v>
                </c:pt>
                <c:pt idx="8149">
                  <c:v>0.82749978247092537</c:v>
                </c:pt>
                <c:pt idx="8150">
                  <c:v>0.82750112548621502</c:v>
                </c:pt>
                <c:pt idx="8151">
                  <c:v>0.82750443867805956</c:v>
                </c:pt>
                <c:pt idx="8152">
                  <c:v>0.82749649945798043</c:v>
                </c:pt>
                <c:pt idx="8153">
                  <c:v>0.82749196428984595</c:v>
                </c:pt>
                <c:pt idx="8154">
                  <c:v>0.82750918098111514</c:v>
                </c:pt>
                <c:pt idx="8155">
                  <c:v>0.82750738853484673</c:v>
                </c:pt>
                <c:pt idx="8156">
                  <c:v>0.82751300703336761</c:v>
                </c:pt>
                <c:pt idx="8157">
                  <c:v>0.82752026071902962</c:v>
                </c:pt>
                <c:pt idx="8158">
                  <c:v>0.82752315045744518</c:v>
                </c:pt>
                <c:pt idx="8159">
                  <c:v>0.82753849296588811</c:v>
                </c:pt>
                <c:pt idx="8160">
                  <c:v>0.82754901158610938</c:v>
                </c:pt>
                <c:pt idx="8161">
                  <c:v>0.82756024160227049</c:v>
                </c:pt>
                <c:pt idx="8162">
                  <c:v>0.82756773123997895</c:v>
                </c:pt>
                <c:pt idx="8163">
                  <c:v>0.82757207408988109</c:v>
                </c:pt>
                <c:pt idx="8164">
                  <c:v>0.82757805140201945</c:v>
                </c:pt>
                <c:pt idx="8165">
                  <c:v>0.82758737630355828</c:v>
                </c:pt>
                <c:pt idx="8166">
                  <c:v>0.82760409817412983</c:v>
                </c:pt>
                <c:pt idx="8167">
                  <c:v>0.82762416948135353</c:v>
                </c:pt>
                <c:pt idx="8168">
                  <c:v>0.82764439010986468</c:v>
                </c:pt>
                <c:pt idx="8169">
                  <c:v>0.82762733108584841</c:v>
                </c:pt>
                <c:pt idx="8170">
                  <c:v>0.82760720655309772</c:v>
                </c:pt>
                <c:pt idx="8171">
                  <c:v>0.82758887436458384</c:v>
                </c:pt>
                <c:pt idx="8172">
                  <c:v>0.82756909005690726</c:v>
                </c:pt>
                <c:pt idx="8173">
                  <c:v>0.82754925480376151</c:v>
                </c:pt>
                <c:pt idx="8174">
                  <c:v>0.82754487031868862</c:v>
                </c:pt>
                <c:pt idx="8175">
                  <c:v>0.82754203425260175</c:v>
                </c:pt>
                <c:pt idx="8176">
                  <c:v>0.82753022896360795</c:v>
                </c:pt>
                <c:pt idx="8177">
                  <c:v>0.82752291931156385</c:v>
                </c:pt>
                <c:pt idx="8178">
                  <c:v>0.82751298274099294</c:v>
                </c:pt>
                <c:pt idx="8179">
                  <c:v>0.82751041697183725</c:v>
                </c:pt>
                <c:pt idx="8180">
                  <c:v>0.82749396083808135</c:v>
                </c:pt>
                <c:pt idx="8181">
                  <c:v>0.82748166838481529</c:v>
                </c:pt>
                <c:pt idx="8182">
                  <c:v>0.82748112061669399</c:v>
                </c:pt>
                <c:pt idx="8183">
                  <c:v>0.82748060539887702</c:v>
                </c:pt>
                <c:pt idx="8184">
                  <c:v>0.82749391554708307</c:v>
                </c:pt>
                <c:pt idx="8185">
                  <c:v>0.82749346962054005</c:v>
                </c:pt>
                <c:pt idx="8186">
                  <c:v>0.82750014786798209</c:v>
                </c:pt>
                <c:pt idx="8187">
                  <c:v>0.82750610034959726</c:v>
                </c:pt>
                <c:pt idx="8188">
                  <c:v>0.82751184076672546</c:v>
                </c:pt>
                <c:pt idx="8189">
                  <c:v>0.82751184261397714</c:v>
                </c:pt>
                <c:pt idx="8190">
                  <c:v>0.82751105400291924</c:v>
                </c:pt>
                <c:pt idx="8191">
                  <c:v>0.82754855060013888</c:v>
                </c:pt>
                <c:pt idx="8192">
                  <c:v>0.82754244889926798</c:v>
                </c:pt>
                <c:pt idx="8193">
                  <c:v>0.82753848510539985</c:v>
                </c:pt>
                <c:pt idx="8194">
                  <c:v>0.8275198559035043</c:v>
                </c:pt>
                <c:pt idx="8195">
                  <c:v>0.82752273150077593</c:v>
                </c:pt>
                <c:pt idx="8196">
                  <c:v>0.82751579513426798</c:v>
                </c:pt>
                <c:pt idx="8197">
                  <c:v>0.82750839077622895</c:v>
                </c:pt>
                <c:pt idx="8198">
                  <c:v>0.8275053442888437</c:v>
                </c:pt>
                <c:pt idx="8199">
                  <c:v>0.82753063940561344</c:v>
                </c:pt>
                <c:pt idx="8200">
                  <c:v>0.82756175364642615</c:v>
                </c:pt>
                <c:pt idx="8201">
                  <c:v>0.82757485697980115</c:v>
                </c:pt>
                <c:pt idx="8202">
                  <c:v>0.82757567524891673</c:v>
                </c:pt>
                <c:pt idx="8203">
                  <c:v>0.8275798925243838</c:v>
                </c:pt>
                <c:pt idx="8204">
                  <c:v>0.82757442853345053</c:v>
                </c:pt>
                <c:pt idx="8205">
                  <c:v>0.82758672498731445</c:v>
                </c:pt>
                <c:pt idx="8206">
                  <c:v>0.8275926723106205</c:v>
                </c:pt>
                <c:pt idx="8207">
                  <c:v>0.82761478029545787</c:v>
                </c:pt>
                <c:pt idx="8208">
                  <c:v>0.82764710216735382</c:v>
                </c:pt>
                <c:pt idx="8209">
                  <c:v>0.827643196109768</c:v>
                </c:pt>
                <c:pt idx="8210">
                  <c:v>0.82762592988747508</c:v>
                </c:pt>
                <c:pt idx="8211">
                  <c:v>0.82759333976996252</c:v>
                </c:pt>
                <c:pt idx="8212">
                  <c:v>0.82756381379609967</c:v>
                </c:pt>
                <c:pt idx="8213">
                  <c:v>0.82754943068679665</c:v>
                </c:pt>
                <c:pt idx="8214">
                  <c:v>0.82754321091321326</c:v>
                </c:pt>
                <c:pt idx="8215">
                  <c:v>0.82752158167264189</c:v>
                </c:pt>
                <c:pt idx="8216">
                  <c:v>0.82752424553620152</c:v>
                </c:pt>
                <c:pt idx="8217">
                  <c:v>0.82751521206761369</c:v>
                </c:pt>
                <c:pt idx="8218">
                  <c:v>0.82751805004430812</c:v>
                </c:pt>
                <c:pt idx="8219">
                  <c:v>0.82751182597802786</c:v>
                </c:pt>
                <c:pt idx="8220">
                  <c:v>0.82751239324966497</c:v>
                </c:pt>
                <c:pt idx="8221">
                  <c:v>0.827507626766951</c:v>
                </c:pt>
                <c:pt idx="8222">
                  <c:v>0.8275045094084591</c:v>
                </c:pt>
                <c:pt idx="8223">
                  <c:v>0.82750513386754532</c:v>
                </c:pt>
                <c:pt idx="8224">
                  <c:v>0.82750033803286827</c:v>
                </c:pt>
                <c:pt idx="8225">
                  <c:v>0.8275128987070709</c:v>
                </c:pt>
                <c:pt idx="8226">
                  <c:v>0.82751901559408081</c:v>
                </c:pt>
                <c:pt idx="8227">
                  <c:v>0.82752694990927422</c:v>
                </c:pt>
                <c:pt idx="8228">
                  <c:v>0.8275266884791509</c:v>
                </c:pt>
                <c:pt idx="8229">
                  <c:v>0.82751419756770406</c:v>
                </c:pt>
                <c:pt idx="8230">
                  <c:v>0.82751710399474021</c:v>
                </c:pt>
                <c:pt idx="8231">
                  <c:v>0.82750485248710448</c:v>
                </c:pt>
                <c:pt idx="8232">
                  <c:v>0.82749476649321463</c:v>
                </c:pt>
                <c:pt idx="8233">
                  <c:v>0.82750474698969856</c:v>
                </c:pt>
                <c:pt idx="8234">
                  <c:v>0.82749477304128882</c:v>
                </c:pt>
                <c:pt idx="8235">
                  <c:v>0.82749918007351631</c:v>
                </c:pt>
                <c:pt idx="8236">
                  <c:v>0.82750014743517586</c:v>
                </c:pt>
                <c:pt idx="8237">
                  <c:v>0.82750280690400724</c:v>
                </c:pt>
                <c:pt idx="8238">
                  <c:v>0.82751594285104235</c:v>
                </c:pt>
                <c:pt idx="8239">
                  <c:v>0.8275762774916231</c:v>
                </c:pt>
                <c:pt idx="8240">
                  <c:v>0.82758624256254043</c:v>
                </c:pt>
                <c:pt idx="8241">
                  <c:v>0.82758341691841397</c:v>
                </c:pt>
                <c:pt idx="8242">
                  <c:v>0.82758684467853516</c:v>
                </c:pt>
                <c:pt idx="8243">
                  <c:v>0.82759426814595971</c:v>
                </c:pt>
                <c:pt idx="8244">
                  <c:v>0.82760258995118885</c:v>
                </c:pt>
                <c:pt idx="8245">
                  <c:v>0.82761066329573163</c:v>
                </c:pt>
                <c:pt idx="8246">
                  <c:v>0.82763908225571192</c:v>
                </c:pt>
                <c:pt idx="8247">
                  <c:v>0.8276746012486943</c:v>
                </c:pt>
                <c:pt idx="8248">
                  <c:v>0.82770148407289612</c:v>
                </c:pt>
                <c:pt idx="8249">
                  <c:v>0.82770383342151232</c:v>
                </c:pt>
                <c:pt idx="8250">
                  <c:v>0.82770098959696847</c:v>
                </c:pt>
                <c:pt idx="8251">
                  <c:v>0.8276729569553174</c:v>
                </c:pt>
                <c:pt idx="8252">
                  <c:v>0.82763481459760413</c:v>
                </c:pt>
                <c:pt idx="8253">
                  <c:v>0.82761570933962614</c:v>
                </c:pt>
                <c:pt idx="8254">
                  <c:v>0.8275835886914461</c:v>
                </c:pt>
                <c:pt idx="8255">
                  <c:v>0.82756945683304473</c:v>
                </c:pt>
                <c:pt idx="8256">
                  <c:v>0.8275568204462056</c:v>
                </c:pt>
                <c:pt idx="8257">
                  <c:v>0.82754353308789275</c:v>
                </c:pt>
                <c:pt idx="8258">
                  <c:v>0.82753229701981923</c:v>
                </c:pt>
                <c:pt idx="8259">
                  <c:v>0.82752799822254175</c:v>
                </c:pt>
                <c:pt idx="8260">
                  <c:v>0.82752025793212514</c:v>
                </c:pt>
                <c:pt idx="8261">
                  <c:v>0.82751590240488493</c:v>
                </c:pt>
                <c:pt idx="8262">
                  <c:v>0.82751493713321556</c:v>
                </c:pt>
                <c:pt idx="8263">
                  <c:v>0.82751388151160366</c:v>
                </c:pt>
                <c:pt idx="8264">
                  <c:v>0.82751166040092616</c:v>
                </c:pt>
                <c:pt idx="8265">
                  <c:v>0.82752122889694135</c:v>
                </c:pt>
                <c:pt idx="8266">
                  <c:v>0.82751380506006655</c:v>
                </c:pt>
                <c:pt idx="8267">
                  <c:v>0.82750600686798026</c:v>
                </c:pt>
                <c:pt idx="8268">
                  <c:v>0.82751070818672978</c:v>
                </c:pt>
                <c:pt idx="8269">
                  <c:v>0.8275085533483677</c:v>
                </c:pt>
                <c:pt idx="8270">
                  <c:v>0.8274996805273156</c:v>
                </c:pt>
                <c:pt idx="8271">
                  <c:v>0.82751257091659591</c:v>
                </c:pt>
                <c:pt idx="8272">
                  <c:v>0.82753406163797527</c:v>
                </c:pt>
                <c:pt idx="8273">
                  <c:v>0.82755481105193396</c:v>
                </c:pt>
                <c:pt idx="8274">
                  <c:v>0.82755907656000638</c:v>
                </c:pt>
                <c:pt idx="8275">
                  <c:v>0.82755573857631426</c:v>
                </c:pt>
                <c:pt idx="8276">
                  <c:v>0.82754069529795493</c:v>
                </c:pt>
                <c:pt idx="8277">
                  <c:v>0.82753461071851053</c:v>
                </c:pt>
                <c:pt idx="8278">
                  <c:v>0.82752273641965723</c:v>
                </c:pt>
                <c:pt idx="8279">
                  <c:v>0.82753213808951254</c:v>
                </c:pt>
                <c:pt idx="8280">
                  <c:v>0.82755590460021755</c:v>
                </c:pt>
                <c:pt idx="8281">
                  <c:v>0.82758316887653827</c:v>
                </c:pt>
                <c:pt idx="8282">
                  <c:v>0.8275922249836275</c:v>
                </c:pt>
                <c:pt idx="8283">
                  <c:v>0.82758678234346161</c:v>
                </c:pt>
                <c:pt idx="8284">
                  <c:v>0.82758072440311636</c:v>
                </c:pt>
                <c:pt idx="8285">
                  <c:v>0.8275910584002063</c:v>
                </c:pt>
                <c:pt idx="8286">
                  <c:v>0.82759940637305274</c:v>
                </c:pt>
                <c:pt idx="8287">
                  <c:v>0.82760911063672027</c:v>
                </c:pt>
                <c:pt idx="8288">
                  <c:v>0.82762719856920863</c:v>
                </c:pt>
                <c:pt idx="8289">
                  <c:v>0.82764299697935328</c:v>
                </c:pt>
                <c:pt idx="8290">
                  <c:v>0.82765815209912974</c:v>
                </c:pt>
                <c:pt idx="8291">
                  <c:v>0.82763674948631083</c:v>
                </c:pt>
                <c:pt idx="8292">
                  <c:v>0.82759457192878516</c:v>
                </c:pt>
                <c:pt idx="8293">
                  <c:v>0.82755894495427618</c:v>
                </c:pt>
                <c:pt idx="8294">
                  <c:v>0.82753943837121302</c:v>
                </c:pt>
                <c:pt idx="8295">
                  <c:v>0.82752528633375078</c:v>
                </c:pt>
                <c:pt idx="8296">
                  <c:v>0.82753048539012497</c:v>
                </c:pt>
                <c:pt idx="8297">
                  <c:v>0.82751140034988335</c:v>
                </c:pt>
                <c:pt idx="8298">
                  <c:v>0.82748935178319261</c:v>
                </c:pt>
                <c:pt idx="8299">
                  <c:v>0.82747745288255925</c:v>
                </c:pt>
                <c:pt idx="8300">
                  <c:v>0.82746828546889051</c:v>
                </c:pt>
                <c:pt idx="8301">
                  <c:v>0.82746432740684484</c:v>
                </c:pt>
                <c:pt idx="8302">
                  <c:v>0.82747466465163633</c:v>
                </c:pt>
                <c:pt idx="8303">
                  <c:v>0.82748123337639468</c:v>
                </c:pt>
                <c:pt idx="8304">
                  <c:v>0.82749502723710844</c:v>
                </c:pt>
                <c:pt idx="8305">
                  <c:v>0.82749742205279486</c:v>
                </c:pt>
                <c:pt idx="8306">
                  <c:v>0.82750099426799351</c:v>
                </c:pt>
                <c:pt idx="8307">
                  <c:v>0.82750960759420966</c:v>
                </c:pt>
                <c:pt idx="8308">
                  <c:v>0.8275166679939957</c:v>
                </c:pt>
                <c:pt idx="8309">
                  <c:v>0.82751773201093348</c:v>
                </c:pt>
                <c:pt idx="8310">
                  <c:v>0.82750274394606005</c:v>
                </c:pt>
                <c:pt idx="8311">
                  <c:v>0.82749679240740848</c:v>
                </c:pt>
                <c:pt idx="8312">
                  <c:v>0.82751326065567377</c:v>
                </c:pt>
                <c:pt idx="8313">
                  <c:v>0.82751066569994236</c:v>
                </c:pt>
                <c:pt idx="8314">
                  <c:v>0.82752053573077911</c:v>
                </c:pt>
                <c:pt idx="8315">
                  <c:v>0.82751715435601148</c:v>
                </c:pt>
                <c:pt idx="8316">
                  <c:v>0.82751967675877203</c:v>
                </c:pt>
                <c:pt idx="8317">
                  <c:v>0.82754724282333747</c:v>
                </c:pt>
                <c:pt idx="8318">
                  <c:v>0.82758516042854113</c:v>
                </c:pt>
                <c:pt idx="8319">
                  <c:v>0.82758319190917007</c:v>
                </c:pt>
                <c:pt idx="8320">
                  <c:v>0.82758103240866099</c:v>
                </c:pt>
                <c:pt idx="8321">
                  <c:v>0.82759658257286706</c:v>
                </c:pt>
                <c:pt idx="8322">
                  <c:v>0.82759795743823583</c:v>
                </c:pt>
                <c:pt idx="8323">
                  <c:v>0.82760044747007488</c:v>
                </c:pt>
                <c:pt idx="8324">
                  <c:v>0.82759665705044105</c:v>
                </c:pt>
                <c:pt idx="8325">
                  <c:v>0.82759654034281382</c:v>
                </c:pt>
                <c:pt idx="8326">
                  <c:v>0.82758690367787124</c:v>
                </c:pt>
                <c:pt idx="8327">
                  <c:v>0.82758224347013931</c:v>
                </c:pt>
                <c:pt idx="8328">
                  <c:v>0.82757937160604644</c:v>
                </c:pt>
                <c:pt idx="8329">
                  <c:v>0.82757319265138163</c:v>
                </c:pt>
                <c:pt idx="8330">
                  <c:v>0.82755946081964682</c:v>
                </c:pt>
                <c:pt idx="8331">
                  <c:v>0.82755114008409303</c:v>
                </c:pt>
                <c:pt idx="8332">
                  <c:v>0.8275291741722437</c:v>
                </c:pt>
                <c:pt idx="8333">
                  <c:v>0.82752407410056572</c:v>
                </c:pt>
                <c:pt idx="8334">
                  <c:v>0.82750507158845388</c:v>
                </c:pt>
                <c:pt idx="8335">
                  <c:v>0.82750053852099426</c:v>
                </c:pt>
                <c:pt idx="8336">
                  <c:v>0.82748879644668194</c:v>
                </c:pt>
                <c:pt idx="8337">
                  <c:v>0.82749936517144029</c:v>
                </c:pt>
                <c:pt idx="8338">
                  <c:v>0.8275080075188449</c:v>
                </c:pt>
                <c:pt idx="8339">
                  <c:v>0.82750554334852866</c:v>
                </c:pt>
                <c:pt idx="8340">
                  <c:v>0.82750170418613211</c:v>
                </c:pt>
                <c:pt idx="8341">
                  <c:v>0.82750658185939852</c:v>
                </c:pt>
                <c:pt idx="8342">
                  <c:v>0.82751074246825873</c:v>
                </c:pt>
                <c:pt idx="8343">
                  <c:v>0.82750721586083753</c:v>
                </c:pt>
                <c:pt idx="8344">
                  <c:v>0.82750981837096282</c:v>
                </c:pt>
                <c:pt idx="8345">
                  <c:v>0.82750907517761474</c:v>
                </c:pt>
                <c:pt idx="8346">
                  <c:v>0.82751031726960955</c:v>
                </c:pt>
                <c:pt idx="8347">
                  <c:v>0.82751750371531241</c:v>
                </c:pt>
                <c:pt idx="8348">
                  <c:v>0.82751872179303598</c:v>
                </c:pt>
                <c:pt idx="8349">
                  <c:v>0.8275144468833181</c:v>
                </c:pt>
                <c:pt idx="8350">
                  <c:v>0.82754115740296097</c:v>
                </c:pt>
                <c:pt idx="8351">
                  <c:v>0.82755102056894425</c:v>
                </c:pt>
                <c:pt idx="8352">
                  <c:v>0.82757334380261427</c:v>
                </c:pt>
                <c:pt idx="8353">
                  <c:v>0.82757601708181472</c:v>
                </c:pt>
                <c:pt idx="8354">
                  <c:v>0.82757976014845114</c:v>
                </c:pt>
                <c:pt idx="8355">
                  <c:v>0.8275818800930953</c:v>
                </c:pt>
                <c:pt idx="8356">
                  <c:v>0.82758572510334139</c:v>
                </c:pt>
                <c:pt idx="8357">
                  <c:v>0.82759135938619466</c:v>
                </c:pt>
                <c:pt idx="8358">
                  <c:v>0.82760228058055918</c:v>
                </c:pt>
                <c:pt idx="8359">
                  <c:v>0.82759984678252096</c:v>
                </c:pt>
                <c:pt idx="8360">
                  <c:v>0.82760763493609268</c:v>
                </c:pt>
                <c:pt idx="8361">
                  <c:v>0.82761744324404485</c:v>
                </c:pt>
                <c:pt idx="8362">
                  <c:v>0.82763479985495592</c:v>
                </c:pt>
                <c:pt idx="8363">
                  <c:v>0.82762787649656067</c:v>
                </c:pt>
                <c:pt idx="8364">
                  <c:v>0.82763957807204436</c:v>
                </c:pt>
                <c:pt idx="8365">
                  <c:v>0.8276353841739793</c:v>
                </c:pt>
                <c:pt idx="8366">
                  <c:v>0.82763292978875436</c:v>
                </c:pt>
                <c:pt idx="8367">
                  <c:v>0.82761717203214091</c:v>
                </c:pt>
                <c:pt idx="8368">
                  <c:v>0.82760241514113997</c:v>
                </c:pt>
                <c:pt idx="8369">
                  <c:v>0.82758088497661175</c:v>
                </c:pt>
                <c:pt idx="8370">
                  <c:v>0.82757440896988965</c:v>
                </c:pt>
                <c:pt idx="8371">
                  <c:v>0.82755385731388675</c:v>
                </c:pt>
                <c:pt idx="8372">
                  <c:v>0.82752873867834564</c:v>
                </c:pt>
                <c:pt idx="8373">
                  <c:v>0.82753147948960448</c:v>
                </c:pt>
                <c:pt idx="8374">
                  <c:v>0.82751577670373822</c:v>
                </c:pt>
                <c:pt idx="8375">
                  <c:v>0.82751402869354052</c:v>
                </c:pt>
                <c:pt idx="8376">
                  <c:v>0.82749414846948643</c:v>
                </c:pt>
                <c:pt idx="8377">
                  <c:v>0.82748954044228651</c:v>
                </c:pt>
                <c:pt idx="8378">
                  <c:v>0.82748886078039885</c:v>
                </c:pt>
                <c:pt idx="8379">
                  <c:v>0.82748545508526572</c:v>
                </c:pt>
                <c:pt idx="8380">
                  <c:v>0.82748670173737604</c:v>
                </c:pt>
                <c:pt idx="8381">
                  <c:v>0.82750341868906629</c:v>
                </c:pt>
                <c:pt idx="8382">
                  <c:v>0.82749685886979152</c:v>
                </c:pt>
                <c:pt idx="8383">
                  <c:v>0.82748549303661778</c:v>
                </c:pt>
                <c:pt idx="8384">
                  <c:v>0.82752509051845646</c:v>
                </c:pt>
                <c:pt idx="8385">
                  <c:v>0.82754681786742701</c:v>
                </c:pt>
                <c:pt idx="8386">
                  <c:v>0.82755477941991307</c:v>
                </c:pt>
                <c:pt idx="8387">
                  <c:v>0.82758646737840591</c:v>
                </c:pt>
                <c:pt idx="8388">
                  <c:v>0.82760886759845087</c:v>
                </c:pt>
                <c:pt idx="8389">
                  <c:v>0.82762962661811801</c:v>
                </c:pt>
                <c:pt idx="8390">
                  <c:v>0.82761714007671927</c:v>
                </c:pt>
                <c:pt idx="8391">
                  <c:v>0.82762197121324033</c:v>
                </c:pt>
                <c:pt idx="8392">
                  <c:v>0.82761852596224217</c:v>
                </c:pt>
                <c:pt idx="8393">
                  <c:v>0.82763337289709116</c:v>
                </c:pt>
                <c:pt idx="8394">
                  <c:v>0.82762628470049482</c:v>
                </c:pt>
                <c:pt idx="8395">
                  <c:v>0.82761182199398442</c:v>
                </c:pt>
                <c:pt idx="8396">
                  <c:v>0.82761850128642167</c:v>
                </c:pt>
                <c:pt idx="8397">
                  <c:v>0.82763706456077191</c:v>
                </c:pt>
                <c:pt idx="8398">
                  <c:v>0.82762999479801613</c:v>
                </c:pt>
                <c:pt idx="8399">
                  <c:v>0.82762425146396101</c:v>
                </c:pt>
                <c:pt idx="8400">
                  <c:v>0.82764641580931098</c:v>
                </c:pt>
                <c:pt idx="8401">
                  <c:v>0.82763752656705725</c:v>
                </c:pt>
                <c:pt idx="8402">
                  <c:v>0.82763836989543904</c:v>
                </c:pt>
                <c:pt idx="8403">
                  <c:v>0.82762635698935783</c:v>
                </c:pt>
                <c:pt idx="8404">
                  <c:v>0.8276176710081391</c:v>
                </c:pt>
                <c:pt idx="8405">
                  <c:v>0.82763073310378488</c:v>
                </c:pt>
                <c:pt idx="8406">
                  <c:v>0.82763587417045348</c:v>
                </c:pt>
                <c:pt idx="8407">
                  <c:v>0.8276163375105221</c:v>
                </c:pt>
                <c:pt idx="8408">
                  <c:v>0.82759503291475556</c:v>
                </c:pt>
                <c:pt idx="8409">
                  <c:v>0.82758402660610908</c:v>
                </c:pt>
                <c:pt idx="8410">
                  <c:v>0.82755141639757179</c:v>
                </c:pt>
                <c:pt idx="8411">
                  <c:v>0.82753172441380096</c:v>
                </c:pt>
                <c:pt idx="8412">
                  <c:v>0.82751205728523358</c:v>
                </c:pt>
                <c:pt idx="8413">
                  <c:v>0.8275099607813472</c:v>
                </c:pt>
                <c:pt idx="8414">
                  <c:v>0.82749886349988455</c:v>
                </c:pt>
                <c:pt idx="8415">
                  <c:v>0.82749240106079303</c:v>
                </c:pt>
                <c:pt idx="8416">
                  <c:v>0.82749995944094223</c:v>
                </c:pt>
                <c:pt idx="8417">
                  <c:v>0.82751894914900437</c:v>
                </c:pt>
                <c:pt idx="8418">
                  <c:v>0.82750410966651755</c:v>
                </c:pt>
                <c:pt idx="8419">
                  <c:v>0.82752328641847595</c:v>
                </c:pt>
                <c:pt idx="8420">
                  <c:v>0.82752531960564946</c:v>
                </c:pt>
                <c:pt idx="8421">
                  <c:v>0.82754447045740931</c:v>
                </c:pt>
                <c:pt idx="8422">
                  <c:v>0.8275515219903874</c:v>
                </c:pt>
                <c:pt idx="8423">
                  <c:v>0.82755284969282616</c:v>
                </c:pt>
                <c:pt idx="8424">
                  <c:v>0.82756520294000868</c:v>
                </c:pt>
                <c:pt idx="8425">
                  <c:v>0.82755001202222633</c:v>
                </c:pt>
                <c:pt idx="8426">
                  <c:v>0.82755257522990988</c:v>
                </c:pt>
                <c:pt idx="8427">
                  <c:v>0.82755732800428627</c:v>
                </c:pt>
                <c:pt idx="8428">
                  <c:v>0.82756671409387206</c:v>
                </c:pt>
                <c:pt idx="8429">
                  <c:v>0.82759673113057364</c:v>
                </c:pt>
                <c:pt idx="8430">
                  <c:v>0.82758986218340769</c:v>
                </c:pt>
                <c:pt idx="8431">
                  <c:v>0.82760775755492511</c:v>
                </c:pt>
                <c:pt idx="8432">
                  <c:v>0.82760620473052626</c:v>
                </c:pt>
                <c:pt idx="8433">
                  <c:v>0.82760848144882015</c:v>
                </c:pt>
                <c:pt idx="8434">
                  <c:v>0.82762098885881996</c:v>
                </c:pt>
                <c:pt idx="8435">
                  <c:v>0.82761999275738629</c:v>
                </c:pt>
                <c:pt idx="8436">
                  <c:v>0.82761087925878496</c:v>
                </c:pt>
                <c:pt idx="8437">
                  <c:v>0.8275979305983846</c:v>
                </c:pt>
                <c:pt idx="8438">
                  <c:v>0.82761306106702071</c:v>
                </c:pt>
                <c:pt idx="8439">
                  <c:v>0.82761213600208106</c:v>
                </c:pt>
                <c:pt idx="8440">
                  <c:v>0.82761800596956192</c:v>
                </c:pt>
                <c:pt idx="8441">
                  <c:v>0.82761887421650293</c:v>
                </c:pt>
                <c:pt idx="8442">
                  <c:v>0.82762631709940737</c:v>
                </c:pt>
                <c:pt idx="8443">
                  <c:v>0.82761093776195893</c:v>
                </c:pt>
                <c:pt idx="8444">
                  <c:v>0.82760029570665328</c:v>
                </c:pt>
                <c:pt idx="8445">
                  <c:v>0.82761908323735112</c:v>
                </c:pt>
                <c:pt idx="8446">
                  <c:v>0.8276350989476432</c:v>
                </c:pt>
                <c:pt idx="8447">
                  <c:v>0.82763018620127593</c:v>
                </c:pt>
                <c:pt idx="8448">
                  <c:v>0.82761601016353803</c:v>
                </c:pt>
                <c:pt idx="8449">
                  <c:v>0.8276026588022829</c:v>
                </c:pt>
                <c:pt idx="8450">
                  <c:v>0.8276120936839918</c:v>
                </c:pt>
                <c:pt idx="8451">
                  <c:v>0.82759913831012988</c:v>
                </c:pt>
                <c:pt idx="8452">
                  <c:v>0.82758060842701597</c:v>
                </c:pt>
                <c:pt idx="8453">
                  <c:v>0.82758219669396593</c:v>
                </c:pt>
                <c:pt idx="8454">
                  <c:v>0.82757712262451799</c:v>
                </c:pt>
                <c:pt idx="8455">
                  <c:v>0.82755869128260962</c:v>
                </c:pt>
                <c:pt idx="8456">
                  <c:v>0.82755857587340087</c:v>
                </c:pt>
                <c:pt idx="8457">
                  <c:v>0.82755893950055726</c:v>
                </c:pt>
                <c:pt idx="8458">
                  <c:v>0.82755781741656254</c:v>
                </c:pt>
                <c:pt idx="8459">
                  <c:v>0.82754795600979492</c:v>
                </c:pt>
                <c:pt idx="8460">
                  <c:v>0.82754616618835453</c:v>
                </c:pt>
                <c:pt idx="8461">
                  <c:v>0.82754868475590448</c:v>
                </c:pt>
                <c:pt idx="8462">
                  <c:v>0.827528211588758</c:v>
                </c:pt>
                <c:pt idx="8463">
                  <c:v>0.82751916568557082</c:v>
                </c:pt>
                <c:pt idx="8464">
                  <c:v>0.82750742931840071</c:v>
                </c:pt>
                <c:pt idx="8465">
                  <c:v>0.82749450348656917</c:v>
                </c:pt>
                <c:pt idx="8466">
                  <c:v>0.82748976329818413</c:v>
                </c:pt>
                <c:pt idx="8467">
                  <c:v>0.82747175534634887</c:v>
                </c:pt>
                <c:pt idx="8468">
                  <c:v>0.82749522484367233</c:v>
                </c:pt>
                <c:pt idx="8469">
                  <c:v>0.82748743992711771</c:v>
                </c:pt>
                <c:pt idx="8470">
                  <c:v>0.82750750040425491</c:v>
                </c:pt>
                <c:pt idx="8471">
                  <c:v>0.82749417184688845</c:v>
                </c:pt>
                <c:pt idx="8472">
                  <c:v>0.82750845945862461</c:v>
                </c:pt>
                <c:pt idx="8473">
                  <c:v>0.82753411180917913</c:v>
                </c:pt>
                <c:pt idx="8474">
                  <c:v>0.82754538747179318</c:v>
                </c:pt>
                <c:pt idx="8475">
                  <c:v>0.82754216085803645</c:v>
                </c:pt>
                <c:pt idx="8476">
                  <c:v>0.82753825260842884</c:v>
                </c:pt>
                <c:pt idx="8477">
                  <c:v>0.82755202279964157</c:v>
                </c:pt>
                <c:pt idx="8478">
                  <c:v>0.82756492733006581</c:v>
                </c:pt>
                <c:pt idx="8479">
                  <c:v>0.82756442397333496</c:v>
                </c:pt>
                <c:pt idx="8480">
                  <c:v>0.82754928034519426</c:v>
                </c:pt>
                <c:pt idx="8481">
                  <c:v>0.82757398125912862</c:v>
                </c:pt>
                <c:pt idx="8482">
                  <c:v>0.82759797333859542</c:v>
                </c:pt>
                <c:pt idx="8483">
                  <c:v>0.82760175235794042</c:v>
                </c:pt>
                <c:pt idx="8484">
                  <c:v>0.82760798553376702</c:v>
                </c:pt>
                <c:pt idx="8485">
                  <c:v>0.82760658192862413</c:v>
                </c:pt>
                <c:pt idx="8486">
                  <c:v>0.82758210773047791</c:v>
                </c:pt>
                <c:pt idx="8487">
                  <c:v>0.82757118181061062</c:v>
                </c:pt>
                <c:pt idx="8488">
                  <c:v>0.82757146333175879</c:v>
                </c:pt>
                <c:pt idx="8489">
                  <c:v>0.82757531041799959</c:v>
                </c:pt>
                <c:pt idx="8490">
                  <c:v>0.82758952620498083</c:v>
                </c:pt>
                <c:pt idx="8491">
                  <c:v>0.82759099708875861</c:v>
                </c:pt>
                <c:pt idx="8492">
                  <c:v>0.82761877075972701</c:v>
                </c:pt>
                <c:pt idx="8493">
                  <c:v>0.82761765807737775</c:v>
                </c:pt>
                <c:pt idx="8494">
                  <c:v>0.82761521592268927</c:v>
                </c:pt>
                <c:pt idx="8495">
                  <c:v>0.82759362678681625</c:v>
                </c:pt>
                <c:pt idx="8496">
                  <c:v>0.82756903586704733</c:v>
                </c:pt>
                <c:pt idx="8497">
                  <c:v>0.82755324135546882</c:v>
                </c:pt>
                <c:pt idx="8498">
                  <c:v>0.82757057307250093</c:v>
                </c:pt>
                <c:pt idx="8499">
                  <c:v>0.82755608302666639</c:v>
                </c:pt>
                <c:pt idx="8500">
                  <c:v>0.82756682223341216</c:v>
                </c:pt>
                <c:pt idx="8501">
                  <c:v>0.82755142807927518</c:v>
                </c:pt>
                <c:pt idx="8502">
                  <c:v>0.82755855890336605</c:v>
                </c:pt>
                <c:pt idx="8503">
                  <c:v>0.82757385507581549</c:v>
                </c:pt>
                <c:pt idx="8504">
                  <c:v>0.82754394565119027</c:v>
                </c:pt>
                <c:pt idx="8505">
                  <c:v>0.82754454193002036</c:v>
                </c:pt>
                <c:pt idx="8506">
                  <c:v>0.82753330840942352</c:v>
                </c:pt>
                <c:pt idx="8507">
                  <c:v>0.82750529929656613</c:v>
                </c:pt>
                <c:pt idx="8508">
                  <c:v>0.82750927081021541</c:v>
                </c:pt>
                <c:pt idx="8509">
                  <c:v>0.82750990078637654</c:v>
                </c:pt>
                <c:pt idx="8510">
                  <c:v>0.82751305320397361</c:v>
                </c:pt>
                <c:pt idx="8511">
                  <c:v>0.82750446871956296</c:v>
                </c:pt>
                <c:pt idx="8512">
                  <c:v>0.82750165414495069</c:v>
                </c:pt>
                <c:pt idx="8513">
                  <c:v>0.8274966979688323</c:v>
                </c:pt>
                <c:pt idx="8514">
                  <c:v>0.82751490971654018</c:v>
                </c:pt>
                <c:pt idx="8515">
                  <c:v>0.82752026822406322</c:v>
                </c:pt>
                <c:pt idx="8516">
                  <c:v>0.8275164238260061</c:v>
                </c:pt>
                <c:pt idx="8517">
                  <c:v>0.82752470004813794</c:v>
                </c:pt>
                <c:pt idx="8518">
                  <c:v>0.82751857217964964</c:v>
                </c:pt>
                <c:pt idx="8519">
                  <c:v>0.82750472155029731</c:v>
                </c:pt>
                <c:pt idx="8520">
                  <c:v>0.82749682742783814</c:v>
                </c:pt>
                <c:pt idx="8521">
                  <c:v>0.82751432533416092</c:v>
                </c:pt>
                <c:pt idx="8522">
                  <c:v>0.82755000933073175</c:v>
                </c:pt>
                <c:pt idx="8523">
                  <c:v>0.82757553729255351</c:v>
                </c:pt>
                <c:pt idx="8524">
                  <c:v>0.82757711935619915</c:v>
                </c:pt>
                <c:pt idx="8525">
                  <c:v>0.8275735588613794</c:v>
                </c:pt>
                <c:pt idx="8526">
                  <c:v>0.82758276147486065</c:v>
                </c:pt>
                <c:pt idx="8527">
                  <c:v>0.82756305731322455</c:v>
                </c:pt>
                <c:pt idx="8528">
                  <c:v>0.82756775661933524</c:v>
                </c:pt>
                <c:pt idx="8529">
                  <c:v>0.82756751768700598</c:v>
                </c:pt>
                <c:pt idx="8530">
                  <c:v>0.82756548675521013</c:v>
                </c:pt>
                <c:pt idx="8531">
                  <c:v>0.82755454847809462</c:v>
                </c:pt>
                <c:pt idx="8532">
                  <c:v>0.82756303132499021</c:v>
                </c:pt>
                <c:pt idx="8533">
                  <c:v>0.82755569514987393</c:v>
                </c:pt>
                <c:pt idx="8534">
                  <c:v>0.82757441788605779</c:v>
                </c:pt>
                <c:pt idx="8535">
                  <c:v>0.82755832524206208</c:v>
                </c:pt>
                <c:pt idx="8536">
                  <c:v>0.82756941156672659</c:v>
                </c:pt>
                <c:pt idx="8537">
                  <c:v>0.82757359754094761</c:v>
                </c:pt>
                <c:pt idx="8538">
                  <c:v>0.82757374730903654</c:v>
                </c:pt>
                <c:pt idx="8539">
                  <c:v>0.82757438087766944</c:v>
                </c:pt>
                <c:pt idx="8540">
                  <c:v>0.82756934748643296</c:v>
                </c:pt>
                <c:pt idx="8541">
                  <c:v>0.82758498346514597</c:v>
                </c:pt>
                <c:pt idx="8542">
                  <c:v>0.82757136240515317</c:v>
                </c:pt>
                <c:pt idx="8543">
                  <c:v>0.82758584110005906</c:v>
                </c:pt>
                <c:pt idx="8544">
                  <c:v>0.8275866217485971</c:v>
                </c:pt>
                <c:pt idx="8545">
                  <c:v>0.8275955725623434</c:v>
                </c:pt>
                <c:pt idx="8546">
                  <c:v>0.82757043204119707</c:v>
                </c:pt>
                <c:pt idx="8547">
                  <c:v>0.82756427628455165</c:v>
                </c:pt>
                <c:pt idx="8548">
                  <c:v>0.827565621516543</c:v>
                </c:pt>
                <c:pt idx="8549">
                  <c:v>0.82755968028382498</c:v>
                </c:pt>
                <c:pt idx="8550">
                  <c:v>0.8275578743719576</c:v>
                </c:pt>
                <c:pt idx="8551">
                  <c:v>0.82756670362255136</c:v>
                </c:pt>
                <c:pt idx="8552">
                  <c:v>0.82754871293284993</c:v>
                </c:pt>
                <c:pt idx="8553">
                  <c:v>0.82754653299654579</c:v>
                </c:pt>
                <c:pt idx="8554">
                  <c:v>0.82754459935689728</c:v>
                </c:pt>
                <c:pt idx="8555">
                  <c:v>0.82753520076935627</c:v>
                </c:pt>
                <c:pt idx="8556">
                  <c:v>0.82751820691998923</c:v>
                </c:pt>
                <c:pt idx="8557">
                  <c:v>0.8275043727751944</c:v>
                </c:pt>
                <c:pt idx="8558">
                  <c:v>0.82750869922857517</c:v>
                </c:pt>
                <c:pt idx="8559">
                  <c:v>0.82753967777908688</c:v>
                </c:pt>
                <c:pt idx="8560">
                  <c:v>0.82753602859150899</c:v>
                </c:pt>
                <c:pt idx="8561">
                  <c:v>0.82753667966501421</c:v>
                </c:pt>
                <c:pt idx="8562">
                  <c:v>0.82753801754667489</c:v>
                </c:pt>
                <c:pt idx="8563">
                  <c:v>0.8275712761405335</c:v>
                </c:pt>
                <c:pt idx="8564">
                  <c:v>0.82756564854646186</c:v>
                </c:pt>
                <c:pt idx="8565">
                  <c:v>0.82755786039289014</c:v>
                </c:pt>
                <c:pt idx="8566">
                  <c:v>0.82756451946759102</c:v>
                </c:pt>
                <c:pt idx="8567">
                  <c:v>0.82757899046739591</c:v>
                </c:pt>
                <c:pt idx="8568">
                  <c:v>0.82755829796278291</c:v>
                </c:pt>
                <c:pt idx="8569">
                  <c:v>0.82757167686742528</c:v>
                </c:pt>
                <c:pt idx="8570">
                  <c:v>0.82755296484530083</c:v>
                </c:pt>
                <c:pt idx="8571">
                  <c:v>0.82755733564671619</c:v>
                </c:pt>
                <c:pt idx="8572">
                  <c:v>0.82755461881105286</c:v>
                </c:pt>
                <c:pt idx="8573">
                  <c:v>0.82756837482244616</c:v>
                </c:pt>
                <c:pt idx="8574">
                  <c:v>0.82757836426308939</c:v>
                </c:pt>
                <c:pt idx="8575">
                  <c:v>0.82758810069361533</c:v>
                </c:pt>
                <c:pt idx="8576">
                  <c:v>0.82760287747157824</c:v>
                </c:pt>
                <c:pt idx="8577">
                  <c:v>0.82761545414817173</c:v>
                </c:pt>
                <c:pt idx="8578">
                  <c:v>0.82760313870094948</c:v>
                </c:pt>
                <c:pt idx="8579">
                  <c:v>0.82760336638438159</c:v>
                </c:pt>
                <c:pt idx="8580">
                  <c:v>0.8275942911432268</c:v>
                </c:pt>
                <c:pt idx="8581">
                  <c:v>0.82758479684337127</c:v>
                </c:pt>
                <c:pt idx="8582">
                  <c:v>0.8275802604261786</c:v>
                </c:pt>
                <c:pt idx="8583">
                  <c:v>0.82757434794723017</c:v>
                </c:pt>
                <c:pt idx="8584">
                  <c:v>0.82757257717181931</c:v>
                </c:pt>
                <c:pt idx="8585">
                  <c:v>0.82758470844271192</c:v>
                </c:pt>
                <c:pt idx="8586">
                  <c:v>0.82758182112506118</c:v>
                </c:pt>
                <c:pt idx="8587">
                  <c:v>0.82756264860244388</c:v>
                </c:pt>
                <c:pt idx="8588">
                  <c:v>0.82754545350468078</c:v>
                </c:pt>
                <c:pt idx="8589">
                  <c:v>0.82755181815215229</c:v>
                </c:pt>
                <c:pt idx="8590">
                  <c:v>0.82753937576540981</c:v>
                </c:pt>
                <c:pt idx="8591">
                  <c:v>0.82753847689276749</c:v>
                </c:pt>
                <c:pt idx="8592">
                  <c:v>0.82753712624573283</c:v>
                </c:pt>
                <c:pt idx="8593">
                  <c:v>0.82754210586260912</c:v>
                </c:pt>
                <c:pt idx="8594">
                  <c:v>0.82755216804629084</c:v>
                </c:pt>
                <c:pt idx="8595">
                  <c:v>0.82754426989855367</c:v>
                </c:pt>
                <c:pt idx="8596">
                  <c:v>0.82754436306339152</c:v>
                </c:pt>
                <c:pt idx="8597">
                  <c:v>0.8275333515577602</c:v>
                </c:pt>
                <c:pt idx="8598">
                  <c:v>0.82752379954630262</c:v>
                </c:pt>
                <c:pt idx="8599">
                  <c:v>0.82750453683913006</c:v>
                </c:pt>
                <c:pt idx="8600">
                  <c:v>0.82748544847383554</c:v>
                </c:pt>
                <c:pt idx="8601">
                  <c:v>0.82748150904969342</c:v>
                </c:pt>
                <c:pt idx="8602">
                  <c:v>0.82749256774293489</c:v>
                </c:pt>
                <c:pt idx="8603">
                  <c:v>0.8274819303250962</c:v>
                </c:pt>
                <c:pt idx="8604">
                  <c:v>0.82749021266249634</c:v>
                </c:pt>
                <c:pt idx="8605">
                  <c:v>0.82747975171520161</c:v>
                </c:pt>
                <c:pt idx="8606">
                  <c:v>0.82751507576512362</c:v>
                </c:pt>
                <c:pt idx="8607">
                  <c:v>0.82752298963383752</c:v>
                </c:pt>
                <c:pt idx="8608">
                  <c:v>0.82751650803600019</c:v>
                </c:pt>
                <c:pt idx="8609">
                  <c:v>0.82752627260810674</c:v>
                </c:pt>
                <c:pt idx="8610">
                  <c:v>0.82751694788595065</c:v>
                </c:pt>
                <c:pt idx="8611">
                  <c:v>0.82753144645382282</c:v>
                </c:pt>
                <c:pt idx="8612">
                  <c:v>0.82754724244320255</c:v>
                </c:pt>
                <c:pt idx="8613">
                  <c:v>0.82753174547984343</c:v>
                </c:pt>
                <c:pt idx="8614">
                  <c:v>0.82752349588281504</c:v>
                </c:pt>
                <c:pt idx="8615">
                  <c:v>0.8275332035595715</c:v>
                </c:pt>
                <c:pt idx="8616">
                  <c:v>0.82754134776122557</c:v>
                </c:pt>
                <c:pt idx="8617">
                  <c:v>0.82753627157710707</c:v>
                </c:pt>
                <c:pt idx="8618">
                  <c:v>0.82753457021968191</c:v>
                </c:pt>
                <c:pt idx="8619">
                  <c:v>0.8275440004392437</c:v>
                </c:pt>
                <c:pt idx="8620">
                  <c:v>0.82754846994725184</c:v>
                </c:pt>
                <c:pt idx="8621">
                  <c:v>0.82754189463574346</c:v>
                </c:pt>
                <c:pt idx="8622">
                  <c:v>0.8275422895147857</c:v>
                </c:pt>
                <c:pt idx="8623">
                  <c:v>0.82754743135903064</c:v>
                </c:pt>
                <c:pt idx="8624">
                  <c:v>0.82756834671954127</c:v>
                </c:pt>
                <c:pt idx="8625">
                  <c:v>0.82758106951908095</c:v>
                </c:pt>
                <c:pt idx="8626">
                  <c:v>0.82757148051323037</c:v>
                </c:pt>
                <c:pt idx="8627">
                  <c:v>0.82757644190032897</c:v>
                </c:pt>
                <c:pt idx="8628">
                  <c:v>0.82756214498897884</c:v>
                </c:pt>
                <c:pt idx="8629">
                  <c:v>0.82755627267808429</c:v>
                </c:pt>
                <c:pt idx="8630">
                  <c:v>0.82754588437179655</c:v>
                </c:pt>
                <c:pt idx="8631">
                  <c:v>0.82754643351568757</c:v>
                </c:pt>
                <c:pt idx="8632">
                  <c:v>0.82755833954859326</c:v>
                </c:pt>
                <c:pt idx="8633">
                  <c:v>0.82755563913413166</c:v>
                </c:pt>
                <c:pt idx="8634">
                  <c:v>0.82755231941889285</c:v>
                </c:pt>
                <c:pt idx="8635">
                  <c:v>0.82755179174179638</c:v>
                </c:pt>
                <c:pt idx="8636">
                  <c:v>0.827550445222071</c:v>
                </c:pt>
                <c:pt idx="8637">
                  <c:v>0.82754493378679328</c:v>
                </c:pt>
                <c:pt idx="8638">
                  <c:v>0.82753958189070043</c:v>
                </c:pt>
                <c:pt idx="8639">
                  <c:v>0.82752809699249041</c:v>
                </c:pt>
                <c:pt idx="8640">
                  <c:v>0.82752475221798516</c:v>
                </c:pt>
                <c:pt idx="8641">
                  <c:v>0.82752172204977026</c:v>
                </c:pt>
                <c:pt idx="8642">
                  <c:v>0.82753314484164986</c:v>
                </c:pt>
                <c:pt idx="8643">
                  <c:v>0.82752214197408325</c:v>
                </c:pt>
                <c:pt idx="8644">
                  <c:v>0.82750217959134986</c:v>
                </c:pt>
                <c:pt idx="8645">
                  <c:v>0.82749810121520961</c:v>
                </c:pt>
                <c:pt idx="8646">
                  <c:v>0.82750380501807996</c:v>
                </c:pt>
                <c:pt idx="8647">
                  <c:v>0.82749649158349659</c:v>
                </c:pt>
                <c:pt idx="8648">
                  <c:v>0.82752613933525976</c:v>
                </c:pt>
                <c:pt idx="8649">
                  <c:v>0.82750226522647408</c:v>
                </c:pt>
                <c:pt idx="8650">
                  <c:v>0.82749847271684984</c:v>
                </c:pt>
                <c:pt idx="8651">
                  <c:v>0.82750090961119771</c:v>
                </c:pt>
                <c:pt idx="8652">
                  <c:v>0.82752146677027982</c:v>
                </c:pt>
                <c:pt idx="8653">
                  <c:v>0.82753283208261141</c:v>
                </c:pt>
                <c:pt idx="8654">
                  <c:v>0.82755152294403578</c:v>
                </c:pt>
                <c:pt idx="8655">
                  <c:v>0.82756605286582519</c:v>
                </c:pt>
                <c:pt idx="8656">
                  <c:v>0.82754695926487032</c:v>
                </c:pt>
                <c:pt idx="8657">
                  <c:v>0.8275401736587753</c:v>
                </c:pt>
                <c:pt idx="8658">
                  <c:v>0.82753501414427066</c:v>
                </c:pt>
                <c:pt idx="8659">
                  <c:v>0.82754166546051455</c:v>
                </c:pt>
                <c:pt idx="8660">
                  <c:v>0.82753955630728115</c:v>
                </c:pt>
                <c:pt idx="8661">
                  <c:v>0.82753387157512059</c:v>
                </c:pt>
                <c:pt idx="8662">
                  <c:v>0.82753316282868883</c:v>
                </c:pt>
                <c:pt idx="8663">
                  <c:v>0.82753458544118574</c:v>
                </c:pt>
                <c:pt idx="8664">
                  <c:v>0.82753131418729531</c:v>
                </c:pt>
                <c:pt idx="8665">
                  <c:v>0.82752046057766027</c:v>
                </c:pt>
                <c:pt idx="8666">
                  <c:v>0.82753546962385094</c:v>
                </c:pt>
                <c:pt idx="8667">
                  <c:v>0.82755726082437198</c:v>
                </c:pt>
                <c:pt idx="8668">
                  <c:v>0.82757121346068974</c:v>
                </c:pt>
                <c:pt idx="8669">
                  <c:v>0.82755124854447526</c:v>
                </c:pt>
                <c:pt idx="8670">
                  <c:v>0.82756238968849516</c:v>
                </c:pt>
                <c:pt idx="8671">
                  <c:v>0.82754414797663534</c:v>
                </c:pt>
                <c:pt idx="8672">
                  <c:v>0.82754585255708202</c:v>
                </c:pt>
                <c:pt idx="8673">
                  <c:v>0.82754041451570748</c:v>
                </c:pt>
                <c:pt idx="8674">
                  <c:v>0.82752983846529848</c:v>
                </c:pt>
                <c:pt idx="8675">
                  <c:v>0.8275536817829956</c:v>
                </c:pt>
                <c:pt idx="8676">
                  <c:v>0.82756446745244638</c:v>
                </c:pt>
                <c:pt idx="8677">
                  <c:v>0.82756464166761279</c:v>
                </c:pt>
                <c:pt idx="8678">
                  <c:v>0.82756399451735396</c:v>
                </c:pt>
                <c:pt idx="8679">
                  <c:v>0.82756832954544335</c:v>
                </c:pt>
                <c:pt idx="8680">
                  <c:v>0.82757291858996973</c:v>
                </c:pt>
                <c:pt idx="8681">
                  <c:v>0.82756590077900261</c:v>
                </c:pt>
                <c:pt idx="8682">
                  <c:v>0.82754871928754592</c:v>
                </c:pt>
                <c:pt idx="8683">
                  <c:v>0.82758027558101577</c:v>
                </c:pt>
                <c:pt idx="8684">
                  <c:v>0.82757367056208953</c:v>
                </c:pt>
                <c:pt idx="8685">
                  <c:v>0.82755177646431044</c:v>
                </c:pt>
                <c:pt idx="8686">
                  <c:v>0.82756254448818167</c:v>
                </c:pt>
                <c:pt idx="8687">
                  <c:v>0.82755534303572253</c:v>
                </c:pt>
                <c:pt idx="8688">
                  <c:v>0.82753961387817609</c:v>
                </c:pt>
                <c:pt idx="8689">
                  <c:v>0.82752473418895978</c:v>
                </c:pt>
                <c:pt idx="8690">
                  <c:v>0.8275168260660638</c:v>
                </c:pt>
                <c:pt idx="8691">
                  <c:v>0.82752573723259837</c:v>
                </c:pt>
                <c:pt idx="8692">
                  <c:v>0.82750695925824858</c:v>
                </c:pt>
                <c:pt idx="8693">
                  <c:v>0.82749663868808199</c:v>
                </c:pt>
                <c:pt idx="8694">
                  <c:v>0.8274944797857664</c:v>
                </c:pt>
                <c:pt idx="8695">
                  <c:v>0.82749774078308358</c:v>
                </c:pt>
                <c:pt idx="8696">
                  <c:v>0.8275105532183451</c:v>
                </c:pt>
                <c:pt idx="8697">
                  <c:v>0.8275609336320906</c:v>
                </c:pt>
                <c:pt idx="8698">
                  <c:v>0.82755616008046007</c:v>
                </c:pt>
                <c:pt idx="8699">
                  <c:v>0.8275595848463031</c:v>
                </c:pt>
                <c:pt idx="8700">
                  <c:v>0.82758331689609632</c:v>
                </c:pt>
                <c:pt idx="8701">
                  <c:v>0.8275622435515535</c:v>
                </c:pt>
                <c:pt idx="8702">
                  <c:v>0.82755320148357669</c:v>
                </c:pt>
                <c:pt idx="8703">
                  <c:v>0.82754765365209959</c:v>
                </c:pt>
                <c:pt idx="8704">
                  <c:v>0.82755305384415356</c:v>
                </c:pt>
                <c:pt idx="8705">
                  <c:v>0.82754638546983894</c:v>
                </c:pt>
                <c:pt idx="8706">
                  <c:v>0.82754499941892878</c:v>
                </c:pt>
                <c:pt idx="8707">
                  <c:v>0.82754193794946762</c:v>
                </c:pt>
                <c:pt idx="8708">
                  <c:v>0.82753773048377188</c:v>
                </c:pt>
                <c:pt idx="8709">
                  <c:v>0.82755211100692261</c:v>
                </c:pt>
                <c:pt idx="8710">
                  <c:v>0.82757460287532858</c:v>
                </c:pt>
                <c:pt idx="8711">
                  <c:v>0.82755932973551083</c:v>
                </c:pt>
                <c:pt idx="8712">
                  <c:v>0.82757712740675504</c:v>
                </c:pt>
                <c:pt idx="8713">
                  <c:v>0.82758884503399011</c:v>
                </c:pt>
                <c:pt idx="8714">
                  <c:v>0.8275716440390174</c:v>
                </c:pt>
                <c:pt idx="8715">
                  <c:v>0.82757970222210142</c:v>
                </c:pt>
                <c:pt idx="8716">
                  <c:v>0.82758507776301504</c:v>
                </c:pt>
                <c:pt idx="8717">
                  <c:v>0.82756761008826307</c:v>
                </c:pt>
                <c:pt idx="8718">
                  <c:v>0.8275628980167784</c:v>
                </c:pt>
                <c:pt idx="8719">
                  <c:v>0.82756386638475754</c:v>
                </c:pt>
                <c:pt idx="8720">
                  <c:v>0.82757402677887015</c:v>
                </c:pt>
                <c:pt idx="8721">
                  <c:v>0.82758174744974378</c:v>
                </c:pt>
                <c:pt idx="8722">
                  <c:v>0.82759299097017947</c:v>
                </c:pt>
                <c:pt idx="8723">
                  <c:v>0.82760446281091649</c:v>
                </c:pt>
                <c:pt idx="8724">
                  <c:v>0.82759035173308015</c:v>
                </c:pt>
                <c:pt idx="8725">
                  <c:v>0.82759258421936654</c:v>
                </c:pt>
                <c:pt idx="8726">
                  <c:v>0.82757234441811423</c:v>
                </c:pt>
                <c:pt idx="8727">
                  <c:v>0.82758251437925945</c:v>
                </c:pt>
                <c:pt idx="8728">
                  <c:v>0.82759443826180767</c:v>
                </c:pt>
                <c:pt idx="8729">
                  <c:v>0.82758664027378448</c:v>
                </c:pt>
                <c:pt idx="8730">
                  <c:v>0.82757345586540088</c:v>
                </c:pt>
                <c:pt idx="8731">
                  <c:v>0.82753967946757301</c:v>
                </c:pt>
                <c:pt idx="8732">
                  <c:v>0.82753241874835926</c:v>
                </c:pt>
                <c:pt idx="8733">
                  <c:v>0.82752127134836395</c:v>
                </c:pt>
                <c:pt idx="8734">
                  <c:v>0.82752953835891785</c:v>
                </c:pt>
                <c:pt idx="8735">
                  <c:v>0.82752364055595085</c:v>
                </c:pt>
                <c:pt idx="8736">
                  <c:v>0.8275050417896892</c:v>
                </c:pt>
                <c:pt idx="8737">
                  <c:v>0.82750460183770724</c:v>
                </c:pt>
                <c:pt idx="8738">
                  <c:v>0.82750460649985424</c:v>
                </c:pt>
                <c:pt idx="8739">
                  <c:v>0.82749388548421043</c:v>
                </c:pt>
                <c:pt idx="8740">
                  <c:v>0.82748455860870818</c:v>
                </c:pt>
                <c:pt idx="8741">
                  <c:v>0.82751468869720934</c:v>
                </c:pt>
                <c:pt idx="8742">
                  <c:v>0.8275104117361769</c:v>
                </c:pt>
                <c:pt idx="8743">
                  <c:v>0.82752018755718049</c:v>
                </c:pt>
                <c:pt idx="8744">
                  <c:v>0.82751974233086245</c:v>
                </c:pt>
                <c:pt idx="8745">
                  <c:v>0.82753582271964155</c:v>
                </c:pt>
                <c:pt idx="8746">
                  <c:v>0.82753474977254016</c:v>
                </c:pt>
                <c:pt idx="8747">
                  <c:v>0.82756740747478197</c:v>
                </c:pt>
                <c:pt idx="8748">
                  <c:v>0.82756632418307141</c:v>
                </c:pt>
                <c:pt idx="8749">
                  <c:v>0.82757329702313021</c:v>
                </c:pt>
                <c:pt idx="8750">
                  <c:v>0.82759447754694304</c:v>
                </c:pt>
                <c:pt idx="8751">
                  <c:v>0.82757463582307422</c:v>
                </c:pt>
                <c:pt idx="8752">
                  <c:v>0.82758232354951311</c:v>
                </c:pt>
                <c:pt idx="8753">
                  <c:v>0.8275765773232111</c:v>
                </c:pt>
                <c:pt idx="8754">
                  <c:v>0.8275819966246506</c:v>
                </c:pt>
                <c:pt idx="8755">
                  <c:v>0.82758221568401358</c:v>
                </c:pt>
                <c:pt idx="8756">
                  <c:v>0.82760037110988438</c:v>
                </c:pt>
                <c:pt idx="8757">
                  <c:v>0.82758771388243535</c:v>
                </c:pt>
                <c:pt idx="8758">
                  <c:v>0.82761372872711503</c:v>
                </c:pt>
                <c:pt idx="8759">
                  <c:v>0.82760325653092315</c:v>
                </c:pt>
                <c:pt idx="8760">
                  <c:v>0.82759492946535351</c:v>
                </c:pt>
                <c:pt idx="8761">
                  <c:v>0.82754865587542326</c:v>
                </c:pt>
                <c:pt idx="8762">
                  <c:v>0.82753817287382525</c:v>
                </c:pt>
                <c:pt idx="8763">
                  <c:v>0.82752057103593391</c:v>
                </c:pt>
                <c:pt idx="8764">
                  <c:v>0.82749768808502044</c:v>
                </c:pt>
                <c:pt idx="8765">
                  <c:v>0.82749119682880345</c:v>
                </c:pt>
                <c:pt idx="8766">
                  <c:v>0.8274826884511598</c:v>
                </c:pt>
                <c:pt idx="8767">
                  <c:v>0.82747878960319765</c:v>
                </c:pt>
                <c:pt idx="8768">
                  <c:v>0.82747654538253701</c:v>
                </c:pt>
                <c:pt idx="8769">
                  <c:v>0.82748668981293416</c:v>
                </c:pt>
                <c:pt idx="8770">
                  <c:v>0.82747758007219196</c:v>
                </c:pt>
                <c:pt idx="8771">
                  <c:v>0.82747859770377608</c:v>
                </c:pt>
                <c:pt idx="8772">
                  <c:v>0.82747338644154567</c:v>
                </c:pt>
                <c:pt idx="8773">
                  <c:v>0.82747759347443517</c:v>
                </c:pt>
                <c:pt idx="8774">
                  <c:v>0.82748167458811939</c:v>
                </c:pt>
                <c:pt idx="8775">
                  <c:v>0.82748095235140839</c:v>
                </c:pt>
                <c:pt idx="8776">
                  <c:v>0.82751175983242409</c:v>
                </c:pt>
                <c:pt idx="8777">
                  <c:v>0.82750919941495571</c:v>
                </c:pt>
                <c:pt idx="8778">
                  <c:v>0.82752356924872728</c:v>
                </c:pt>
                <c:pt idx="8779">
                  <c:v>0.82754300889792554</c:v>
                </c:pt>
                <c:pt idx="8780">
                  <c:v>0.82759670008275066</c:v>
                </c:pt>
                <c:pt idx="8781">
                  <c:v>0.8275941367870312</c:v>
                </c:pt>
                <c:pt idx="8782">
                  <c:v>0.82759766934433332</c:v>
                </c:pt>
                <c:pt idx="8783">
                  <c:v>0.82760042336776773</c:v>
                </c:pt>
                <c:pt idx="8784">
                  <c:v>0.82761872784750723</c:v>
                </c:pt>
                <c:pt idx="8785">
                  <c:v>0.82761888322070698</c:v>
                </c:pt>
                <c:pt idx="8786">
                  <c:v>0.8276295080138788</c:v>
                </c:pt>
                <c:pt idx="8787">
                  <c:v>0.82762448013971712</c:v>
                </c:pt>
                <c:pt idx="8788">
                  <c:v>0.82762850416798373</c:v>
                </c:pt>
                <c:pt idx="8789">
                  <c:v>0.82763488088060422</c:v>
                </c:pt>
                <c:pt idx="8790">
                  <c:v>0.82762349207815444</c:v>
                </c:pt>
                <c:pt idx="8791">
                  <c:v>0.82763286174653861</c:v>
                </c:pt>
                <c:pt idx="8792">
                  <c:v>0.82759673256232547</c:v>
                </c:pt>
                <c:pt idx="8793">
                  <c:v>0.82758054021610206</c:v>
                </c:pt>
                <c:pt idx="8794">
                  <c:v>0.82755911138299465</c:v>
                </c:pt>
                <c:pt idx="8795">
                  <c:v>0.82753550950642774</c:v>
                </c:pt>
                <c:pt idx="8796">
                  <c:v>0.8275069813405429</c:v>
                </c:pt>
                <c:pt idx="8797">
                  <c:v>0.82750384645249841</c:v>
                </c:pt>
                <c:pt idx="8798">
                  <c:v>0.82749625246441072</c:v>
                </c:pt>
                <c:pt idx="8799">
                  <c:v>0.8274980754590292</c:v>
                </c:pt>
                <c:pt idx="8800">
                  <c:v>0.82748266817006755</c:v>
                </c:pt>
                <c:pt idx="8801">
                  <c:v>0.82748135674812329</c:v>
                </c:pt>
                <c:pt idx="8802">
                  <c:v>0.82749430836412607</c:v>
                </c:pt>
                <c:pt idx="8803">
                  <c:v>0.8274891418687409</c:v>
                </c:pt>
                <c:pt idx="8804">
                  <c:v>0.82748336867256522</c:v>
                </c:pt>
                <c:pt idx="8805">
                  <c:v>0.82749025834762502</c:v>
                </c:pt>
                <c:pt idx="8806">
                  <c:v>0.82748620198711254</c:v>
                </c:pt>
                <c:pt idx="8807">
                  <c:v>0.8274815245032513</c:v>
                </c:pt>
                <c:pt idx="8808">
                  <c:v>0.82749447185123748</c:v>
                </c:pt>
                <c:pt idx="8809">
                  <c:v>0.82750761067652401</c:v>
                </c:pt>
                <c:pt idx="8810">
                  <c:v>0.82751054189540751</c:v>
                </c:pt>
                <c:pt idx="8811">
                  <c:v>0.82754668495334571</c:v>
                </c:pt>
                <c:pt idx="8812">
                  <c:v>0.82756082319443436</c:v>
                </c:pt>
                <c:pt idx="8813">
                  <c:v>0.82757484998823605</c:v>
                </c:pt>
                <c:pt idx="8814">
                  <c:v>0.82757114256821385</c:v>
                </c:pt>
                <c:pt idx="8815">
                  <c:v>0.82757646043620103</c:v>
                </c:pt>
                <c:pt idx="8816">
                  <c:v>0.82758839989901889</c:v>
                </c:pt>
                <c:pt idx="8817">
                  <c:v>0.82760889425154549</c:v>
                </c:pt>
                <c:pt idx="8818">
                  <c:v>0.82760009230160025</c:v>
                </c:pt>
                <c:pt idx="8819">
                  <c:v>0.82761537021959197</c:v>
                </c:pt>
                <c:pt idx="8820">
                  <c:v>0.82761515080477421</c:v>
                </c:pt>
                <c:pt idx="8821">
                  <c:v>0.8276366785485374</c:v>
                </c:pt>
                <c:pt idx="8822">
                  <c:v>0.82762893823344064</c:v>
                </c:pt>
                <c:pt idx="8823">
                  <c:v>0.82763587829445195</c:v>
                </c:pt>
                <c:pt idx="8824">
                  <c:v>0.82764704601421513</c:v>
                </c:pt>
                <c:pt idx="8825">
                  <c:v>0.82763755957484797</c:v>
                </c:pt>
                <c:pt idx="8826">
                  <c:v>0.82756762336710554</c:v>
                </c:pt>
                <c:pt idx="8827">
                  <c:v>0.82754076864580861</c:v>
                </c:pt>
                <c:pt idx="8828">
                  <c:v>0.82752252199038734</c:v>
                </c:pt>
                <c:pt idx="8829">
                  <c:v>0.82751662084837208</c:v>
                </c:pt>
                <c:pt idx="8830">
                  <c:v>0.82750635754300594</c:v>
                </c:pt>
                <c:pt idx="8831">
                  <c:v>0.82750121676843635</c:v>
                </c:pt>
                <c:pt idx="8832">
                  <c:v>0.8274810407800588</c:v>
                </c:pt>
                <c:pt idx="8833">
                  <c:v>0.8274693996290412</c:v>
                </c:pt>
                <c:pt idx="8834">
                  <c:v>0.82747016402176488</c:v>
                </c:pt>
                <c:pt idx="8835">
                  <c:v>0.82746768464062959</c:v>
                </c:pt>
                <c:pt idx="8836">
                  <c:v>0.82747301308196908</c:v>
                </c:pt>
                <c:pt idx="8837">
                  <c:v>0.82747916496472851</c:v>
                </c:pt>
                <c:pt idx="8838">
                  <c:v>0.82748183253678687</c:v>
                </c:pt>
                <c:pt idx="8839">
                  <c:v>0.82749281397623453</c:v>
                </c:pt>
                <c:pt idx="8840">
                  <c:v>0.82748938289106033</c:v>
                </c:pt>
                <c:pt idx="8841">
                  <c:v>0.82752696700933159</c:v>
                </c:pt>
                <c:pt idx="8842">
                  <c:v>0.82755617287382521</c:v>
                </c:pt>
                <c:pt idx="8843">
                  <c:v>0.82757933787003979</c:v>
                </c:pt>
                <c:pt idx="8844">
                  <c:v>0.82761567644455158</c:v>
                </c:pt>
                <c:pt idx="8845">
                  <c:v>0.82762333220819495</c:v>
                </c:pt>
                <c:pt idx="8846">
                  <c:v>0.82761694740634295</c:v>
                </c:pt>
                <c:pt idx="8847">
                  <c:v>0.82762053708773842</c:v>
                </c:pt>
                <c:pt idx="8848">
                  <c:v>0.82763926331436244</c:v>
                </c:pt>
                <c:pt idx="8849">
                  <c:v>0.82761250345376325</c:v>
                </c:pt>
                <c:pt idx="8850">
                  <c:v>0.8275951779153552</c:v>
                </c:pt>
                <c:pt idx="8851">
                  <c:v>0.82758708356481492</c:v>
                </c:pt>
                <c:pt idx="8852">
                  <c:v>0.82758768018841522</c:v>
                </c:pt>
                <c:pt idx="8853">
                  <c:v>0.82757420173624807</c:v>
                </c:pt>
                <c:pt idx="8854">
                  <c:v>0.82759025818810739</c:v>
                </c:pt>
                <c:pt idx="8855">
                  <c:v>0.82758272704525071</c:v>
                </c:pt>
                <c:pt idx="8856">
                  <c:v>0.82759125009887591</c:v>
                </c:pt>
                <c:pt idx="8857">
                  <c:v>0.82757729384540613</c:v>
                </c:pt>
                <c:pt idx="8858">
                  <c:v>0.82757069975528696</c:v>
                </c:pt>
                <c:pt idx="8859">
                  <c:v>0.82756674548977605</c:v>
                </c:pt>
                <c:pt idx="8860">
                  <c:v>0.82754417146269055</c:v>
                </c:pt>
                <c:pt idx="8861">
                  <c:v>0.82752671639860997</c:v>
                </c:pt>
                <c:pt idx="8862">
                  <c:v>0.82752109540197294</c:v>
                </c:pt>
                <c:pt idx="8863">
                  <c:v>0.82751240733076392</c:v>
                </c:pt>
                <c:pt idx="8864">
                  <c:v>0.82750039974837908</c:v>
                </c:pt>
                <c:pt idx="8865">
                  <c:v>0.82749276477598543</c:v>
                </c:pt>
                <c:pt idx="8866">
                  <c:v>0.82750469882375999</c:v>
                </c:pt>
                <c:pt idx="8867">
                  <c:v>0.82749650461960034</c:v>
                </c:pt>
                <c:pt idx="8868">
                  <c:v>0.82748077359012207</c:v>
                </c:pt>
                <c:pt idx="8869">
                  <c:v>0.82749299882810912</c:v>
                </c:pt>
                <c:pt idx="8870">
                  <c:v>0.82749349711456688</c:v>
                </c:pt>
                <c:pt idx="8871">
                  <c:v>0.82748419640668192</c:v>
                </c:pt>
                <c:pt idx="8872">
                  <c:v>0.82748985739199021</c:v>
                </c:pt>
                <c:pt idx="8873">
                  <c:v>0.82749758777060378</c:v>
                </c:pt>
                <c:pt idx="8874">
                  <c:v>0.82752119728960061</c:v>
                </c:pt>
                <c:pt idx="8875">
                  <c:v>0.82753770927371151</c:v>
                </c:pt>
                <c:pt idx="8876">
                  <c:v>0.82755459840324908</c:v>
                </c:pt>
                <c:pt idx="8877">
                  <c:v>0.82756097847959809</c:v>
                </c:pt>
                <c:pt idx="8878">
                  <c:v>0.82758257543728386</c:v>
                </c:pt>
                <c:pt idx="8879">
                  <c:v>0.82759170463218168</c:v>
                </c:pt>
                <c:pt idx="8880">
                  <c:v>0.82760698486890683</c:v>
                </c:pt>
                <c:pt idx="8881">
                  <c:v>0.8275993746636805</c:v>
                </c:pt>
                <c:pt idx="8882">
                  <c:v>0.82758827107688226</c:v>
                </c:pt>
                <c:pt idx="8883">
                  <c:v>0.82760362633670359</c:v>
                </c:pt>
                <c:pt idx="8884">
                  <c:v>0.82760572747805683</c:v>
                </c:pt>
                <c:pt idx="8885">
                  <c:v>0.82760534029411559</c:v>
                </c:pt>
                <c:pt idx="8886">
                  <c:v>0.82760168550142699</c:v>
                </c:pt>
                <c:pt idx="8887">
                  <c:v>0.82760053345328</c:v>
                </c:pt>
                <c:pt idx="8888">
                  <c:v>0.82762458349777224</c:v>
                </c:pt>
                <c:pt idx="8889">
                  <c:v>0.82762600992079938</c:v>
                </c:pt>
                <c:pt idx="8890">
                  <c:v>0.82758507650658319</c:v>
                </c:pt>
                <c:pt idx="8891">
                  <c:v>0.82756133604746829</c:v>
                </c:pt>
                <c:pt idx="8892">
                  <c:v>0.82754974625004596</c:v>
                </c:pt>
                <c:pt idx="8893">
                  <c:v>0.82753552871784464</c:v>
                </c:pt>
                <c:pt idx="8894">
                  <c:v>0.82751870007612904</c:v>
                </c:pt>
                <c:pt idx="8895">
                  <c:v>0.82750859647533515</c:v>
                </c:pt>
                <c:pt idx="8896">
                  <c:v>0.82750561460308125</c:v>
                </c:pt>
                <c:pt idx="8897">
                  <c:v>0.82750937109664102</c:v>
                </c:pt>
                <c:pt idx="8898">
                  <c:v>0.8275107430310874</c:v>
                </c:pt>
                <c:pt idx="8899">
                  <c:v>0.82751383118900801</c:v>
                </c:pt>
                <c:pt idx="8900">
                  <c:v>0.8275042988991248</c:v>
                </c:pt>
                <c:pt idx="8901">
                  <c:v>0.82750473579347272</c:v>
                </c:pt>
                <c:pt idx="8902">
                  <c:v>0.82750715229070126</c:v>
                </c:pt>
                <c:pt idx="8903">
                  <c:v>0.82751240644784529</c:v>
                </c:pt>
                <c:pt idx="8904">
                  <c:v>0.82750808494871064</c:v>
                </c:pt>
                <c:pt idx="8905">
                  <c:v>0.82750408991695212</c:v>
                </c:pt>
                <c:pt idx="8906">
                  <c:v>0.82750597606289611</c:v>
                </c:pt>
                <c:pt idx="8907">
                  <c:v>0.82752044406842262</c:v>
                </c:pt>
                <c:pt idx="8908">
                  <c:v>0.82753334198741668</c:v>
                </c:pt>
                <c:pt idx="8909">
                  <c:v>0.82756154828471629</c:v>
                </c:pt>
                <c:pt idx="8910">
                  <c:v>0.82758217380610422</c:v>
                </c:pt>
                <c:pt idx="8911">
                  <c:v>0.82759848591758889</c:v>
                </c:pt>
                <c:pt idx="8912">
                  <c:v>0.82759607170041805</c:v>
                </c:pt>
                <c:pt idx="8913">
                  <c:v>0.82759749266972615</c:v>
                </c:pt>
                <c:pt idx="8914">
                  <c:v>0.82759414041817858</c:v>
                </c:pt>
                <c:pt idx="8915">
                  <c:v>0.82760348073459966</c:v>
                </c:pt>
                <c:pt idx="8916">
                  <c:v>0.82760260669248054</c:v>
                </c:pt>
                <c:pt idx="8917">
                  <c:v>0.82760355564497978</c:v>
                </c:pt>
                <c:pt idx="8918">
                  <c:v>0.82759361502445072</c:v>
                </c:pt>
                <c:pt idx="8919">
                  <c:v>0.82759706609861816</c:v>
                </c:pt>
                <c:pt idx="8920">
                  <c:v>0.82759670565580756</c:v>
                </c:pt>
                <c:pt idx="8921">
                  <c:v>0.82760716507594057</c:v>
                </c:pt>
                <c:pt idx="8922">
                  <c:v>0.82759500827429988</c:v>
                </c:pt>
                <c:pt idx="8923">
                  <c:v>0.82757968491391809</c:v>
                </c:pt>
                <c:pt idx="8924">
                  <c:v>0.82756273039167294</c:v>
                </c:pt>
                <c:pt idx="8925">
                  <c:v>0.82753721057175389</c:v>
                </c:pt>
                <c:pt idx="8926">
                  <c:v>0.82751444634110671</c:v>
                </c:pt>
                <c:pt idx="8927">
                  <c:v>0.82753471787641131</c:v>
                </c:pt>
                <c:pt idx="8928">
                  <c:v>0.82752453437231566</c:v>
                </c:pt>
                <c:pt idx="8929">
                  <c:v>0.82751482575259561</c:v>
                </c:pt>
                <c:pt idx="8930">
                  <c:v>0.827508029815887</c:v>
                </c:pt>
                <c:pt idx="8931">
                  <c:v>0.82749757819288627</c:v>
                </c:pt>
                <c:pt idx="8932">
                  <c:v>0.82750136089273907</c:v>
                </c:pt>
                <c:pt idx="8933">
                  <c:v>0.82749416500671513</c:v>
                </c:pt>
                <c:pt idx="8934">
                  <c:v>0.82749274590933863</c:v>
                </c:pt>
                <c:pt idx="8935">
                  <c:v>0.82748134165333109</c:v>
                </c:pt>
                <c:pt idx="8936">
                  <c:v>0.82752231974635659</c:v>
                </c:pt>
                <c:pt idx="8937">
                  <c:v>0.82753503209925561</c:v>
                </c:pt>
                <c:pt idx="8938">
                  <c:v>0.82752901943591306</c:v>
                </c:pt>
                <c:pt idx="8939">
                  <c:v>0.82753756669387679</c:v>
                </c:pt>
                <c:pt idx="8940">
                  <c:v>0.82757688585290867</c:v>
                </c:pt>
                <c:pt idx="8941">
                  <c:v>0.82760111985898288</c:v>
                </c:pt>
                <c:pt idx="8942">
                  <c:v>0.82760420112736988</c:v>
                </c:pt>
                <c:pt idx="8943">
                  <c:v>0.82760396303597283</c:v>
                </c:pt>
                <c:pt idx="8944">
                  <c:v>0.82759840438840482</c:v>
                </c:pt>
                <c:pt idx="8945">
                  <c:v>0.8275925343962437</c:v>
                </c:pt>
                <c:pt idx="8946">
                  <c:v>0.82759958625999652</c:v>
                </c:pt>
                <c:pt idx="8947">
                  <c:v>0.82759665417550055</c:v>
                </c:pt>
                <c:pt idx="8948">
                  <c:v>0.82759368594822857</c:v>
                </c:pt>
                <c:pt idx="8949">
                  <c:v>0.82759568877711953</c:v>
                </c:pt>
                <c:pt idx="8950">
                  <c:v>0.82759952599023312</c:v>
                </c:pt>
                <c:pt idx="8951">
                  <c:v>0.82759385574398658</c:v>
                </c:pt>
                <c:pt idx="8952">
                  <c:v>0.82759227732548379</c:v>
                </c:pt>
                <c:pt idx="8953">
                  <c:v>0.82758110746637004</c:v>
                </c:pt>
                <c:pt idx="8954">
                  <c:v>0.82755407690071359</c:v>
                </c:pt>
                <c:pt idx="8955">
                  <c:v>0.82753318789788777</c:v>
                </c:pt>
                <c:pt idx="8956">
                  <c:v>0.82752498060826407</c:v>
                </c:pt>
                <c:pt idx="8957">
                  <c:v>0.82752210425809614</c:v>
                </c:pt>
                <c:pt idx="8958">
                  <c:v>0.82749483837726245</c:v>
                </c:pt>
                <c:pt idx="8959">
                  <c:v>0.82750137683177427</c:v>
                </c:pt>
                <c:pt idx="8960">
                  <c:v>0.82749767828924436</c:v>
                </c:pt>
                <c:pt idx="8961">
                  <c:v>0.82747689703920202</c:v>
                </c:pt>
                <c:pt idx="8962">
                  <c:v>0.82748023071620191</c:v>
                </c:pt>
                <c:pt idx="8963">
                  <c:v>0.82747453902784096</c:v>
                </c:pt>
                <c:pt idx="8964">
                  <c:v>0.82747523507225451</c:v>
                </c:pt>
                <c:pt idx="8965">
                  <c:v>0.82749171805985711</c:v>
                </c:pt>
                <c:pt idx="8966">
                  <c:v>0.82747267554507864</c:v>
                </c:pt>
                <c:pt idx="8967">
                  <c:v>0.82748143849867672</c:v>
                </c:pt>
                <c:pt idx="8968">
                  <c:v>0.82748711526831753</c:v>
                </c:pt>
                <c:pt idx="8969">
                  <c:v>0.82748464132690547</c:v>
                </c:pt>
                <c:pt idx="8970">
                  <c:v>0.82748812161232888</c:v>
                </c:pt>
                <c:pt idx="8971">
                  <c:v>0.82749710647886099</c:v>
                </c:pt>
                <c:pt idx="8972">
                  <c:v>0.8275145362022609</c:v>
                </c:pt>
                <c:pt idx="8973">
                  <c:v>0.82750465102396076</c:v>
                </c:pt>
                <c:pt idx="8974">
                  <c:v>0.82752757884375094</c:v>
                </c:pt>
                <c:pt idx="8975">
                  <c:v>0.82754147122099009</c:v>
                </c:pt>
                <c:pt idx="8976">
                  <c:v>0.82758642564451457</c:v>
                </c:pt>
                <c:pt idx="8977">
                  <c:v>0.82758949004489823</c:v>
                </c:pt>
                <c:pt idx="8978">
                  <c:v>0.8275881121358909</c:v>
                </c:pt>
                <c:pt idx="8979">
                  <c:v>0.82759090797056789</c:v>
                </c:pt>
                <c:pt idx="8980">
                  <c:v>0.8275914856254899</c:v>
                </c:pt>
                <c:pt idx="8981">
                  <c:v>0.82758708867045283</c:v>
                </c:pt>
                <c:pt idx="8982">
                  <c:v>0.82758810916960357</c:v>
                </c:pt>
                <c:pt idx="8983">
                  <c:v>0.8276046929291091</c:v>
                </c:pt>
                <c:pt idx="8984">
                  <c:v>0.82762418056817422</c:v>
                </c:pt>
                <c:pt idx="8985">
                  <c:v>0.82762935268266558</c:v>
                </c:pt>
                <c:pt idx="8986">
                  <c:v>0.82762119757688457</c:v>
                </c:pt>
                <c:pt idx="8987">
                  <c:v>0.82759744840566474</c:v>
                </c:pt>
                <c:pt idx="8988">
                  <c:v>0.82757754570849673</c:v>
                </c:pt>
                <c:pt idx="8989">
                  <c:v>0.82754021889303941</c:v>
                </c:pt>
                <c:pt idx="8990">
                  <c:v>0.82752257557468012</c:v>
                </c:pt>
                <c:pt idx="8991">
                  <c:v>0.82751570096973226</c:v>
                </c:pt>
                <c:pt idx="8992">
                  <c:v>0.82750827822721296</c:v>
                </c:pt>
                <c:pt idx="8993">
                  <c:v>0.82749464849047982</c:v>
                </c:pt>
                <c:pt idx="8994">
                  <c:v>0.8274905501393417</c:v>
                </c:pt>
                <c:pt idx="8995">
                  <c:v>0.82749451288821474</c:v>
                </c:pt>
                <c:pt idx="8996">
                  <c:v>0.82749468000647353</c:v>
                </c:pt>
                <c:pt idx="8997">
                  <c:v>0.82749548022188335</c:v>
                </c:pt>
                <c:pt idx="8998">
                  <c:v>0.82749524847449774</c:v>
                </c:pt>
                <c:pt idx="8999">
                  <c:v>0.82749887539302458</c:v>
                </c:pt>
                <c:pt idx="9000">
                  <c:v>0.82750703755703747</c:v>
                </c:pt>
                <c:pt idx="9001">
                  <c:v>0.82751149571411686</c:v>
                </c:pt>
                <c:pt idx="9002">
                  <c:v>0.82751521137807327</c:v>
                </c:pt>
                <c:pt idx="9003">
                  <c:v>0.82750369460510365</c:v>
                </c:pt>
                <c:pt idx="9004">
                  <c:v>0.82750134009817844</c:v>
                </c:pt>
                <c:pt idx="9005">
                  <c:v>0.82749436551289957</c:v>
                </c:pt>
                <c:pt idx="9006">
                  <c:v>0.82751572790830419</c:v>
                </c:pt>
                <c:pt idx="9007">
                  <c:v>0.82752438272898388</c:v>
                </c:pt>
                <c:pt idx="9008">
                  <c:v>0.82753193486715326</c:v>
                </c:pt>
                <c:pt idx="9009">
                  <c:v>0.82754897707583719</c:v>
                </c:pt>
                <c:pt idx="9010">
                  <c:v>0.82758470659214944</c:v>
                </c:pt>
                <c:pt idx="9011">
                  <c:v>0.8275982270489376</c:v>
                </c:pt>
                <c:pt idx="9012">
                  <c:v>0.8275955469929196</c:v>
                </c:pt>
                <c:pt idx="9013">
                  <c:v>0.8275906454320936</c:v>
                </c:pt>
                <c:pt idx="9014">
                  <c:v>0.82758490039149391</c:v>
                </c:pt>
                <c:pt idx="9015">
                  <c:v>0.82759050829198233</c:v>
                </c:pt>
                <c:pt idx="9016">
                  <c:v>0.82761833943181418</c:v>
                </c:pt>
                <c:pt idx="9017">
                  <c:v>0.82764582657471719</c:v>
                </c:pt>
                <c:pt idx="9018">
                  <c:v>0.82763178347574073</c:v>
                </c:pt>
                <c:pt idx="9019">
                  <c:v>0.82761605195010046</c:v>
                </c:pt>
                <c:pt idx="9020">
                  <c:v>0.82757905755190042</c:v>
                </c:pt>
                <c:pt idx="9021">
                  <c:v>0.82754601907308445</c:v>
                </c:pt>
                <c:pt idx="9022">
                  <c:v>0.82752206709831588</c:v>
                </c:pt>
                <c:pt idx="9023">
                  <c:v>0.8275070053334449</c:v>
                </c:pt>
                <c:pt idx="9024">
                  <c:v>0.82749798871886482</c:v>
                </c:pt>
                <c:pt idx="9025">
                  <c:v>0.82749769737394974</c:v>
                </c:pt>
                <c:pt idx="9026">
                  <c:v>0.82749783920419906</c:v>
                </c:pt>
                <c:pt idx="9027">
                  <c:v>0.82750653582212585</c:v>
                </c:pt>
                <c:pt idx="9028">
                  <c:v>0.82749292943811459</c:v>
                </c:pt>
                <c:pt idx="9029">
                  <c:v>0.82747752935877672</c:v>
                </c:pt>
                <c:pt idx="9030">
                  <c:v>0.82747083182256642</c:v>
                </c:pt>
                <c:pt idx="9031">
                  <c:v>0.8274812812782254</c:v>
                </c:pt>
                <c:pt idx="9032">
                  <c:v>0.8274844953940268</c:v>
                </c:pt>
                <c:pt idx="9033">
                  <c:v>0.82747766409211854</c:v>
                </c:pt>
                <c:pt idx="9034">
                  <c:v>0.82746694757323436</c:v>
                </c:pt>
                <c:pt idx="9035">
                  <c:v>0.82748242760523449</c:v>
                </c:pt>
                <c:pt idx="9036">
                  <c:v>0.82750393314330239</c:v>
                </c:pt>
                <c:pt idx="9037">
                  <c:v>0.82748982451091124</c:v>
                </c:pt>
                <c:pt idx="9038">
                  <c:v>0.827494977259283</c:v>
                </c:pt>
                <c:pt idx="9039">
                  <c:v>0.82749499150245842</c:v>
                </c:pt>
                <c:pt idx="9040">
                  <c:v>0.8274951208487481</c:v>
                </c:pt>
                <c:pt idx="9041">
                  <c:v>0.82752496017984289</c:v>
                </c:pt>
                <c:pt idx="9042">
                  <c:v>0.82754179959897378</c:v>
                </c:pt>
                <c:pt idx="9043">
                  <c:v>0.82754536661718769</c:v>
                </c:pt>
                <c:pt idx="9044">
                  <c:v>0.82755667908412711</c:v>
                </c:pt>
                <c:pt idx="9045">
                  <c:v>0.8275731256368547</c:v>
                </c:pt>
                <c:pt idx="9046">
                  <c:v>0.82757208688324613</c:v>
                </c:pt>
                <c:pt idx="9047">
                  <c:v>0.82756995983100989</c:v>
                </c:pt>
                <c:pt idx="9048">
                  <c:v>0.82756354951240518</c:v>
                </c:pt>
                <c:pt idx="9049">
                  <c:v>0.82757688059256818</c:v>
                </c:pt>
                <c:pt idx="9050">
                  <c:v>0.82759212287794126</c:v>
                </c:pt>
                <c:pt idx="9051">
                  <c:v>0.82759312923594819</c:v>
                </c:pt>
                <c:pt idx="9052">
                  <c:v>0.82759148310600439</c:v>
                </c:pt>
                <c:pt idx="9053">
                  <c:v>0.82756515913343354</c:v>
                </c:pt>
                <c:pt idx="9054">
                  <c:v>0.82753926042286774</c:v>
                </c:pt>
                <c:pt idx="9055">
                  <c:v>0.82751793657700867</c:v>
                </c:pt>
                <c:pt idx="9056">
                  <c:v>0.8274986760091867</c:v>
                </c:pt>
                <c:pt idx="9057">
                  <c:v>0.82749984161096857</c:v>
                </c:pt>
                <c:pt idx="9058">
                  <c:v>0.82749958349190256</c:v>
                </c:pt>
                <c:pt idx="9059">
                  <c:v>0.82748742960718868</c:v>
                </c:pt>
                <c:pt idx="9060">
                  <c:v>0.82748037458377033</c:v>
                </c:pt>
                <c:pt idx="9061">
                  <c:v>0.82749107873141092</c:v>
                </c:pt>
                <c:pt idx="9062">
                  <c:v>0.8274821340329328</c:v>
                </c:pt>
                <c:pt idx="9063">
                  <c:v>0.82749227097229194</c:v>
                </c:pt>
                <c:pt idx="9064">
                  <c:v>0.82749578514511368</c:v>
                </c:pt>
                <c:pt idx="9065">
                  <c:v>0.82749075380519177</c:v>
                </c:pt>
                <c:pt idx="9066">
                  <c:v>0.82749011703821773</c:v>
                </c:pt>
                <c:pt idx="9067">
                  <c:v>0.82748297324468967</c:v>
                </c:pt>
                <c:pt idx="9068">
                  <c:v>0.82749136514344923</c:v>
                </c:pt>
                <c:pt idx="9069">
                  <c:v>0.82750358551522618</c:v>
                </c:pt>
                <c:pt idx="9070">
                  <c:v>0.82750180006383378</c:v>
                </c:pt>
                <c:pt idx="9071">
                  <c:v>0.82749815685081685</c:v>
                </c:pt>
                <c:pt idx="9072">
                  <c:v>0.82750038155396632</c:v>
                </c:pt>
                <c:pt idx="9073">
                  <c:v>0.82751756797498888</c:v>
                </c:pt>
                <c:pt idx="9074">
                  <c:v>0.8275533612021444</c:v>
                </c:pt>
                <c:pt idx="9075">
                  <c:v>0.82756560818834024</c:v>
                </c:pt>
                <c:pt idx="9076">
                  <c:v>0.8275717512816434</c:v>
                </c:pt>
                <c:pt idx="9077">
                  <c:v>0.82756990954708975</c:v>
                </c:pt>
                <c:pt idx="9078">
                  <c:v>0.82757875416320537</c:v>
                </c:pt>
                <c:pt idx="9079">
                  <c:v>0.82758600886918254</c:v>
                </c:pt>
                <c:pt idx="9080">
                  <c:v>0.82760246584387054</c:v>
                </c:pt>
                <c:pt idx="9081">
                  <c:v>0.82763892079523493</c:v>
                </c:pt>
                <c:pt idx="9082">
                  <c:v>0.8276454220899665</c:v>
                </c:pt>
                <c:pt idx="9083">
                  <c:v>0.82765424016901445</c:v>
                </c:pt>
                <c:pt idx="9084">
                  <c:v>0.8276126426871756</c:v>
                </c:pt>
                <c:pt idx="9085">
                  <c:v>0.8275848693223018</c:v>
                </c:pt>
                <c:pt idx="9086">
                  <c:v>0.8275518429719908</c:v>
                </c:pt>
                <c:pt idx="9087">
                  <c:v>0.8275371758187432</c:v>
                </c:pt>
                <c:pt idx="9088">
                  <c:v>0.82751032727607021</c:v>
                </c:pt>
                <c:pt idx="9089">
                  <c:v>0.8274942356243985</c:v>
                </c:pt>
                <c:pt idx="9090">
                  <c:v>0.82747668887328141</c:v>
                </c:pt>
                <c:pt idx="9091">
                  <c:v>0.82747593431500921</c:v>
                </c:pt>
                <c:pt idx="9092">
                  <c:v>0.82747971301426415</c:v>
                </c:pt>
                <c:pt idx="9093">
                  <c:v>0.82749372343622463</c:v>
                </c:pt>
                <c:pt idx="9094">
                  <c:v>0.82748783979908169</c:v>
                </c:pt>
                <c:pt idx="9095">
                  <c:v>0.82749079193592667</c:v>
                </c:pt>
                <c:pt idx="9096">
                  <c:v>0.82749588655388573</c:v>
                </c:pt>
                <c:pt idx="9097">
                  <c:v>0.82751331553838503</c:v>
                </c:pt>
                <c:pt idx="9098">
                  <c:v>0.82751231707954209</c:v>
                </c:pt>
                <c:pt idx="9099">
                  <c:v>0.82750660890662375</c:v>
                </c:pt>
                <c:pt idx="9100">
                  <c:v>0.82750560006449603</c:v>
                </c:pt>
                <c:pt idx="9101">
                  <c:v>0.82750123517428587</c:v>
                </c:pt>
                <c:pt idx="9102">
                  <c:v>0.82750071720492935</c:v>
                </c:pt>
                <c:pt idx="9103">
                  <c:v>0.82750509968804797</c:v>
                </c:pt>
                <c:pt idx="9104">
                  <c:v>0.82749773586751318</c:v>
                </c:pt>
                <c:pt idx="9105">
                  <c:v>0.82749899417664663</c:v>
                </c:pt>
                <c:pt idx="9106">
                  <c:v>0.82749653484786034</c:v>
                </c:pt>
                <c:pt idx="9107">
                  <c:v>0.82750702904568441</c:v>
                </c:pt>
                <c:pt idx="9108">
                  <c:v>0.827493152389422</c:v>
                </c:pt>
                <c:pt idx="9109">
                  <c:v>0.82749780087677494</c:v>
                </c:pt>
                <c:pt idx="9110">
                  <c:v>0.82751411627463689</c:v>
                </c:pt>
                <c:pt idx="9111">
                  <c:v>0.82756402781724347</c:v>
                </c:pt>
                <c:pt idx="9112">
                  <c:v>0.82756886997391843</c:v>
                </c:pt>
                <c:pt idx="9113">
                  <c:v>0.82757778316708752</c:v>
                </c:pt>
                <c:pt idx="9114">
                  <c:v>0.82757492107409047</c:v>
                </c:pt>
                <c:pt idx="9115">
                  <c:v>0.82757852957277234</c:v>
                </c:pt>
                <c:pt idx="9116">
                  <c:v>0.82758697897907096</c:v>
                </c:pt>
                <c:pt idx="9117">
                  <c:v>0.82760946696290605</c:v>
                </c:pt>
                <c:pt idx="9118">
                  <c:v>0.82763801124389802</c:v>
                </c:pt>
                <c:pt idx="9119">
                  <c:v>0.82763966602590211</c:v>
                </c:pt>
                <c:pt idx="9120">
                  <c:v>0.82762350288024988</c:v>
                </c:pt>
                <c:pt idx="9121">
                  <c:v>0.827570640551888</c:v>
                </c:pt>
                <c:pt idx="9122">
                  <c:v>0.82754014029884071</c:v>
                </c:pt>
                <c:pt idx="9123">
                  <c:v>0.82753029554201796</c:v>
                </c:pt>
                <c:pt idx="9124">
                  <c:v>0.82751357804149461</c:v>
                </c:pt>
                <c:pt idx="9125">
                  <c:v>0.8275181268019397</c:v>
                </c:pt>
                <c:pt idx="9126">
                  <c:v>0.82750028641516504</c:v>
                </c:pt>
                <c:pt idx="9127">
                  <c:v>0.82748439933694218</c:v>
                </c:pt>
                <c:pt idx="9128">
                  <c:v>0.82748782494371742</c:v>
                </c:pt>
                <c:pt idx="9129">
                  <c:v>0.82748953670910752</c:v>
                </c:pt>
                <c:pt idx="9130">
                  <c:v>0.82750062309712791</c:v>
                </c:pt>
                <c:pt idx="9131">
                  <c:v>0.8274985004396197</c:v>
                </c:pt>
                <c:pt idx="9132">
                  <c:v>0.82750571677212326</c:v>
                </c:pt>
                <c:pt idx="9133">
                  <c:v>0.82750694166534</c:v>
                </c:pt>
                <c:pt idx="9134">
                  <c:v>0.82749225332671217</c:v>
                </c:pt>
                <c:pt idx="9135">
                  <c:v>0.82749164991229895</c:v>
                </c:pt>
                <c:pt idx="9136">
                  <c:v>0.82750334814873427</c:v>
                </c:pt>
                <c:pt idx="9137">
                  <c:v>0.82749939338706124</c:v>
                </c:pt>
                <c:pt idx="9138">
                  <c:v>0.8275004299626435</c:v>
                </c:pt>
                <c:pt idx="9139">
                  <c:v>0.82748642221487134</c:v>
                </c:pt>
                <c:pt idx="9140">
                  <c:v>0.82749687265216976</c:v>
                </c:pt>
                <c:pt idx="9141">
                  <c:v>0.8275005149608986</c:v>
                </c:pt>
                <c:pt idx="9142">
                  <c:v>0.82751251205796716</c:v>
                </c:pt>
                <c:pt idx="9143">
                  <c:v>0.82751649856768794</c:v>
                </c:pt>
                <c:pt idx="9144">
                  <c:v>0.82752019783512287</c:v>
                </c:pt>
                <c:pt idx="9145">
                  <c:v>0.82752974252092992</c:v>
                </c:pt>
                <c:pt idx="9146">
                  <c:v>0.82754657927655717</c:v>
                </c:pt>
                <c:pt idx="9147">
                  <c:v>0.82756676131684714</c:v>
                </c:pt>
                <c:pt idx="9148">
                  <c:v>0.82757000106542833</c:v>
                </c:pt>
                <c:pt idx="9149">
                  <c:v>0.82757313266709553</c:v>
                </c:pt>
                <c:pt idx="9150">
                  <c:v>0.82758832322942311</c:v>
                </c:pt>
                <c:pt idx="9151">
                  <c:v>0.82760881544259912</c:v>
                </c:pt>
                <c:pt idx="9152">
                  <c:v>0.82764207797369971</c:v>
                </c:pt>
                <c:pt idx="9153">
                  <c:v>0.82765832959736252</c:v>
                </c:pt>
                <c:pt idx="9154">
                  <c:v>0.82767651976555967</c:v>
                </c:pt>
                <c:pt idx="9155">
                  <c:v>0.82767161263829847</c:v>
                </c:pt>
                <c:pt idx="9156">
                  <c:v>0.82761485295377124</c:v>
                </c:pt>
                <c:pt idx="9157">
                  <c:v>0.82758508179160384</c:v>
                </c:pt>
                <c:pt idx="9158">
                  <c:v>0.82755790034950738</c:v>
                </c:pt>
                <c:pt idx="9159">
                  <c:v>0.82754026993722929</c:v>
                </c:pt>
                <c:pt idx="9160">
                  <c:v>0.82753375241136362</c:v>
                </c:pt>
                <c:pt idx="9161">
                  <c:v>0.82753969196221733</c:v>
                </c:pt>
                <c:pt idx="9162">
                  <c:v>0.82752296643581835</c:v>
                </c:pt>
                <c:pt idx="9163">
                  <c:v>0.82751614940176543</c:v>
                </c:pt>
                <c:pt idx="9164">
                  <c:v>0.82752612536281411</c:v>
                </c:pt>
                <c:pt idx="9165">
                  <c:v>0.82750991897747839</c:v>
                </c:pt>
                <c:pt idx="9166">
                  <c:v>0.82750198747718051</c:v>
                </c:pt>
                <c:pt idx="9167">
                  <c:v>0.82749596697802974</c:v>
                </c:pt>
                <c:pt idx="9168">
                  <c:v>0.82749559685215923</c:v>
                </c:pt>
                <c:pt idx="9169">
                  <c:v>0.82749481300527994</c:v>
                </c:pt>
                <c:pt idx="9170">
                  <c:v>0.82749147713625815</c:v>
                </c:pt>
                <c:pt idx="9171">
                  <c:v>0.8274936254899018</c:v>
                </c:pt>
                <c:pt idx="9172">
                  <c:v>0.82748256646588569</c:v>
                </c:pt>
                <c:pt idx="9173">
                  <c:v>0.82748781288925288</c:v>
                </c:pt>
                <c:pt idx="9174">
                  <c:v>0.82747843502960572</c:v>
                </c:pt>
                <c:pt idx="9175">
                  <c:v>0.82749788363364796</c:v>
                </c:pt>
                <c:pt idx="9176">
                  <c:v>0.8275099987507577</c:v>
                </c:pt>
                <c:pt idx="9177">
                  <c:v>0.82751053603356273</c:v>
                </c:pt>
                <c:pt idx="9178">
                  <c:v>0.82749804132558114</c:v>
                </c:pt>
                <c:pt idx="9179">
                  <c:v>0.82748922301779004</c:v>
                </c:pt>
                <c:pt idx="9180">
                  <c:v>0.8275227909436027</c:v>
                </c:pt>
                <c:pt idx="9181">
                  <c:v>0.82754819032271565</c:v>
                </c:pt>
                <c:pt idx="9182">
                  <c:v>0.82755520178967124</c:v>
                </c:pt>
                <c:pt idx="9183">
                  <c:v>0.82755653946726881</c:v>
                </c:pt>
                <c:pt idx="9184">
                  <c:v>0.82756246343785311</c:v>
                </c:pt>
                <c:pt idx="9185">
                  <c:v>0.82757198092504325</c:v>
                </c:pt>
                <c:pt idx="9186">
                  <c:v>0.82760516529806205</c:v>
                </c:pt>
                <c:pt idx="9187">
                  <c:v>0.82765559887397877</c:v>
                </c:pt>
                <c:pt idx="9188">
                  <c:v>0.82768461531248672</c:v>
                </c:pt>
                <c:pt idx="9189">
                  <c:v>0.82769933164130338</c:v>
                </c:pt>
                <c:pt idx="9190">
                  <c:v>0.827680249711367</c:v>
                </c:pt>
                <c:pt idx="9191">
                  <c:v>0.82763690134107926</c:v>
                </c:pt>
                <c:pt idx="9192">
                  <c:v>0.82758953420286541</c:v>
                </c:pt>
                <c:pt idx="9193">
                  <c:v>0.82758061647426107</c:v>
                </c:pt>
                <c:pt idx="9194">
                  <c:v>0.82757141802676493</c:v>
                </c:pt>
                <c:pt idx="9195">
                  <c:v>0.82754448068930231</c:v>
                </c:pt>
                <c:pt idx="9196">
                  <c:v>0.82753757125399241</c:v>
                </c:pt>
                <c:pt idx="9197">
                  <c:v>0.82752135620591183</c:v>
                </c:pt>
                <c:pt idx="9198">
                  <c:v>0.82750242142992125</c:v>
                </c:pt>
                <c:pt idx="9199">
                  <c:v>0.82749811356177305</c:v>
                </c:pt>
                <c:pt idx="9200">
                  <c:v>0.82749498074972316</c:v>
                </c:pt>
                <c:pt idx="9201">
                  <c:v>0.82749553585417979</c:v>
                </c:pt>
                <c:pt idx="9202">
                  <c:v>0.82749208808038521</c:v>
                </c:pt>
                <c:pt idx="9203">
                  <c:v>0.82749512159833327</c:v>
                </c:pt>
                <c:pt idx="9204">
                  <c:v>0.82750595706622676</c:v>
                </c:pt>
                <c:pt idx="9205">
                  <c:v>0.82751372670860646</c:v>
                </c:pt>
                <c:pt idx="9206">
                  <c:v>0.82751804067802737</c:v>
                </c:pt>
                <c:pt idx="9207">
                  <c:v>0.8275254087912588</c:v>
                </c:pt>
                <c:pt idx="9208">
                  <c:v>0.82751092882261468</c:v>
                </c:pt>
                <c:pt idx="9209">
                  <c:v>0.82751675837930294</c:v>
                </c:pt>
                <c:pt idx="9210">
                  <c:v>0.82751502307112335</c:v>
                </c:pt>
                <c:pt idx="9211">
                  <c:v>0.82751253123070845</c:v>
                </c:pt>
                <c:pt idx="9212">
                  <c:v>0.82749904266267527</c:v>
                </c:pt>
                <c:pt idx="9213">
                  <c:v>0.827498828012036</c:v>
                </c:pt>
                <c:pt idx="9214">
                  <c:v>0.82751025141610479</c:v>
                </c:pt>
                <c:pt idx="9215">
                  <c:v>0.82750603118503496</c:v>
                </c:pt>
                <c:pt idx="9216">
                  <c:v>0.82751548726611968</c:v>
                </c:pt>
                <c:pt idx="9217">
                  <c:v>0.82753232744883143</c:v>
                </c:pt>
                <c:pt idx="9218">
                  <c:v>0.82753390372798363</c:v>
                </c:pt>
                <c:pt idx="9219">
                  <c:v>0.82754335132570622</c:v>
                </c:pt>
                <c:pt idx="9220">
                  <c:v>0.82756246251956955</c:v>
                </c:pt>
                <c:pt idx="9221">
                  <c:v>0.82757183148772873</c:v>
                </c:pt>
                <c:pt idx="9222">
                  <c:v>0.82758206621870811</c:v>
                </c:pt>
                <c:pt idx="9223">
                  <c:v>0.82760076780818725</c:v>
                </c:pt>
                <c:pt idx="9224">
                  <c:v>0.82765075679465516</c:v>
                </c:pt>
                <c:pt idx="9225">
                  <c:v>0.82768394141041268</c:v>
                </c:pt>
                <c:pt idx="9226">
                  <c:v>0.82770028674774654</c:v>
                </c:pt>
                <c:pt idx="9227">
                  <c:v>0.82768283899863204</c:v>
                </c:pt>
                <c:pt idx="9228">
                  <c:v>0.82763388532800375</c:v>
                </c:pt>
                <c:pt idx="9229">
                  <c:v>0.82758579188912518</c:v>
                </c:pt>
                <c:pt idx="9230">
                  <c:v>0.82754299297950762</c:v>
                </c:pt>
                <c:pt idx="9231">
                  <c:v>0.82751758280898391</c:v>
                </c:pt>
                <c:pt idx="9232">
                  <c:v>0.82753041632759428</c:v>
                </c:pt>
                <c:pt idx="9233">
                  <c:v>0.82752256409372893</c:v>
                </c:pt>
                <c:pt idx="9234">
                  <c:v>0.82750918158261944</c:v>
                </c:pt>
                <c:pt idx="9235">
                  <c:v>0.82750322231019124</c:v>
                </c:pt>
                <c:pt idx="9236">
                  <c:v>0.82751475183453937</c:v>
                </c:pt>
                <c:pt idx="9237">
                  <c:v>0.82751032202310348</c:v>
                </c:pt>
                <c:pt idx="9238">
                  <c:v>0.827506338099535</c:v>
                </c:pt>
                <c:pt idx="9239">
                  <c:v>0.82748993091260503</c:v>
                </c:pt>
                <c:pt idx="9240">
                  <c:v>0.82751140168366666</c:v>
                </c:pt>
                <c:pt idx="9241">
                  <c:v>0.82753439647599736</c:v>
                </c:pt>
                <c:pt idx="9242">
                  <c:v>0.82753344027519882</c:v>
                </c:pt>
                <c:pt idx="9243">
                  <c:v>0.82753776532812939</c:v>
                </c:pt>
                <c:pt idx="9244">
                  <c:v>0.82752619484415546</c:v>
                </c:pt>
                <c:pt idx="9245">
                  <c:v>0.82751008654253899</c:v>
                </c:pt>
                <c:pt idx="9246">
                  <c:v>0.82749668963686218</c:v>
                </c:pt>
                <c:pt idx="9247">
                  <c:v>0.82749908398106686</c:v>
                </c:pt>
                <c:pt idx="9248">
                  <c:v>0.82750495333635865</c:v>
                </c:pt>
                <c:pt idx="9249">
                  <c:v>0.82749079985977092</c:v>
                </c:pt>
                <c:pt idx="9250">
                  <c:v>0.82747706903435558</c:v>
                </c:pt>
                <c:pt idx="9251">
                  <c:v>0.82748352752220966</c:v>
                </c:pt>
                <c:pt idx="9252">
                  <c:v>0.8275201285718401</c:v>
                </c:pt>
                <c:pt idx="9253">
                  <c:v>0.82753089197223983</c:v>
                </c:pt>
                <c:pt idx="9254">
                  <c:v>0.82753249471110824</c:v>
                </c:pt>
                <c:pt idx="9255">
                  <c:v>0.82754318949577899</c:v>
                </c:pt>
                <c:pt idx="9256">
                  <c:v>0.82755824237984676</c:v>
                </c:pt>
                <c:pt idx="9257">
                  <c:v>0.82756215023532376</c:v>
                </c:pt>
                <c:pt idx="9258">
                  <c:v>0.82759994514434365</c:v>
                </c:pt>
                <c:pt idx="9259">
                  <c:v>0.82762510271287604</c:v>
                </c:pt>
                <c:pt idx="9260">
                  <c:v>0.82766217152529442</c:v>
                </c:pt>
                <c:pt idx="9261">
                  <c:v>0.82768325606937398</c:v>
                </c:pt>
                <c:pt idx="9262">
                  <c:v>0.82769533495567171</c:v>
                </c:pt>
                <c:pt idx="9263">
                  <c:v>0.82766882650067675</c:v>
                </c:pt>
                <c:pt idx="9264">
                  <c:v>0.82760761395808624</c:v>
                </c:pt>
                <c:pt idx="9265">
                  <c:v>0.82757051388309755</c:v>
                </c:pt>
                <c:pt idx="9266">
                  <c:v>0.8275688663247126</c:v>
                </c:pt>
                <c:pt idx="9267">
                  <c:v>0.82754703267607987</c:v>
                </c:pt>
                <c:pt idx="9268">
                  <c:v>0.82753568082934736</c:v>
                </c:pt>
                <c:pt idx="9269">
                  <c:v>0.82750342260493903</c:v>
                </c:pt>
                <c:pt idx="9270">
                  <c:v>0.82750958495901916</c:v>
                </c:pt>
                <c:pt idx="9271">
                  <c:v>0.82750282461625357</c:v>
                </c:pt>
                <c:pt idx="9272">
                  <c:v>0.82749755748967269</c:v>
                </c:pt>
                <c:pt idx="9273">
                  <c:v>0.82748758410078072</c:v>
                </c:pt>
                <c:pt idx="9274">
                  <c:v>0.82747908814374105</c:v>
                </c:pt>
                <c:pt idx="9275">
                  <c:v>0.8274875100313327</c:v>
                </c:pt>
                <c:pt idx="9276">
                  <c:v>0.82749261478983782</c:v>
                </c:pt>
                <c:pt idx="9277">
                  <c:v>0.82750234439087522</c:v>
                </c:pt>
                <c:pt idx="9278">
                  <c:v>0.82748420076273455</c:v>
                </c:pt>
                <c:pt idx="9279">
                  <c:v>0.82747693427302271</c:v>
                </c:pt>
                <c:pt idx="9280">
                  <c:v>0.82747152695938109</c:v>
                </c:pt>
                <c:pt idx="9281">
                  <c:v>0.82747628010320762</c:v>
                </c:pt>
                <c:pt idx="9282">
                  <c:v>0.82748187240943105</c:v>
                </c:pt>
                <c:pt idx="9283">
                  <c:v>0.82748983507026797</c:v>
                </c:pt>
                <c:pt idx="9284">
                  <c:v>0.82749463654873145</c:v>
                </c:pt>
                <c:pt idx="9285">
                  <c:v>0.8274864514787984</c:v>
                </c:pt>
                <c:pt idx="9286">
                  <c:v>0.82749341198628923</c:v>
                </c:pt>
                <c:pt idx="9287">
                  <c:v>0.82750917273718083</c:v>
                </c:pt>
                <c:pt idx="9288">
                  <c:v>0.82753927199591781</c:v>
                </c:pt>
                <c:pt idx="9289">
                  <c:v>0.82755715874336599</c:v>
                </c:pt>
                <c:pt idx="9290">
                  <c:v>0.82757502227879953</c:v>
                </c:pt>
                <c:pt idx="9291">
                  <c:v>0.82757486688091964</c:v>
                </c:pt>
                <c:pt idx="9292">
                  <c:v>0.82756703877735249</c:v>
                </c:pt>
                <c:pt idx="9293">
                  <c:v>0.82757047864129851</c:v>
                </c:pt>
                <c:pt idx="9294">
                  <c:v>0.8275862716750757</c:v>
                </c:pt>
                <c:pt idx="9295">
                  <c:v>0.82760039062739588</c:v>
                </c:pt>
                <c:pt idx="9296">
                  <c:v>0.82758784105069871</c:v>
                </c:pt>
                <c:pt idx="9297">
                  <c:v>0.82757213988334088</c:v>
                </c:pt>
                <c:pt idx="9298">
                  <c:v>0.82754706381193865</c:v>
                </c:pt>
                <c:pt idx="9299">
                  <c:v>0.82753191506085377</c:v>
                </c:pt>
                <c:pt idx="9300">
                  <c:v>0.82751994579927124</c:v>
                </c:pt>
                <c:pt idx="9301">
                  <c:v>0.82750869908049418</c:v>
                </c:pt>
                <c:pt idx="9302">
                  <c:v>0.82749728232653141</c:v>
                </c:pt>
                <c:pt idx="9303">
                  <c:v>0.82749981614357615</c:v>
                </c:pt>
                <c:pt idx="9304">
                  <c:v>0.82749226944513021</c:v>
                </c:pt>
                <c:pt idx="9305">
                  <c:v>0.82748622160665541</c:v>
                </c:pt>
                <c:pt idx="9306">
                  <c:v>0.82748797128472196</c:v>
                </c:pt>
                <c:pt idx="9307">
                  <c:v>0.82747520308146805</c:v>
                </c:pt>
                <c:pt idx="9308">
                  <c:v>0.82746857103999683</c:v>
                </c:pt>
                <c:pt idx="9309">
                  <c:v>0.82747631055283699</c:v>
                </c:pt>
                <c:pt idx="9310">
                  <c:v>0.82747408732748906</c:v>
                </c:pt>
                <c:pt idx="9311">
                  <c:v>0.82747085490455852</c:v>
                </c:pt>
                <c:pt idx="9312">
                  <c:v>0.82747711037411631</c:v>
                </c:pt>
                <c:pt idx="9313">
                  <c:v>0.8274823867863158</c:v>
                </c:pt>
                <c:pt idx="9314">
                  <c:v>0.82747811466681309</c:v>
                </c:pt>
                <c:pt idx="9315">
                  <c:v>0.82748967027074249</c:v>
                </c:pt>
                <c:pt idx="9316">
                  <c:v>0.82750167061551272</c:v>
                </c:pt>
                <c:pt idx="9317">
                  <c:v>0.82754448957747939</c:v>
                </c:pt>
                <c:pt idx="9318">
                  <c:v>0.82757102453417719</c:v>
                </c:pt>
                <c:pt idx="9319">
                  <c:v>0.82759142159455656</c:v>
                </c:pt>
                <c:pt idx="9320">
                  <c:v>0.82758219226793583</c:v>
                </c:pt>
                <c:pt idx="9321">
                  <c:v>0.82758022716165369</c:v>
                </c:pt>
                <c:pt idx="9322">
                  <c:v>0.82757263458801156</c:v>
                </c:pt>
                <c:pt idx="9323">
                  <c:v>0.82757510604530282</c:v>
                </c:pt>
                <c:pt idx="9324">
                  <c:v>0.82759441646092768</c:v>
                </c:pt>
                <c:pt idx="9325">
                  <c:v>0.82757679261071948</c:v>
                </c:pt>
                <c:pt idx="9326">
                  <c:v>0.82752288129685603</c:v>
                </c:pt>
                <c:pt idx="9327">
                  <c:v>0.82748918690300499</c:v>
                </c:pt>
                <c:pt idx="9328">
                  <c:v>0.82748291616995673</c:v>
                </c:pt>
                <c:pt idx="9329">
                  <c:v>0.82747752536555275</c:v>
                </c:pt>
                <c:pt idx="9330">
                  <c:v>0.82742930038836282</c:v>
                </c:pt>
                <c:pt idx="9331">
                  <c:v>0.82738146609623908</c:v>
                </c:pt>
                <c:pt idx="9332">
                  <c:v>0.82732651368204257</c:v>
                </c:pt>
                <c:pt idx="9333">
                  <c:v>0.82727978856783246</c:v>
                </c:pt>
                <c:pt idx="9334">
                  <c:v>0.82724182252264966</c:v>
                </c:pt>
                <c:pt idx="9335">
                  <c:v>0.82722689849608344</c:v>
                </c:pt>
                <c:pt idx="9336">
                  <c:v>0.82723546313958174</c:v>
                </c:pt>
                <c:pt idx="9337">
                  <c:v>0.8272298132978283</c:v>
                </c:pt>
                <c:pt idx="9338">
                  <c:v>0.82725327493135237</c:v>
                </c:pt>
                <c:pt idx="9339">
                  <c:v>0.82727901883892085</c:v>
                </c:pt>
                <c:pt idx="9340">
                  <c:v>0.82727760519195248</c:v>
                </c:pt>
                <c:pt idx="9341">
                  <c:v>0.82730278088492026</c:v>
                </c:pt>
                <c:pt idx="9342">
                  <c:v>0.82731545304177423</c:v>
                </c:pt>
                <c:pt idx="9343">
                  <c:v>0.82732820768808224</c:v>
                </c:pt>
                <c:pt idx="9344">
                  <c:v>0.82733644594486666</c:v>
                </c:pt>
                <c:pt idx="9345">
                  <c:v>0.82733392194827793</c:v>
                </c:pt>
                <c:pt idx="9346">
                  <c:v>0.82733572074924222</c:v>
                </c:pt>
                <c:pt idx="9347">
                  <c:v>0.82734424576283516</c:v>
                </c:pt>
                <c:pt idx="9348">
                  <c:v>0.82735924093530078</c:v>
                </c:pt>
                <c:pt idx="9349">
                  <c:v>0.82736549460696729</c:v>
                </c:pt>
                <c:pt idx="9350">
                  <c:v>0.82737063520215404</c:v>
                </c:pt>
                <c:pt idx="9351">
                  <c:v>0.82738676707124015</c:v>
                </c:pt>
                <c:pt idx="9352">
                  <c:v>0.8273989308397659</c:v>
                </c:pt>
                <c:pt idx="9353">
                  <c:v>0.82740915002584048</c:v>
                </c:pt>
                <c:pt idx="9354">
                  <c:v>0.82742055750486954</c:v>
                </c:pt>
                <c:pt idx="9355">
                  <c:v>0.82743971564360441</c:v>
                </c:pt>
                <c:pt idx="9356">
                  <c:v>0.82745618069352833</c:v>
                </c:pt>
                <c:pt idx="9357">
                  <c:v>0.82746867480331643</c:v>
                </c:pt>
                <c:pt idx="9358">
                  <c:v>0.8274729548359786</c:v>
                </c:pt>
                <c:pt idx="9359">
                  <c:v>0.82747335042924131</c:v>
                </c:pt>
                <c:pt idx="9360">
                  <c:v>0.82747512185551686</c:v>
                </c:pt>
                <c:pt idx="9361">
                  <c:v>0.82747575533611373</c:v>
                </c:pt>
                <c:pt idx="9362">
                  <c:v>0.82746435790959483</c:v>
                </c:pt>
                <c:pt idx="9363">
                  <c:v>0.82745521727573235</c:v>
                </c:pt>
                <c:pt idx="9364">
                  <c:v>0.82742889894694793</c:v>
                </c:pt>
                <c:pt idx="9365">
                  <c:v>0.82740977985392061</c:v>
                </c:pt>
                <c:pt idx="9366">
                  <c:v>0.8274081509967951</c:v>
                </c:pt>
                <c:pt idx="9367">
                  <c:v>0.82740172150213842</c:v>
                </c:pt>
                <c:pt idx="9368">
                  <c:v>0.82739938777246735</c:v>
                </c:pt>
                <c:pt idx="9369">
                  <c:v>0.82741149735850694</c:v>
                </c:pt>
                <c:pt idx="9370">
                  <c:v>0.82740040691721761</c:v>
                </c:pt>
                <c:pt idx="9371">
                  <c:v>0.82740836593291156</c:v>
                </c:pt>
                <c:pt idx="9372">
                  <c:v>0.8274138348534108</c:v>
                </c:pt>
                <c:pt idx="9373">
                  <c:v>0.82740445363003512</c:v>
                </c:pt>
                <c:pt idx="9374">
                  <c:v>0.82740100600763222</c:v>
                </c:pt>
                <c:pt idx="9375">
                  <c:v>0.8274023033764687</c:v>
                </c:pt>
                <c:pt idx="9376">
                  <c:v>0.82740165544863353</c:v>
                </c:pt>
                <c:pt idx="9377">
                  <c:v>0.8273893155650186</c:v>
                </c:pt>
                <c:pt idx="9378">
                  <c:v>0.82738515044540317</c:v>
                </c:pt>
                <c:pt idx="9379">
                  <c:v>0.82738249963931676</c:v>
                </c:pt>
                <c:pt idx="9380">
                  <c:v>0.82740237625690349</c:v>
                </c:pt>
                <c:pt idx="9381">
                  <c:v>0.82738603335433014</c:v>
                </c:pt>
                <c:pt idx="9382">
                  <c:v>0.82737754361459015</c:v>
                </c:pt>
                <c:pt idx="9383">
                  <c:v>0.82739281563206124</c:v>
                </c:pt>
                <c:pt idx="9384">
                  <c:v>0.82740760442250205</c:v>
                </c:pt>
                <c:pt idx="9385">
                  <c:v>0.8274183450330086</c:v>
                </c:pt>
                <c:pt idx="9386">
                  <c:v>0.82743518291098239</c:v>
                </c:pt>
                <c:pt idx="9387">
                  <c:v>0.82745560831700538</c:v>
                </c:pt>
                <c:pt idx="9388">
                  <c:v>0.82746197026560842</c:v>
                </c:pt>
                <c:pt idx="9389">
                  <c:v>0.82746243467866321</c:v>
                </c:pt>
                <c:pt idx="9390">
                  <c:v>0.82746470818793116</c:v>
                </c:pt>
                <c:pt idx="9391">
                  <c:v>0.82745613129659001</c:v>
                </c:pt>
                <c:pt idx="9392">
                  <c:v>0.82748051495472619</c:v>
                </c:pt>
                <c:pt idx="9393">
                  <c:v>0.82749594904817425</c:v>
                </c:pt>
                <c:pt idx="9394">
                  <c:v>0.82747807306745658</c:v>
                </c:pt>
                <c:pt idx="9395">
                  <c:v>0.8274359336900261</c:v>
                </c:pt>
                <c:pt idx="9396">
                  <c:v>0.82739411317290679</c:v>
                </c:pt>
                <c:pt idx="9397">
                  <c:v>0.82737349460771936</c:v>
                </c:pt>
                <c:pt idx="9398">
                  <c:v>0.82760333543798481</c:v>
                </c:pt>
                <c:pt idx="9399">
                  <c:v>0.82756911329299665</c:v>
                </c:pt>
                <c:pt idx="9400">
                  <c:v>0.82756628464059645</c:v>
                </c:pt>
                <c:pt idx="9401">
                  <c:v>0.82755705147876535</c:v>
                </c:pt>
                <c:pt idx="9402">
                  <c:v>0.82755945854966839</c:v>
                </c:pt>
                <c:pt idx="9403">
                  <c:v>0.82756100694066326</c:v>
                </c:pt>
                <c:pt idx="9404">
                  <c:v>0.82755291327635261</c:v>
                </c:pt>
                <c:pt idx="9405">
                  <c:v>0.8275381113264072</c:v>
                </c:pt>
                <c:pt idx="9406">
                  <c:v>0.82752128210049369</c:v>
                </c:pt>
                <c:pt idx="9407">
                  <c:v>0.82752158889565575</c:v>
                </c:pt>
                <c:pt idx="9408">
                  <c:v>0.82751726076041077</c:v>
                </c:pt>
                <c:pt idx="9409">
                  <c:v>0.82749302144463577</c:v>
                </c:pt>
                <c:pt idx="9410">
                  <c:v>0.8274899180232248</c:v>
                </c:pt>
                <c:pt idx="9411">
                  <c:v>0.82749325572550247</c:v>
                </c:pt>
                <c:pt idx="9412">
                  <c:v>0.82748839511030681</c:v>
                </c:pt>
                <c:pt idx="9413">
                  <c:v>0.82749501116338242</c:v>
                </c:pt>
                <c:pt idx="9414">
                  <c:v>0.82750352471333055</c:v>
                </c:pt>
                <c:pt idx="9415">
                  <c:v>0.82753699451674856</c:v>
                </c:pt>
                <c:pt idx="9416">
                  <c:v>0.8275508514901122</c:v>
                </c:pt>
                <c:pt idx="9417">
                  <c:v>0.82757017068450889</c:v>
                </c:pt>
                <c:pt idx="9418">
                  <c:v>0.8276040242554682</c:v>
                </c:pt>
                <c:pt idx="9419">
                  <c:v>0.82764203192588914</c:v>
                </c:pt>
                <c:pt idx="9420">
                  <c:v>0.827663751220993</c:v>
                </c:pt>
                <c:pt idx="9421">
                  <c:v>0.82767260889458161</c:v>
                </c:pt>
                <c:pt idx="9422">
                  <c:v>0.82767373208692741</c:v>
                </c:pt>
                <c:pt idx="9423">
                  <c:v>0.82769534633142716</c:v>
                </c:pt>
                <c:pt idx="9424">
                  <c:v>0.82770299473074416</c:v>
                </c:pt>
                <c:pt idx="9425">
                  <c:v>0.82771805671036291</c:v>
                </c:pt>
                <c:pt idx="9426">
                  <c:v>0.82771246989653413</c:v>
                </c:pt>
                <c:pt idx="9427">
                  <c:v>0.82771816708797419</c:v>
                </c:pt>
                <c:pt idx="9428">
                  <c:v>0.82771324295200266</c:v>
                </c:pt>
                <c:pt idx="9429">
                  <c:v>0.82767827743428368</c:v>
                </c:pt>
                <c:pt idx="9430">
                  <c:v>0.82765370944511507</c:v>
                </c:pt>
                <c:pt idx="9431">
                  <c:v>0.82763261297659363</c:v>
                </c:pt>
                <c:pt idx="9432">
                  <c:v>0.82761133787349739</c:v>
                </c:pt>
                <c:pt idx="9433">
                  <c:v>0.82758314673765643</c:v>
                </c:pt>
                <c:pt idx="9434">
                  <c:v>0.82755824643657316</c:v>
                </c:pt>
                <c:pt idx="9435">
                  <c:v>0.82755457026512591</c:v>
                </c:pt>
                <c:pt idx="9436">
                  <c:v>0.82755339604995959</c:v>
                </c:pt>
                <c:pt idx="9437">
                  <c:v>0.82755323463884289</c:v>
                </c:pt>
                <c:pt idx="9438">
                  <c:v>0.82755146553130099</c:v>
                </c:pt>
                <c:pt idx="9439">
                  <c:v>0.8275466446900287</c:v>
                </c:pt>
                <c:pt idx="9440">
                  <c:v>0.82754597411300757</c:v>
                </c:pt>
                <c:pt idx="9441">
                  <c:v>0.82754863582322091</c:v>
                </c:pt>
                <c:pt idx="9442">
                  <c:v>0.82752094200619408</c:v>
                </c:pt>
                <c:pt idx="9443">
                  <c:v>0.82752850269108114</c:v>
                </c:pt>
                <c:pt idx="9444">
                  <c:v>0.8275340662295394</c:v>
                </c:pt>
                <c:pt idx="9445">
                  <c:v>0.82753426369539618</c:v>
                </c:pt>
                <c:pt idx="9446">
                  <c:v>0.82755615190665011</c:v>
                </c:pt>
                <c:pt idx="9447">
                  <c:v>0.82753704507546111</c:v>
                </c:pt>
                <c:pt idx="9448">
                  <c:v>0.82741015137843421</c:v>
                </c:pt>
                <c:pt idx="9449">
                  <c:v>0.8274308889173112</c:v>
                </c:pt>
                <c:pt idx="9450">
                  <c:v>0.82743953580015117</c:v>
                </c:pt>
                <c:pt idx="9451">
                  <c:v>0.82744196257863312</c:v>
                </c:pt>
                <c:pt idx="9452">
                  <c:v>0.82743051528700506</c:v>
                </c:pt>
                <c:pt idx="9453">
                  <c:v>0.82743650571997218</c:v>
                </c:pt>
                <c:pt idx="9454">
                  <c:v>0.82744216936878401</c:v>
                </c:pt>
                <c:pt idx="9455">
                  <c:v>0.8274521679683341</c:v>
                </c:pt>
                <c:pt idx="9456">
                  <c:v>0.82746440933542365</c:v>
                </c:pt>
                <c:pt idx="9457">
                  <c:v>0.82747286950514221</c:v>
                </c:pt>
                <c:pt idx="9458">
                  <c:v>0.82746513055181969</c:v>
                </c:pt>
                <c:pt idx="9459">
                  <c:v>0.82747038372732429</c:v>
                </c:pt>
                <c:pt idx="9460">
                  <c:v>0.8274410619714555</c:v>
                </c:pt>
                <c:pt idx="9461">
                  <c:v>0.82741929265653946</c:v>
                </c:pt>
                <c:pt idx="9462">
                  <c:v>0.82739027109839813</c:v>
                </c:pt>
                <c:pt idx="9463">
                  <c:v>0.82735755935437727</c:v>
                </c:pt>
                <c:pt idx="9464">
                  <c:v>0.82735809612702471</c:v>
                </c:pt>
                <c:pt idx="9465">
                  <c:v>0.82735630724854792</c:v>
                </c:pt>
                <c:pt idx="9466">
                  <c:v>0.8273511572130402</c:v>
                </c:pt>
                <c:pt idx="9467">
                  <c:v>0.82732434352872042</c:v>
                </c:pt>
                <c:pt idx="9468">
                  <c:v>0.82732162825889444</c:v>
                </c:pt>
                <c:pt idx="9469">
                  <c:v>0.8273265329653906</c:v>
                </c:pt>
                <c:pt idx="9470">
                  <c:v>0.82732712529629404</c:v>
                </c:pt>
                <c:pt idx="9471">
                  <c:v>0.82732195964184108</c:v>
                </c:pt>
                <c:pt idx="9472">
                  <c:v>0.82731572909084239</c:v>
                </c:pt>
                <c:pt idx="9473">
                  <c:v>0.82733250022501881</c:v>
                </c:pt>
                <c:pt idx="9474">
                  <c:v>0.82733929186903066</c:v>
                </c:pt>
                <c:pt idx="9475">
                  <c:v>0.82733470269779275</c:v>
                </c:pt>
                <c:pt idx="9476">
                  <c:v>0.8273461531737667</c:v>
                </c:pt>
                <c:pt idx="9477">
                  <c:v>0.82736216410588459</c:v>
                </c:pt>
                <c:pt idx="9478">
                  <c:v>0.82737224241866902</c:v>
                </c:pt>
                <c:pt idx="9479">
                  <c:v>0.82737958659498068</c:v>
                </c:pt>
                <c:pt idx="9480">
                  <c:v>0.82738787562116234</c:v>
                </c:pt>
                <c:pt idx="9481">
                  <c:v>0.8274046462451814</c:v>
                </c:pt>
                <c:pt idx="9482">
                  <c:v>0.82742517245847202</c:v>
                </c:pt>
                <c:pt idx="9483">
                  <c:v>0.82744314272637409</c:v>
                </c:pt>
                <c:pt idx="9484">
                  <c:v>0.82745128510876753</c:v>
                </c:pt>
                <c:pt idx="9485">
                  <c:v>0.82742972930077496</c:v>
                </c:pt>
                <c:pt idx="9486">
                  <c:v>0.82743703577584704</c:v>
                </c:pt>
                <c:pt idx="9487">
                  <c:v>0.82745492113353003</c:v>
                </c:pt>
                <c:pt idx="9488">
                  <c:v>0.82749686594803518</c:v>
                </c:pt>
                <c:pt idx="9489">
                  <c:v>0.82751300541019079</c:v>
                </c:pt>
                <c:pt idx="9490">
                  <c:v>0.82748986620145848</c:v>
                </c:pt>
                <c:pt idx="9491">
                  <c:v>0.82745548279674563</c:v>
                </c:pt>
                <c:pt idx="9492">
                  <c:v>0.8274179339169625</c:v>
                </c:pt>
                <c:pt idx="9493">
                  <c:v>0.82739357538144842</c:v>
                </c:pt>
                <c:pt idx="9494">
                  <c:v>0.82738752490415013</c:v>
                </c:pt>
                <c:pt idx="9495">
                  <c:v>0.82737999183669053</c:v>
                </c:pt>
                <c:pt idx="9496">
                  <c:v>0.82736370414760307</c:v>
                </c:pt>
                <c:pt idx="9497">
                  <c:v>0.82735731440218963</c:v>
                </c:pt>
                <c:pt idx="9498">
                  <c:v>0.82737164197791679</c:v>
                </c:pt>
                <c:pt idx="9499">
                  <c:v>0.82739257592365989</c:v>
                </c:pt>
                <c:pt idx="9500">
                  <c:v>0.82745966074178012</c:v>
                </c:pt>
                <c:pt idx="9501">
                  <c:v>0.82756958454953589</c:v>
                </c:pt>
                <c:pt idx="9502">
                  <c:v>0.82765290599855812</c:v>
                </c:pt>
                <c:pt idx="9503">
                  <c:v>0.82770783248787583</c:v>
                </c:pt>
                <c:pt idx="9504">
                  <c:v>0.82773512511315106</c:v>
                </c:pt>
                <c:pt idx="9505">
                  <c:v>0.82777907024037245</c:v>
                </c:pt>
                <c:pt idx="9506">
                  <c:v>0.82780863525256909</c:v>
                </c:pt>
                <c:pt idx="9507">
                  <c:v>0.82782198802089602</c:v>
                </c:pt>
                <c:pt idx="9508">
                  <c:v>0.82781434269983034</c:v>
                </c:pt>
                <c:pt idx="9509">
                  <c:v>0.82785656126965301</c:v>
                </c:pt>
                <c:pt idx="9510">
                  <c:v>0.8278830683275088</c:v>
                </c:pt>
                <c:pt idx="9511">
                  <c:v>0.82789153936930027</c:v>
                </c:pt>
                <c:pt idx="9512">
                  <c:v>0.82790176189773412</c:v>
                </c:pt>
                <c:pt idx="9513">
                  <c:v>0.82787351819054178</c:v>
                </c:pt>
                <c:pt idx="9514">
                  <c:v>0.8278684696164772</c:v>
                </c:pt>
                <c:pt idx="9515">
                  <c:v>0.82786664059793746</c:v>
                </c:pt>
                <c:pt idx="9516">
                  <c:v>0.82787876477523337</c:v>
                </c:pt>
                <c:pt idx="9517">
                  <c:v>0.82789374169324126</c:v>
                </c:pt>
                <c:pt idx="9518">
                  <c:v>0.82789675560895282</c:v>
                </c:pt>
                <c:pt idx="9519">
                  <c:v>0.82789322254480413</c:v>
                </c:pt>
                <c:pt idx="9520">
                  <c:v>0.82787343978159555</c:v>
                </c:pt>
                <c:pt idx="9521">
                  <c:v>0.82785523063403554</c:v>
                </c:pt>
                <c:pt idx="9522">
                  <c:v>0.82783622244277255</c:v>
                </c:pt>
                <c:pt idx="9523">
                  <c:v>0.82781632024507745</c:v>
                </c:pt>
                <c:pt idx="9524">
                  <c:v>0.82780683032926539</c:v>
                </c:pt>
                <c:pt idx="9525">
                  <c:v>0.82778748429501747</c:v>
                </c:pt>
                <c:pt idx="9526">
                  <c:v>0.82779027265265204</c:v>
                </c:pt>
                <c:pt idx="9527">
                  <c:v>0.82778456584481874</c:v>
                </c:pt>
                <c:pt idx="9528">
                  <c:v>0.8277847439091911</c:v>
                </c:pt>
                <c:pt idx="9529">
                  <c:v>0.82778495851047007</c:v>
                </c:pt>
                <c:pt idx="9530">
                  <c:v>0.82777265097640729</c:v>
                </c:pt>
                <c:pt idx="9531">
                  <c:v>0.82778721189334836</c:v>
                </c:pt>
                <c:pt idx="9532">
                  <c:v>0.8277810728919901</c:v>
                </c:pt>
                <c:pt idx="9533">
                  <c:v>0.82777147052257183</c:v>
                </c:pt>
                <c:pt idx="9534">
                  <c:v>0.82775313400599648</c:v>
                </c:pt>
                <c:pt idx="9535">
                  <c:v>0.82779106819778903</c:v>
                </c:pt>
                <c:pt idx="9536">
                  <c:v>0.82780336413081079</c:v>
                </c:pt>
                <c:pt idx="9537">
                  <c:v>0.82782532376200457</c:v>
                </c:pt>
                <c:pt idx="9538">
                  <c:v>0.82782597942361646</c:v>
                </c:pt>
                <c:pt idx="9539">
                  <c:v>0.82784720516107635</c:v>
                </c:pt>
                <c:pt idx="9540">
                  <c:v>0.82785324649015246</c:v>
                </c:pt>
                <c:pt idx="9541">
                  <c:v>0.82786683536929129</c:v>
                </c:pt>
                <c:pt idx="9542">
                  <c:v>0.82785243798144814</c:v>
                </c:pt>
                <c:pt idx="9543">
                  <c:v>0.82785637129032197</c:v>
                </c:pt>
                <c:pt idx="9544">
                  <c:v>0.8278580514236914</c:v>
                </c:pt>
                <c:pt idx="9545">
                  <c:v>0.82785322052990906</c:v>
                </c:pt>
                <c:pt idx="9546">
                  <c:v>0.8278602453217565</c:v>
                </c:pt>
                <c:pt idx="9547">
                  <c:v>0.82784833812782876</c:v>
                </c:pt>
                <c:pt idx="9548">
                  <c:v>0.82782437570641954</c:v>
                </c:pt>
                <c:pt idx="9549">
                  <c:v>0.82779732982791254</c:v>
                </c:pt>
                <c:pt idx="9550">
                  <c:v>0.82776012771059337</c:v>
                </c:pt>
                <c:pt idx="9551">
                  <c:v>0.82775965869874724</c:v>
                </c:pt>
                <c:pt idx="9552">
                  <c:v>0.82773426327087185</c:v>
                </c:pt>
                <c:pt idx="9553">
                  <c:v>0.82774046431520476</c:v>
                </c:pt>
                <c:pt idx="9554">
                  <c:v>0.82777077414663169</c:v>
                </c:pt>
                <c:pt idx="9555">
                  <c:v>0.82779164668958027</c:v>
                </c:pt>
                <c:pt idx="9556">
                  <c:v>0.82779902949278883</c:v>
                </c:pt>
                <c:pt idx="9557">
                  <c:v>0.82779359633161986</c:v>
                </c:pt>
                <c:pt idx="9558">
                  <c:v>0.82777840081504617</c:v>
                </c:pt>
                <c:pt idx="9559">
                  <c:v>0.82775893945962553</c:v>
                </c:pt>
                <c:pt idx="9560">
                  <c:v>0.82774579223901301</c:v>
                </c:pt>
                <c:pt idx="9561">
                  <c:v>0.82773464875157943</c:v>
                </c:pt>
                <c:pt idx="9562">
                  <c:v>0.8277357943536835</c:v>
                </c:pt>
                <c:pt idx="9563">
                  <c:v>0.82773058927007703</c:v>
                </c:pt>
                <c:pt idx="9564">
                  <c:v>0.82771406477732634</c:v>
                </c:pt>
                <c:pt idx="9565">
                  <c:v>0.82771539083657653</c:v>
                </c:pt>
                <c:pt idx="9566">
                  <c:v>0.82770999700252945</c:v>
                </c:pt>
                <c:pt idx="9567">
                  <c:v>0.8277197316878353</c:v>
                </c:pt>
                <c:pt idx="9568">
                  <c:v>0.82772465818121599</c:v>
                </c:pt>
                <c:pt idx="9569">
                  <c:v>0.82772744508572937</c:v>
                </c:pt>
                <c:pt idx="9570">
                  <c:v>0.82776602302537661</c:v>
                </c:pt>
                <c:pt idx="9571">
                  <c:v>0.82777118775086156</c:v>
                </c:pt>
                <c:pt idx="9572">
                  <c:v>0.8277986149021046</c:v>
                </c:pt>
                <c:pt idx="9573">
                  <c:v>0.82782203587472369</c:v>
                </c:pt>
                <c:pt idx="9574">
                  <c:v>0.82783501349295652</c:v>
                </c:pt>
                <c:pt idx="9575">
                  <c:v>0.82785083698704776</c:v>
                </c:pt>
                <c:pt idx="9576">
                  <c:v>0.82781339910037588</c:v>
                </c:pt>
                <c:pt idx="9577">
                  <c:v>0.82780767511844489</c:v>
                </c:pt>
                <c:pt idx="9578">
                  <c:v>0.82780407016287449</c:v>
                </c:pt>
                <c:pt idx="9579">
                  <c:v>0.82780594871574886</c:v>
                </c:pt>
                <c:pt idx="9580">
                  <c:v>0.82780683086109486</c:v>
                </c:pt>
                <c:pt idx="9581">
                  <c:v>0.82780334419298462</c:v>
                </c:pt>
                <c:pt idx="9582">
                  <c:v>0.8278126582397568</c:v>
                </c:pt>
                <c:pt idx="9583">
                  <c:v>0.82779737939279707</c:v>
                </c:pt>
                <c:pt idx="9584">
                  <c:v>0.82778113839515766</c:v>
                </c:pt>
                <c:pt idx="9585">
                  <c:v>0.82774030836367674</c:v>
                </c:pt>
                <c:pt idx="9586">
                  <c:v>0.82771335021028425</c:v>
                </c:pt>
                <c:pt idx="9587">
                  <c:v>0.82769958744675354</c:v>
                </c:pt>
                <c:pt idx="9588">
                  <c:v>0.82769241863263487</c:v>
                </c:pt>
                <c:pt idx="9589">
                  <c:v>0.82768760258022134</c:v>
                </c:pt>
                <c:pt idx="9590">
                  <c:v>0.8276747156813814</c:v>
                </c:pt>
                <c:pt idx="9591">
                  <c:v>0.82767979441297646</c:v>
                </c:pt>
                <c:pt idx="9592">
                  <c:v>0.82767053327495199</c:v>
                </c:pt>
                <c:pt idx="9593">
                  <c:v>0.82766402487262825</c:v>
                </c:pt>
                <c:pt idx="9594">
                  <c:v>0.82766119202956279</c:v>
                </c:pt>
                <c:pt idx="9595">
                  <c:v>0.82766253744093699</c:v>
                </c:pt>
                <c:pt idx="9596">
                  <c:v>0.82766411059909928</c:v>
                </c:pt>
                <c:pt idx="9597">
                  <c:v>0.82765183195620251</c:v>
                </c:pt>
                <c:pt idx="9598">
                  <c:v>0.8276506384662633</c:v>
                </c:pt>
                <c:pt idx="9599">
                  <c:v>0.82771986782087514</c:v>
                </c:pt>
                <c:pt idx="9600">
                  <c:v>0.827718065656182</c:v>
                </c:pt>
                <c:pt idx="9601">
                  <c:v>0.8277558083319988</c:v>
                </c:pt>
                <c:pt idx="9602">
                  <c:v>0.82776873483937508</c:v>
                </c:pt>
                <c:pt idx="9603">
                  <c:v>0.8277867314402817</c:v>
                </c:pt>
                <c:pt idx="9604">
                  <c:v>0.82779926565476791</c:v>
                </c:pt>
                <c:pt idx="9605">
                  <c:v>0.82780775804401596</c:v>
                </c:pt>
                <c:pt idx="9606">
                  <c:v>0.82781668823189991</c:v>
                </c:pt>
                <c:pt idx="9607">
                  <c:v>0.82782192680877431</c:v>
                </c:pt>
                <c:pt idx="9608">
                  <c:v>0.82783830014698145</c:v>
                </c:pt>
                <c:pt idx="9609">
                  <c:v>0.82785097908396399</c:v>
                </c:pt>
                <c:pt idx="9610">
                  <c:v>0.82785505298802464</c:v>
                </c:pt>
                <c:pt idx="9611">
                  <c:v>0.82786129630439731</c:v>
                </c:pt>
                <c:pt idx="9612">
                  <c:v>0.82786695954508316</c:v>
                </c:pt>
                <c:pt idx="9613">
                  <c:v>0.82785344667067984</c:v>
                </c:pt>
                <c:pt idx="9614">
                  <c:v>0.8278445346492177</c:v>
                </c:pt>
                <c:pt idx="9615">
                  <c:v>0.82782501833373445</c:v>
                </c:pt>
                <c:pt idx="9616">
                  <c:v>0.82780189987757624</c:v>
                </c:pt>
                <c:pt idx="9617">
                  <c:v>0.82778004685213913</c:v>
                </c:pt>
                <c:pt idx="9618">
                  <c:v>0.82775876957101657</c:v>
                </c:pt>
                <c:pt idx="9619">
                  <c:v>0.82774693453592929</c:v>
                </c:pt>
                <c:pt idx="9620">
                  <c:v>0.82774751695502979</c:v>
                </c:pt>
                <c:pt idx="9621">
                  <c:v>0.8277509072739565</c:v>
                </c:pt>
                <c:pt idx="9622">
                  <c:v>0.82775222467046183</c:v>
                </c:pt>
                <c:pt idx="9623">
                  <c:v>0.82775056762239552</c:v>
                </c:pt>
                <c:pt idx="9624">
                  <c:v>0.82775362721992507</c:v>
                </c:pt>
                <c:pt idx="9625">
                  <c:v>0.82773914420764227</c:v>
                </c:pt>
                <c:pt idx="9626">
                  <c:v>0.82773309661190608</c:v>
                </c:pt>
                <c:pt idx="9627">
                  <c:v>0.82774109793831552</c:v>
                </c:pt>
                <c:pt idx="9628">
                  <c:v>0.82774652214464073</c:v>
                </c:pt>
                <c:pt idx="9629">
                  <c:v>0.82777625244921393</c:v>
                </c:pt>
                <c:pt idx="9630">
                  <c:v>0.82779053013846249</c:v>
                </c:pt>
                <c:pt idx="9631">
                  <c:v>0.82779783880886726</c:v>
                </c:pt>
                <c:pt idx="9632">
                  <c:v>0.82780989021513363</c:v>
                </c:pt>
                <c:pt idx="9633">
                  <c:v>0.82781363832736288</c:v>
                </c:pt>
                <c:pt idx="9634">
                  <c:v>0.82782404299149648</c:v>
                </c:pt>
                <c:pt idx="9635">
                  <c:v>0.827834306690993</c:v>
                </c:pt>
                <c:pt idx="9636">
                  <c:v>0.8278330211058913</c:v>
                </c:pt>
                <c:pt idx="9637">
                  <c:v>0.82784478343661583</c:v>
                </c:pt>
                <c:pt idx="9638">
                  <c:v>0.82785279554044056</c:v>
                </c:pt>
                <c:pt idx="9639">
                  <c:v>0.82785163224339653</c:v>
                </c:pt>
                <c:pt idx="9640">
                  <c:v>0.82785169868109942</c:v>
                </c:pt>
                <c:pt idx="9641">
                  <c:v>0.82785240755424283</c:v>
                </c:pt>
                <c:pt idx="9642">
                  <c:v>0.82785609023508877</c:v>
                </c:pt>
                <c:pt idx="9643">
                  <c:v>0.82785755067222599</c:v>
                </c:pt>
                <c:pt idx="9644">
                  <c:v>0.82784816297812724</c:v>
                </c:pt>
                <c:pt idx="9645">
                  <c:v>0.82782117210904294</c:v>
                </c:pt>
                <c:pt idx="9646">
                  <c:v>0.82778815456218402</c:v>
                </c:pt>
                <c:pt idx="9647">
                  <c:v>0.82777196007661002</c:v>
                </c:pt>
                <c:pt idx="9648">
                  <c:v>0.82775608818452617</c:v>
                </c:pt>
                <c:pt idx="9649">
                  <c:v>0.82774945782491927</c:v>
                </c:pt>
                <c:pt idx="9650">
                  <c:v>0.82775224415591941</c:v>
                </c:pt>
                <c:pt idx="9651">
                  <c:v>0.82774175209744594</c:v>
                </c:pt>
                <c:pt idx="9652">
                  <c:v>0.82772923821672317</c:v>
                </c:pt>
                <c:pt idx="9653">
                  <c:v>0.82774525204108795</c:v>
                </c:pt>
                <c:pt idx="9654">
                  <c:v>0.82774162344069668</c:v>
                </c:pt>
                <c:pt idx="9655">
                  <c:v>0.82772375571459789</c:v>
                </c:pt>
                <c:pt idx="9656">
                  <c:v>0.82772044695615721</c:v>
                </c:pt>
                <c:pt idx="9657">
                  <c:v>0.82773261248389862</c:v>
                </c:pt>
                <c:pt idx="9658">
                  <c:v>0.82774637075066937</c:v>
                </c:pt>
                <c:pt idx="9659">
                  <c:v>0.8277489146589001</c:v>
                </c:pt>
                <c:pt idx="9660">
                  <c:v>0.8277621867537226</c:v>
                </c:pt>
                <c:pt idx="9661">
                  <c:v>0.82778314191283697</c:v>
                </c:pt>
                <c:pt idx="9662">
                  <c:v>0.8278031466803264</c:v>
                </c:pt>
                <c:pt idx="9663">
                  <c:v>0.82782468583837387</c:v>
                </c:pt>
                <c:pt idx="9664">
                  <c:v>0.82783383662677801</c:v>
                </c:pt>
                <c:pt idx="9665">
                  <c:v>0.82783991882413321</c:v>
                </c:pt>
                <c:pt idx="9666">
                  <c:v>0.82785040355695594</c:v>
                </c:pt>
                <c:pt idx="9667">
                  <c:v>0.82786023594253511</c:v>
                </c:pt>
                <c:pt idx="9668">
                  <c:v>0.82786424642785139</c:v>
                </c:pt>
                <c:pt idx="9669">
                  <c:v>0.82785734092978347</c:v>
                </c:pt>
                <c:pt idx="9670">
                  <c:v>0.82785333633099212</c:v>
                </c:pt>
                <c:pt idx="9671">
                  <c:v>0.82785585624963187</c:v>
                </c:pt>
                <c:pt idx="9672">
                  <c:v>0.82783768752354914</c:v>
                </c:pt>
                <c:pt idx="9673">
                  <c:v>0.82780671589056209</c:v>
                </c:pt>
                <c:pt idx="9674">
                  <c:v>0.82777922562666906</c:v>
                </c:pt>
                <c:pt idx="9675">
                  <c:v>0.8277555924875315</c:v>
                </c:pt>
                <c:pt idx="9676">
                  <c:v>0.82774485464255998</c:v>
                </c:pt>
                <c:pt idx="9677">
                  <c:v>0.82773898017831937</c:v>
                </c:pt>
                <c:pt idx="9678">
                  <c:v>0.82773518175749006</c:v>
                </c:pt>
                <c:pt idx="9679">
                  <c:v>0.82772200134970408</c:v>
                </c:pt>
                <c:pt idx="9680">
                  <c:v>0.8277190112861873</c:v>
                </c:pt>
                <c:pt idx="9681">
                  <c:v>0.82772238863567682</c:v>
                </c:pt>
                <c:pt idx="9682">
                  <c:v>0.82771955293904032</c:v>
                </c:pt>
                <c:pt idx="9683">
                  <c:v>0.82771068354507271</c:v>
                </c:pt>
                <c:pt idx="9684">
                  <c:v>0.82770797658253681</c:v>
                </c:pt>
                <c:pt idx="9685">
                  <c:v>0.82774400863999009</c:v>
                </c:pt>
                <c:pt idx="9686">
                  <c:v>0.82773723753380457</c:v>
                </c:pt>
                <c:pt idx="9687">
                  <c:v>0.82775223124246444</c:v>
                </c:pt>
                <c:pt idx="9688">
                  <c:v>0.82777197577621742</c:v>
                </c:pt>
                <c:pt idx="9689">
                  <c:v>0.82779235935700224</c:v>
                </c:pt>
                <c:pt idx="9690">
                  <c:v>0.82780510264169715</c:v>
                </c:pt>
                <c:pt idx="9691">
                  <c:v>0.82782551165119855</c:v>
                </c:pt>
                <c:pt idx="9692">
                  <c:v>0.82783313422766847</c:v>
                </c:pt>
                <c:pt idx="9693">
                  <c:v>0.82783706269501256</c:v>
                </c:pt>
                <c:pt idx="9694">
                  <c:v>0.82784216275269484</c:v>
                </c:pt>
                <c:pt idx="9695">
                  <c:v>0.82785026399607964</c:v>
                </c:pt>
                <c:pt idx="9696">
                  <c:v>0.82785416173569082</c:v>
                </c:pt>
                <c:pt idx="9697">
                  <c:v>0.827841681640335</c:v>
                </c:pt>
                <c:pt idx="9698">
                  <c:v>0.82785532419180252</c:v>
                </c:pt>
                <c:pt idx="9699">
                  <c:v>0.8278574152806456</c:v>
                </c:pt>
                <c:pt idx="9700">
                  <c:v>0.82783369260781769</c:v>
                </c:pt>
                <c:pt idx="9701">
                  <c:v>0.82781241908455416</c:v>
                </c:pt>
                <c:pt idx="9702">
                  <c:v>0.82777884477605446</c:v>
                </c:pt>
                <c:pt idx="9703">
                  <c:v>0.82776264040335767</c:v>
                </c:pt>
                <c:pt idx="9704">
                  <c:v>0.82774284835121992</c:v>
                </c:pt>
                <c:pt idx="9705">
                  <c:v>0.8277492347962605</c:v>
                </c:pt>
                <c:pt idx="9706">
                  <c:v>0.82773363073098249</c:v>
                </c:pt>
                <c:pt idx="9707">
                  <c:v>0.82774382362272825</c:v>
                </c:pt>
                <c:pt idx="9708">
                  <c:v>0.82773337318542983</c:v>
                </c:pt>
                <c:pt idx="9709">
                  <c:v>0.82774070714384407</c:v>
                </c:pt>
                <c:pt idx="9710">
                  <c:v>0.82772466792943833</c:v>
                </c:pt>
                <c:pt idx="9711">
                  <c:v>0.82773244432395543</c:v>
                </c:pt>
                <c:pt idx="9712">
                  <c:v>0.82772233895326119</c:v>
                </c:pt>
                <c:pt idx="9713">
                  <c:v>0.82773521534210481</c:v>
                </c:pt>
                <c:pt idx="9714">
                  <c:v>0.82772683372459854</c:v>
                </c:pt>
                <c:pt idx="9715">
                  <c:v>0.82774495600197173</c:v>
                </c:pt>
                <c:pt idx="9716">
                  <c:v>0.82774640361037921</c:v>
                </c:pt>
                <c:pt idx="9717">
                  <c:v>0.82776653224575913</c:v>
                </c:pt>
                <c:pt idx="9718">
                  <c:v>0.82779379032946032</c:v>
                </c:pt>
                <c:pt idx="9719">
                  <c:v>0.82781288191777624</c:v>
                </c:pt>
                <c:pt idx="9720">
                  <c:v>0.82782600140493412</c:v>
                </c:pt>
                <c:pt idx="9721">
                  <c:v>0.82783857517528525</c:v>
                </c:pt>
                <c:pt idx="9722">
                  <c:v>0.82784477512526289</c:v>
                </c:pt>
                <c:pt idx="9723">
                  <c:v>0.82785181419896148</c:v>
                </c:pt>
                <c:pt idx="9724">
                  <c:v>0.82784946252092706</c:v>
                </c:pt>
                <c:pt idx="9725">
                  <c:v>0.8278515197223717</c:v>
                </c:pt>
                <c:pt idx="9726">
                  <c:v>0.82785436284669045</c:v>
                </c:pt>
                <c:pt idx="9727">
                  <c:v>0.82784920468327539</c:v>
                </c:pt>
                <c:pt idx="9728">
                  <c:v>0.82783534522579094</c:v>
                </c:pt>
                <c:pt idx="9729">
                  <c:v>0.82780681348143004</c:v>
                </c:pt>
                <c:pt idx="9730">
                  <c:v>0.8277785694615214</c:v>
                </c:pt>
                <c:pt idx="9731">
                  <c:v>0.8277550530686868</c:v>
                </c:pt>
                <c:pt idx="9732">
                  <c:v>0.82773996135365913</c:v>
                </c:pt>
                <c:pt idx="9733">
                  <c:v>0.82772747869683116</c:v>
                </c:pt>
                <c:pt idx="9734">
                  <c:v>0.82773034417823699</c:v>
                </c:pt>
                <c:pt idx="9735">
                  <c:v>0.82771751555051698</c:v>
                </c:pt>
                <c:pt idx="9736">
                  <c:v>0.82772391100307252</c:v>
                </c:pt>
                <c:pt idx="9737">
                  <c:v>0.82773250874901927</c:v>
                </c:pt>
                <c:pt idx="9738">
                  <c:v>0.82771988920550321</c:v>
                </c:pt>
                <c:pt idx="9739">
                  <c:v>0.82771857466256893</c:v>
                </c:pt>
                <c:pt idx="9740">
                  <c:v>0.82771684257741096</c:v>
                </c:pt>
                <c:pt idx="9741">
                  <c:v>0.82770832732091837</c:v>
                </c:pt>
                <c:pt idx="9742">
                  <c:v>0.82770508254073982</c:v>
                </c:pt>
                <c:pt idx="9743">
                  <c:v>0.82770679145255877</c:v>
                </c:pt>
                <c:pt idx="9744">
                  <c:v>0.82771243258958094</c:v>
                </c:pt>
                <c:pt idx="9745">
                  <c:v>0.82773668505417586</c:v>
                </c:pt>
                <c:pt idx="9746">
                  <c:v>0.82776588228060488</c:v>
                </c:pt>
                <c:pt idx="9747">
                  <c:v>0.82779429183893949</c:v>
                </c:pt>
                <c:pt idx="9748">
                  <c:v>0.82780281546607792</c:v>
                </c:pt>
                <c:pt idx="9749">
                  <c:v>0.82781236526083368</c:v>
                </c:pt>
                <c:pt idx="9750">
                  <c:v>0.82782445441438912</c:v>
                </c:pt>
                <c:pt idx="9751">
                  <c:v>0.82783044182839793</c:v>
                </c:pt>
                <c:pt idx="9752">
                  <c:v>0.82783461803152303</c:v>
                </c:pt>
                <c:pt idx="9753">
                  <c:v>0.82783729966737396</c:v>
                </c:pt>
                <c:pt idx="9754">
                  <c:v>0.82784189922189666</c:v>
                </c:pt>
                <c:pt idx="9755">
                  <c:v>0.82783994160665253</c:v>
                </c:pt>
                <c:pt idx="9756">
                  <c:v>0.8278305448663632</c:v>
                </c:pt>
                <c:pt idx="9757">
                  <c:v>0.82780566318918802</c:v>
                </c:pt>
                <c:pt idx="9758">
                  <c:v>0.82777858949987504</c:v>
                </c:pt>
                <c:pt idx="9759">
                  <c:v>0.82775287719633628</c:v>
                </c:pt>
                <c:pt idx="9760">
                  <c:v>0.82774077930268464</c:v>
                </c:pt>
                <c:pt idx="9761">
                  <c:v>0.82775550411486321</c:v>
                </c:pt>
                <c:pt idx="9762">
                  <c:v>0.82773498685641633</c:v>
                </c:pt>
                <c:pt idx="9763">
                  <c:v>0.82772986237633672</c:v>
                </c:pt>
                <c:pt idx="9764">
                  <c:v>0.82772528337032503</c:v>
                </c:pt>
                <c:pt idx="9765">
                  <c:v>0.82771961187502041</c:v>
                </c:pt>
                <c:pt idx="9766">
                  <c:v>0.82772228807114789</c:v>
                </c:pt>
                <c:pt idx="9767">
                  <c:v>0.8277303169656246</c:v>
                </c:pt>
                <c:pt idx="9768">
                  <c:v>0.8277228984417615</c:v>
                </c:pt>
                <c:pt idx="9769">
                  <c:v>0.82771900897076467</c:v>
                </c:pt>
                <c:pt idx="9770">
                  <c:v>0.82772743247686487</c:v>
                </c:pt>
                <c:pt idx="9771">
                  <c:v>0.82771906463105216</c:v>
                </c:pt>
                <c:pt idx="9772">
                  <c:v>0.82771745926735574</c:v>
                </c:pt>
                <c:pt idx="9773">
                  <c:v>0.82773193312073179</c:v>
                </c:pt>
                <c:pt idx="9774">
                  <c:v>0.82774867443146327</c:v>
                </c:pt>
                <c:pt idx="9775">
                  <c:v>0.82777670456431363</c:v>
                </c:pt>
                <c:pt idx="9776">
                  <c:v>0.82780145999150889</c:v>
                </c:pt>
                <c:pt idx="9777">
                  <c:v>0.82781270975392451</c:v>
                </c:pt>
                <c:pt idx="9778">
                  <c:v>0.82782494377068339</c:v>
                </c:pt>
                <c:pt idx="9779">
                  <c:v>0.82783313600087971</c:v>
                </c:pt>
                <c:pt idx="9780">
                  <c:v>0.82783349309395715</c:v>
                </c:pt>
                <c:pt idx="9781">
                  <c:v>0.82783455462677435</c:v>
                </c:pt>
                <c:pt idx="9782">
                  <c:v>0.82783358794065942</c:v>
                </c:pt>
                <c:pt idx="9783">
                  <c:v>0.82783696145493857</c:v>
                </c:pt>
                <c:pt idx="9784">
                  <c:v>0.82784268387103233</c:v>
                </c:pt>
                <c:pt idx="9785">
                  <c:v>0.82783287395856731</c:v>
                </c:pt>
                <c:pt idx="9786">
                  <c:v>0.82781250518047556</c:v>
                </c:pt>
                <c:pt idx="9787">
                  <c:v>0.8277905311407191</c:v>
                </c:pt>
                <c:pt idx="9788">
                  <c:v>0.82776585742540154</c:v>
                </c:pt>
                <c:pt idx="9789">
                  <c:v>0.82773732705681036</c:v>
                </c:pt>
                <c:pt idx="9790">
                  <c:v>0.82774158825819066</c:v>
                </c:pt>
                <c:pt idx="9791">
                  <c:v>0.82774040188983922</c:v>
                </c:pt>
                <c:pt idx="9792">
                  <c:v>0.82772503466690017</c:v>
                </c:pt>
                <c:pt idx="9793">
                  <c:v>0.82772611067163571</c:v>
                </c:pt>
                <c:pt idx="9794">
                  <c:v>0.8277265299977552</c:v>
                </c:pt>
                <c:pt idx="9795">
                  <c:v>0.82773150786941141</c:v>
                </c:pt>
                <c:pt idx="9796">
                  <c:v>0.82772208715352658</c:v>
                </c:pt>
                <c:pt idx="9797">
                  <c:v>0.82773584238734355</c:v>
                </c:pt>
                <c:pt idx="9798">
                  <c:v>0.82773253457186635</c:v>
                </c:pt>
                <c:pt idx="9799">
                  <c:v>0.82772227715302538</c:v>
                </c:pt>
                <c:pt idx="9800">
                  <c:v>0.82771799842209259</c:v>
                </c:pt>
                <c:pt idx="9801">
                  <c:v>0.82774790099254891</c:v>
                </c:pt>
                <c:pt idx="9802">
                  <c:v>0.82774567942438504</c:v>
                </c:pt>
                <c:pt idx="9803">
                  <c:v>0.8277773288966882</c:v>
                </c:pt>
                <c:pt idx="9804">
                  <c:v>0.82779505056319669</c:v>
                </c:pt>
                <c:pt idx="9805">
                  <c:v>0.82781076778230589</c:v>
                </c:pt>
                <c:pt idx="9806">
                  <c:v>0.82782620869124701</c:v>
                </c:pt>
                <c:pt idx="9807">
                  <c:v>0.82783222395473732</c:v>
                </c:pt>
                <c:pt idx="9808">
                  <c:v>0.82783804632648206</c:v>
                </c:pt>
                <c:pt idx="9809">
                  <c:v>0.82784060345757304</c:v>
                </c:pt>
                <c:pt idx="9810">
                  <c:v>0.82784718790330813</c:v>
                </c:pt>
                <c:pt idx="9811">
                  <c:v>0.82784678493503439</c:v>
                </c:pt>
                <c:pt idx="9812">
                  <c:v>0.82784623032673976</c:v>
                </c:pt>
                <c:pt idx="9813">
                  <c:v>0.82783930050830612</c:v>
                </c:pt>
                <c:pt idx="9814">
                  <c:v>0.82782458146662552</c:v>
                </c:pt>
                <c:pt idx="9815">
                  <c:v>0.8277950007120829</c:v>
                </c:pt>
                <c:pt idx="9816">
                  <c:v>0.82777460432724825</c:v>
                </c:pt>
                <c:pt idx="9817">
                  <c:v>0.82776484922014304</c:v>
                </c:pt>
                <c:pt idx="9818">
                  <c:v>0.82774677718801415</c:v>
                </c:pt>
                <c:pt idx="9819">
                  <c:v>0.82774614894307774</c:v>
                </c:pt>
                <c:pt idx="9820">
                  <c:v>0.82773719285499536</c:v>
                </c:pt>
                <c:pt idx="9821">
                  <c:v>0.82773228819785949</c:v>
                </c:pt>
                <c:pt idx="9822">
                  <c:v>0.82773144739227422</c:v>
                </c:pt>
                <c:pt idx="9823">
                  <c:v>0.82772743060162213</c:v>
                </c:pt>
                <c:pt idx="9824">
                  <c:v>0.82773087320311234</c:v>
                </c:pt>
                <c:pt idx="9825">
                  <c:v>0.82773596962964724</c:v>
                </c:pt>
                <c:pt idx="9826">
                  <c:v>0.82773207945842553</c:v>
                </c:pt>
                <c:pt idx="9827">
                  <c:v>0.82772876632993675</c:v>
                </c:pt>
                <c:pt idx="9828">
                  <c:v>0.82771950277114736</c:v>
                </c:pt>
                <c:pt idx="9829">
                  <c:v>0.82772056894143131</c:v>
                </c:pt>
                <c:pt idx="9830">
                  <c:v>0.82773670062044991</c:v>
                </c:pt>
                <c:pt idx="9831">
                  <c:v>0.82773444922884121</c:v>
                </c:pt>
                <c:pt idx="9832">
                  <c:v>0.82773512696612572</c:v>
                </c:pt>
                <c:pt idx="9833">
                  <c:v>0.8277428933854839</c:v>
                </c:pt>
                <c:pt idx="9834">
                  <c:v>0.82776669394897473</c:v>
                </c:pt>
                <c:pt idx="9835">
                  <c:v>0.82779398091315715</c:v>
                </c:pt>
                <c:pt idx="9836">
                  <c:v>0.82781343409131047</c:v>
                </c:pt>
                <c:pt idx="9837">
                  <c:v>0.82782508363765406</c:v>
                </c:pt>
                <c:pt idx="9838">
                  <c:v>0.82783129138476408</c:v>
                </c:pt>
                <c:pt idx="9839">
                  <c:v>0.82784239004199645</c:v>
                </c:pt>
                <c:pt idx="9840">
                  <c:v>0.82784578986460022</c:v>
                </c:pt>
                <c:pt idx="9841">
                  <c:v>0.82785808036858322</c:v>
                </c:pt>
                <c:pt idx="9842">
                  <c:v>0.82786492849981919</c:v>
                </c:pt>
                <c:pt idx="9843">
                  <c:v>0.82785127858402519</c:v>
                </c:pt>
                <c:pt idx="9844">
                  <c:v>0.82781949298861479</c:v>
                </c:pt>
                <c:pt idx="9845">
                  <c:v>0.82778433031113374</c:v>
                </c:pt>
                <c:pt idx="9846">
                  <c:v>0.82776777953473857</c:v>
                </c:pt>
                <c:pt idx="9847">
                  <c:v>0.82775118811880777</c:v>
                </c:pt>
                <c:pt idx="9848">
                  <c:v>0.8277513341150422</c:v>
                </c:pt>
                <c:pt idx="9849">
                  <c:v>0.8277332322594686</c:v>
                </c:pt>
                <c:pt idx="9850">
                  <c:v>0.827724689892395</c:v>
                </c:pt>
                <c:pt idx="9851">
                  <c:v>0.82772400382314026</c:v>
                </c:pt>
                <c:pt idx="9852">
                  <c:v>0.82771755328381047</c:v>
                </c:pt>
                <c:pt idx="9853">
                  <c:v>0.82772626845160491</c:v>
                </c:pt>
                <c:pt idx="9854">
                  <c:v>0.82772365280665527</c:v>
                </c:pt>
                <c:pt idx="9855">
                  <c:v>0.82771929433780789</c:v>
                </c:pt>
                <c:pt idx="9856">
                  <c:v>0.82772368757366155</c:v>
                </c:pt>
                <c:pt idx="9857">
                  <c:v>0.82772293342351544</c:v>
                </c:pt>
                <c:pt idx="9858">
                  <c:v>0.8277141153831431</c:v>
                </c:pt>
                <c:pt idx="9859">
                  <c:v>0.827710744722435</c:v>
                </c:pt>
                <c:pt idx="9860">
                  <c:v>0.82771384034671347</c:v>
                </c:pt>
                <c:pt idx="9861">
                  <c:v>0.82772024392717625</c:v>
                </c:pt>
                <c:pt idx="9862">
                  <c:v>0.82772687730574157</c:v>
                </c:pt>
                <c:pt idx="9863">
                  <c:v>0.82772933482595179</c:v>
                </c:pt>
                <c:pt idx="9864">
                  <c:v>0.82773441893391453</c:v>
                </c:pt>
                <c:pt idx="9865">
                  <c:v>0.82773005804430211</c:v>
                </c:pt>
                <c:pt idx="9866">
                  <c:v>0.82774090383212451</c:v>
                </c:pt>
                <c:pt idx="9867">
                  <c:v>0.82777260878533243</c:v>
                </c:pt>
                <c:pt idx="9868">
                  <c:v>0.82778663473820202</c:v>
                </c:pt>
                <c:pt idx="9869">
                  <c:v>0.82780744886932345</c:v>
                </c:pt>
                <c:pt idx="9870">
                  <c:v>0.82782191416198614</c:v>
                </c:pt>
                <c:pt idx="9871">
                  <c:v>0.82783010380603017</c:v>
                </c:pt>
                <c:pt idx="9872">
                  <c:v>0.827835772116989</c:v>
                </c:pt>
                <c:pt idx="9873">
                  <c:v>0.82784366663357878</c:v>
                </c:pt>
                <c:pt idx="9874">
                  <c:v>0.82784264715474298</c:v>
                </c:pt>
                <c:pt idx="9875">
                  <c:v>0.82783074299376924</c:v>
                </c:pt>
                <c:pt idx="9876">
                  <c:v>0.82778931712694903</c:v>
                </c:pt>
                <c:pt idx="9877">
                  <c:v>0.82777639112973023</c:v>
                </c:pt>
                <c:pt idx="9878">
                  <c:v>0.82776205436710526</c:v>
                </c:pt>
                <c:pt idx="9879">
                  <c:v>0.82774377913729735</c:v>
                </c:pt>
                <c:pt idx="9880">
                  <c:v>0.82772912743760751</c:v>
                </c:pt>
                <c:pt idx="9881">
                  <c:v>0.82771845149490342</c:v>
                </c:pt>
                <c:pt idx="9882">
                  <c:v>0.82771170254174209</c:v>
                </c:pt>
                <c:pt idx="9883">
                  <c:v>0.82770815276098175</c:v>
                </c:pt>
                <c:pt idx="9884">
                  <c:v>0.82771169484664098</c:v>
                </c:pt>
                <c:pt idx="9885">
                  <c:v>0.8277276484259225</c:v>
                </c:pt>
                <c:pt idx="9886">
                  <c:v>0.82772970630291198</c:v>
                </c:pt>
                <c:pt idx="9887">
                  <c:v>0.82772456076416379</c:v>
                </c:pt>
                <c:pt idx="9888">
                  <c:v>0.82773312123430332</c:v>
                </c:pt>
                <c:pt idx="9889">
                  <c:v>0.82772674230498089</c:v>
                </c:pt>
                <c:pt idx="9890">
                  <c:v>0.82772086045173365</c:v>
                </c:pt>
                <c:pt idx="9891">
                  <c:v>0.82771070426228188</c:v>
                </c:pt>
                <c:pt idx="9892">
                  <c:v>0.82771691919433543</c:v>
                </c:pt>
                <c:pt idx="9893">
                  <c:v>0.82770427771254318</c:v>
                </c:pt>
                <c:pt idx="9894">
                  <c:v>0.82771572170379859</c:v>
                </c:pt>
                <c:pt idx="9895">
                  <c:v>0.82772507706565157</c:v>
                </c:pt>
                <c:pt idx="9896">
                  <c:v>0.82775254918780294</c:v>
                </c:pt>
                <c:pt idx="9897">
                  <c:v>0.82777230991401451</c:v>
                </c:pt>
                <c:pt idx="9898">
                  <c:v>0.82778437646774428</c:v>
                </c:pt>
                <c:pt idx="9899">
                  <c:v>0.82779894070973836</c:v>
                </c:pt>
                <c:pt idx="9900">
                  <c:v>0.82782049904052724</c:v>
                </c:pt>
                <c:pt idx="9901">
                  <c:v>0.82782900271734805</c:v>
                </c:pt>
                <c:pt idx="9902">
                  <c:v>0.82783842484767844</c:v>
                </c:pt>
                <c:pt idx="9903">
                  <c:v>0.8278475517871986</c:v>
                </c:pt>
                <c:pt idx="9904">
                  <c:v>0.82785097431165955</c:v>
                </c:pt>
                <c:pt idx="9905">
                  <c:v>0.82784086806135759</c:v>
                </c:pt>
                <c:pt idx="9906">
                  <c:v>0.82780213975542793</c:v>
                </c:pt>
                <c:pt idx="9907">
                  <c:v>0.82777564089214595</c:v>
                </c:pt>
                <c:pt idx="9908">
                  <c:v>0.827761810276467</c:v>
                </c:pt>
                <c:pt idx="9909">
                  <c:v>0.82774361111475048</c:v>
                </c:pt>
                <c:pt idx="9910">
                  <c:v>0.82773040033468648</c:v>
                </c:pt>
                <c:pt idx="9911">
                  <c:v>0.82773008730822917</c:v>
                </c:pt>
                <c:pt idx="9912">
                  <c:v>0.8277261420502332</c:v>
                </c:pt>
                <c:pt idx="9913">
                  <c:v>0.82772053648247379</c:v>
                </c:pt>
                <c:pt idx="9914">
                  <c:v>0.82771196123432134</c:v>
                </c:pt>
                <c:pt idx="9915">
                  <c:v>0.82771001846044612</c:v>
                </c:pt>
                <c:pt idx="9916">
                  <c:v>0.82771213003444444</c:v>
                </c:pt>
                <c:pt idx="9917">
                  <c:v>0.8277077635010458</c:v>
                </c:pt>
                <c:pt idx="9918">
                  <c:v>0.82770526591481286</c:v>
                </c:pt>
                <c:pt idx="9919">
                  <c:v>0.82770116780641367</c:v>
                </c:pt>
                <c:pt idx="9920">
                  <c:v>0.8277010152234292</c:v>
                </c:pt>
                <c:pt idx="9921">
                  <c:v>0.82770221002578226</c:v>
                </c:pt>
                <c:pt idx="9922">
                  <c:v>0.82771060128767271</c:v>
                </c:pt>
                <c:pt idx="9923">
                  <c:v>0.82770557364225406</c:v>
                </c:pt>
                <c:pt idx="9924">
                  <c:v>0.82769862549201123</c:v>
                </c:pt>
                <c:pt idx="9925">
                  <c:v>0.82769262091790019</c:v>
                </c:pt>
                <c:pt idx="9926">
                  <c:v>0.82769868719021567</c:v>
                </c:pt>
                <c:pt idx="9927">
                  <c:v>0.82771178615354268</c:v>
                </c:pt>
                <c:pt idx="9928">
                  <c:v>0.82773510542529061</c:v>
                </c:pt>
                <c:pt idx="9929">
                  <c:v>0.82776682351332298</c:v>
                </c:pt>
                <c:pt idx="9930">
                  <c:v>0.82778988671731957</c:v>
                </c:pt>
                <c:pt idx="9931">
                  <c:v>0.82780546994198756</c:v>
                </c:pt>
                <c:pt idx="9932">
                  <c:v>0.82782039107299621</c:v>
                </c:pt>
                <c:pt idx="9933">
                  <c:v>0.82782868617577032</c:v>
                </c:pt>
                <c:pt idx="9934">
                  <c:v>0.82784129931191919</c:v>
                </c:pt>
                <c:pt idx="9935">
                  <c:v>0.82784186192140918</c:v>
                </c:pt>
                <c:pt idx="9936">
                  <c:v>0.8278419286898866</c:v>
                </c:pt>
                <c:pt idx="9937">
                  <c:v>0.82781393157882266</c:v>
                </c:pt>
                <c:pt idx="9938">
                  <c:v>0.82778341749072593</c:v>
                </c:pt>
                <c:pt idx="9939">
                  <c:v>0.82776352450129786</c:v>
                </c:pt>
                <c:pt idx="9940">
                  <c:v>0.8277394671698306</c:v>
                </c:pt>
                <c:pt idx="9941">
                  <c:v>0.82773192110825378</c:v>
                </c:pt>
                <c:pt idx="9942">
                  <c:v>0.82772595908428603</c:v>
                </c:pt>
                <c:pt idx="9943">
                  <c:v>0.82771968604649981</c:v>
                </c:pt>
                <c:pt idx="9944">
                  <c:v>0.82771338574674092</c:v>
                </c:pt>
                <c:pt idx="9945">
                  <c:v>0.82770858755465471</c:v>
                </c:pt>
                <c:pt idx="9946">
                  <c:v>0.82771416504418938</c:v>
                </c:pt>
                <c:pt idx="9947">
                  <c:v>0.82771285355888924</c:v>
                </c:pt>
                <c:pt idx="9948">
                  <c:v>0.82771225646380719</c:v>
                </c:pt>
                <c:pt idx="9949">
                  <c:v>0.82770275635477786</c:v>
                </c:pt>
                <c:pt idx="9950">
                  <c:v>0.82771846158608919</c:v>
                </c:pt>
                <c:pt idx="9951">
                  <c:v>0.82771392490147777</c:v>
                </c:pt>
                <c:pt idx="9952">
                  <c:v>0.82771795876419596</c:v>
                </c:pt>
                <c:pt idx="9953">
                  <c:v>0.82771327866950228</c:v>
                </c:pt>
                <c:pt idx="9954">
                  <c:v>0.82770457831839661</c:v>
                </c:pt>
                <c:pt idx="9955">
                  <c:v>0.82769960488014438</c:v>
                </c:pt>
                <c:pt idx="9956">
                  <c:v>0.82770774044373374</c:v>
                </c:pt>
                <c:pt idx="9957">
                  <c:v>0.82770974776938444</c:v>
                </c:pt>
                <c:pt idx="9958">
                  <c:v>0.8277006241935928</c:v>
                </c:pt>
                <c:pt idx="9959">
                  <c:v>0.82770157811433354</c:v>
                </c:pt>
                <c:pt idx="9960">
                  <c:v>0.8277119948682965</c:v>
                </c:pt>
                <c:pt idx="9961">
                  <c:v>0.82773506139734609</c:v>
                </c:pt>
                <c:pt idx="9962">
                  <c:v>0.8277646907152687</c:v>
                </c:pt>
                <c:pt idx="9963">
                  <c:v>0.82778861668780734</c:v>
                </c:pt>
                <c:pt idx="9964">
                  <c:v>0.82780656140028097</c:v>
                </c:pt>
                <c:pt idx="9965">
                  <c:v>0.82782243671944922</c:v>
                </c:pt>
                <c:pt idx="9966">
                  <c:v>0.82783593895714447</c:v>
                </c:pt>
                <c:pt idx="9967">
                  <c:v>0.82784828699334667</c:v>
                </c:pt>
                <c:pt idx="9968">
                  <c:v>0.82784628165565477</c:v>
                </c:pt>
                <c:pt idx="9969">
                  <c:v>0.82782874347924651</c:v>
                </c:pt>
                <c:pt idx="9970">
                  <c:v>0.82780362841149702</c:v>
                </c:pt>
                <c:pt idx="9971">
                  <c:v>0.82778158390875978</c:v>
                </c:pt>
                <c:pt idx="9972">
                  <c:v>0.82777037591891112</c:v>
                </c:pt>
                <c:pt idx="9973">
                  <c:v>0.82774899145851843</c:v>
                </c:pt>
                <c:pt idx="9974">
                  <c:v>0.827734753377806</c:v>
                </c:pt>
                <c:pt idx="9975">
                  <c:v>0.82771727521773775</c:v>
                </c:pt>
                <c:pt idx="9976">
                  <c:v>0.82771143074232933</c:v>
                </c:pt>
                <c:pt idx="9977">
                  <c:v>0.82770570241503039</c:v>
                </c:pt>
                <c:pt idx="9978">
                  <c:v>0.82770131461890006</c:v>
                </c:pt>
                <c:pt idx="9979">
                  <c:v>0.8277037526215989</c:v>
                </c:pt>
                <c:pt idx="9980">
                  <c:v>0.82769012259276664</c:v>
                </c:pt>
                <c:pt idx="9981">
                  <c:v>0.82770016183185258</c:v>
                </c:pt>
                <c:pt idx="9982">
                  <c:v>0.8277122610239227</c:v>
                </c:pt>
                <c:pt idx="9983">
                  <c:v>0.82771100322494673</c:v>
                </c:pt>
                <c:pt idx="9984">
                  <c:v>0.82771300006528115</c:v>
                </c:pt>
                <c:pt idx="9985">
                  <c:v>0.82770891757582699</c:v>
                </c:pt>
                <c:pt idx="9986">
                  <c:v>0.82770103874153833</c:v>
                </c:pt>
                <c:pt idx="9987">
                  <c:v>0.82768773440250598</c:v>
                </c:pt>
                <c:pt idx="9988">
                  <c:v>0.8276920374924801</c:v>
                </c:pt>
                <c:pt idx="9989">
                  <c:v>0.82771043016881596</c:v>
                </c:pt>
                <c:pt idx="9990">
                  <c:v>0.82769698896777588</c:v>
                </c:pt>
                <c:pt idx="9991">
                  <c:v>0.82770564135369507</c:v>
                </c:pt>
                <c:pt idx="9992">
                  <c:v>0.8277029805477697</c:v>
                </c:pt>
                <c:pt idx="9993">
                  <c:v>0.82773889957810343</c:v>
                </c:pt>
                <c:pt idx="9994">
                  <c:v>0.8277670014863483</c:v>
                </c:pt>
                <c:pt idx="9995">
                  <c:v>0.82777446573401592</c:v>
                </c:pt>
                <c:pt idx="9996">
                  <c:v>0.82779749703857286</c:v>
                </c:pt>
                <c:pt idx="9997">
                  <c:v>0.82780887514095869</c:v>
                </c:pt>
                <c:pt idx="9998">
                  <c:v>0.82782357181155675</c:v>
                </c:pt>
                <c:pt idx="9999">
                  <c:v>0.82783857508724934</c:v>
                </c:pt>
                <c:pt idx="10000">
                  <c:v>0.82784376485800504</c:v>
                </c:pt>
                <c:pt idx="10001">
                  <c:v>0.82783743019936584</c:v>
                </c:pt>
                <c:pt idx="10002">
                  <c:v>0.82783164588100466</c:v>
                </c:pt>
                <c:pt idx="10003">
                  <c:v>0.82779037774479347</c:v>
                </c:pt>
                <c:pt idx="10004">
                  <c:v>0.82777564758092748</c:v>
                </c:pt>
                <c:pt idx="10005">
                  <c:v>0.82775431584989989</c:v>
                </c:pt>
                <c:pt idx="10006">
                  <c:v>0.82774593579823086</c:v>
                </c:pt>
                <c:pt idx="10007">
                  <c:v>0.82773284042737572</c:v>
                </c:pt>
                <c:pt idx="10008">
                  <c:v>0.82772701811898675</c:v>
                </c:pt>
                <c:pt idx="10009">
                  <c:v>0.82771870618688492</c:v>
                </c:pt>
                <c:pt idx="10010">
                  <c:v>0.82771386706316386</c:v>
                </c:pt>
                <c:pt idx="10011">
                  <c:v>0.8277165117539822</c:v>
                </c:pt>
                <c:pt idx="10012">
                  <c:v>0.8277209997978624</c:v>
                </c:pt>
                <c:pt idx="10013">
                  <c:v>0.82772227255423414</c:v>
                </c:pt>
                <c:pt idx="10014">
                  <c:v>0.82772286942057305</c:v>
                </c:pt>
                <c:pt idx="10015">
                  <c:v>0.82771961197705191</c:v>
                </c:pt>
                <c:pt idx="10016">
                  <c:v>0.82771469063129555</c:v>
                </c:pt>
                <c:pt idx="10017">
                  <c:v>0.82770930088588224</c:v>
                </c:pt>
                <c:pt idx="10018">
                  <c:v>0.82771114571674542</c:v>
                </c:pt>
                <c:pt idx="10019">
                  <c:v>0.82771135587062483</c:v>
                </c:pt>
                <c:pt idx="10020">
                  <c:v>0.82770682197622869</c:v>
                </c:pt>
                <c:pt idx="10021">
                  <c:v>0.8277089177658945</c:v>
                </c:pt>
                <c:pt idx="10022">
                  <c:v>0.82771370916716769</c:v>
                </c:pt>
                <c:pt idx="10023">
                  <c:v>0.82770471335783302</c:v>
                </c:pt>
                <c:pt idx="10024">
                  <c:v>0.82771071037755017</c:v>
                </c:pt>
                <c:pt idx="10025">
                  <c:v>0.82771945812032921</c:v>
                </c:pt>
                <c:pt idx="10026">
                  <c:v>0.82775345635373965</c:v>
                </c:pt>
                <c:pt idx="10027">
                  <c:v>0.82777227730035419</c:v>
                </c:pt>
                <c:pt idx="10028">
                  <c:v>0.82778090517584046</c:v>
                </c:pt>
                <c:pt idx="10029">
                  <c:v>0.82780580284141103</c:v>
                </c:pt>
                <c:pt idx="10030">
                  <c:v>0.82781066250295843</c:v>
                </c:pt>
                <c:pt idx="10031">
                  <c:v>0.82782394128656245</c:v>
                </c:pt>
                <c:pt idx="10032">
                  <c:v>0.82783842330652135</c:v>
                </c:pt>
                <c:pt idx="10033">
                  <c:v>0.82784636991560689</c:v>
                </c:pt>
                <c:pt idx="10034">
                  <c:v>0.82783731462476973</c:v>
                </c:pt>
                <c:pt idx="10035">
                  <c:v>0.82780384786499051</c:v>
                </c:pt>
                <c:pt idx="10036">
                  <c:v>0.82777240286410469</c:v>
                </c:pt>
                <c:pt idx="10037">
                  <c:v>0.82775414052638241</c:v>
                </c:pt>
                <c:pt idx="10038">
                  <c:v>0.82774243730771013</c:v>
                </c:pt>
                <c:pt idx="10039">
                  <c:v>0.82773192187183464</c:v>
                </c:pt>
                <c:pt idx="10040">
                  <c:v>0.82772508663268429</c:v>
                </c:pt>
                <c:pt idx="10041">
                  <c:v>0.82771535557852594</c:v>
                </c:pt>
                <c:pt idx="10042">
                  <c:v>0.82770735761584502</c:v>
                </c:pt>
                <c:pt idx="10043">
                  <c:v>0.827714273317815</c:v>
                </c:pt>
                <c:pt idx="10044">
                  <c:v>0.82770873519407784</c:v>
                </c:pt>
                <c:pt idx="10045">
                  <c:v>0.82771262187485939</c:v>
                </c:pt>
                <c:pt idx="10046">
                  <c:v>0.82772918923784333</c:v>
                </c:pt>
                <c:pt idx="10047">
                  <c:v>0.82772608441598239</c:v>
                </c:pt>
                <c:pt idx="10048">
                  <c:v>0.82771689064462894</c:v>
                </c:pt>
                <c:pt idx="10049">
                  <c:v>0.82771695613936802</c:v>
                </c:pt>
                <c:pt idx="10050">
                  <c:v>0.82772567516705309</c:v>
                </c:pt>
                <c:pt idx="10051">
                  <c:v>0.82772786506452045</c:v>
                </c:pt>
                <c:pt idx="10052">
                  <c:v>0.82773325696327993</c:v>
                </c:pt>
                <c:pt idx="10053">
                  <c:v>0.82771983224679735</c:v>
                </c:pt>
                <c:pt idx="10054">
                  <c:v>0.82772900559635143</c:v>
                </c:pt>
                <c:pt idx="10055">
                  <c:v>0.82772879605466099</c:v>
                </c:pt>
                <c:pt idx="10056">
                  <c:v>0.82771644401786093</c:v>
                </c:pt>
                <c:pt idx="10057">
                  <c:v>0.82773606287514734</c:v>
                </c:pt>
                <c:pt idx="10058">
                  <c:v>0.82776076631187823</c:v>
                </c:pt>
                <c:pt idx="10059">
                  <c:v>0.82777190332858874</c:v>
                </c:pt>
                <c:pt idx="10060">
                  <c:v>0.82780341666378932</c:v>
                </c:pt>
                <c:pt idx="10061">
                  <c:v>0.82782625068187243</c:v>
                </c:pt>
                <c:pt idx="10062">
                  <c:v>0.82784164823841377</c:v>
                </c:pt>
                <c:pt idx="10063">
                  <c:v>0.82785557080854821</c:v>
                </c:pt>
                <c:pt idx="10064">
                  <c:v>0.82785826292971521</c:v>
                </c:pt>
                <c:pt idx="10065">
                  <c:v>0.8278450033962037</c:v>
                </c:pt>
                <c:pt idx="10066">
                  <c:v>0.82781054365598061</c:v>
                </c:pt>
                <c:pt idx="10067">
                  <c:v>0.82778808516481572</c:v>
                </c:pt>
                <c:pt idx="10068">
                  <c:v>0.82777324303282085</c:v>
                </c:pt>
                <c:pt idx="10069">
                  <c:v>0.82776114634955167</c:v>
                </c:pt>
                <c:pt idx="10070">
                  <c:v>0.8277436097143005</c:v>
                </c:pt>
                <c:pt idx="10071">
                  <c:v>0.82773066739791168</c:v>
                </c:pt>
                <c:pt idx="10072">
                  <c:v>0.82772538828353293</c:v>
                </c:pt>
                <c:pt idx="10073">
                  <c:v>0.82773406377943537</c:v>
                </c:pt>
                <c:pt idx="10074">
                  <c:v>0.82772160671671136</c:v>
                </c:pt>
                <c:pt idx="10075">
                  <c:v>0.82770979397535527</c:v>
                </c:pt>
                <c:pt idx="10076">
                  <c:v>0.82771654420225493</c:v>
                </c:pt>
                <c:pt idx="10077">
                  <c:v>0.82772573985953568</c:v>
                </c:pt>
                <c:pt idx="10078">
                  <c:v>0.82771529301470925</c:v>
                </c:pt>
                <c:pt idx="10079">
                  <c:v>0.82771746031235094</c:v>
                </c:pt>
                <c:pt idx="10080">
                  <c:v>0.82771677565754176</c:v>
                </c:pt>
                <c:pt idx="10081">
                  <c:v>0.82771535666219676</c:v>
                </c:pt>
                <c:pt idx="10082">
                  <c:v>0.82770182205358012</c:v>
                </c:pt>
                <c:pt idx="10083">
                  <c:v>0.82770745358489373</c:v>
                </c:pt>
                <c:pt idx="10084">
                  <c:v>0.82771498905912277</c:v>
                </c:pt>
                <c:pt idx="10085">
                  <c:v>0.82770885144421869</c:v>
                </c:pt>
                <c:pt idx="10086">
                  <c:v>0.82769653232717344</c:v>
                </c:pt>
                <c:pt idx="10087">
                  <c:v>0.82771596151573557</c:v>
                </c:pt>
                <c:pt idx="10088">
                  <c:v>0.8277252033543071</c:v>
                </c:pt>
                <c:pt idx="10089">
                  <c:v>0.82775945244448879</c:v>
                </c:pt>
                <c:pt idx="10090">
                  <c:v>0.82778240713212126</c:v>
                </c:pt>
                <c:pt idx="10091">
                  <c:v>0.82780441854971654</c:v>
                </c:pt>
                <c:pt idx="10092">
                  <c:v>0.82781920076740279</c:v>
                </c:pt>
                <c:pt idx="10093">
                  <c:v>0.82782787311763517</c:v>
                </c:pt>
                <c:pt idx="10094">
                  <c:v>0.8278353664498469</c:v>
                </c:pt>
                <c:pt idx="10095">
                  <c:v>0.82784988315946062</c:v>
                </c:pt>
                <c:pt idx="10096">
                  <c:v>0.82785225775741067</c:v>
                </c:pt>
                <c:pt idx="10097">
                  <c:v>0.82784377450238922</c:v>
                </c:pt>
                <c:pt idx="10098">
                  <c:v>0.82781966528248907</c:v>
                </c:pt>
                <c:pt idx="10099">
                  <c:v>0.8277750305355277</c:v>
                </c:pt>
                <c:pt idx="10100">
                  <c:v>0.82776463110705456</c:v>
                </c:pt>
                <c:pt idx="10101">
                  <c:v>0.82773710369406606</c:v>
                </c:pt>
                <c:pt idx="10102">
                  <c:v>0.82772982343266077</c:v>
                </c:pt>
                <c:pt idx="10103">
                  <c:v>0.8277242983663966</c:v>
                </c:pt>
                <c:pt idx="10104">
                  <c:v>0.82771849695128896</c:v>
                </c:pt>
                <c:pt idx="10105">
                  <c:v>0.82771981585027588</c:v>
                </c:pt>
                <c:pt idx="10106">
                  <c:v>0.82772485377694771</c:v>
                </c:pt>
                <c:pt idx="10107">
                  <c:v>0.82772823262891881</c:v>
                </c:pt>
                <c:pt idx="10108">
                  <c:v>0.8277226262202273</c:v>
                </c:pt>
                <c:pt idx="10109">
                  <c:v>0.82771059221680177</c:v>
                </c:pt>
                <c:pt idx="10110">
                  <c:v>0.82770624557036487</c:v>
                </c:pt>
                <c:pt idx="10111">
                  <c:v>0.82770414060779662</c:v>
                </c:pt>
                <c:pt idx="10112">
                  <c:v>0.82771723637278238</c:v>
                </c:pt>
                <c:pt idx="10113">
                  <c:v>0.82772593052058396</c:v>
                </c:pt>
                <c:pt idx="10114">
                  <c:v>0.82771582299654367</c:v>
                </c:pt>
                <c:pt idx="10115">
                  <c:v>0.82771646614620475</c:v>
                </c:pt>
                <c:pt idx="10116">
                  <c:v>0.82771816535028386</c:v>
                </c:pt>
                <c:pt idx="10117">
                  <c:v>0.82771246040038693</c:v>
                </c:pt>
                <c:pt idx="10118">
                  <c:v>0.82771168529360373</c:v>
                </c:pt>
                <c:pt idx="10119">
                  <c:v>0.82769619571925113</c:v>
                </c:pt>
                <c:pt idx="10120">
                  <c:v>0.82769719592331403</c:v>
                </c:pt>
                <c:pt idx="10121">
                  <c:v>0.82770214232833661</c:v>
                </c:pt>
                <c:pt idx="10122">
                  <c:v>0.82773215257422517</c:v>
                </c:pt>
                <c:pt idx="10123">
                  <c:v>0.82776593884518035</c:v>
                </c:pt>
                <c:pt idx="10124">
                  <c:v>0.82778316977962485</c:v>
                </c:pt>
                <c:pt idx="10125">
                  <c:v>0.82780163071623503</c:v>
                </c:pt>
                <c:pt idx="10126">
                  <c:v>0.82782157516128985</c:v>
                </c:pt>
                <c:pt idx="10127">
                  <c:v>0.82782767899082688</c:v>
                </c:pt>
                <c:pt idx="10128">
                  <c:v>0.82783912805235538</c:v>
                </c:pt>
                <c:pt idx="10129">
                  <c:v>0.82784451114766289</c:v>
                </c:pt>
                <c:pt idx="10130">
                  <c:v>0.82782859596653502</c:v>
                </c:pt>
                <c:pt idx="10131">
                  <c:v>0.82780754364198506</c:v>
                </c:pt>
                <c:pt idx="10132">
                  <c:v>0.82778564987498071</c:v>
                </c:pt>
                <c:pt idx="10133">
                  <c:v>0.82777454331858424</c:v>
                </c:pt>
                <c:pt idx="10134">
                  <c:v>0.82777105049652999</c:v>
                </c:pt>
                <c:pt idx="10135">
                  <c:v>0.82774925124545307</c:v>
                </c:pt>
                <c:pt idx="10136">
                  <c:v>0.82774112625521601</c:v>
                </c:pt>
                <c:pt idx="10137">
                  <c:v>0.8277382683142086</c:v>
                </c:pt>
                <c:pt idx="10138">
                  <c:v>0.82773333541346072</c:v>
                </c:pt>
                <c:pt idx="10139">
                  <c:v>0.82772072845593592</c:v>
                </c:pt>
                <c:pt idx="10140">
                  <c:v>0.82771330072049487</c:v>
                </c:pt>
                <c:pt idx="10141">
                  <c:v>0.82771290930721275</c:v>
                </c:pt>
                <c:pt idx="10142">
                  <c:v>0.82771765284533083</c:v>
                </c:pt>
                <c:pt idx="10143">
                  <c:v>0.82772147598065648</c:v>
                </c:pt>
                <c:pt idx="10144">
                  <c:v>0.82772086511388077</c:v>
                </c:pt>
                <c:pt idx="10145">
                  <c:v>0.82771407931771834</c:v>
                </c:pt>
                <c:pt idx="10146">
                  <c:v>0.82772499482962081</c:v>
                </c:pt>
                <c:pt idx="10147">
                  <c:v>0.82772154231632766</c:v>
                </c:pt>
                <c:pt idx="10148">
                  <c:v>0.82772119825604307</c:v>
                </c:pt>
                <c:pt idx="10149">
                  <c:v>0.82771369989223387</c:v>
                </c:pt>
                <c:pt idx="10150">
                  <c:v>0.82770924479278851</c:v>
                </c:pt>
                <c:pt idx="10151">
                  <c:v>0.82770617660986556</c:v>
                </c:pt>
                <c:pt idx="10152">
                  <c:v>0.82771200173314985</c:v>
                </c:pt>
                <c:pt idx="10153">
                  <c:v>0.82770214241637263</c:v>
                </c:pt>
                <c:pt idx="10154">
                  <c:v>0.8277047017008099</c:v>
                </c:pt>
                <c:pt idx="10155">
                  <c:v>0.82770626991541074</c:v>
                </c:pt>
                <c:pt idx="10156">
                  <c:v>0.82772253258390749</c:v>
                </c:pt>
                <c:pt idx="10157">
                  <c:v>0.82775945639241533</c:v>
                </c:pt>
                <c:pt idx="10158">
                  <c:v>0.82778123341311682</c:v>
                </c:pt>
                <c:pt idx="10159">
                  <c:v>0.82780168669330167</c:v>
                </c:pt>
                <c:pt idx="10160">
                  <c:v>0.82781923038678462</c:v>
                </c:pt>
                <c:pt idx="10161">
                  <c:v>0.82783332115884867</c:v>
                </c:pt>
                <c:pt idx="10162">
                  <c:v>0.82785014797799283</c:v>
                </c:pt>
                <c:pt idx="10163">
                  <c:v>0.82784783250609029</c:v>
                </c:pt>
                <c:pt idx="10164">
                  <c:v>0.82784107162848697</c:v>
                </c:pt>
                <c:pt idx="10165">
                  <c:v>0.82779853406095683</c:v>
                </c:pt>
                <c:pt idx="10166">
                  <c:v>0.82777516450528876</c:v>
                </c:pt>
                <c:pt idx="10167">
                  <c:v>0.82776312276808672</c:v>
                </c:pt>
                <c:pt idx="10168">
                  <c:v>0.82774457118943523</c:v>
                </c:pt>
                <c:pt idx="10169">
                  <c:v>0.82774609808895538</c:v>
                </c:pt>
                <c:pt idx="10170">
                  <c:v>0.82774181084666942</c:v>
                </c:pt>
                <c:pt idx="10171">
                  <c:v>0.82773610347600757</c:v>
                </c:pt>
                <c:pt idx="10172">
                  <c:v>0.82773304643995016</c:v>
                </c:pt>
                <c:pt idx="10173">
                  <c:v>0.82772495895426346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CB-4344-A6C8-9143FDE76992}"/>
            </c:ext>
          </c:extLst>
        </c:ser>
        <c:ser>
          <c:idx val="1"/>
          <c:order val="1"/>
          <c:tx>
            <c:v>pre-eroded thickness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'[erosion_run2_data.xlsx]adjusted values'!$B$3:$B$5769</c:f>
              <c:numCache>
                <c:formatCode>General</c:formatCode>
                <c:ptCount val="5767"/>
                <c:pt idx="0">
                  <c:v>0.8359509148412807</c:v>
                </c:pt>
                <c:pt idx="1">
                  <c:v>0.83589500000000005</c:v>
                </c:pt>
                <c:pt idx="2">
                  <c:v>0.83589400000000003</c:v>
                </c:pt>
                <c:pt idx="3">
                  <c:v>0.835897</c:v>
                </c:pt>
                <c:pt idx="4">
                  <c:v>0.835897</c:v>
                </c:pt>
                <c:pt idx="5">
                  <c:v>0.83589500000000005</c:v>
                </c:pt>
                <c:pt idx="6">
                  <c:v>0.83589500000000005</c:v>
                </c:pt>
                <c:pt idx="7">
                  <c:v>0.83589800000000003</c:v>
                </c:pt>
                <c:pt idx="8">
                  <c:v>0.83589500000000005</c:v>
                </c:pt>
                <c:pt idx="9">
                  <c:v>0.83589599999999997</c:v>
                </c:pt>
                <c:pt idx="10">
                  <c:v>0.83589199999999997</c:v>
                </c:pt>
                <c:pt idx="11">
                  <c:v>0.83589599999999997</c:v>
                </c:pt>
                <c:pt idx="12">
                  <c:v>0.83589199999999997</c:v>
                </c:pt>
                <c:pt idx="13">
                  <c:v>0.83589100000000005</c:v>
                </c:pt>
                <c:pt idx="14">
                  <c:v>0.83589400000000003</c:v>
                </c:pt>
                <c:pt idx="15">
                  <c:v>0.83589100000000005</c:v>
                </c:pt>
                <c:pt idx="16">
                  <c:v>0.835893</c:v>
                </c:pt>
                <c:pt idx="17">
                  <c:v>0.83589199999999997</c:v>
                </c:pt>
                <c:pt idx="18">
                  <c:v>0.83589000000000002</c:v>
                </c:pt>
                <c:pt idx="19">
                  <c:v>0.835893</c:v>
                </c:pt>
                <c:pt idx="20">
                  <c:v>0.83589000000000002</c:v>
                </c:pt>
                <c:pt idx="21">
                  <c:v>0.83589500000000005</c:v>
                </c:pt>
                <c:pt idx="22">
                  <c:v>0.83589100000000005</c:v>
                </c:pt>
                <c:pt idx="23">
                  <c:v>0.835893</c:v>
                </c:pt>
                <c:pt idx="24">
                  <c:v>0.835893</c:v>
                </c:pt>
                <c:pt idx="25">
                  <c:v>0.835893</c:v>
                </c:pt>
                <c:pt idx="26">
                  <c:v>0.83589000000000002</c:v>
                </c:pt>
                <c:pt idx="27">
                  <c:v>0.83589000000000002</c:v>
                </c:pt>
                <c:pt idx="28">
                  <c:v>0.83589199999999997</c:v>
                </c:pt>
                <c:pt idx="29">
                  <c:v>0.83589000000000002</c:v>
                </c:pt>
                <c:pt idx="30">
                  <c:v>0.83588899999999999</c:v>
                </c:pt>
                <c:pt idx="31">
                  <c:v>0.83588600000000002</c:v>
                </c:pt>
                <c:pt idx="32">
                  <c:v>0.83588799999999996</c:v>
                </c:pt>
                <c:pt idx="33">
                  <c:v>0.83588499999999999</c:v>
                </c:pt>
                <c:pt idx="34">
                  <c:v>0.83588200000000001</c:v>
                </c:pt>
                <c:pt idx="35">
                  <c:v>0.83588200000000001</c:v>
                </c:pt>
                <c:pt idx="36">
                  <c:v>0.83587999999999996</c:v>
                </c:pt>
                <c:pt idx="37">
                  <c:v>0.83588300000000004</c:v>
                </c:pt>
                <c:pt idx="38">
                  <c:v>0.83587699999999998</c:v>
                </c:pt>
                <c:pt idx="39">
                  <c:v>0.83588200000000001</c:v>
                </c:pt>
                <c:pt idx="40">
                  <c:v>0.83587599999999995</c:v>
                </c:pt>
                <c:pt idx="41">
                  <c:v>0.83587299999999998</c:v>
                </c:pt>
                <c:pt idx="42">
                  <c:v>0.83587599999999995</c:v>
                </c:pt>
                <c:pt idx="43">
                  <c:v>0.83587500000000003</c:v>
                </c:pt>
                <c:pt idx="44">
                  <c:v>0.83587400000000001</c:v>
                </c:pt>
                <c:pt idx="45">
                  <c:v>0.83587299999999998</c:v>
                </c:pt>
                <c:pt idx="46">
                  <c:v>0.83587199999999995</c:v>
                </c:pt>
                <c:pt idx="47">
                  <c:v>0.83587</c:v>
                </c:pt>
                <c:pt idx="48">
                  <c:v>0.83587100000000003</c:v>
                </c:pt>
                <c:pt idx="49">
                  <c:v>0.835866</c:v>
                </c:pt>
                <c:pt idx="50">
                  <c:v>0.83586899999999997</c:v>
                </c:pt>
                <c:pt idx="51">
                  <c:v>0.83586499999999997</c:v>
                </c:pt>
                <c:pt idx="52">
                  <c:v>0.83586700000000003</c:v>
                </c:pt>
                <c:pt idx="53">
                  <c:v>0.83586400000000005</c:v>
                </c:pt>
                <c:pt idx="54">
                  <c:v>0.83586099999999997</c:v>
                </c:pt>
                <c:pt idx="55">
                  <c:v>0.83585799999999999</c:v>
                </c:pt>
                <c:pt idx="56">
                  <c:v>0.83585900000000002</c:v>
                </c:pt>
                <c:pt idx="57">
                  <c:v>0.83585600000000004</c:v>
                </c:pt>
                <c:pt idx="58">
                  <c:v>0.83585399999999999</c:v>
                </c:pt>
                <c:pt idx="59">
                  <c:v>0.83585500000000001</c:v>
                </c:pt>
                <c:pt idx="60">
                  <c:v>0.83585299999999996</c:v>
                </c:pt>
                <c:pt idx="61">
                  <c:v>0.83585500000000001</c:v>
                </c:pt>
                <c:pt idx="62">
                  <c:v>0.83585500000000001</c:v>
                </c:pt>
                <c:pt idx="63">
                  <c:v>0.83585699999999996</c:v>
                </c:pt>
                <c:pt idx="64">
                  <c:v>0.83585500000000001</c:v>
                </c:pt>
                <c:pt idx="65">
                  <c:v>0.83585200000000004</c:v>
                </c:pt>
                <c:pt idx="66">
                  <c:v>0.83585399999999999</c:v>
                </c:pt>
                <c:pt idx="67">
                  <c:v>0.83585399999999999</c:v>
                </c:pt>
                <c:pt idx="68">
                  <c:v>0.83584800000000004</c:v>
                </c:pt>
                <c:pt idx="69">
                  <c:v>0.83585100000000001</c:v>
                </c:pt>
                <c:pt idx="70">
                  <c:v>0.83585200000000004</c:v>
                </c:pt>
                <c:pt idx="71">
                  <c:v>0.83584999999999998</c:v>
                </c:pt>
                <c:pt idx="72">
                  <c:v>0.83584700000000001</c:v>
                </c:pt>
                <c:pt idx="73">
                  <c:v>0.83584499999999995</c:v>
                </c:pt>
                <c:pt idx="74">
                  <c:v>0.83584400000000003</c:v>
                </c:pt>
                <c:pt idx="75">
                  <c:v>0.835839</c:v>
                </c:pt>
                <c:pt idx="76">
                  <c:v>0.83584199999999997</c:v>
                </c:pt>
                <c:pt idx="77">
                  <c:v>0.83584499999999995</c:v>
                </c:pt>
                <c:pt idx="78">
                  <c:v>0.83584599999999998</c:v>
                </c:pt>
                <c:pt idx="79">
                  <c:v>0.835843</c:v>
                </c:pt>
                <c:pt idx="80">
                  <c:v>0.83584000000000003</c:v>
                </c:pt>
                <c:pt idx="81">
                  <c:v>0.83584000000000003</c:v>
                </c:pt>
                <c:pt idx="82">
                  <c:v>0.83584000000000003</c:v>
                </c:pt>
                <c:pt idx="83">
                  <c:v>0.83584000000000003</c:v>
                </c:pt>
                <c:pt idx="84">
                  <c:v>0.83584199999999997</c:v>
                </c:pt>
                <c:pt idx="85">
                  <c:v>0.835843</c:v>
                </c:pt>
                <c:pt idx="86">
                  <c:v>0.835843</c:v>
                </c:pt>
                <c:pt idx="87">
                  <c:v>0.83584400000000003</c:v>
                </c:pt>
                <c:pt idx="88">
                  <c:v>0.835843</c:v>
                </c:pt>
                <c:pt idx="89">
                  <c:v>0.83584400000000003</c:v>
                </c:pt>
                <c:pt idx="90">
                  <c:v>0.83584599999999998</c:v>
                </c:pt>
                <c:pt idx="91">
                  <c:v>0.83585100000000001</c:v>
                </c:pt>
                <c:pt idx="92">
                  <c:v>0.83584499999999995</c:v>
                </c:pt>
                <c:pt idx="93">
                  <c:v>0.83584999999999998</c:v>
                </c:pt>
                <c:pt idx="94">
                  <c:v>0.83584999999999998</c:v>
                </c:pt>
                <c:pt idx="95">
                  <c:v>0.83584999999999998</c:v>
                </c:pt>
                <c:pt idx="96">
                  <c:v>0.83585399999999999</c:v>
                </c:pt>
                <c:pt idx="97">
                  <c:v>0.83585399999999999</c:v>
                </c:pt>
                <c:pt idx="98">
                  <c:v>0.83585600000000004</c:v>
                </c:pt>
                <c:pt idx="99">
                  <c:v>0.83585900000000002</c:v>
                </c:pt>
                <c:pt idx="100">
                  <c:v>0.83585900000000002</c:v>
                </c:pt>
                <c:pt idx="101">
                  <c:v>0.83586199999999999</c:v>
                </c:pt>
                <c:pt idx="102">
                  <c:v>0.83586400000000005</c:v>
                </c:pt>
                <c:pt idx="103">
                  <c:v>0.835866</c:v>
                </c:pt>
                <c:pt idx="104">
                  <c:v>0.83586700000000003</c:v>
                </c:pt>
                <c:pt idx="105">
                  <c:v>0.83586899999999997</c:v>
                </c:pt>
                <c:pt idx="106">
                  <c:v>0.83587100000000003</c:v>
                </c:pt>
                <c:pt idx="107">
                  <c:v>0.83587299999999998</c:v>
                </c:pt>
                <c:pt idx="108">
                  <c:v>0.83587699999999998</c:v>
                </c:pt>
                <c:pt idx="109">
                  <c:v>0.83587599999999995</c:v>
                </c:pt>
                <c:pt idx="110">
                  <c:v>0.83587699999999998</c:v>
                </c:pt>
                <c:pt idx="111">
                  <c:v>0.83587900000000004</c:v>
                </c:pt>
                <c:pt idx="112">
                  <c:v>0.83588499999999999</c:v>
                </c:pt>
                <c:pt idx="113">
                  <c:v>0.83587999999999996</c:v>
                </c:pt>
                <c:pt idx="114">
                  <c:v>0.83588499999999999</c:v>
                </c:pt>
                <c:pt idx="115">
                  <c:v>0.83588499999999999</c:v>
                </c:pt>
                <c:pt idx="116">
                  <c:v>0.83588499999999999</c:v>
                </c:pt>
                <c:pt idx="117">
                  <c:v>0.83589000000000002</c:v>
                </c:pt>
                <c:pt idx="118">
                  <c:v>0.83589500000000005</c:v>
                </c:pt>
                <c:pt idx="119">
                  <c:v>0.83589500000000005</c:v>
                </c:pt>
                <c:pt idx="120">
                  <c:v>0.83589500000000005</c:v>
                </c:pt>
                <c:pt idx="121">
                  <c:v>0.83589899999999995</c:v>
                </c:pt>
                <c:pt idx="122">
                  <c:v>0.83590200000000003</c:v>
                </c:pt>
                <c:pt idx="123">
                  <c:v>0.83592699999999998</c:v>
                </c:pt>
                <c:pt idx="124">
                  <c:v>0.83594000000000002</c:v>
                </c:pt>
                <c:pt idx="125">
                  <c:v>0.83594599999999997</c:v>
                </c:pt>
                <c:pt idx="126">
                  <c:v>0.83593300000000004</c:v>
                </c:pt>
                <c:pt idx="127">
                  <c:v>0.83593499999999998</c:v>
                </c:pt>
                <c:pt idx="128">
                  <c:v>0.83592999999999995</c:v>
                </c:pt>
                <c:pt idx="129">
                  <c:v>0.83592200000000005</c:v>
                </c:pt>
                <c:pt idx="130">
                  <c:v>0.83591599999999999</c:v>
                </c:pt>
                <c:pt idx="131">
                  <c:v>0.83593300000000004</c:v>
                </c:pt>
                <c:pt idx="132">
                  <c:v>0.83592500000000003</c:v>
                </c:pt>
                <c:pt idx="133">
                  <c:v>0.83592500000000003</c:v>
                </c:pt>
                <c:pt idx="134">
                  <c:v>0.83592200000000005</c:v>
                </c:pt>
                <c:pt idx="135">
                  <c:v>0.83592500000000003</c:v>
                </c:pt>
                <c:pt idx="136">
                  <c:v>0.83592200000000005</c:v>
                </c:pt>
                <c:pt idx="137">
                  <c:v>0.835924</c:v>
                </c:pt>
                <c:pt idx="138">
                  <c:v>0.83592599999999995</c:v>
                </c:pt>
                <c:pt idx="139">
                  <c:v>0.83592100000000003</c:v>
                </c:pt>
                <c:pt idx="140">
                  <c:v>0.83592200000000005</c:v>
                </c:pt>
                <c:pt idx="141">
                  <c:v>0.83592200000000005</c:v>
                </c:pt>
                <c:pt idx="142">
                  <c:v>0.835924</c:v>
                </c:pt>
                <c:pt idx="143">
                  <c:v>0.835928</c:v>
                </c:pt>
                <c:pt idx="144">
                  <c:v>0.83593099999999998</c:v>
                </c:pt>
                <c:pt idx="145">
                  <c:v>0.835928</c:v>
                </c:pt>
                <c:pt idx="146">
                  <c:v>0.83592599999999995</c:v>
                </c:pt>
                <c:pt idx="147">
                  <c:v>0.835928</c:v>
                </c:pt>
                <c:pt idx="148">
                  <c:v>0.83592900000000003</c:v>
                </c:pt>
                <c:pt idx="149">
                  <c:v>0.83592500000000003</c:v>
                </c:pt>
                <c:pt idx="150">
                  <c:v>0.835924</c:v>
                </c:pt>
                <c:pt idx="151">
                  <c:v>0.83592299999999997</c:v>
                </c:pt>
                <c:pt idx="152">
                  <c:v>0.83592200000000005</c:v>
                </c:pt>
                <c:pt idx="153">
                  <c:v>0.83592</c:v>
                </c:pt>
                <c:pt idx="154">
                  <c:v>0.83591800000000005</c:v>
                </c:pt>
                <c:pt idx="155">
                  <c:v>0.83592100000000003</c:v>
                </c:pt>
                <c:pt idx="156">
                  <c:v>0.83591800000000005</c:v>
                </c:pt>
                <c:pt idx="157">
                  <c:v>0.83592</c:v>
                </c:pt>
                <c:pt idx="158">
                  <c:v>0.83591599999999999</c:v>
                </c:pt>
                <c:pt idx="159">
                  <c:v>0.83591800000000005</c:v>
                </c:pt>
                <c:pt idx="160">
                  <c:v>0.83591800000000005</c:v>
                </c:pt>
                <c:pt idx="161">
                  <c:v>0.83591400000000005</c:v>
                </c:pt>
                <c:pt idx="162">
                  <c:v>0.83591800000000005</c:v>
                </c:pt>
                <c:pt idx="163">
                  <c:v>0.83591499999999996</c:v>
                </c:pt>
                <c:pt idx="164">
                  <c:v>0.83591700000000002</c:v>
                </c:pt>
                <c:pt idx="165">
                  <c:v>0.83591499999999996</c:v>
                </c:pt>
                <c:pt idx="166">
                  <c:v>0.83591599999999999</c:v>
                </c:pt>
                <c:pt idx="167">
                  <c:v>0.83591700000000002</c:v>
                </c:pt>
                <c:pt idx="168">
                  <c:v>0.83591700000000002</c:v>
                </c:pt>
                <c:pt idx="169">
                  <c:v>0.83591499999999996</c:v>
                </c:pt>
                <c:pt idx="170">
                  <c:v>0.83591199999999999</c:v>
                </c:pt>
                <c:pt idx="171">
                  <c:v>0.83591400000000005</c:v>
                </c:pt>
                <c:pt idx="172">
                  <c:v>0.83591199999999999</c:v>
                </c:pt>
                <c:pt idx="173">
                  <c:v>0.83591000000000004</c:v>
                </c:pt>
                <c:pt idx="174">
                  <c:v>0.83591199999999999</c:v>
                </c:pt>
                <c:pt idx="175">
                  <c:v>0.83591000000000004</c:v>
                </c:pt>
                <c:pt idx="176">
                  <c:v>0.83591199999999999</c:v>
                </c:pt>
                <c:pt idx="177">
                  <c:v>0.83591099999999996</c:v>
                </c:pt>
                <c:pt idx="178">
                  <c:v>0.83591000000000004</c:v>
                </c:pt>
                <c:pt idx="179">
                  <c:v>0.83591400000000005</c:v>
                </c:pt>
                <c:pt idx="180">
                  <c:v>0.83591000000000004</c:v>
                </c:pt>
                <c:pt idx="181">
                  <c:v>0.83591199999999999</c:v>
                </c:pt>
                <c:pt idx="182">
                  <c:v>0.83590799999999998</c:v>
                </c:pt>
                <c:pt idx="183">
                  <c:v>0.83590900000000001</c:v>
                </c:pt>
                <c:pt idx="184">
                  <c:v>0.83590799999999998</c:v>
                </c:pt>
                <c:pt idx="185">
                  <c:v>0.83590699999999996</c:v>
                </c:pt>
                <c:pt idx="186">
                  <c:v>0.83590500000000001</c:v>
                </c:pt>
                <c:pt idx="187">
                  <c:v>0.83590600000000004</c:v>
                </c:pt>
                <c:pt idx="188">
                  <c:v>0.83590699999999996</c:v>
                </c:pt>
                <c:pt idx="189">
                  <c:v>0.83590600000000004</c:v>
                </c:pt>
                <c:pt idx="190">
                  <c:v>0.83590600000000004</c:v>
                </c:pt>
                <c:pt idx="191">
                  <c:v>0.83590200000000003</c:v>
                </c:pt>
                <c:pt idx="192">
                  <c:v>0.83590299999999995</c:v>
                </c:pt>
                <c:pt idx="193">
                  <c:v>0.83590299999999995</c:v>
                </c:pt>
                <c:pt idx="194">
                  <c:v>0.83590100000000001</c:v>
                </c:pt>
                <c:pt idx="195">
                  <c:v>0.83590399999999998</c:v>
                </c:pt>
                <c:pt idx="196">
                  <c:v>0.83589899999999995</c:v>
                </c:pt>
                <c:pt idx="197">
                  <c:v>0.83590200000000003</c:v>
                </c:pt>
                <c:pt idx="198">
                  <c:v>0.83590100000000001</c:v>
                </c:pt>
                <c:pt idx="199">
                  <c:v>0.83590100000000001</c:v>
                </c:pt>
                <c:pt idx="200">
                  <c:v>0.83589999999999998</c:v>
                </c:pt>
                <c:pt idx="201">
                  <c:v>0.83590500000000001</c:v>
                </c:pt>
                <c:pt idx="202">
                  <c:v>0.83590100000000001</c:v>
                </c:pt>
                <c:pt idx="203">
                  <c:v>0.83590299999999995</c:v>
                </c:pt>
                <c:pt idx="204">
                  <c:v>0.83590399999999998</c:v>
                </c:pt>
                <c:pt idx="205">
                  <c:v>0.83590399999999998</c:v>
                </c:pt>
                <c:pt idx="206">
                  <c:v>0.83590200000000003</c:v>
                </c:pt>
                <c:pt idx="207">
                  <c:v>0.83590399999999998</c:v>
                </c:pt>
                <c:pt idx="208">
                  <c:v>0.83590299999999995</c:v>
                </c:pt>
                <c:pt idx="209">
                  <c:v>0.83589999999999998</c:v>
                </c:pt>
                <c:pt idx="210">
                  <c:v>0.83590200000000003</c:v>
                </c:pt>
                <c:pt idx="211">
                  <c:v>0.83589999999999998</c:v>
                </c:pt>
                <c:pt idx="212">
                  <c:v>0.83589999999999998</c:v>
                </c:pt>
                <c:pt idx="213">
                  <c:v>0.83590299999999995</c:v>
                </c:pt>
                <c:pt idx="214">
                  <c:v>0.83589999999999998</c:v>
                </c:pt>
                <c:pt idx="215">
                  <c:v>0.83589999999999998</c:v>
                </c:pt>
                <c:pt idx="216">
                  <c:v>0.83589999999999998</c:v>
                </c:pt>
                <c:pt idx="217">
                  <c:v>0.83590100000000001</c:v>
                </c:pt>
                <c:pt idx="218">
                  <c:v>0.83590600000000004</c:v>
                </c:pt>
                <c:pt idx="219">
                  <c:v>0.83590299999999995</c:v>
                </c:pt>
                <c:pt idx="220">
                  <c:v>0.83590600000000004</c:v>
                </c:pt>
                <c:pt idx="221">
                  <c:v>0.83589999999999998</c:v>
                </c:pt>
                <c:pt idx="222">
                  <c:v>0.83590100000000001</c:v>
                </c:pt>
                <c:pt idx="223">
                  <c:v>0.83590299999999995</c:v>
                </c:pt>
                <c:pt idx="224">
                  <c:v>0.83590200000000003</c:v>
                </c:pt>
                <c:pt idx="225">
                  <c:v>0.83590299999999995</c:v>
                </c:pt>
                <c:pt idx="226">
                  <c:v>0.83590200000000003</c:v>
                </c:pt>
                <c:pt idx="227">
                  <c:v>0.83590100000000001</c:v>
                </c:pt>
                <c:pt idx="228">
                  <c:v>0.83590100000000001</c:v>
                </c:pt>
                <c:pt idx="229">
                  <c:v>0.83590100000000001</c:v>
                </c:pt>
                <c:pt idx="230">
                  <c:v>0.83590200000000003</c:v>
                </c:pt>
                <c:pt idx="231">
                  <c:v>0.835897</c:v>
                </c:pt>
                <c:pt idx="232">
                  <c:v>0.83590100000000001</c:v>
                </c:pt>
                <c:pt idx="233">
                  <c:v>0.83589999999999998</c:v>
                </c:pt>
                <c:pt idx="234">
                  <c:v>0.83589999999999998</c:v>
                </c:pt>
                <c:pt idx="235">
                  <c:v>0.83589899999999995</c:v>
                </c:pt>
                <c:pt idx="236">
                  <c:v>0.83589999999999998</c:v>
                </c:pt>
                <c:pt idx="237">
                  <c:v>0.83589999999999998</c:v>
                </c:pt>
                <c:pt idx="238">
                  <c:v>0.83589599999999997</c:v>
                </c:pt>
                <c:pt idx="239">
                  <c:v>0.835897</c:v>
                </c:pt>
                <c:pt idx="240">
                  <c:v>0.83589500000000005</c:v>
                </c:pt>
                <c:pt idx="241">
                  <c:v>0.83589599999999997</c:v>
                </c:pt>
                <c:pt idx="242">
                  <c:v>0.83589599999999997</c:v>
                </c:pt>
                <c:pt idx="243">
                  <c:v>0.83589400000000003</c:v>
                </c:pt>
                <c:pt idx="244">
                  <c:v>0.83589400000000003</c:v>
                </c:pt>
                <c:pt idx="245">
                  <c:v>0.83589400000000003</c:v>
                </c:pt>
                <c:pt idx="246">
                  <c:v>0.83589599999999997</c:v>
                </c:pt>
                <c:pt idx="247">
                  <c:v>0.83589500000000005</c:v>
                </c:pt>
                <c:pt idx="248">
                  <c:v>0.83589400000000003</c:v>
                </c:pt>
                <c:pt idx="249">
                  <c:v>0.83589500000000005</c:v>
                </c:pt>
                <c:pt idx="250">
                  <c:v>0.83589500000000005</c:v>
                </c:pt>
                <c:pt idx="251">
                  <c:v>0.83589400000000003</c:v>
                </c:pt>
                <c:pt idx="252">
                  <c:v>0.835897</c:v>
                </c:pt>
                <c:pt idx="253">
                  <c:v>0.83589500000000005</c:v>
                </c:pt>
                <c:pt idx="254">
                  <c:v>0.83589500000000005</c:v>
                </c:pt>
                <c:pt idx="255">
                  <c:v>0.83589500000000005</c:v>
                </c:pt>
                <c:pt idx="256">
                  <c:v>0.83589400000000003</c:v>
                </c:pt>
                <c:pt idx="257">
                  <c:v>0.835893</c:v>
                </c:pt>
                <c:pt idx="258">
                  <c:v>0.83589599999999997</c:v>
                </c:pt>
                <c:pt idx="259">
                  <c:v>0.835893</c:v>
                </c:pt>
                <c:pt idx="260">
                  <c:v>0.835893</c:v>
                </c:pt>
                <c:pt idx="261">
                  <c:v>0.835893</c:v>
                </c:pt>
                <c:pt idx="262">
                  <c:v>0.83589199999999997</c:v>
                </c:pt>
                <c:pt idx="263">
                  <c:v>0.83589100000000005</c:v>
                </c:pt>
                <c:pt idx="264">
                  <c:v>0.83589199999999997</c:v>
                </c:pt>
                <c:pt idx="265">
                  <c:v>0.83589100000000005</c:v>
                </c:pt>
                <c:pt idx="266">
                  <c:v>0.83589400000000003</c:v>
                </c:pt>
                <c:pt idx="267">
                  <c:v>0.83589000000000002</c:v>
                </c:pt>
                <c:pt idx="268">
                  <c:v>0.83588799999999996</c:v>
                </c:pt>
                <c:pt idx="269">
                  <c:v>0.83588700000000005</c:v>
                </c:pt>
                <c:pt idx="270">
                  <c:v>0.83588399999999996</c:v>
                </c:pt>
                <c:pt idx="271">
                  <c:v>0.83588300000000004</c:v>
                </c:pt>
                <c:pt idx="272">
                  <c:v>0.83588499999999999</c:v>
                </c:pt>
                <c:pt idx="273">
                  <c:v>0.83588700000000005</c:v>
                </c:pt>
                <c:pt idx="274">
                  <c:v>0.83588399999999996</c:v>
                </c:pt>
                <c:pt idx="275">
                  <c:v>0.83588300000000004</c:v>
                </c:pt>
                <c:pt idx="276">
                  <c:v>0.83588300000000004</c:v>
                </c:pt>
                <c:pt idx="277">
                  <c:v>0.83588099999999999</c:v>
                </c:pt>
                <c:pt idx="278">
                  <c:v>0.83588300000000004</c:v>
                </c:pt>
                <c:pt idx="279">
                  <c:v>0.83588099999999999</c:v>
                </c:pt>
                <c:pt idx="280">
                  <c:v>0.83587599999999995</c:v>
                </c:pt>
                <c:pt idx="281">
                  <c:v>0.83587999999999996</c:v>
                </c:pt>
                <c:pt idx="282">
                  <c:v>0.83587699999999998</c:v>
                </c:pt>
                <c:pt idx="283">
                  <c:v>0.83587599999999995</c:v>
                </c:pt>
                <c:pt idx="284">
                  <c:v>0.83587900000000004</c:v>
                </c:pt>
                <c:pt idx="285">
                  <c:v>0.83587599999999995</c:v>
                </c:pt>
                <c:pt idx="286">
                  <c:v>0.83587900000000004</c:v>
                </c:pt>
                <c:pt idx="287">
                  <c:v>0.83587999999999996</c:v>
                </c:pt>
                <c:pt idx="288">
                  <c:v>0.83587500000000003</c:v>
                </c:pt>
                <c:pt idx="289">
                  <c:v>0.83587699999999998</c:v>
                </c:pt>
                <c:pt idx="290">
                  <c:v>0.83587800000000001</c:v>
                </c:pt>
                <c:pt idx="291">
                  <c:v>0.83587500000000003</c:v>
                </c:pt>
                <c:pt idx="292">
                  <c:v>0.83587800000000001</c:v>
                </c:pt>
                <c:pt idx="293">
                  <c:v>0.83587500000000003</c:v>
                </c:pt>
                <c:pt idx="294">
                  <c:v>0.83587500000000003</c:v>
                </c:pt>
                <c:pt idx="295">
                  <c:v>0.83587599999999995</c:v>
                </c:pt>
                <c:pt idx="296">
                  <c:v>0.83587100000000003</c:v>
                </c:pt>
                <c:pt idx="297">
                  <c:v>0.83586899999999997</c:v>
                </c:pt>
                <c:pt idx="298">
                  <c:v>0.83587199999999995</c:v>
                </c:pt>
                <c:pt idx="299">
                  <c:v>0.83587</c:v>
                </c:pt>
                <c:pt idx="300">
                  <c:v>0.83587199999999995</c:v>
                </c:pt>
                <c:pt idx="301">
                  <c:v>0.83586899999999997</c:v>
                </c:pt>
                <c:pt idx="302">
                  <c:v>0.83587100000000003</c:v>
                </c:pt>
                <c:pt idx="303">
                  <c:v>0.83587199999999995</c:v>
                </c:pt>
                <c:pt idx="304">
                  <c:v>0.83587299999999998</c:v>
                </c:pt>
                <c:pt idx="305">
                  <c:v>0.83587400000000001</c:v>
                </c:pt>
                <c:pt idx="306">
                  <c:v>0.83587199999999995</c:v>
                </c:pt>
                <c:pt idx="307">
                  <c:v>0.83587299999999998</c:v>
                </c:pt>
                <c:pt idx="308">
                  <c:v>0.83587299999999998</c:v>
                </c:pt>
                <c:pt idx="309">
                  <c:v>0.83587</c:v>
                </c:pt>
                <c:pt idx="310">
                  <c:v>0.83587299999999998</c:v>
                </c:pt>
                <c:pt idx="311">
                  <c:v>0.83587199999999995</c:v>
                </c:pt>
                <c:pt idx="312">
                  <c:v>0.83587199999999995</c:v>
                </c:pt>
                <c:pt idx="313">
                  <c:v>0.83587400000000001</c:v>
                </c:pt>
                <c:pt idx="314">
                  <c:v>0.83586800000000006</c:v>
                </c:pt>
                <c:pt idx="315">
                  <c:v>0.83586899999999997</c:v>
                </c:pt>
                <c:pt idx="316">
                  <c:v>0.83587</c:v>
                </c:pt>
                <c:pt idx="317">
                  <c:v>0.83587</c:v>
                </c:pt>
                <c:pt idx="318">
                  <c:v>0.83586700000000003</c:v>
                </c:pt>
                <c:pt idx="319">
                  <c:v>0.83587100000000003</c:v>
                </c:pt>
                <c:pt idx="320">
                  <c:v>0.83587199999999995</c:v>
                </c:pt>
                <c:pt idx="321">
                  <c:v>0.83586700000000003</c:v>
                </c:pt>
                <c:pt idx="322">
                  <c:v>0.83587</c:v>
                </c:pt>
                <c:pt idx="323">
                  <c:v>0.83586700000000003</c:v>
                </c:pt>
                <c:pt idx="324">
                  <c:v>0.83586400000000005</c:v>
                </c:pt>
                <c:pt idx="325">
                  <c:v>0.83586899999999997</c:v>
                </c:pt>
                <c:pt idx="326">
                  <c:v>0.83586700000000003</c:v>
                </c:pt>
                <c:pt idx="327">
                  <c:v>0.83586499999999997</c:v>
                </c:pt>
                <c:pt idx="328">
                  <c:v>0.83586800000000006</c:v>
                </c:pt>
                <c:pt idx="329">
                  <c:v>0.83586700000000003</c:v>
                </c:pt>
                <c:pt idx="330">
                  <c:v>0.83586700000000003</c:v>
                </c:pt>
                <c:pt idx="331">
                  <c:v>0.83587100000000003</c:v>
                </c:pt>
                <c:pt idx="332">
                  <c:v>0.83586800000000006</c:v>
                </c:pt>
                <c:pt idx="333">
                  <c:v>0.835866</c:v>
                </c:pt>
                <c:pt idx="334">
                  <c:v>0.83587100000000003</c:v>
                </c:pt>
                <c:pt idx="335">
                  <c:v>0.83586800000000006</c:v>
                </c:pt>
                <c:pt idx="336">
                  <c:v>0.83587</c:v>
                </c:pt>
                <c:pt idx="337">
                  <c:v>0.83586899999999997</c:v>
                </c:pt>
                <c:pt idx="338">
                  <c:v>0.83586800000000006</c:v>
                </c:pt>
                <c:pt idx="339">
                  <c:v>0.83586800000000006</c:v>
                </c:pt>
                <c:pt idx="340">
                  <c:v>0.83587</c:v>
                </c:pt>
                <c:pt idx="341">
                  <c:v>0.83586700000000003</c:v>
                </c:pt>
                <c:pt idx="342">
                  <c:v>0.835866</c:v>
                </c:pt>
                <c:pt idx="343">
                  <c:v>0.83586300000000002</c:v>
                </c:pt>
                <c:pt idx="344">
                  <c:v>0.83586499999999997</c:v>
                </c:pt>
                <c:pt idx="345">
                  <c:v>0.83586400000000005</c:v>
                </c:pt>
                <c:pt idx="346">
                  <c:v>0.83586099999999997</c:v>
                </c:pt>
                <c:pt idx="347">
                  <c:v>0.83586000000000005</c:v>
                </c:pt>
                <c:pt idx="348">
                  <c:v>0.83586300000000002</c:v>
                </c:pt>
                <c:pt idx="349">
                  <c:v>0.83586300000000002</c:v>
                </c:pt>
                <c:pt idx="350">
                  <c:v>0.83586099999999997</c:v>
                </c:pt>
                <c:pt idx="351">
                  <c:v>0.83586300000000002</c:v>
                </c:pt>
                <c:pt idx="352">
                  <c:v>0.83586099999999997</c:v>
                </c:pt>
                <c:pt idx="353">
                  <c:v>0.83586000000000005</c:v>
                </c:pt>
                <c:pt idx="354">
                  <c:v>0.83586000000000005</c:v>
                </c:pt>
                <c:pt idx="355">
                  <c:v>0.83586099999999997</c:v>
                </c:pt>
                <c:pt idx="356">
                  <c:v>0.83586400000000005</c:v>
                </c:pt>
                <c:pt idx="357">
                  <c:v>0.83586099999999997</c:v>
                </c:pt>
                <c:pt idx="358">
                  <c:v>0.83586199999999999</c:v>
                </c:pt>
                <c:pt idx="359">
                  <c:v>0.83586099999999997</c:v>
                </c:pt>
                <c:pt idx="360">
                  <c:v>0.83586000000000005</c:v>
                </c:pt>
                <c:pt idx="361">
                  <c:v>0.83586300000000002</c:v>
                </c:pt>
                <c:pt idx="362">
                  <c:v>0.83586199999999999</c:v>
                </c:pt>
                <c:pt idx="363">
                  <c:v>0.83586400000000005</c:v>
                </c:pt>
                <c:pt idx="364">
                  <c:v>0.83586300000000002</c:v>
                </c:pt>
                <c:pt idx="365">
                  <c:v>0.83586400000000005</c:v>
                </c:pt>
                <c:pt idx="366">
                  <c:v>0.835866</c:v>
                </c:pt>
                <c:pt idx="367">
                  <c:v>0.83586700000000003</c:v>
                </c:pt>
                <c:pt idx="368">
                  <c:v>0.83586300000000002</c:v>
                </c:pt>
                <c:pt idx="369">
                  <c:v>0.83586400000000005</c:v>
                </c:pt>
                <c:pt idx="370">
                  <c:v>0.83586199999999999</c:v>
                </c:pt>
                <c:pt idx="371">
                  <c:v>0.83586300000000002</c:v>
                </c:pt>
                <c:pt idx="372">
                  <c:v>0.83586800000000006</c:v>
                </c:pt>
                <c:pt idx="373">
                  <c:v>0.83587100000000003</c:v>
                </c:pt>
                <c:pt idx="374">
                  <c:v>0.83586800000000006</c:v>
                </c:pt>
                <c:pt idx="375">
                  <c:v>0.83587</c:v>
                </c:pt>
                <c:pt idx="376">
                  <c:v>0.83586700000000003</c:v>
                </c:pt>
                <c:pt idx="377">
                  <c:v>0.83586800000000006</c:v>
                </c:pt>
                <c:pt idx="378">
                  <c:v>0.83586800000000006</c:v>
                </c:pt>
                <c:pt idx="379">
                  <c:v>0.83586899999999997</c:v>
                </c:pt>
                <c:pt idx="380">
                  <c:v>0.83587</c:v>
                </c:pt>
                <c:pt idx="381">
                  <c:v>0.83587100000000003</c:v>
                </c:pt>
                <c:pt idx="382">
                  <c:v>0.83587</c:v>
                </c:pt>
                <c:pt idx="383">
                  <c:v>0.83587299999999998</c:v>
                </c:pt>
                <c:pt idx="384">
                  <c:v>0.83587100000000003</c:v>
                </c:pt>
                <c:pt idx="385">
                  <c:v>0.83587199999999995</c:v>
                </c:pt>
                <c:pt idx="386">
                  <c:v>0.83586899999999997</c:v>
                </c:pt>
                <c:pt idx="387">
                  <c:v>0.83587299999999998</c:v>
                </c:pt>
                <c:pt idx="388">
                  <c:v>0.83587</c:v>
                </c:pt>
                <c:pt idx="389">
                  <c:v>0.83587100000000003</c:v>
                </c:pt>
                <c:pt idx="390">
                  <c:v>0.83587100000000003</c:v>
                </c:pt>
                <c:pt idx="391">
                  <c:v>0.83587199999999995</c:v>
                </c:pt>
                <c:pt idx="392">
                  <c:v>0.83587500000000003</c:v>
                </c:pt>
                <c:pt idx="393">
                  <c:v>0.83587400000000001</c:v>
                </c:pt>
                <c:pt idx="394">
                  <c:v>0.83587599999999995</c:v>
                </c:pt>
                <c:pt idx="395">
                  <c:v>0.83587299999999998</c:v>
                </c:pt>
                <c:pt idx="396">
                  <c:v>0.83587400000000001</c:v>
                </c:pt>
                <c:pt idx="397">
                  <c:v>0.83587299999999998</c:v>
                </c:pt>
                <c:pt idx="398">
                  <c:v>0.83587299999999998</c:v>
                </c:pt>
                <c:pt idx="399">
                  <c:v>0.83587500000000003</c:v>
                </c:pt>
                <c:pt idx="400">
                  <c:v>0.83587400000000001</c:v>
                </c:pt>
                <c:pt idx="401">
                  <c:v>0.83587400000000001</c:v>
                </c:pt>
                <c:pt idx="402">
                  <c:v>0.83587500000000003</c:v>
                </c:pt>
                <c:pt idx="403">
                  <c:v>0.83587400000000001</c:v>
                </c:pt>
                <c:pt idx="404">
                  <c:v>0.83587500000000003</c:v>
                </c:pt>
                <c:pt idx="405">
                  <c:v>0.83587699999999998</c:v>
                </c:pt>
                <c:pt idx="406">
                  <c:v>0.83587800000000001</c:v>
                </c:pt>
                <c:pt idx="407">
                  <c:v>0.83587699999999998</c:v>
                </c:pt>
                <c:pt idx="408">
                  <c:v>0.83587699999999998</c:v>
                </c:pt>
                <c:pt idx="409">
                  <c:v>0.83587699999999998</c:v>
                </c:pt>
                <c:pt idx="410">
                  <c:v>0.83587400000000001</c:v>
                </c:pt>
                <c:pt idx="411">
                  <c:v>0.83587800000000001</c:v>
                </c:pt>
                <c:pt idx="412">
                  <c:v>0.83587100000000003</c:v>
                </c:pt>
                <c:pt idx="413">
                  <c:v>0.83587400000000001</c:v>
                </c:pt>
                <c:pt idx="414">
                  <c:v>0.83587100000000003</c:v>
                </c:pt>
                <c:pt idx="415">
                  <c:v>0.83587199999999995</c:v>
                </c:pt>
                <c:pt idx="416">
                  <c:v>0.83587</c:v>
                </c:pt>
                <c:pt idx="417">
                  <c:v>0.83587100000000003</c:v>
                </c:pt>
                <c:pt idx="418">
                  <c:v>0.83587199999999995</c:v>
                </c:pt>
                <c:pt idx="419">
                  <c:v>0.83587299999999998</c:v>
                </c:pt>
                <c:pt idx="420">
                  <c:v>0.83587199999999995</c:v>
                </c:pt>
                <c:pt idx="421">
                  <c:v>0.83587500000000003</c:v>
                </c:pt>
                <c:pt idx="422">
                  <c:v>0.83587100000000003</c:v>
                </c:pt>
                <c:pt idx="423">
                  <c:v>0.83587199999999995</c:v>
                </c:pt>
                <c:pt idx="424">
                  <c:v>0.83587</c:v>
                </c:pt>
                <c:pt idx="425">
                  <c:v>0.83586700000000003</c:v>
                </c:pt>
                <c:pt idx="426">
                  <c:v>0.835866</c:v>
                </c:pt>
                <c:pt idx="427">
                  <c:v>0.83586800000000006</c:v>
                </c:pt>
                <c:pt idx="428">
                  <c:v>0.83586400000000005</c:v>
                </c:pt>
                <c:pt idx="429">
                  <c:v>0.835866</c:v>
                </c:pt>
                <c:pt idx="430">
                  <c:v>0.835866</c:v>
                </c:pt>
                <c:pt idx="431">
                  <c:v>0.835866</c:v>
                </c:pt>
                <c:pt idx="432">
                  <c:v>0.83586300000000002</c:v>
                </c:pt>
                <c:pt idx="433">
                  <c:v>0.83586300000000002</c:v>
                </c:pt>
                <c:pt idx="434">
                  <c:v>0.83586199999999999</c:v>
                </c:pt>
                <c:pt idx="435">
                  <c:v>0.83586300000000002</c:v>
                </c:pt>
                <c:pt idx="436">
                  <c:v>0.83586199999999999</c:v>
                </c:pt>
                <c:pt idx="437">
                  <c:v>0.83585699999999996</c:v>
                </c:pt>
                <c:pt idx="438">
                  <c:v>0.83586199999999999</c:v>
                </c:pt>
                <c:pt idx="439">
                  <c:v>0.83586000000000005</c:v>
                </c:pt>
                <c:pt idx="440">
                  <c:v>0.83585900000000002</c:v>
                </c:pt>
                <c:pt idx="441">
                  <c:v>0.83585900000000002</c:v>
                </c:pt>
                <c:pt idx="442">
                  <c:v>0.83585799999999999</c:v>
                </c:pt>
                <c:pt idx="443">
                  <c:v>0.83585799999999999</c:v>
                </c:pt>
                <c:pt idx="444">
                  <c:v>0.83586099999999997</c:v>
                </c:pt>
                <c:pt idx="445">
                  <c:v>0.83585399999999999</c:v>
                </c:pt>
                <c:pt idx="446">
                  <c:v>0.83585399999999999</c:v>
                </c:pt>
                <c:pt idx="447">
                  <c:v>0.83585500000000001</c:v>
                </c:pt>
                <c:pt idx="448">
                  <c:v>0.83585299999999996</c:v>
                </c:pt>
                <c:pt idx="449">
                  <c:v>0.83585399999999999</c:v>
                </c:pt>
                <c:pt idx="450">
                  <c:v>0.83585399999999999</c:v>
                </c:pt>
                <c:pt idx="451">
                  <c:v>0.83585500000000001</c:v>
                </c:pt>
                <c:pt idx="452">
                  <c:v>0.83584899999999995</c:v>
                </c:pt>
                <c:pt idx="453">
                  <c:v>0.83585100000000001</c:v>
                </c:pt>
                <c:pt idx="454">
                  <c:v>0.83584999999999998</c:v>
                </c:pt>
                <c:pt idx="455">
                  <c:v>0.83584899999999995</c:v>
                </c:pt>
                <c:pt idx="456">
                  <c:v>0.83584499999999995</c:v>
                </c:pt>
                <c:pt idx="457">
                  <c:v>0.83584400000000003</c:v>
                </c:pt>
                <c:pt idx="458">
                  <c:v>0.83584499999999995</c:v>
                </c:pt>
                <c:pt idx="459">
                  <c:v>0.83584599999999998</c:v>
                </c:pt>
                <c:pt idx="460">
                  <c:v>0.83584800000000004</c:v>
                </c:pt>
                <c:pt idx="461">
                  <c:v>0.83584499999999995</c:v>
                </c:pt>
                <c:pt idx="462">
                  <c:v>0.83584199999999997</c:v>
                </c:pt>
                <c:pt idx="463">
                  <c:v>0.83584400000000003</c:v>
                </c:pt>
                <c:pt idx="464">
                  <c:v>0.83584099999999995</c:v>
                </c:pt>
                <c:pt idx="465">
                  <c:v>0.835843</c:v>
                </c:pt>
                <c:pt idx="466">
                  <c:v>0.83584099999999995</c:v>
                </c:pt>
                <c:pt idx="467">
                  <c:v>0.835839</c:v>
                </c:pt>
                <c:pt idx="468">
                  <c:v>0.83584199999999997</c:v>
                </c:pt>
                <c:pt idx="469">
                  <c:v>0.83584000000000003</c:v>
                </c:pt>
                <c:pt idx="470">
                  <c:v>0.83584000000000003</c:v>
                </c:pt>
                <c:pt idx="471">
                  <c:v>0.83584099999999995</c:v>
                </c:pt>
                <c:pt idx="472">
                  <c:v>0.835839</c:v>
                </c:pt>
                <c:pt idx="473">
                  <c:v>0.83583700000000005</c:v>
                </c:pt>
                <c:pt idx="474">
                  <c:v>0.835839</c:v>
                </c:pt>
                <c:pt idx="475">
                  <c:v>0.83583700000000005</c:v>
                </c:pt>
                <c:pt idx="476">
                  <c:v>0.83583799999999997</c:v>
                </c:pt>
                <c:pt idx="477">
                  <c:v>0.83583799999999997</c:v>
                </c:pt>
                <c:pt idx="478">
                  <c:v>0.83583499999999999</c:v>
                </c:pt>
                <c:pt idx="479">
                  <c:v>0.83583399999999997</c:v>
                </c:pt>
                <c:pt idx="480">
                  <c:v>0.83583499999999999</c:v>
                </c:pt>
                <c:pt idx="481">
                  <c:v>0.83583499999999999</c:v>
                </c:pt>
                <c:pt idx="482">
                  <c:v>0.83583499999999999</c:v>
                </c:pt>
                <c:pt idx="483">
                  <c:v>0.83583300000000005</c:v>
                </c:pt>
                <c:pt idx="484">
                  <c:v>0.83583200000000002</c:v>
                </c:pt>
                <c:pt idx="485">
                  <c:v>0.83583200000000002</c:v>
                </c:pt>
                <c:pt idx="486">
                  <c:v>0.83583300000000005</c:v>
                </c:pt>
                <c:pt idx="487">
                  <c:v>0.83583399999999997</c:v>
                </c:pt>
                <c:pt idx="488">
                  <c:v>0.83582900000000004</c:v>
                </c:pt>
                <c:pt idx="489">
                  <c:v>0.83583200000000002</c:v>
                </c:pt>
                <c:pt idx="490">
                  <c:v>0.83583200000000002</c:v>
                </c:pt>
                <c:pt idx="491">
                  <c:v>0.83583099999999999</c:v>
                </c:pt>
                <c:pt idx="492">
                  <c:v>0.83583300000000005</c:v>
                </c:pt>
                <c:pt idx="493">
                  <c:v>0.83582999999999996</c:v>
                </c:pt>
                <c:pt idx="494">
                  <c:v>0.83583200000000002</c:v>
                </c:pt>
                <c:pt idx="495">
                  <c:v>0.83583300000000005</c:v>
                </c:pt>
                <c:pt idx="496">
                  <c:v>0.83583300000000005</c:v>
                </c:pt>
                <c:pt idx="497">
                  <c:v>0.83583200000000002</c:v>
                </c:pt>
                <c:pt idx="498">
                  <c:v>0.83583399999999997</c:v>
                </c:pt>
                <c:pt idx="499">
                  <c:v>0.83582900000000004</c:v>
                </c:pt>
                <c:pt idx="500">
                  <c:v>0.83583200000000002</c:v>
                </c:pt>
                <c:pt idx="501">
                  <c:v>0.83583099999999999</c:v>
                </c:pt>
                <c:pt idx="502">
                  <c:v>0.83583099999999999</c:v>
                </c:pt>
                <c:pt idx="503">
                  <c:v>0.83583600000000002</c:v>
                </c:pt>
                <c:pt idx="504">
                  <c:v>0.83583300000000005</c:v>
                </c:pt>
                <c:pt idx="505">
                  <c:v>0.83583600000000002</c:v>
                </c:pt>
                <c:pt idx="506">
                  <c:v>0.83583399999999997</c:v>
                </c:pt>
                <c:pt idx="507">
                  <c:v>0.83583399999999997</c:v>
                </c:pt>
                <c:pt idx="508">
                  <c:v>0.83583300000000005</c:v>
                </c:pt>
                <c:pt idx="509">
                  <c:v>0.83583300000000005</c:v>
                </c:pt>
                <c:pt idx="510">
                  <c:v>0.83583499999999999</c:v>
                </c:pt>
                <c:pt idx="511">
                  <c:v>0.83583300000000005</c:v>
                </c:pt>
                <c:pt idx="512">
                  <c:v>0.83583499999999999</c:v>
                </c:pt>
                <c:pt idx="513">
                  <c:v>0.83583399999999997</c:v>
                </c:pt>
                <c:pt idx="514">
                  <c:v>0.83583700000000005</c:v>
                </c:pt>
                <c:pt idx="515">
                  <c:v>0.835843</c:v>
                </c:pt>
                <c:pt idx="516">
                  <c:v>0.83583799999999997</c:v>
                </c:pt>
                <c:pt idx="517">
                  <c:v>0.83584000000000003</c:v>
                </c:pt>
                <c:pt idx="518">
                  <c:v>0.835839</c:v>
                </c:pt>
                <c:pt idx="519">
                  <c:v>0.835839</c:v>
                </c:pt>
                <c:pt idx="520">
                  <c:v>0.83584000000000003</c:v>
                </c:pt>
                <c:pt idx="521">
                  <c:v>0.83584199999999997</c:v>
                </c:pt>
                <c:pt idx="522">
                  <c:v>0.83584099999999995</c:v>
                </c:pt>
                <c:pt idx="523">
                  <c:v>0.83584400000000003</c:v>
                </c:pt>
                <c:pt idx="524">
                  <c:v>0.83584499999999995</c:v>
                </c:pt>
                <c:pt idx="525">
                  <c:v>0.83584899999999995</c:v>
                </c:pt>
                <c:pt idx="526">
                  <c:v>0.83584899999999995</c:v>
                </c:pt>
                <c:pt idx="527">
                  <c:v>0.83584800000000004</c:v>
                </c:pt>
                <c:pt idx="528">
                  <c:v>0.83585299999999996</c:v>
                </c:pt>
                <c:pt idx="529">
                  <c:v>0.83585200000000004</c:v>
                </c:pt>
                <c:pt idx="530">
                  <c:v>0.83585399999999999</c:v>
                </c:pt>
                <c:pt idx="531">
                  <c:v>0.83585399999999999</c:v>
                </c:pt>
                <c:pt idx="532">
                  <c:v>0.83585200000000004</c:v>
                </c:pt>
                <c:pt idx="533">
                  <c:v>0.83585600000000004</c:v>
                </c:pt>
                <c:pt idx="534">
                  <c:v>0.83585699999999996</c:v>
                </c:pt>
                <c:pt idx="535">
                  <c:v>0.83585699999999996</c:v>
                </c:pt>
                <c:pt idx="536">
                  <c:v>0.83585500000000001</c:v>
                </c:pt>
                <c:pt idx="537">
                  <c:v>0.83586000000000005</c:v>
                </c:pt>
                <c:pt idx="538">
                  <c:v>0.83586099999999997</c:v>
                </c:pt>
                <c:pt idx="539">
                  <c:v>0.83586000000000005</c:v>
                </c:pt>
                <c:pt idx="540">
                  <c:v>0.83586300000000002</c:v>
                </c:pt>
                <c:pt idx="541">
                  <c:v>0.83586300000000002</c:v>
                </c:pt>
                <c:pt idx="542">
                  <c:v>0.83586300000000002</c:v>
                </c:pt>
                <c:pt idx="543">
                  <c:v>0.83586099999999997</c:v>
                </c:pt>
                <c:pt idx="544">
                  <c:v>0.83585900000000002</c:v>
                </c:pt>
                <c:pt idx="545">
                  <c:v>0.83586000000000005</c:v>
                </c:pt>
                <c:pt idx="546">
                  <c:v>0.83586400000000005</c:v>
                </c:pt>
                <c:pt idx="547">
                  <c:v>0.83586099999999997</c:v>
                </c:pt>
                <c:pt idx="548">
                  <c:v>0.83586499999999997</c:v>
                </c:pt>
                <c:pt idx="549">
                  <c:v>0.83586099999999997</c:v>
                </c:pt>
                <c:pt idx="550">
                  <c:v>0.83586300000000002</c:v>
                </c:pt>
                <c:pt idx="551">
                  <c:v>0.83586400000000005</c:v>
                </c:pt>
                <c:pt idx="552">
                  <c:v>0.83586400000000005</c:v>
                </c:pt>
                <c:pt idx="553">
                  <c:v>0.83586300000000002</c:v>
                </c:pt>
                <c:pt idx="554">
                  <c:v>0.835866</c:v>
                </c:pt>
                <c:pt idx="555">
                  <c:v>0.83586400000000005</c:v>
                </c:pt>
                <c:pt idx="556">
                  <c:v>0.83586700000000003</c:v>
                </c:pt>
                <c:pt idx="557">
                  <c:v>0.835866</c:v>
                </c:pt>
                <c:pt idx="558">
                  <c:v>0.83586700000000003</c:v>
                </c:pt>
                <c:pt idx="559">
                  <c:v>0.83586499999999997</c:v>
                </c:pt>
                <c:pt idx="560">
                  <c:v>0.83586700000000003</c:v>
                </c:pt>
                <c:pt idx="561">
                  <c:v>0.83586700000000003</c:v>
                </c:pt>
                <c:pt idx="562">
                  <c:v>0.83586800000000006</c:v>
                </c:pt>
                <c:pt idx="563">
                  <c:v>0.83586899999999997</c:v>
                </c:pt>
                <c:pt idx="564">
                  <c:v>0.835866</c:v>
                </c:pt>
                <c:pt idx="565">
                  <c:v>0.83587</c:v>
                </c:pt>
                <c:pt idx="566">
                  <c:v>0.83586700000000003</c:v>
                </c:pt>
                <c:pt idx="567">
                  <c:v>0.83586800000000006</c:v>
                </c:pt>
                <c:pt idx="568">
                  <c:v>0.83587100000000003</c:v>
                </c:pt>
                <c:pt idx="569">
                  <c:v>0.83586700000000003</c:v>
                </c:pt>
                <c:pt idx="570">
                  <c:v>0.835866</c:v>
                </c:pt>
                <c:pt idx="571">
                  <c:v>0.835866</c:v>
                </c:pt>
                <c:pt idx="572">
                  <c:v>0.83587100000000003</c:v>
                </c:pt>
                <c:pt idx="573">
                  <c:v>0.83586800000000006</c:v>
                </c:pt>
                <c:pt idx="574">
                  <c:v>0.83587</c:v>
                </c:pt>
                <c:pt idx="575">
                  <c:v>0.83586700000000003</c:v>
                </c:pt>
                <c:pt idx="576">
                  <c:v>0.83586400000000005</c:v>
                </c:pt>
                <c:pt idx="577">
                  <c:v>0.83587</c:v>
                </c:pt>
                <c:pt idx="578">
                  <c:v>0.83586899999999997</c:v>
                </c:pt>
                <c:pt idx="579">
                  <c:v>0.83586899999999997</c:v>
                </c:pt>
                <c:pt idx="580">
                  <c:v>0.83587</c:v>
                </c:pt>
                <c:pt idx="581">
                  <c:v>0.83586899999999997</c:v>
                </c:pt>
                <c:pt idx="582">
                  <c:v>0.83586700000000003</c:v>
                </c:pt>
                <c:pt idx="583">
                  <c:v>0.83587100000000003</c:v>
                </c:pt>
                <c:pt idx="584">
                  <c:v>0.835866</c:v>
                </c:pt>
                <c:pt idx="585">
                  <c:v>0.83586800000000006</c:v>
                </c:pt>
                <c:pt idx="586">
                  <c:v>0.83586899999999997</c:v>
                </c:pt>
                <c:pt idx="587">
                  <c:v>0.83586899999999997</c:v>
                </c:pt>
                <c:pt idx="588">
                  <c:v>0.83587</c:v>
                </c:pt>
                <c:pt idx="589">
                  <c:v>0.83586899999999997</c:v>
                </c:pt>
                <c:pt idx="590">
                  <c:v>0.83586899999999997</c:v>
                </c:pt>
                <c:pt idx="591">
                  <c:v>0.83586800000000006</c:v>
                </c:pt>
                <c:pt idx="592">
                  <c:v>0.835866</c:v>
                </c:pt>
                <c:pt idx="593">
                  <c:v>0.835866</c:v>
                </c:pt>
                <c:pt idx="594">
                  <c:v>0.835866</c:v>
                </c:pt>
                <c:pt idx="595">
                  <c:v>0.83586700000000003</c:v>
                </c:pt>
                <c:pt idx="596">
                  <c:v>0.83587</c:v>
                </c:pt>
                <c:pt idx="597">
                  <c:v>0.83586800000000006</c:v>
                </c:pt>
                <c:pt idx="598">
                  <c:v>0.83586499999999997</c:v>
                </c:pt>
                <c:pt idx="599">
                  <c:v>0.83586800000000006</c:v>
                </c:pt>
                <c:pt idx="600">
                  <c:v>0.83586499999999997</c:v>
                </c:pt>
                <c:pt idx="601">
                  <c:v>0.83586800000000006</c:v>
                </c:pt>
                <c:pt idx="602">
                  <c:v>0.835866</c:v>
                </c:pt>
                <c:pt idx="603">
                  <c:v>0.83587</c:v>
                </c:pt>
                <c:pt idx="604">
                  <c:v>0.83586800000000006</c:v>
                </c:pt>
                <c:pt idx="605">
                  <c:v>0.83586800000000006</c:v>
                </c:pt>
                <c:pt idx="606">
                  <c:v>0.83586899999999997</c:v>
                </c:pt>
                <c:pt idx="607">
                  <c:v>0.83586899999999997</c:v>
                </c:pt>
                <c:pt idx="608">
                  <c:v>0.83587199999999995</c:v>
                </c:pt>
                <c:pt idx="609">
                  <c:v>0.83586899999999997</c:v>
                </c:pt>
                <c:pt idx="610">
                  <c:v>0.83587100000000003</c:v>
                </c:pt>
                <c:pt idx="611">
                  <c:v>0.83587</c:v>
                </c:pt>
                <c:pt idx="612">
                  <c:v>0.83587</c:v>
                </c:pt>
                <c:pt idx="613">
                  <c:v>0.83586800000000006</c:v>
                </c:pt>
                <c:pt idx="614">
                  <c:v>0.83586899999999997</c:v>
                </c:pt>
                <c:pt idx="615">
                  <c:v>0.83586800000000006</c:v>
                </c:pt>
                <c:pt idx="616">
                  <c:v>0.83586700000000003</c:v>
                </c:pt>
                <c:pt idx="617">
                  <c:v>0.835866</c:v>
                </c:pt>
                <c:pt idx="618">
                  <c:v>0.83586499999999997</c:v>
                </c:pt>
                <c:pt idx="619">
                  <c:v>0.835866</c:v>
                </c:pt>
                <c:pt idx="620">
                  <c:v>0.83586700000000003</c:v>
                </c:pt>
                <c:pt idx="621">
                  <c:v>0.83586800000000006</c:v>
                </c:pt>
                <c:pt idx="622">
                  <c:v>0.83586400000000005</c:v>
                </c:pt>
                <c:pt idx="623">
                  <c:v>0.83586400000000005</c:v>
                </c:pt>
                <c:pt idx="624">
                  <c:v>0.83586800000000006</c:v>
                </c:pt>
                <c:pt idx="625">
                  <c:v>0.835866</c:v>
                </c:pt>
                <c:pt idx="626">
                  <c:v>0.83586400000000005</c:v>
                </c:pt>
                <c:pt idx="627">
                  <c:v>0.83586199999999999</c:v>
                </c:pt>
                <c:pt idx="628">
                  <c:v>0.83586099999999997</c:v>
                </c:pt>
                <c:pt idx="629">
                  <c:v>0.83586700000000003</c:v>
                </c:pt>
                <c:pt idx="630">
                  <c:v>0.83586700000000003</c:v>
                </c:pt>
                <c:pt idx="631">
                  <c:v>0.83586700000000003</c:v>
                </c:pt>
                <c:pt idx="632">
                  <c:v>0.83586800000000006</c:v>
                </c:pt>
                <c:pt idx="633">
                  <c:v>0.83586800000000006</c:v>
                </c:pt>
                <c:pt idx="634">
                  <c:v>0.83586700000000003</c:v>
                </c:pt>
                <c:pt idx="635">
                  <c:v>0.83586899999999997</c:v>
                </c:pt>
                <c:pt idx="636">
                  <c:v>0.83586899999999997</c:v>
                </c:pt>
                <c:pt idx="637">
                  <c:v>0.83586899999999997</c:v>
                </c:pt>
                <c:pt idx="638">
                  <c:v>0.83587</c:v>
                </c:pt>
                <c:pt idx="639">
                  <c:v>0.83587100000000003</c:v>
                </c:pt>
                <c:pt idx="640">
                  <c:v>0.83587</c:v>
                </c:pt>
                <c:pt idx="641">
                  <c:v>0.83587299999999998</c:v>
                </c:pt>
                <c:pt idx="642">
                  <c:v>0.83587100000000003</c:v>
                </c:pt>
                <c:pt idx="643">
                  <c:v>0.83587199999999995</c:v>
                </c:pt>
                <c:pt idx="644">
                  <c:v>0.83587299999999998</c:v>
                </c:pt>
                <c:pt idx="645">
                  <c:v>0.83587400000000001</c:v>
                </c:pt>
                <c:pt idx="646">
                  <c:v>0.83587299999999998</c:v>
                </c:pt>
                <c:pt idx="647">
                  <c:v>0.83587400000000001</c:v>
                </c:pt>
                <c:pt idx="648">
                  <c:v>0.83587500000000003</c:v>
                </c:pt>
                <c:pt idx="649">
                  <c:v>0.83587400000000001</c:v>
                </c:pt>
                <c:pt idx="650">
                  <c:v>0.83587900000000004</c:v>
                </c:pt>
                <c:pt idx="651">
                  <c:v>0.83587500000000003</c:v>
                </c:pt>
                <c:pt idx="652">
                  <c:v>0.83587800000000001</c:v>
                </c:pt>
                <c:pt idx="653">
                  <c:v>0.83587800000000001</c:v>
                </c:pt>
                <c:pt idx="654">
                  <c:v>0.83587900000000004</c:v>
                </c:pt>
                <c:pt idx="655">
                  <c:v>0.83588399999999996</c:v>
                </c:pt>
                <c:pt idx="656">
                  <c:v>0.83588600000000002</c:v>
                </c:pt>
                <c:pt idx="657">
                  <c:v>0.83588499999999999</c:v>
                </c:pt>
                <c:pt idx="658">
                  <c:v>0.83588600000000002</c:v>
                </c:pt>
                <c:pt idx="659">
                  <c:v>0.83588700000000005</c:v>
                </c:pt>
                <c:pt idx="660">
                  <c:v>0.83588700000000005</c:v>
                </c:pt>
                <c:pt idx="661">
                  <c:v>0.83589000000000002</c:v>
                </c:pt>
                <c:pt idx="662">
                  <c:v>0.83589100000000005</c:v>
                </c:pt>
                <c:pt idx="663">
                  <c:v>0.83589199999999997</c:v>
                </c:pt>
                <c:pt idx="664">
                  <c:v>0.83589199999999997</c:v>
                </c:pt>
                <c:pt idx="665">
                  <c:v>0.835893</c:v>
                </c:pt>
                <c:pt idx="666">
                  <c:v>0.83589599999999997</c:v>
                </c:pt>
                <c:pt idx="667">
                  <c:v>0.835893</c:v>
                </c:pt>
                <c:pt idx="668">
                  <c:v>0.83589500000000005</c:v>
                </c:pt>
                <c:pt idx="669">
                  <c:v>0.835897</c:v>
                </c:pt>
                <c:pt idx="670">
                  <c:v>0.83589999999999998</c:v>
                </c:pt>
                <c:pt idx="671">
                  <c:v>0.83589899999999995</c:v>
                </c:pt>
                <c:pt idx="672">
                  <c:v>0.83589800000000003</c:v>
                </c:pt>
                <c:pt idx="673">
                  <c:v>0.83589800000000003</c:v>
                </c:pt>
                <c:pt idx="674">
                  <c:v>0.83589899999999995</c:v>
                </c:pt>
                <c:pt idx="675">
                  <c:v>0.83589999999999998</c:v>
                </c:pt>
                <c:pt idx="676">
                  <c:v>0.83590200000000003</c:v>
                </c:pt>
                <c:pt idx="677">
                  <c:v>0.83590200000000003</c:v>
                </c:pt>
                <c:pt idx="678">
                  <c:v>0.83590100000000001</c:v>
                </c:pt>
                <c:pt idx="679">
                  <c:v>0.83590299999999995</c:v>
                </c:pt>
                <c:pt idx="680">
                  <c:v>0.83590100000000001</c:v>
                </c:pt>
                <c:pt idx="681">
                  <c:v>0.83590100000000001</c:v>
                </c:pt>
                <c:pt idx="682">
                  <c:v>0.83590200000000003</c:v>
                </c:pt>
                <c:pt idx="683">
                  <c:v>0.83590299999999995</c:v>
                </c:pt>
                <c:pt idx="684">
                  <c:v>0.83590100000000001</c:v>
                </c:pt>
                <c:pt idx="685">
                  <c:v>0.83590399999999998</c:v>
                </c:pt>
                <c:pt idx="686">
                  <c:v>0.83590399999999998</c:v>
                </c:pt>
                <c:pt idx="687">
                  <c:v>0.83590399999999998</c:v>
                </c:pt>
                <c:pt idx="688">
                  <c:v>0.83590500000000001</c:v>
                </c:pt>
                <c:pt idx="689">
                  <c:v>0.83590600000000004</c:v>
                </c:pt>
                <c:pt idx="690">
                  <c:v>0.83592200000000005</c:v>
                </c:pt>
                <c:pt idx="691">
                  <c:v>0.83592</c:v>
                </c:pt>
                <c:pt idx="692">
                  <c:v>0.83591400000000005</c:v>
                </c:pt>
                <c:pt idx="693">
                  <c:v>0.83591599999999999</c:v>
                </c:pt>
                <c:pt idx="694">
                  <c:v>0.83591800000000005</c:v>
                </c:pt>
                <c:pt idx="695">
                  <c:v>0.83591700000000002</c:v>
                </c:pt>
                <c:pt idx="696">
                  <c:v>0.83591700000000002</c:v>
                </c:pt>
                <c:pt idx="697">
                  <c:v>0.83591800000000005</c:v>
                </c:pt>
                <c:pt idx="698">
                  <c:v>0.83591499999999996</c:v>
                </c:pt>
                <c:pt idx="699">
                  <c:v>0.83591700000000002</c:v>
                </c:pt>
                <c:pt idx="700">
                  <c:v>0.83591700000000002</c:v>
                </c:pt>
                <c:pt idx="701">
                  <c:v>0.83591599999999999</c:v>
                </c:pt>
                <c:pt idx="702">
                  <c:v>0.83591499999999996</c:v>
                </c:pt>
                <c:pt idx="703">
                  <c:v>0.83591400000000005</c:v>
                </c:pt>
                <c:pt idx="704">
                  <c:v>0.83591400000000005</c:v>
                </c:pt>
                <c:pt idx="705">
                  <c:v>0.83591000000000004</c:v>
                </c:pt>
                <c:pt idx="706">
                  <c:v>0.83591300000000002</c:v>
                </c:pt>
                <c:pt idx="707">
                  <c:v>0.83591400000000005</c:v>
                </c:pt>
                <c:pt idx="708">
                  <c:v>0.83591300000000002</c:v>
                </c:pt>
                <c:pt idx="709">
                  <c:v>0.83591300000000002</c:v>
                </c:pt>
                <c:pt idx="710">
                  <c:v>0.83591199999999999</c:v>
                </c:pt>
                <c:pt idx="711">
                  <c:v>0.83591300000000002</c:v>
                </c:pt>
                <c:pt idx="712">
                  <c:v>0.83591000000000004</c:v>
                </c:pt>
                <c:pt idx="713">
                  <c:v>0.83590900000000001</c:v>
                </c:pt>
                <c:pt idx="714">
                  <c:v>0.83591000000000004</c:v>
                </c:pt>
                <c:pt idx="715">
                  <c:v>0.83591099999999996</c:v>
                </c:pt>
                <c:pt idx="716">
                  <c:v>0.83591499999999996</c:v>
                </c:pt>
                <c:pt idx="717">
                  <c:v>0.83591300000000002</c:v>
                </c:pt>
                <c:pt idx="718">
                  <c:v>0.83591099999999996</c:v>
                </c:pt>
                <c:pt idx="719">
                  <c:v>0.83591099999999996</c:v>
                </c:pt>
                <c:pt idx="720">
                  <c:v>0.83590900000000001</c:v>
                </c:pt>
                <c:pt idx="721">
                  <c:v>0.83590900000000001</c:v>
                </c:pt>
                <c:pt idx="722">
                  <c:v>0.83590900000000001</c:v>
                </c:pt>
                <c:pt idx="723">
                  <c:v>0.83590900000000001</c:v>
                </c:pt>
                <c:pt idx="724">
                  <c:v>0.83590799999999998</c:v>
                </c:pt>
                <c:pt idx="725">
                  <c:v>0.83590699999999996</c:v>
                </c:pt>
                <c:pt idx="726">
                  <c:v>0.83590600000000004</c:v>
                </c:pt>
                <c:pt idx="727">
                  <c:v>0.83590699999999996</c:v>
                </c:pt>
                <c:pt idx="728">
                  <c:v>0.83590299999999995</c:v>
                </c:pt>
                <c:pt idx="729">
                  <c:v>0.83590399999999998</c:v>
                </c:pt>
                <c:pt idx="730">
                  <c:v>0.83590500000000001</c:v>
                </c:pt>
                <c:pt idx="731">
                  <c:v>0.83590500000000001</c:v>
                </c:pt>
                <c:pt idx="732">
                  <c:v>0.83590200000000003</c:v>
                </c:pt>
                <c:pt idx="733">
                  <c:v>0.83590299999999995</c:v>
                </c:pt>
                <c:pt idx="734">
                  <c:v>0.83590299999999995</c:v>
                </c:pt>
                <c:pt idx="735">
                  <c:v>0.83590100000000001</c:v>
                </c:pt>
                <c:pt idx="736">
                  <c:v>0.83590100000000001</c:v>
                </c:pt>
                <c:pt idx="737">
                  <c:v>0.83589599999999997</c:v>
                </c:pt>
                <c:pt idx="738">
                  <c:v>0.83590200000000003</c:v>
                </c:pt>
                <c:pt idx="739">
                  <c:v>0.83590299999999995</c:v>
                </c:pt>
                <c:pt idx="740">
                  <c:v>0.83590200000000003</c:v>
                </c:pt>
                <c:pt idx="741">
                  <c:v>0.83590100000000001</c:v>
                </c:pt>
                <c:pt idx="742">
                  <c:v>0.83590200000000003</c:v>
                </c:pt>
                <c:pt idx="743">
                  <c:v>0.83589800000000003</c:v>
                </c:pt>
                <c:pt idx="744">
                  <c:v>0.83589899999999995</c:v>
                </c:pt>
                <c:pt idx="745">
                  <c:v>0.83589599999999997</c:v>
                </c:pt>
                <c:pt idx="746">
                  <c:v>0.83590100000000001</c:v>
                </c:pt>
                <c:pt idx="747">
                  <c:v>0.83589800000000003</c:v>
                </c:pt>
                <c:pt idx="748">
                  <c:v>0.83589999999999998</c:v>
                </c:pt>
                <c:pt idx="749">
                  <c:v>0.83589800000000003</c:v>
                </c:pt>
                <c:pt idx="750">
                  <c:v>0.83589599999999997</c:v>
                </c:pt>
                <c:pt idx="751">
                  <c:v>0.83589599999999997</c:v>
                </c:pt>
                <c:pt idx="752">
                  <c:v>0.83589599999999997</c:v>
                </c:pt>
                <c:pt idx="753">
                  <c:v>0.83589500000000005</c:v>
                </c:pt>
                <c:pt idx="754">
                  <c:v>0.835897</c:v>
                </c:pt>
                <c:pt idx="755">
                  <c:v>0.835893</c:v>
                </c:pt>
                <c:pt idx="756">
                  <c:v>0.83589500000000005</c:v>
                </c:pt>
                <c:pt idx="757">
                  <c:v>0.83589500000000005</c:v>
                </c:pt>
                <c:pt idx="758">
                  <c:v>0.835897</c:v>
                </c:pt>
                <c:pt idx="759">
                  <c:v>0.83589599999999997</c:v>
                </c:pt>
                <c:pt idx="760">
                  <c:v>0.835897</c:v>
                </c:pt>
                <c:pt idx="761">
                  <c:v>0.83589500000000005</c:v>
                </c:pt>
                <c:pt idx="762">
                  <c:v>0.83589400000000003</c:v>
                </c:pt>
                <c:pt idx="763">
                  <c:v>0.83589599999999997</c:v>
                </c:pt>
                <c:pt idx="764">
                  <c:v>0.83589199999999997</c:v>
                </c:pt>
                <c:pt idx="765">
                  <c:v>0.835893</c:v>
                </c:pt>
                <c:pt idx="766">
                  <c:v>0.835893</c:v>
                </c:pt>
                <c:pt idx="767">
                  <c:v>0.83589500000000005</c:v>
                </c:pt>
                <c:pt idx="768">
                  <c:v>0.83589100000000005</c:v>
                </c:pt>
                <c:pt idx="769">
                  <c:v>0.83589199999999997</c:v>
                </c:pt>
                <c:pt idx="770">
                  <c:v>0.835893</c:v>
                </c:pt>
                <c:pt idx="771">
                  <c:v>0.83589500000000005</c:v>
                </c:pt>
                <c:pt idx="772">
                  <c:v>0.83589100000000005</c:v>
                </c:pt>
                <c:pt idx="773">
                  <c:v>0.83588899999999999</c:v>
                </c:pt>
                <c:pt idx="774">
                  <c:v>0.83588799999999996</c:v>
                </c:pt>
                <c:pt idx="775">
                  <c:v>0.83588300000000004</c:v>
                </c:pt>
                <c:pt idx="776">
                  <c:v>0.83588099999999999</c:v>
                </c:pt>
                <c:pt idx="777">
                  <c:v>0.83587900000000004</c:v>
                </c:pt>
                <c:pt idx="778">
                  <c:v>0.83587900000000004</c:v>
                </c:pt>
                <c:pt idx="779">
                  <c:v>0.83587699999999998</c:v>
                </c:pt>
                <c:pt idx="780">
                  <c:v>0.83587800000000001</c:v>
                </c:pt>
                <c:pt idx="781">
                  <c:v>0.83587800000000001</c:v>
                </c:pt>
                <c:pt idx="782">
                  <c:v>0.83587800000000001</c:v>
                </c:pt>
                <c:pt idx="783">
                  <c:v>0.83587599999999995</c:v>
                </c:pt>
                <c:pt idx="784">
                  <c:v>0.83587599999999995</c:v>
                </c:pt>
                <c:pt idx="785">
                  <c:v>0.83587100000000003</c:v>
                </c:pt>
                <c:pt idx="786">
                  <c:v>0.83587400000000001</c:v>
                </c:pt>
                <c:pt idx="787">
                  <c:v>0.83587599999999995</c:v>
                </c:pt>
                <c:pt idx="788">
                  <c:v>0.83587599999999995</c:v>
                </c:pt>
                <c:pt idx="789">
                  <c:v>0.83587299999999998</c:v>
                </c:pt>
                <c:pt idx="790">
                  <c:v>0.83587599999999995</c:v>
                </c:pt>
                <c:pt idx="791">
                  <c:v>0.83587299999999998</c:v>
                </c:pt>
                <c:pt idx="792">
                  <c:v>0.83587299999999998</c:v>
                </c:pt>
                <c:pt idx="793">
                  <c:v>0.83587500000000003</c:v>
                </c:pt>
                <c:pt idx="794">
                  <c:v>0.83587400000000001</c:v>
                </c:pt>
                <c:pt idx="795">
                  <c:v>0.83587100000000003</c:v>
                </c:pt>
                <c:pt idx="796">
                  <c:v>0.83587500000000003</c:v>
                </c:pt>
                <c:pt idx="797">
                  <c:v>0.83587199999999995</c:v>
                </c:pt>
                <c:pt idx="798">
                  <c:v>0.83587299999999998</c:v>
                </c:pt>
                <c:pt idx="799">
                  <c:v>0.83587100000000003</c:v>
                </c:pt>
                <c:pt idx="800">
                  <c:v>0.83587100000000003</c:v>
                </c:pt>
                <c:pt idx="801">
                  <c:v>0.83587</c:v>
                </c:pt>
                <c:pt idx="802">
                  <c:v>0.83587100000000003</c:v>
                </c:pt>
                <c:pt idx="803">
                  <c:v>0.83587199999999995</c:v>
                </c:pt>
                <c:pt idx="804">
                  <c:v>0.83587100000000003</c:v>
                </c:pt>
                <c:pt idx="805">
                  <c:v>0.83586800000000006</c:v>
                </c:pt>
                <c:pt idx="806">
                  <c:v>0.83586899999999997</c:v>
                </c:pt>
                <c:pt idx="807">
                  <c:v>0.83587199999999995</c:v>
                </c:pt>
                <c:pt idx="808">
                  <c:v>0.83587</c:v>
                </c:pt>
                <c:pt idx="809">
                  <c:v>0.83587</c:v>
                </c:pt>
                <c:pt idx="810">
                  <c:v>0.83587</c:v>
                </c:pt>
                <c:pt idx="811">
                  <c:v>0.83587199999999995</c:v>
                </c:pt>
                <c:pt idx="812">
                  <c:v>0.83587100000000003</c:v>
                </c:pt>
                <c:pt idx="813">
                  <c:v>0.83586700000000003</c:v>
                </c:pt>
                <c:pt idx="814">
                  <c:v>0.83586800000000006</c:v>
                </c:pt>
                <c:pt idx="815">
                  <c:v>0.83586800000000006</c:v>
                </c:pt>
                <c:pt idx="816">
                  <c:v>0.83586899999999997</c:v>
                </c:pt>
                <c:pt idx="817">
                  <c:v>0.835866</c:v>
                </c:pt>
                <c:pt idx="818">
                  <c:v>0.835866</c:v>
                </c:pt>
                <c:pt idx="819">
                  <c:v>0.83586899999999997</c:v>
                </c:pt>
                <c:pt idx="820">
                  <c:v>0.83586700000000003</c:v>
                </c:pt>
                <c:pt idx="821">
                  <c:v>0.835866</c:v>
                </c:pt>
                <c:pt idx="822">
                  <c:v>0.83586499999999997</c:v>
                </c:pt>
                <c:pt idx="823">
                  <c:v>0.83586499999999997</c:v>
                </c:pt>
                <c:pt idx="824">
                  <c:v>0.83586800000000006</c:v>
                </c:pt>
                <c:pt idx="825">
                  <c:v>0.835866</c:v>
                </c:pt>
                <c:pt idx="826">
                  <c:v>0.83586700000000003</c:v>
                </c:pt>
                <c:pt idx="827">
                  <c:v>0.83586700000000003</c:v>
                </c:pt>
                <c:pt idx="828">
                  <c:v>0.83586499999999997</c:v>
                </c:pt>
                <c:pt idx="829">
                  <c:v>0.83586400000000005</c:v>
                </c:pt>
                <c:pt idx="830">
                  <c:v>0.83586400000000005</c:v>
                </c:pt>
                <c:pt idx="831">
                  <c:v>0.83586099999999997</c:v>
                </c:pt>
                <c:pt idx="832">
                  <c:v>0.83586400000000005</c:v>
                </c:pt>
                <c:pt idx="833">
                  <c:v>0.83586300000000002</c:v>
                </c:pt>
                <c:pt idx="834">
                  <c:v>0.83586300000000002</c:v>
                </c:pt>
                <c:pt idx="835">
                  <c:v>0.835866</c:v>
                </c:pt>
                <c:pt idx="836">
                  <c:v>0.83586300000000002</c:v>
                </c:pt>
                <c:pt idx="837">
                  <c:v>0.83586499999999997</c:v>
                </c:pt>
                <c:pt idx="838">
                  <c:v>0.83586000000000005</c:v>
                </c:pt>
                <c:pt idx="839">
                  <c:v>0.83586300000000002</c:v>
                </c:pt>
                <c:pt idx="840">
                  <c:v>0.83586300000000002</c:v>
                </c:pt>
                <c:pt idx="841">
                  <c:v>0.83586300000000002</c:v>
                </c:pt>
                <c:pt idx="842">
                  <c:v>0.83586300000000002</c:v>
                </c:pt>
                <c:pt idx="843">
                  <c:v>0.83585900000000002</c:v>
                </c:pt>
                <c:pt idx="844">
                  <c:v>0.83586000000000005</c:v>
                </c:pt>
                <c:pt idx="845">
                  <c:v>0.83586099999999997</c:v>
                </c:pt>
                <c:pt idx="846">
                  <c:v>0.83586199999999999</c:v>
                </c:pt>
                <c:pt idx="847">
                  <c:v>0.83585799999999999</c:v>
                </c:pt>
                <c:pt idx="848">
                  <c:v>0.83586000000000005</c:v>
                </c:pt>
                <c:pt idx="849">
                  <c:v>0.83585500000000001</c:v>
                </c:pt>
                <c:pt idx="850">
                  <c:v>0.83585699999999996</c:v>
                </c:pt>
                <c:pt idx="851">
                  <c:v>0.83585799999999999</c:v>
                </c:pt>
                <c:pt idx="852">
                  <c:v>0.83585799999999999</c:v>
                </c:pt>
                <c:pt idx="853">
                  <c:v>0.83585600000000004</c:v>
                </c:pt>
                <c:pt idx="854">
                  <c:v>0.83585200000000004</c:v>
                </c:pt>
                <c:pt idx="855">
                  <c:v>0.83585299999999996</c:v>
                </c:pt>
                <c:pt idx="856">
                  <c:v>0.83585399999999999</c:v>
                </c:pt>
                <c:pt idx="857">
                  <c:v>0.83585600000000004</c:v>
                </c:pt>
                <c:pt idx="858">
                  <c:v>0.83585600000000004</c:v>
                </c:pt>
                <c:pt idx="859">
                  <c:v>0.83585299999999996</c:v>
                </c:pt>
                <c:pt idx="860">
                  <c:v>0.83585500000000001</c:v>
                </c:pt>
                <c:pt idx="861">
                  <c:v>0.83585299999999996</c:v>
                </c:pt>
                <c:pt idx="862">
                  <c:v>0.83585500000000001</c:v>
                </c:pt>
                <c:pt idx="863">
                  <c:v>0.83585399999999999</c:v>
                </c:pt>
                <c:pt idx="864">
                  <c:v>0.83585399999999999</c:v>
                </c:pt>
                <c:pt idx="865">
                  <c:v>0.83585399999999999</c:v>
                </c:pt>
                <c:pt idx="866">
                  <c:v>0.83585399999999999</c:v>
                </c:pt>
                <c:pt idx="867">
                  <c:v>0.83585399999999999</c:v>
                </c:pt>
                <c:pt idx="868">
                  <c:v>0.83585200000000004</c:v>
                </c:pt>
                <c:pt idx="869">
                  <c:v>0.83585200000000004</c:v>
                </c:pt>
                <c:pt idx="870">
                  <c:v>0.83585399999999999</c:v>
                </c:pt>
                <c:pt idx="871">
                  <c:v>0.83585200000000004</c:v>
                </c:pt>
                <c:pt idx="872">
                  <c:v>0.83585299999999996</c:v>
                </c:pt>
                <c:pt idx="873">
                  <c:v>0.83585399999999999</c:v>
                </c:pt>
                <c:pt idx="874">
                  <c:v>0.83585500000000001</c:v>
                </c:pt>
                <c:pt idx="875">
                  <c:v>0.83585299999999996</c:v>
                </c:pt>
                <c:pt idx="876">
                  <c:v>0.83585299999999996</c:v>
                </c:pt>
                <c:pt idx="877">
                  <c:v>0.83585500000000001</c:v>
                </c:pt>
                <c:pt idx="878">
                  <c:v>0.83585100000000001</c:v>
                </c:pt>
                <c:pt idx="879">
                  <c:v>0.83585200000000004</c:v>
                </c:pt>
                <c:pt idx="880">
                  <c:v>0.83585200000000004</c:v>
                </c:pt>
                <c:pt idx="881">
                  <c:v>0.83585200000000004</c:v>
                </c:pt>
                <c:pt idx="882">
                  <c:v>0.83585299999999996</c:v>
                </c:pt>
                <c:pt idx="883">
                  <c:v>0.83585100000000001</c:v>
                </c:pt>
                <c:pt idx="884">
                  <c:v>0.83585399999999999</c:v>
                </c:pt>
                <c:pt idx="885">
                  <c:v>0.83585100000000001</c:v>
                </c:pt>
                <c:pt idx="886">
                  <c:v>0.83584899999999995</c:v>
                </c:pt>
                <c:pt idx="887">
                  <c:v>0.83585100000000001</c:v>
                </c:pt>
                <c:pt idx="888">
                  <c:v>0.83585600000000004</c:v>
                </c:pt>
                <c:pt idx="889">
                  <c:v>0.83585200000000004</c:v>
                </c:pt>
                <c:pt idx="890">
                  <c:v>0.83585299999999996</c:v>
                </c:pt>
                <c:pt idx="891">
                  <c:v>0.83585200000000004</c:v>
                </c:pt>
                <c:pt idx="892">
                  <c:v>0.83585200000000004</c:v>
                </c:pt>
                <c:pt idx="893">
                  <c:v>0.83584999999999998</c:v>
                </c:pt>
                <c:pt idx="894">
                  <c:v>0.83585299999999996</c:v>
                </c:pt>
                <c:pt idx="895">
                  <c:v>0.83585100000000001</c:v>
                </c:pt>
                <c:pt idx="896">
                  <c:v>0.83585100000000001</c:v>
                </c:pt>
                <c:pt idx="897">
                  <c:v>0.83585299999999996</c:v>
                </c:pt>
                <c:pt idx="898">
                  <c:v>0.83584999999999998</c:v>
                </c:pt>
                <c:pt idx="899">
                  <c:v>0.83584899999999995</c:v>
                </c:pt>
                <c:pt idx="900">
                  <c:v>0.83585299999999996</c:v>
                </c:pt>
                <c:pt idx="901">
                  <c:v>0.83585100000000001</c:v>
                </c:pt>
                <c:pt idx="902">
                  <c:v>0.83584999999999998</c:v>
                </c:pt>
                <c:pt idx="903">
                  <c:v>0.83584800000000004</c:v>
                </c:pt>
                <c:pt idx="904">
                  <c:v>0.83584700000000001</c:v>
                </c:pt>
                <c:pt idx="905">
                  <c:v>0.83584999999999998</c:v>
                </c:pt>
                <c:pt idx="906">
                  <c:v>0.83585200000000004</c:v>
                </c:pt>
                <c:pt idx="907">
                  <c:v>0.83584700000000001</c:v>
                </c:pt>
                <c:pt idx="908">
                  <c:v>0.83585100000000001</c:v>
                </c:pt>
                <c:pt idx="909">
                  <c:v>0.83584999999999998</c:v>
                </c:pt>
                <c:pt idx="910">
                  <c:v>0.83585399999999999</c:v>
                </c:pt>
                <c:pt idx="911">
                  <c:v>0.83584999999999998</c:v>
                </c:pt>
                <c:pt idx="912">
                  <c:v>0.83585100000000001</c:v>
                </c:pt>
                <c:pt idx="913">
                  <c:v>0.83584899999999995</c:v>
                </c:pt>
                <c:pt idx="914">
                  <c:v>0.83584999999999998</c:v>
                </c:pt>
                <c:pt idx="915">
                  <c:v>0.83585100000000001</c:v>
                </c:pt>
                <c:pt idx="916">
                  <c:v>0.83584700000000001</c:v>
                </c:pt>
                <c:pt idx="917">
                  <c:v>0.83585100000000001</c:v>
                </c:pt>
                <c:pt idx="918">
                  <c:v>0.83584999999999998</c:v>
                </c:pt>
                <c:pt idx="919">
                  <c:v>0.83584999999999998</c:v>
                </c:pt>
                <c:pt idx="920">
                  <c:v>0.83584999999999998</c:v>
                </c:pt>
                <c:pt idx="921">
                  <c:v>0.83584899999999995</c:v>
                </c:pt>
                <c:pt idx="922">
                  <c:v>0.83585100000000001</c:v>
                </c:pt>
                <c:pt idx="923">
                  <c:v>0.83584700000000001</c:v>
                </c:pt>
                <c:pt idx="924">
                  <c:v>0.83585100000000001</c:v>
                </c:pt>
                <c:pt idx="925">
                  <c:v>0.83585100000000001</c:v>
                </c:pt>
                <c:pt idx="926">
                  <c:v>0.83585100000000001</c:v>
                </c:pt>
                <c:pt idx="927">
                  <c:v>0.83585200000000004</c:v>
                </c:pt>
                <c:pt idx="928">
                  <c:v>0.83585200000000004</c:v>
                </c:pt>
                <c:pt idx="929">
                  <c:v>0.83585399999999999</c:v>
                </c:pt>
                <c:pt idx="930">
                  <c:v>0.83585600000000004</c:v>
                </c:pt>
                <c:pt idx="931">
                  <c:v>0.83585500000000001</c:v>
                </c:pt>
                <c:pt idx="932">
                  <c:v>0.83585100000000001</c:v>
                </c:pt>
                <c:pt idx="933">
                  <c:v>0.83585299999999996</c:v>
                </c:pt>
                <c:pt idx="934">
                  <c:v>0.83585100000000001</c:v>
                </c:pt>
                <c:pt idx="935">
                  <c:v>0.83585500000000001</c:v>
                </c:pt>
                <c:pt idx="936">
                  <c:v>0.83585500000000001</c:v>
                </c:pt>
                <c:pt idx="937">
                  <c:v>0.83585600000000004</c:v>
                </c:pt>
                <c:pt idx="938">
                  <c:v>0.83587</c:v>
                </c:pt>
                <c:pt idx="939">
                  <c:v>0.83587599999999995</c:v>
                </c:pt>
                <c:pt idx="940">
                  <c:v>0.83587800000000001</c:v>
                </c:pt>
                <c:pt idx="941">
                  <c:v>0.83587699999999998</c:v>
                </c:pt>
                <c:pt idx="942">
                  <c:v>0.83587299999999998</c:v>
                </c:pt>
                <c:pt idx="943">
                  <c:v>0.83587699999999998</c:v>
                </c:pt>
                <c:pt idx="944">
                  <c:v>0.83587599999999995</c:v>
                </c:pt>
                <c:pt idx="945">
                  <c:v>0.83587800000000001</c:v>
                </c:pt>
                <c:pt idx="946">
                  <c:v>0.83587599999999995</c:v>
                </c:pt>
                <c:pt idx="947">
                  <c:v>0.83587800000000001</c:v>
                </c:pt>
                <c:pt idx="948">
                  <c:v>0.83587400000000001</c:v>
                </c:pt>
                <c:pt idx="949">
                  <c:v>0.83588099999999999</c:v>
                </c:pt>
                <c:pt idx="950">
                  <c:v>0.83587999999999996</c:v>
                </c:pt>
                <c:pt idx="951">
                  <c:v>0.83587900000000004</c:v>
                </c:pt>
                <c:pt idx="952">
                  <c:v>0.83588099999999999</c:v>
                </c:pt>
                <c:pt idx="953">
                  <c:v>0.83587999999999996</c:v>
                </c:pt>
                <c:pt idx="954">
                  <c:v>0.83587800000000001</c:v>
                </c:pt>
                <c:pt idx="955">
                  <c:v>0.83587900000000004</c:v>
                </c:pt>
                <c:pt idx="956">
                  <c:v>0.83588399999999996</c:v>
                </c:pt>
                <c:pt idx="957">
                  <c:v>0.83589599999999997</c:v>
                </c:pt>
                <c:pt idx="958">
                  <c:v>0.83589400000000003</c:v>
                </c:pt>
                <c:pt idx="959">
                  <c:v>0.83589400000000003</c:v>
                </c:pt>
                <c:pt idx="960">
                  <c:v>0.83589500000000005</c:v>
                </c:pt>
                <c:pt idx="961">
                  <c:v>0.83589599999999997</c:v>
                </c:pt>
                <c:pt idx="962">
                  <c:v>0.83589800000000003</c:v>
                </c:pt>
                <c:pt idx="963">
                  <c:v>0.83589899999999995</c:v>
                </c:pt>
                <c:pt idx="964">
                  <c:v>0.83589899999999995</c:v>
                </c:pt>
                <c:pt idx="965">
                  <c:v>0.83590100000000001</c:v>
                </c:pt>
                <c:pt idx="966">
                  <c:v>0.83589999999999998</c:v>
                </c:pt>
                <c:pt idx="967">
                  <c:v>0.83590100000000001</c:v>
                </c:pt>
                <c:pt idx="968">
                  <c:v>0.83590100000000001</c:v>
                </c:pt>
                <c:pt idx="969">
                  <c:v>0.83590399999999998</c:v>
                </c:pt>
                <c:pt idx="970">
                  <c:v>0.83590299999999995</c:v>
                </c:pt>
                <c:pt idx="971">
                  <c:v>0.83590200000000003</c:v>
                </c:pt>
                <c:pt idx="972">
                  <c:v>0.83590399999999998</c:v>
                </c:pt>
                <c:pt idx="973">
                  <c:v>0.83590399999999998</c:v>
                </c:pt>
                <c:pt idx="974">
                  <c:v>0.83590500000000001</c:v>
                </c:pt>
                <c:pt idx="975">
                  <c:v>0.83590200000000003</c:v>
                </c:pt>
                <c:pt idx="976">
                  <c:v>0.83590299999999995</c:v>
                </c:pt>
                <c:pt idx="977">
                  <c:v>0.83590900000000001</c:v>
                </c:pt>
                <c:pt idx="978">
                  <c:v>0.83590600000000004</c:v>
                </c:pt>
                <c:pt idx="979">
                  <c:v>0.83590500000000001</c:v>
                </c:pt>
                <c:pt idx="980">
                  <c:v>0.83590600000000004</c:v>
                </c:pt>
                <c:pt idx="981">
                  <c:v>0.83590600000000004</c:v>
                </c:pt>
                <c:pt idx="982">
                  <c:v>0.83590799999999998</c:v>
                </c:pt>
                <c:pt idx="983">
                  <c:v>0.83590900000000001</c:v>
                </c:pt>
                <c:pt idx="984">
                  <c:v>0.83591099999999996</c:v>
                </c:pt>
                <c:pt idx="985">
                  <c:v>0.83590900000000001</c:v>
                </c:pt>
                <c:pt idx="986">
                  <c:v>0.83590900000000001</c:v>
                </c:pt>
                <c:pt idx="987">
                  <c:v>0.83590799999999998</c:v>
                </c:pt>
                <c:pt idx="988">
                  <c:v>0.83590900000000001</c:v>
                </c:pt>
                <c:pt idx="989">
                  <c:v>0.83590699999999996</c:v>
                </c:pt>
                <c:pt idx="990">
                  <c:v>0.83591000000000004</c:v>
                </c:pt>
                <c:pt idx="991">
                  <c:v>0.83590799999999998</c:v>
                </c:pt>
                <c:pt idx="992">
                  <c:v>0.83591000000000004</c:v>
                </c:pt>
                <c:pt idx="993">
                  <c:v>0.83591199999999999</c:v>
                </c:pt>
                <c:pt idx="994">
                  <c:v>0.83591099999999996</c:v>
                </c:pt>
                <c:pt idx="995">
                  <c:v>0.83591199999999999</c:v>
                </c:pt>
                <c:pt idx="996">
                  <c:v>0.83591199999999999</c:v>
                </c:pt>
                <c:pt idx="997">
                  <c:v>0.83591199999999999</c:v>
                </c:pt>
                <c:pt idx="998">
                  <c:v>0.83591000000000004</c:v>
                </c:pt>
                <c:pt idx="999">
                  <c:v>0.83591000000000004</c:v>
                </c:pt>
                <c:pt idx="1000">
                  <c:v>0.83591099999999996</c:v>
                </c:pt>
                <c:pt idx="1001">
                  <c:v>0.83591099999999996</c:v>
                </c:pt>
                <c:pt idx="1002">
                  <c:v>0.83591099999999996</c:v>
                </c:pt>
                <c:pt idx="1003">
                  <c:v>0.83591099999999996</c:v>
                </c:pt>
                <c:pt idx="1004">
                  <c:v>0.83590900000000001</c:v>
                </c:pt>
                <c:pt idx="1005">
                  <c:v>0.83590799999999998</c:v>
                </c:pt>
                <c:pt idx="1006">
                  <c:v>0.83590799999999998</c:v>
                </c:pt>
                <c:pt idx="1007">
                  <c:v>0.83590900000000001</c:v>
                </c:pt>
                <c:pt idx="1008">
                  <c:v>0.83590900000000001</c:v>
                </c:pt>
                <c:pt idx="1009">
                  <c:v>0.83590900000000001</c:v>
                </c:pt>
                <c:pt idx="1010">
                  <c:v>0.83590699999999996</c:v>
                </c:pt>
                <c:pt idx="1011">
                  <c:v>0.83591099999999996</c:v>
                </c:pt>
                <c:pt idx="1012">
                  <c:v>0.83590799999999998</c:v>
                </c:pt>
                <c:pt idx="1013">
                  <c:v>0.83590600000000004</c:v>
                </c:pt>
                <c:pt idx="1014">
                  <c:v>0.83590699999999996</c:v>
                </c:pt>
                <c:pt idx="1015">
                  <c:v>0.83590699999999996</c:v>
                </c:pt>
                <c:pt idx="1016">
                  <c:v>0.83590699999999996</c:v>
                </c:pt>
                <c:pt idx="1017">
                  <c:v>0.83590600000000004</c:v>
                </c:pt>
                <c:pt idx="1018">
                  <c:v>0.83590699999999996</c:v>
                </c:pt>
                <c:pt idx="1019">
                  <c:v>0.83590699999999996</c:v>
                </c:pt>
                <c:pt idx="1020">
                  <c:v>0.83590600000000004</c:v>
                </c:pt>
                <c:pt idx="1021">
                  <c:v>0.83590600000000004</c:v>
                </c:pt>
                <c:pt idx="1022">
                  <c:v>0.83590699999999996</c:v>
                </c:pt>
                <c:pt idx="1023">
                  <c:v>0.83590500000000001</c:v>
                </c:pt>
                <c:pt idx="1024">
                  <c:v>0.83590500000000001</c:v>
                </c:pt>
                <c:pt idx="1025">
                  <c:v>0.83590600000000004</c:v>
                </c:pt>
                <c:pt idx="1026">
                  <c:v>0.83590600000000004</c:v>
                </c:pt>
                <c:pt idx="1027">
                  <c:v>0.83590500000000001</c:v>
                </c:pt>
                <c:pt idx="1028">
                  <c:v>0.83590200000000003</c:v>
                </c:pt>
                <c:pt idx="1029">
                  <c:v>0.83590399999999998</c:v>
                </c:pt>
                <c:pt idx="1030">
                  <c:v>0.83590299999999995</c:v>
                </c:pt>
                <c:pt idx="1031">
                  <c:v>0.83590100000000001</c:v>
                </c:pt>
                <c:pt idx="1032">
                  <c:v>0.83590299999999995</c:v>
                </c:pt>
                <c:pt idx="1033">
                  <c:v>0.83590200000000003</c:v>
                </c:pt>
                <c:pt idx="1034">
                  <c:v>0.83590200000000003</c:v>
                </c:pt>
                <c:pt idx="1035">
                  <c:v>0.83590399999999998</c:v>
                </c:pt>
                <c:pt idx="1036">
                  <c:v>0.83590200000000003</c:v>
                </c:pt>
                <c:pt idx="1037">
                  <c:v>0.83590399999999998</c:v>
                </c:pt>
                <c:pt idx="1038">
                  <c:v>0.83590200000000003</c:v>
                </c:pt>
                <c:pt idx="1039">
                  <c:v>0.83589999999999998</c:v>
                </c:pt>
                <c:pt idx="1040">
                  <c:v>0.83590100000000001</c:v>
                </c:pt>
                <c:pt idx="1041">
                  <c:v>0.83590100000000001</c:v>
                </c:pt>
                <c:pt idx="1042">
                  <c:v>0.83590200000000003</c:v>
                </c:pt>
                <c:pt idx="1043">
                  <c:v>0.83590100000000001</c:v>
                </c:pt>
                <c:pt idx="1044">
                  <c:v>0.83590100000000001</c:v>
                </c:pt>
                <c:pt idx="1045">
                  <c:v>0.83590200000000003</c:v>
                </c:pt>
                <c:pt idx="1046">
                  <c:v>0.83589800000000003</c:v>
                </c:pt>
                <c:pt idx="1047">
                  <c:v>0.83589999999999998</c:v>
                </c:pt>
                <c:pt idx="1048">
                  <c:v>0.83590399999999998</c:v>
                </c:pt>
                <c:pt idx="1049">
                  <c:v>0.83590100000000001</c:v>
                </c:pt>
                <c:pt idx="1050">
                  <c:v>0.83590299999999995</c:v>
                </c:pt>
                <c:pt idx="1051">
                  <c:v>0.83590200000000003</c:v>
                </c:pt>
                <c:pt idx="1052">
                  <c:v>0.83590200000000003</c:v>
                </c:pt>
                <c:pt idx="1053">
                  <c:v>0.83590200000000003</c:v>
                </c:pt>
                <c:pt idx="1054">
                  <c:v>0.83590299999999995</c:v>
                </c:pt>
                <c:pt idx="1055">
                  <c:v>0.83590299999999995</c:v>
                </c:pt>
                <c:pt idx="1056">
                  <c:v>0.83590299999999995</c:v>
                </c:pt>
                <c:pt idx="1057">
                  <c:v>0.83590299999999995</c:v>
                </c:pt>
                <c:pt idx="1058">
                  <c:v>0.83590500000000001</c:v>
                </c:pt>
                <c:pt idx="1059">
                  <c:v>0.83590699999999996</c:v>
                </c:pt>
                <c:pt idx="1060">
                  <c:v>0.83590399999999998</c:v>
                </c:pt>
                <c:pt idx="1061">
                  <c:v>0.83590699999999996</c:v>
                </c:pt>
                <c:pt idx="1062">
                  <c:v>0.83590799999999998</c:v>
                </c:pt>
                <c:pt idx="1063">
                  <c:v>0.83590600000000004</c:v>
                </c:pt>
                <c:pt idx="1064">
                  <c:v>0.83590799999999998</c:v>
                </c:pt>
                <c:pt idx="1065">
                  <c:v>0.83590699999999996</c:v>
                </c:pt>
                <c:pt idx="1066">
                  <c:v>0.83590600000000004</c:v>
                </c:pt>
                <c:pt idx="1067">
                  <c:v>0.83590900000000001</c:v>
                </c:pt>
                <c:pt idx="1068">
                  <c:v>0.83591000000000004</c:v>
                </c:pt>
                <c:pt idx="1069">
                  <c:v>0.83591099999999996</c:v>
                </c:pt>
                <c:pt idx="1070">
                  <c:v>0.83591000000000004</c:v>
                </c:pt>
                <c:pt idx="1071">
                  <c:v>0.83590900000000001</c:v>
                </c:pt>
                <c:pt idx="1072">
                  <c:v>0.83591300000000002</c:v>
                </c:pt>
                <c:pt idx="1073">
                  <c:v>0.83591199999999999</c:v>
                </c:pt>
                <c:pt idx="1074">
                  <c:v>0.83591400000000005</c:v>
                </c:pt>
                <c:pt idx="1075">
                  <c:v>0.83591300000000002</c:v>
                </c:pt>
                <c:pt idx="1076">
                  <c:v>0.83591199999999999</c:v>
                </c:pt>
                <c:pt idx="1077">
                  <c:v>0.83591199999999999</c:v>
                </c:pt>
                <c:pt idx="1078">
                  <c:v>0.83591499999999996</c:v>
                </c:pt>
                <c:pt idx="1079">
                  <c:v>0.83591300000000002</c:v>
                </c:pt>
                <c:pt idx="1080">
                  <c:v>0.83591300000000002</c:v>
                </c:pt>
                <c:pt idx="1081">
                  <c:v>0.83591499999999996</c:v>
                </c:pt>
                <c:pt idx="1082">
                  <c:v>0.83591300000000002</c:v>
                </c:pt>
                <c:pt idx="1083">
                  <c:v>0.83591400000000005</c:v>
                </c:pt>
                <c:pt idx="1084">
                  <c:v>0.83591700000000002</c:v>
                </c:pt>
                <c:pt idx="1085">
                  <c:v>0.83591499999999996</c:v>
                </c:pt>
                <c:pt idx="1086">
                  <c:v>0.83591599999999999</c:v>
                </c:pt>
                <c:pt idx="1087">
                  <c:v>0.83591499999999996</c:v>
                </c:pt>
                <c:pt idx="1088">
                  <c:v>0.83591599999999999</c:v>
                </c:pt>
                <c:pt idx="1089">
                  <c:v>0.83591599999999999</c:v>
                </c:pt>
                <c:pt idx="1090">
                  <c:v>0.83591599999999999</c:v>
                </c:pt>
                <c:pt idx="1091">
                  <c:v>0.83591599999999999</c:v>
                </c:pt>
                <c:pt idx="1092">
                  <c:v>0.83591499999999996</c:v>
                </c:pt>
                <c:pt idx="1093">
                  <c:v>0.83591599999999999</c:v>
                </c:pt>
                <c:pt idx="1094">
                  <c:v>0.83591700000000002</c:v>
                </c:pt>
                <c:pt idx="1095">
                  <c:v>0.83591499999999996</c:v>
                </c:pt>
                <c:pt idx="1096">
                  <c:v>0.83591300000000002</c:v>
                </c:pt>
                <c:pt idx="1097">
                  <c:v>0.83591499999999996</c:v>
                </c:pt>
                <c:pt idx="1098">
                  <c:v>0.83591099999999996</c:v>
                </c:pt>
                <c:pt idx="1099">
                  <c:v>0.83591499999999996</c:v>
                </c:pt>
                <c:pt idx="1100">
                  <c:v>0.83591099999999996</c:v>
                </c:pt>
                <c:pt idx="1101">
                  <c:v>0.83591599999999999</c:v>
                </c:pt>
                <c:pt idx="1102">
                  <c:v>0.83591400000000005</c:v>
                </c:pt>
                <c:pt idx="1103">
                  <c:v>0.83591499999999996</c:v>
                </c:pt>
                <c:pt idx="1104">
                  <c:v>0.83591199999999999</c:v>
                </c:pt>
                <c:pt idx="1105">
                  <c:v>0.83591499999999996</c:v>
                </c:pt>
                <c:pt idx="1106">
                  <c:v>0.83591300000000002</c:v>
                </c:pt>
                <c:pt idx="1107">
                  <c:v>0.83591199999999999</c:v>
                </c:pt>
                <c:pt idx="1108">
                  <c:v>0.83591400000000005</c:v>
                </c:pt>
                <c:pt idx="1109">
                  <c:v>0.83591099999999996</c:v>
                </c:pt>
                <c:pt idx="1110">
                  <c:v>0.83591400000000005</c:v>
                </c:pt>
                <c:pt idx="1111">
                  <c:v>0.83591199999999999</c:v>
                </c:pt>
                <c:pt idx="1112">
                  <c:v>0.83591300000000002</c:v>
                </c:pt>
                <c:pt idx="1113">
                  <c:v>0.83591300000000002</c:v>
                </c:pt>
                <c:pt idx="1114">
                  <c:v>0.83591199999999999</c:v>
                </c:pt>
                <c:pt idx="1115">
                  <c:v>0.83590900000000001</c:v>
                </c:pt>
                <c:pt idx="1116">
                  <c:v>0.83591000000000004</c:v>
                </c:pt>
                <c:pt idx="1117">
                  <c:v>0.83591499999999996</c:v>
                </c:pt>
                <c:pt idx="1118">
                  <c:v>0.83591300000000002</c:v>
                </c:pt>
                <c:pt idx="1119">
                  <c:v>0.83591300000000002</c:v>
                </c:pt>
                <c:pt idx="1120">
                  <c:v>0.83591000000000004</c:v>
                </c:pt>
                <c:pt idx="1121">
                  <c:v>0.83590900000000001</c:v>
                </c:pt>
                <c:pt idx="1122">
                  <c:v>0.83591099999999996</c:v>
                </c:pt>
                <c:pt idx="1123">
                  <c:v>0.83591099999999996</c:v>
                </c:pt>
                <c:pt idx="1124">
                  <c:v>0.83590699999999996</c:v>
                </c:pt>
                <c:pt idx="1125">
                  <c:v>0.83590600000000004</c:v>
                </c:pt>
                <c:pt idx="1126">
                  <c:v>0.83591199999999999</c:v>
                </c:pt>
                <c:pt idx="1127">
                  <c:v>0.83590699999999996</c:v>
                </c:pt>
                <c:pt idx="1128">
                  <c:v>0.83590900000000001</c:v>
                </c:pt>
                <c:pt idx="1129">
                  <c:v>0.83591000000000004</c:v>
                </c:pt>
                <c:pt idx="1130">
                  <c:v>0.83590900000000001</c:v>
                </c:pt>
                <c:pt idx="1131">
                  <c:v>0.83590600000000004</c:v>
                </c:pt>
                <c:pt idx="1132">
                  <c:v>0.83590699999999996</c:v>
                </c:pt>
                <c:pt idx="1133">
                  <c:v>0.83591000000000004</c:v>
                </c:pt>
                <c:pt idx="1134">
                  <c:v>0.83590699999999996</c:v>
                </c:pt>
                <c:pt idx="1135">
                  <c:v>0.83590500000000001</c:v>
                </c:pt>
                <c:pt idx="1136">
                  <c:v>0.83590799999999998</c:v>
                </c:pt>
                <c:pt idx="1137">
                  <c:v>0.83590799999999998</c:v>
                </c:pt>
                <c:pt idx="1138">
                  <c:v>0.83590399999999998</c:v>
                </c:pt>
                <c:pt idx="1139">
                  <c:v>0.83590299999999995</c:v>
                </c:pt>
                <c:pt idx="1140">
                  <c:v>0.83590200000000003</c:v>
                </c:pt>
                <c:pt idx="1141">
                  <c:v>0.83590399999999998</c:v>
                </c:pt>
                <c:pt idx="1142">
                  <c:v>0.83590600000000004</c:v>
                </c:pt>
                <c:pt idx="1143">
                  <c:v>0.83590500000000001</c:v>
                </c:pt>
                <c:pt idx="1144">
                  <c:v>0.83590399999999998</c:v>
                </c:pt>
                <c:pt idx="1145">
                  <c:v>0.83590500000000001</c:v>
                </c:pt>
                <c:pt idx="1146">
                  <c:v>0.83589899999999995</c:v>
                </c:pt>
                <c:pt idx="1147">
                  <c:v>0.83590399999999998</c:v>
                </c:pt>
                <c:pt idx="1148">
                  <c:v>0.83590399999999998</c:v>
                </c:pt>
                <c:pt idx="1149">
                  <c:v>0.83590200000000003</c:v>
                </c:pt>
                <c:pt idx="1150">
                  <c:v>0.83590399999999998</c:v>
                </c:pt>
                <c:pt idx="1151">
                  <c:v>0.83590200000000003</c:v>
                </c:pt>
                <c:pt idx="1152">
                  <c:v>0.83590500000000001</c:v>
                </c:pt>
                <c:pt idx="1153">
                  <c:v>0.83590100000000001</c:v>
                </c:pt>
                <c:pt idx="1154">
                  <c:v>0.83590299999999995</c:v>
                </c:pt>
                <c:pt idx="1155">
                  <c:v>0.83590500000000001</c:v>
                </c:pt>
                <c:pt idx="1156">
                  <c:v>0.83590200000000003</c:v>
                </c:pt>
                <c:pt idx="1157">
                  <c:v>0.83589999999999998</c:v>
                </c:pt>
                <c:pt idx="1158">
                  <c:v>0.83590399999999998</c:v>
                </c:pt>
                <c:pt idx="1159">
                  <c:v>0.83589999999999998</c:v>
                </c:pt>
                <c:pt idx="1160">
                  <c:v>0.83589899999999995</c:v>
                </c:pt>
                <c:pt idx="1161">
                  <c:v>0.83590100000000001</c:v>
                </c:pt>
                <c:pt idx="1162">
                  <c:v>0.83590100000000001</c:v>
                </c:pt>
                <c:pt idx="1163">
                  <c:v>0.83590200000000003</c:v>
                </c:pt>
                <c:pt idx="1164">
                  <c:v>0.83589899999999995</c:v>
                </c:pt>
                <c:pt idx="1165">
                  <c:v>0.83590100000000001</c:v>
                </c:pt>
                <c:pt idx="1166">
                  <c:v>0.83589899999999995</c:v>
                </c:pt>
                <c:pt idx="1167">
                  <c:v>0.83589800000000003</c:v>
                </c:pt>
                <c:pt idx="1168">
                  <c:v>0.83589899999999995</c:v>
                </c:pt>
                <c:pt idx="1169">
                  <c:v>0.835897</c:v>
                </c:pt>
                <c:pt idx="1170">
                  <c:v>0.83590100000000001</c:v>
                </c:pt>
                <c:pt idx="1171">
                  <c:v>0.83589899999999995</c:v>
                </c:pt>
                <c:pt idx="1172">
                  <c:v>0.83590100000000001</c:v>
                </c:pt>
                <c:pt idx="1173">
                  <c:v>0.83590500000000001</c:v>
                </c:pt>
                <c:pt idx="1174">
                  <c:v>0.83590299999999995</c:v>
                </c:pt>
                <c:pt idx="1175">
                  <c:v>0.83590299999999995</c:v>
                </c:pt>
                <c:pt idx="1176">
                  <c:v>0.83590500000000001</c:v>
                </c:pt>
                <c:pt idx="1177">
                  <c:v>0.83590200000000003</c:v>
                </c:pt>
                <c:pt idx="1178">
                  <c:v>0.83590100000000001</c:v>
                </c:pt>
                <c:pt idx="1179">
                  <c:v>0.83590500000000001</c:v>
                </c:pt>
                <c:pt idx="1180">
                  <c:v>0.83590399999999998</c:v>
                </c:pt>
                <c:pt idx="1181">
                  <c:v>0.83590500000000001</c:v>
                </c:pt>
                <c:pt idx="1182">
                  <c:v>0.83590399999999998</c:v>
                </c:pt>
                <c:pt idx="1183">
                  <c:v>0.83590399999999998</c:v>
                </c:pt>
                <c:pt idx="1184">
                  <c:v>0.83590299999999995</c:v>
                </c:pt>
                <c:pt idx="1185">
                  <c:v>0.83590200000000003</c:v>
                </c:pt>
                <c:pt idx="1186">
                  <c:v>0.83590600000000004</c:v>
                </c:pt>
                <c:pt idx="1187">
                  <c:v>0.83590600000000004</c:v>
                </c:pt>
                <c:pt idx="1188">
                  <c:v>0.83590900000000001</c:v>
                </c:pt>
                <c:pt idx="1189">
                  <c:v>0.83590699999999996</c:v>
                </c:pt>
                <c:pt idx="1190">
                  <c:v>0.83590799999999998</c:v>
                </c:pt>
                <c:pt idx="1191">
                  <c:v>0.83590600000000004</c:v>
                </c:pt>
                <c:pt idx="1192">
                  <c:v>0.83590699999999996</c:v>
                </c:pt>
                <c:pt idx="1193">
                  <c:v>0.83590699999999996</c:v>
                </c:pt>
                <c:pt idx="1194">
                  <c:v>0.83590600000000004</c:v>
                </c:pt>
                <c:pt idx="1195">
                  <c:v>0.83590600000000004</c:v>
                </c:pt>
                <c:pt idx="1196">
                  <c:v>0.83590799999999998</c:v>
                </c:pt>
                <c:pt idx="1197">
                  <c:v>0.83590399999999998</c:v>
                </c:pt>
                <c:pt idx="1198">
                  <c:v>0.83590200000000003</c:v>
                </c:pt>
                <c:pt idx="1199">
                  <c:v>0.83590699999999996</c:v>
                </c:pt>
                <c:pt idx="1200">
                  <c:v>0.83590600000000004</c:v>
                </c:pt>
                <c:pt idx="1201">
                  <c:v>0.83590699999999996</c:v>
                </c:pt>
                <c:pt idx="1202">
                  <c:v>0.83590500000000001</c:v>
                </c:pt>
                <c:pt idx="1203">
                  <c:v>0.83590600000000004</c:v>
                </c:pt>
                <c:pt idx="1204">
                  <c:v>0.83590699999999996</c:v>
                </c:pt>
                <c:pt idx="1205">
                  <c:v>0.83590600000000004</c:v>
                </c:pt>
                <c:pt idx="1206">
                  <c:v>0.83590699999999996</c:v>
                </c:pt>
                <c:pt idx="1207">
                  <c:v>0.83590699999999996</c:v>
                </c:pt>
                <c:pt idx="1208">
                  <c:v>0.83590900000000001</c:v>
                </c:pt>
                <c:pt idx="1209">
                  <c:v>0.83590900000000001</c:v>
                </c:pt>
                <c:pt idx="1210">
                  <c:v>0.83590699999999996</c:v>
                </c:pt>
                <c:pt idx="1211">
                  <c:v>0.83590699999999996</c:v>
                </c:pt>
                <c:pt idx="1212">
                  <c:v>0.83590900000000001</c:v>
                </c:pt>
                <c:pt idx="1213">
                  <c:v>0.83590900000000001</c:v>
                </c:pt>
                <c:pt idx="1214">
                  <c:v>0.83590799999999998</c:v>
                </c:pt>
                <c:pt idx="1215">
                  <c:v>0.83590600000000004</c:v>
                </c:pt>
                <c:pt idx="1216">
                  <c:v>0.83590600000000004</c:v>
                </c:pt>
                <c:pt idx="1217">
                  <c:v>0.83590699999999996</c:v>
                </c:pt>
                <c:pt idx="1218">
                  <c:v>0.83590699999999996</c:v>
                </c:pt>
                <c:pt idx="1219">
                  <c:v>0.83590699999999996</c:v>
                </c:pt>
                <c:pt idx="1220">
                  <c:v>0.83590699999999996</c:v>
                </c:pt>
                <c:pt idx="1221">
                  <c:v>0.83590799999999998</c:v>
                </c:pt>
                <c:pt idx="1222">
                  <c:v>0.83591000000000004</c:v>
                </c:pt>
                <c:pt idx="1223">
                  <c:v>0.83590699999999996</c:v>
                </c:pt>
                <c:pt idx="1224">
                  <c:v>0.83590699999999996</c:v>
                </c:pt>
                <c:pt idx="1225">
                  <c:v>0.83590799999999998</c:v>
                </c:pt>
                <c:pt idx="1226">
                  <c:v>0.83591000000000004</c:v>
                </c:pt>
                <c:pt idx="1227">
                  <c:v>0.83590900000000001</c:v>
                </c:pt>
                <c:pt idx="1228">
                  <c:v>0.83590900000000001</c:v>
                </c:pt>
                <c:pt idx="1229">
                  <c:v>0.83590799999999998</c:v>
                </c:pt>
                <c:pt idx="1230">
                  <c:v>0.83591000000000004</c:v>
                </c:pt>
                <c:pt idx="1231">
                  <c:v>0.83590900000000001</c:v>
                </c:pt>
                <c:pt idx="1232">
                  <c:v>0.83591099999999996</c:v>
                </c:pt>
                <c:pt idx="1233">
                  <c:v>0.83590900000000001</c:v>
                </c:pt>
                <c:pt idx="1234">
                  <c:v>0.83591199999999999</c:v>
                </c:pt>
                <c:pt idx="1235">
                  <c:v>0.83591000000000004</c:v>
                </c:pt>
                <c:pt idx="1236">
                  <c:v>0.83591199999999999</c:v>
                </c:pt>
                <c:pt idx="1237">
                  <c:v>0.83591199999999999</c:v>
                </c:pt>
                <c:pt idx="1238">
                  <c:v>0.83591099999999996</c:v>
                </c:pt>
                <c:pt idx="1239">
                  <c:v>0.83591099999999996</c:v>
                </c:pt>
                <c:pt idx="1240">
                  <c:v>0.83591499999999996</c:v>
                </c:pt>
                <c:pt idx="1241">
                  <c:v>0.83591199999999999</c:v>
                </c:pt>
                <c:pt idx="1242">
                  <c:v>0.83591599999999999</c:v>
                </c:pt>
                <c:pt idx="1243">
                  <c:v>0.83591599999999999</c:v>
                </c:pt>
                <c:pt idx="1244">
                  <c:v>0.83592200000000005</c:v>
                </c:pt>
                <c:pt idx="1245">
                  <c:v>0.83592100000000003</c:v>
                </c:pt>
                <c:pt idx="1246">
                  <c:v>0.83592100000000003</c:v>
                </c:pt>
                <c:pt idx="1247">
                  <c:v>0.83592200000000005</c:v>
                </c:pt>
                <c:pt idx="1248">
                  <c:v>0.83591800000000005</c:v>
                </c:pt>
                <c:pt idx="1249">
                  <c:v>0.83592100000000003</c:v>
                </c:pt>
                <c:pt idx="1250">
                  <c:v>0.83592</c:v>
                </c:pt>
                <c:pt idx="1251">
                  <c:v>0.835924</c:v>
                </c:pt>
                <c:pt idx="1252">
                  <c:v>0.83592200000000005</c:v>
                </c:pt>
                <c:pt idx="1253">
                  <c:v>0.83592200000000005</c:v>
                </c:pt>
                <c:pt idx="1254">
                  <c:v>0.835924</c:v>
                </c:pt>
                <c:pt idx="1255">
                  <c:v>0.835924</c:v>
                </c:pt>
                <c:pt idx="1256">
                  <c:v>0.835924</c:v>
                </c:pt>
                <c:pt idx="1257">
                  <c:v>0.83592699999999998</c:v>
                </c:pt>
                <c:pt idx="1258">
                  <c:v>0.83592200000000005</c:v>
                </c:pt>
                <c:pt idx="1259">
                  <c:v>0.83592599999999995</c:v>
                </c:pt>
                <c:pt idx="1260">
                  <c:v>0.83592699999999998</c:v>
                </c:pt>
                <c:pt idx="1261">
                  <c:v>0.83592599999999995</c:v>
                </c:pt>
                <c:pt idx="1262">
                  <c:v>0.835924</c:v>
                </c:pt>
                <c:pt idx="1263">
                  <c:v>0.83592599999999995</c:v>
                </c:pt>
                <c:pt idx="1264">
                  <c:v>0.835924</c:v>
                </c:pt>
                <c:pt idx="1265">
                  <c:v>0.835928</c:v>
                </c:pt>
                <c:pt idx="1266">
                  <c:v>0.835928</c:v>
                </c:pt>
                <c:pt idx="1267">
                  <c:v>0.835924</c:v>
                </c:pt>
                <c:pt idx="1268">
                  <c:v>0.83592500000000003</c:v>
                </c:pt>
                <c:pt idx="1269">
                  <c:v>0.83592599999999995</c:v>
                </c:pt>
                <c:pt idx="1270">
                  <c:v>0.83592699999999998</c:v>
                </c:pt>
                <c:pt idx="1271">
                  <c:v>0.83592599999999995</c:v>
                </c:pt>
                <c:pt idx="1272">
                  <c:v>0.83592500000000003</c:v>
                </c:pt>
                <c:pt idx="1273">
                  <c:v>0.83592599999999995</c:v>
                </c:pt>
                <c:pt idx="1274">
                  <c:v>0.83592699999999998</c:v>
                </c:pt>
                <c:pt idx="1275">
                  <c:v>0.83592999999999995</c:v>
                </c:pt>
                <c:pt idx="1276">
                  <c:v>0.835924</c:v>
                </c:pt>
                <c:pt idx="1277">
                  <c:v>0.83592500000000003</c:v>
                </c:pt>
                <c:pt idx="1278">
                  <c:v>0.83592500000000003</c:v>
                </c:pt>
                <c:pt idx="1279">
                  <c:v>0.835924</c:v>
                </c:pt>
                <c:pt idx="1280">
                  <c:v>0.83592299999999997</c:v>
                </c:pt>
                <c:pt idx="1281">
                  <c:v>0.83592200000000005</c:v>
                </c:pt>
                <c:pt idx="1282">
                  <c:v>0.83592500000000003</c:v>
                </c:pt>
                <c:pt idx="1283">
                  <c:v>0.835924</c:v>
                </c:pt>
                <c:pt idx="1284">
                  <c:v>0.83592100000000003</c:v>
                </c:pt>
                <c:pt idx="1285">
                  <c:v>0.83592100000000003</c:v>
                </c:pt>
                <c:pt idx="1286">
                  <c:v>0.83592100000000003</c:v>
                </c:pt>
                <c:pt idx="1287">
                  <c:v>0.83591800000000005</c:v>
                </c:pt>
                <c:pt idx="1288">
                  <c:v>0.83592</c:v>
                </c:pt>
                <c:pt idx="1289">
                  <c:v>0.83591499999999996</c:v>
                </c:pt>
                <c:pt idx="1290">
                  <c:v>0.83592</c:v>
                </c:pt>
                <c:pt idx="1291">
                  <c:v>0.83591599999999999</c:v>
                </c:pt>
                <c:pt idx="1292">
                  <c:v>0.83592</c:v>
                </c:pt>
                <c:pt idx="1293">
                  <c:v>0.83591800000000005</c:v>
                </c:pt>
                <c:pt idx="1294">
                  <c:v>0.83591400000000005</c:v>
                </c:pt>
                <c:pt idx="1295">
                  <c:v>0.83591700000000002</c:v>
                </c:pt>
                <c:pt idx="1296">
                  <c:v>0.83591499999999996</c:v>
                </c:pt>
                <c:pt idx="1297">
                  <c:v>0.83591499999999996</c:v>
                </c:pt>
                <c:pt idx="1298">
                  <c:v>0.83591499999999996</c:v>
                </c:pt>
                <c:pt idx="1299">
                  <c:v>0.83591700000000002</c:v>
                </c:pt>
                <c:pt idx="1300">
                  <c:v>0.83591499999999996</c:v>
                </c:pt>
                <c:pt idx="1301">
                  <c:v>0.83591400000000005</c:v>
                </c:pt>
                <c:pt idx="1302">
                  <c:v>0.83591300000000002</c:v>
                </c:pt>
                <c:pt idx="1303">
                  <c:v>0.83591300000000002</c:v>
                </c:pt>
                <c:pt idx="1304">
                  <c:v>0.83591400000000005</c:v>
                </c:pt>
                <c:pt idx="1305">
                  <c:v>0.83591599999999999</c:v>
                </c:pt>
                <c:pt idx="1306">
                  <c:v>0.83591400000000005</c:v>
                </c:pt>
                <c:pt idx="1307">
                  <c:v>0.83591499999999996</c:v>
                </c:pt>
                <c:pt idx="1308">
                  <c:v>0.83591199999999999</c:v>
                </c:pt>
                <c:pt idx="1309">
                  <c:v>0.83591099999999996</c:v>
                </c:pt>
                <c:pt idx="1310">
                  <c:v>0.83591300000000002</c:v>
                </c:pt>
                <c:pt idx="1311">
                  <c:v>0.83591199999999999</c:v>
                </c:pt>
                <c:pt idx="1312">
                  <c:v>0.83591099999999996</c:v>
                </c:pt>
                <c:pt idx="1313">
                  <c:v>0.83590799999999998</c:v>
                </c:pt>
                <c:pt idx="1314">
                  <c:v>0.83590799999999998</c:v>
                </c:pt>
                <c:pt idx="1315">
                  <c:v>0.83590900000000001</c:v>
                </c:pt>
                <c:pt idx="1316">
                  <c:v>0.83590699999999996</c:v>
                </c:pt>
                <c:pt idx="1317">
                  <c:v>0.83590600000000004</c:v>
                </c:pt>
                <c:pt idx="1318">
                  <c:v>0.83590799999999998</c:v>
                </c:pt>
                <c:pt idx="1319">
                  <c:v>0.83590500000000001</c:v>
                </c:pt>
                <c:pt idx="1320">
                  <c:v>0.83590500000000001</c:v>
                </c:pt>
                <c:pt idx="1321">
                  <c:v>0.83590600000000004</c:v>
                </c:pt>
                <c:pt idx="1322">
                  <c:v>0.83590399999999998</c:v>
                </c:pt>
                <c:pt idx="1323">
                  <c:v>0.83590100000000001</c:v>
                </c:pt>
                <c:pt idx="1324">
                  <c:v>0.83589999999999998</c:v>
                </c:pt>
                <c:pt idx="1325">
                  <c:v>0.83590100000000001</c:v>
                </c:pt>
                <c:pt idx="1326">
                  <c:v>0.83589999999999998</c:v>
                </c:pt>
                <c:pt idx="1327">
                  <c:v>0.83589999999999998</c:v>
                </c:pt>
                <c:pt idx="1328">
                  <c:v>0.83590100000000001</c:v>
                </c:pt>
                <c:pt idx="1329">
                  <c:v>0.83589999999999998</c:v>
                </c:pt>
                <c:pt idx="1330">
                  <c:v>0.83589899999999995</c:v>
                </c:pt>
                <c:pt idx="1331">
                  <c:v>0.83589899999999995</c:v>
                </c:pt>
                <c:pt idx="1332">
                  <c:v>0.83589400000000003</c:v>
                </c:pt>
                <c:pt idx="1333">
                  <c:v>0.83589800000000003</c:v>
                </c:pt>
                <c:pt idx="1334">
                  <c:v>0.83589599999999997</c:v>
                </c:pt>
                <c:pt idx="1335">
                  <c:v>0.83589599999999997</c:v>
                </c:pt>
                <c:pt idx="1336">
                  <c:v>0.83589000000000002</c:v>
                </c:pt>
                <c:pt idx="1337">
                  <c:v>0.83589500000000005</c:v>
                </c:pt>
                <c:pt idx="1338">
                  <c:v>0.83589500000000005</c:v>
                </c:pt>
                <c:pt idx="1339">
                  <c:v>0.83589500000000005</c:v>
                </c:pt>
                <c:pt idx="1340">
                  <c:v>0.83589400000000003</c:v>
                </c:pt>
                <c:pt idx="1341">
                  <c:v>0.83589100000000005</c:v>
                </c:pt>
                <c:pt idx="1342">
                  <c:v>0.83588899999999999</c:v>
                </c:pt>
                <c:pt idx="1343">
                  <c:v>0.83589100000000005</c:v>
                </c:pt>
                <c:pt idx="1344">
                  <c:v>0.83589100000000005</c:v>
                </c:pt>
                <c:pt idx="1345">
                  <c:v>0.83589000000000002</c:v>
                </c:pt>
                <c:pt idx="1346">
                  <c:v>0.83589199999999997</c:v>
                </c:pt>
                <c:pt idx="1347">
                  <c:v>0.83588799999999996</c:v>
                </c:pt>
                <c:pt idx="1348">
                  <c:v>0.83589000000000002</c:v>
                </c:pt>
                <c:pt idx="1349">
                  <c:v>0.83589000000000002</c:v>
                </c:pt>
                <c:pt idx="1350">
                  <c:v>0.83588899999999999</c:v>
                </c:pt>
                <c:pt idx="1351">
                  <c:v>0.83588700000000005</c:v>
                </c:pt>
                <c:pt idx="1352">
                  <c:v>0.83588899999999999</c:v>
                </c:pt>
                <c:pt idx="1353">
                  <c:v>0.83588600000000002</c:v>
                </c:pt>
                <c:pt idx="1354">
                  <c:v>0.83588700000000005</c:v>
                </c:pt>
                <c:pt idx="1355">
                  <c:v>0.83588499999999999</c:v>
                </c:pt>
                <c:pt idx="1356">
                  <c:v>0.83587999999999996</c:v>
                </c:pt>
                <c:pt idx="1357">
                  <c:v>0.83588300000000004</c:v>
                </c:pt>
                <c:pt idx="1358">
                  <c:v>0.83588399999999996</c:v>
                </c:pt>
                <c:pt idx="1359">
                  <c:v>0.83587999999999996</c:v>
                </c:pt>
                <c:pt idx="1360">
                  <c:v>0.83588099999999999</c:v>
                </c:pt>
                <c:pt idx="1361">
                  <c:v>0.83587800000000001</c:v>
                </c:pt>
                <c:pt idx="1362">
                  <c:v>0.83587800000000001</c:v>
                </c:pt>
                <c:pt idx="1363">
                  <c:v>0.83587800000000001</c:v>
                </c:pt>
                <c:pt idx="1364">
                  <c:v>0.83587800000000001</c:v>
                </c:pt>
                <c:pt idx="1365">
                  <c:v>0.83587699999999998</c:v>
                </c:pt>
                <c:pt idx="1366">
                  <c:v>0.83587500000000003</c:v>
                </c:pt>
                <c:pt idx="1367">
                  <c:v>0.83587699999999998</c:v>
                </c:pt>
                <c:pt idx="1368">
                  <c:v>0.83587599999999995</c:v>
                </c:pt>
                <c:pt idx="1369">
                  <c:v>0.83587100000000003</c:v>
                </c:pt>
                <c:pt idx="1370">
                  <c:v>0.83587199999999995</c:v>
                </c:pt>
                <c:pt idx="1371">
                  <c:v>0.83587</c:v>
                </c:pt>
                <c:pt idx="1372">
                  <c:v>0.83586899999999997</c:v>
                </c:pt>
                <c:pt idx="1373">
                  <c:v>0.83586700000000003</c:v>
                </c:pt>
                <c:pt idx="1374">
                  <c:v>0.83586800000000006</c:v>
                </c:pt>
                <c:pt idx="1375">
                  <c:v>0.835866</c:v>
                </c:pt>
                <c:pt idx="1376">
                  <c:v>0.83586300000000002</c:v>
                </c:pt>
                <c:pt idx="1377">
                  <c:v>0.83586400000000005</c:v>
                </c:pt>
                <c:pt idx="1378">
                  <c:v>0.83586400000000005</c:v>
                </c:pt>
                <c:pt idx="1379">
                  <c:v>0.83586199999999999</c:v>
                </c:pt>
                <c:pt idx="1380">
                  <c:v>0.83585900000000002</c:v>
                </c:pt>
                <c:pt idx="1381">
                  <c:v>0.83585699999999996</c:v>
                </c:pt>
                <c:pt idx="1382">
                  <c:v>0.83585900000000002</c:v>
                </c:pt>
                <c:pt idx="1383">
                  <c:v>0.83586000000000005</c:v>
                </c:pt>
                <c:pt idx="1384">
                  <c:v>0.83585500000000001</c:v>
                </c:pt>
                <c:pt idx="1385">
                  <c:v>0.83585100000000001</c:v>
                </c:pt>
                <c:pt idx="1386">
                  <c:v>0.83585299999999996</c:v>
                </c:pt>
                <c:pt idx="1387">
                  <c:v>0.83585299999999996</c:v>
                </c:pt>
                <c:pt idx="1388">
                  <c:v>0.83584999999999998</c:v>
                </c:pt>
                <c:pt idx="1389">
                  <c:v>0.83584999999999998</c:v>
                </c:pt>
                <c:pt idx="1390">
                  <c:v>0.83584499999999995</c:v>
                </c:pt>
                <c:pt idx="1391">
                  <c:v>0.83584700000000001</c:v>
                </c:pt>
                <c:pt idx="1392">
                  <c:v>0.83584700000000001</c:v>
                </c:pt>
                <c:pt idx="1393">
                  <c:v>0.835839</c:v>
                </c:pt>
                <c:pt idx="1394">
                  <c:v>0.835843</c:v>
                </c:pt>
                <c:pt idx="1395">
                  <c:v>0.83584000000000003</c:v>
                </c:pt>
                <c:pt idx="1396">
                  <c:v>0.83584000000000003</c:v>
                </c:pt>
                <c:pt idx="1397">
                  <c:v>0.83583799999999997</c:v>
                </c:pt>
                <c:pt idx="1398">
                  <c:v>0.83583700000000005</c:v>
                </c:pt>
                <c:pt idx="1399">
                  <c:v>0.83583700000000005</c:v>
                </c:pt>
                <c:pt idx="1400">
                  <c:v>0.83583700000000005</c:v>
                </c:pt>
                <c:pt idx="1401">
                  <c:v>0.83583600000000002</c:v>
                </c:pt>
                <c:pt idx="1402">
                  <c:v>0.83583600000000002</c:v>
                </c:pt>
                <c:pt idx="1403">
                  <c:v>0.83583499999999999</c:v>
                </c:pt>
                <c:pt idx="1404">
                  <c:v>0.83583600000000002</c:v>
                </c:pt>
                <c:pt idx="1405">
                  <c:v>0.83583600000000002</c:v>
                </c:pt>
                <c:pt idx="1406">
                  <c:v>0.83583600000000002</c:v>
                </c:pt>
                <c:pt idx="1407">
                  <c:v>0.83583600000000002</c:v>
                </c:pt>
                <c:pt idx="1408">
                  <c:v>0.835839</c:v>
                </c:pt>
                <c:pt idx="1409">
                  <c:v>0.83583799999999997</c:v>
                </c:pt>
                <c:pt idx="1410">
                  <c:v>0.83583799999999997</c:v>
                </c:pt>
                <c:pt idx="1411">
                  <c:v>0.83584099999999995</c:v>
                </c:pt>
                <c:pt idx="1412">
                  <c:v>0.835839</c:v>
                </c:pt>
                <c:pt idx="1413">
                  <c:v>0.83584099999999995</c:v>
                </c:pt>
                <c:pt idx="1414">
                  <c:v>0.835843</c:v>
                </c:pt>
                <c:pt idx="1415">
                  <c:v>0.835843</c:v>
                </c:pt>
                <c:pt idx="1416">
                  <c:v>0.83584099999999995</c:v>
                </c:pt>
                <c:pt idx="1417">
                  <c:v>0.83584499999999995</c:v>
                </c:pt>
                <c:pt idx="1418">
                  <c:v>0.835843</c:v>
                </c:pt>
                <c:pt idx="1419">
                  <c:v>0.83584599999999998</c:v>
                </c:pt>
                <c:pt idx="1420">
                  <c:v>0.83584700000000001</c:v>
                </c:pt>
                <c:pt idx="1421">
                  <c:v>0.83584899999999995</c:v>
                </c:pt>
                <c:pt idx="1422">
                  <c:v>0.83584999999999998</c:v>
                </c:pt>
                <c:pt idx="1423">
                  <c:v>0.83584999999999998</c:v>
                </c:pt>
                <c:pt idx="1424">
                  <c:v>0.83585299999999996</c:v>
                </c:pt>
                <c:pt idx="1425">
                  <c:v>0.83584999999999998</c:v>
                </c:pt>
                <c:pt idx="1426">
                  <c:v>0.83585500000000001</c:v>
                </c:pt>
                <c:pt idx="1427">
                  <c:v>0.83585299999999996</c:v>
                </c:pt>
                <c:pt idx="1428">
                  <c:v>0.83585600000000004</c:v>
                </c:pt>
                <c:pt idx="1429">
                  <c:v>0.83585699999999996</c:v>
                </c:pt>
                <c:pt idx="1430">
                  <c:v>0.83585699999999996</c:v>
                </c:pt>
                <c:pt idx="1431">
                  <c:v>0.83585699999999996</c:v>
                </c:pt>
                <c:pt idx="1432">
                  <c:v>0.83585799999999999</c:v>
                </c:pt>
                <c:pt idx="1433">
                  <c:v>0.83585799999999999</c:v>
                </c:pt>
                <c:pt idx="1434">
                  <c:v>0.83586199999999999</c:v>
                </c:pt>
                <c:pt idx="1435">
                  <c:v>0.83586099999999997</c:v>
                </c:pt>
                <c:pt idx="1436">
                  <c:v>0.83586300000000002</c:v>
                </c:pt>
                <c:pt idx="1437">
                  <c:v>0.83586300000000002</c:v>
                </c:pt>
                <c:pt idx="1438">
                  <c:v>0.83586199999999999</c:v>
                </c:pt>
                <c:pt idx="1439">
                  <c:v>0.83586400000000005</c:v>
                </c:pt>
                <c:pt idx="1440">
                  <c:v>0.835866</c:v>
                </c:pt>
                <c:pt idx="1441">
                  <c:v>0.83586300000000002</c:v>
                </c:pt>
                <c:pt idx="1442">
                  <c:v>0.83586499999999997</c:v>
                </c:pt>
                <c:pt idx="1443">
                  <c:v>0.83586800000000006</c:v>
                </c:pt>
                <c:pt idx="1444">
                  <c:v>0.83586800000000006</c:v>
                </c:pt>
                <c:pt idx="1445">
                  <c:v>0.83586800000000006</c:v>
                </c:pt>
                <c:pt idx="1446">
                  <c:v>0.83586700000000003</c:v>
                </c:pt>
                <c:pt idx="1447">
                  <c:v>0.835866</c:v>
                </c:pt>
                <c:pt idx="1448">
                  <c:v>0.835866</c:v>
                </c:pt>
                <c:pt idx="1449">
                  <c:v>0.83586899999999997</c:v>
                </c:pt>
                <c:pt idx="1450">
                  <c:v>0.835866</c:v>
                </c:pt>
                <c:pt idx="1451">
                  <c:v>0.83586400000000005</c:v>
                </c:pt>
                <c:pt idx="1452">
                  <c:v>0.835866</c:v>
                </c:pt>
                <c:pt idx="1453">
                  <c:v>0.83586300000000002</c:v>
                </c:pt>
                <c:pt idx="1454">
                  <c:v>0.83586700000000003</c:v>
                </c:pt>
                <c:pt idx="1455">
                  <c:v>0.83586800000000006</c:v>
                </c:pt>
                <c:pt idx="1456">
                  <c:v>0.83586700000000003</c:v>
                </c:pt>
                <c:pt idx="1457">
                  <c:v>0.83586300000000002</c:v>
                </c:pt>
                <c:pt idx="1458">
                  <c:v>0.83586199999999999</c:v>
                </c:pt>
                <c:pt idx="1459">
                  <c:v>0.83586199999999999</c:v>
                </c:pt>
                <c:pt idx="1460">
                  <c:v>0.83586800000000006</c:v>
                </c:pt>
                <c:pt idx="1461">
                  <c:v>0.83586800000000006</c:v>
                </c:pt>
                <c:pt idx="1462">
                  <c:v>0.835866</c:v>
                </c:pt>
                <c:pt idx="1463">
                  <c:v>0.83586700000000003</c:v>
                </c:pt>
                <c:pt idx="1464">
                  <c:v>0.83586300000000002</c:v>
                </c:pt>
                <c:pt idx="1465">
                  <c:v>0.83586300000000002</c:v>
                </c:pt>
                <c:pt idx="1466">
                  <c:v>0.83586499999999997</c:v>
                </c:pt>
                <c:pt idx="1467">
                  <c:v>0.83586400000000005</c:v>
                </c:pt>
                <c:pt idx="1468">
                  <c:v>0.83586300000000002</c:v>
                </c:pt>
                <c:pt idx="1469">
                  <c:v>0.83586000000000005</c:v>
                </c:pt>
                <c:pt idx="1470">
                  <c:v>0.83586199999999999</c:v>
                </c:pt>
                <c:pt idx="1471">
                  <c:v>0.83585900000000002</c:v>
                </c:pt>
                <c:pt idx="1472">
                  <c:v>0.83585900000000002</c:v>
                </c:pt>
                <c:pt idx="1473">
                  <c:v>0.83585799999999999</c:v>
                </c:pt>
                <c:pt idx="1474">
                  <c:v>0.83585900000000002</c:v>
                </c:pt>
                <c:pt idx="1475">
                  <c:v>0.83585600000000004</c:v>
                </c:pt>
                <c:pt idx="1476">
                  <c:v>0.83585900000000002</c:v>
                </c:pt>
                <c:pt idx="1477">
                  <c:v>0.83585600000000004</c:v>
                </c:pt>
                <c:pt idx="1478">
                  <c:v>0.83586099999999997</c:v>
                </c:pt>
                <c:pt idx="1479">
                  <c:v>0.83586099999999997</c:v>
                </c:pt>
                <c:pt idx="1480">
                  <c:v>0.83585699999999996</c:v>
                </c:pt>
                <c:pt idx="1481">
                  <c:v>0.83585699999999996</c:v>
                </c:pt>
                <c:pt idx="1482">
                  <c:v>0.83585600000000004</c:v>
                </c:pt>
                <c:pt idx="1483">
                  <c:v>0.83585699999999996</c:v>
                </c:pt>
                <c:pt idx="1484">
                  <c:v>0.83585600000000004</c:v>
                </c:pt>
                <c:pt idx="1485">
                  <c:v>0.83585399999999999</c:v>
                </c:pt>
                <c:pt idx="1486">
                  <c:v>0.83585299999999996</c:v>
                </c:pt>
                <c:pt idx="1487">
                  <c:v>0.83585600000000004</c:v>
                </c:pt>
                <c:pt idx="1488">
                  <c:v>0.83584999999999998</c:v>
                </c:pt>
                <c:pt idx="1489">
                  <c:v>0.83585399999999999</c:v>
                </c:pt>
                <c:pt idx="1490">
                  <c:v>0.83585200000000004</c:v>
                </c:pt>
                <c:pt idx="1491">
                  <c:v>0.83585399999999999</c:v>
                </c:pt>
                <c:pt idx="1492">
                  <c:v>0.83585200000000004</c:v>
                </c:pt>
                <c:pt idx="1493">
                  <c:v>0.83585200000000004</c:v>
                </c:pt>
                <c:pt idx="1494">
                  <c:v>0.83585100000000001</c:v>
                </c:pt>
                <c:pt idx="1495">
                  <c:v>0.83585200000000004</c:v>
                </c:pt>
                <c:pt idx="1496">
                  <c:v>0.83584899999999995</c:v>
                </c:pt>
                <c:pt idx="1497">
                  <c:v>0.83585200000000004</c:v>
                </c:pt>
                <c:pt idx="1498">
                  <c:v>0.83585299999999996</c:v>
                </c:pt>
                <c:pt idx="1499">
                  <c:v>0.83585399999999999</c:v>
                </c:pt>
                <c:pt idx="1500">
                  <c:v>0.83585100000000001</c:v>
                </c:pt>
                <c:pt idx="1501">
                  <c:v>0.83585299999999996</c:v>
                </c:pt>
                <c:pt idx="1502">
                  <c:v>0.83585100000000001</c:v>
                </c:pt>
                <c:pt idx="1503">
                  <c:v>0.83584899999999995</c:v>
                </c:pt>
                <c:pt idx="1504">
                  <c:v>0.83584999999999998</c:v>
                </c:pt>
                <c:pt idx="1505">
                  <c:v>0.83585100000000001</c:v>
                </c:pt>
                <c:pt idx="1506">
                  <c:v>0.83584999999999998</c:v>
                </c:pt>
                <c:pt idx="1507">
                  <c:v>0.83584499999999995</c:v>
                </c:pt>
                <c:pt idx="1508">
                  <c:v>0.83584899999999995</c:v>
                </c:pt>
                <c:pt idx="1509">
                  <c:v>0.83584800000000004</c:v>
                </c:pt>
                <c:pt idx="1510">
                  <c:v>0.83584499999999995</c:v>
                </c:pt>
                <c:pt idx="1511">
                  <c:v>0.83584499999999995</c:v>
                </c:pt>
                <c:pt idx="1512">
                  <c:v>0.83584499999999995</c:v>
                </c:pt>
                <c:pt idx="1513">
                  <c:v>0.83584199999999997</c:v>
                </c:pt>
                <c:pt idx="1514">
                  <c:v>0.83584099999999995</c:v>
                </c:pt>
                <c:pt idx="1515">
                  <c:v>0.83584499999999995</c:v>
                </c:pt>
                <c:pt idx="1516">
                  <c:v>0.83584000000000003</c:v>
                </c:pt>
                <c:pt idx="1517">
                  <c:v>0.83583700000000005</c:v>
                </c:pt>
                <c:pt idx="1518">
                  <c:v>0.83583700000000005</c:v>
                </c:pt>
                <c:pt idx="1519">
                  <c:v>0.83583300000000005</c:v>
                </c:pt>
                <c:pt idx="1520">
                  <c:v>0.83583200000000002</c:v>
                </c:pt>
                <c:pt idx="1521">
                  <c:v>0.83583300000000005</c:v>
                </c:pt>
                <c:pt idx="1522">
                  <c:v>0.83583300000000005</c:v>
                </c:pt>
                <c:pt idx="1523">
                  <c:v>0.83582999999999996</c:v>
                </c:pt>
                <c:pt idx="1524">
                  <c:v>0.83582900000000004</c:v>
                </c:pt>
                <c:pt idx="1525">
                  <c:v>0.83582999999999996</c:v>
                </c:pt>
                <c:pt idx="1526">
                  <c:v>0.83582699999999999</c:v>
                </c:pt>
                <c:pt idx="1527">
                  <c:v>0.83582599999999996</c:v>
                </c:pt>
                <c:pt idx="1528">
                  <c:v>0.83582500000000004</c:v>
                </c:pt>
                <c:pt idx="1529">
                  <c:v>0.83582100000000004</c:v>
                </c:pt>
                <c:pt idx="1530">
                  <c:v>0.83582100000000004</c:v>
                </c:pt>
                <c:pt idx="1531">
                  <c:v>0.83581799999999995</c:v>
                </c:pt>
                <c:pt idx="1532">
                  <c:v>0.83581899999999998</c:v>
                </c:pt>
                <c:pt idx="1533">
                  <c:v>0.835816</c:v>
                </c:pt>
                <c:pt idx="1534">
                  <c:v>0.835816</c:v>
                </c:pt>
                <c:pt idx="1535">
                  <c:v>0.83581300000000003</c:v>
                </c:pt>
                <c:pt idx="1536">
                  <c:v>0.83581300000000003</c:v>
                </c:pt>
                <c:pt idx="1537">
                  <c:v>0.83581399999999995</c:v>
                </c:pt>
                <c:pt idx="1538">
                  <c:v>0.835812</c:v>
                </c:pt>
                <c:pt idx="1539">
                  <c:v>0.83581300000000003</c:v>
                </c:pt>
                <c:pt idx="1540">
                  <c:v>0.83581099999999997</c:v>
                </c:pt>
                <c:pt idx="1541">
                  <c:v>0.83580900000000002</c:v>
                </c:pt>
                <c:pt idx="1542">
                  <c:v>0.83580900000000002</c:v>
                </c:pt>
                <c:pt idx="1543">
                  <c:v>0.83581000000000005</c:v>
                </c:pt>
                <c:pt idx="1544">
                  <c:v>0.83581000000000005</c:v>
                </c:pt>
                <c:pt idx="1545">
                  <c:v>0.83580699999999997</c:v>
                </c:pt>
                <c:pt idx="1546">
                  <c:v>0.83581000000000005</c:v>
                </c:pt>
                <c:pt idx="1547">
                  <c:v>0.83580699999999997</c:v>
                </c:pt>
                <c:pt idx="1548">
                  <c:v>0.83581300000000003</c:v>
                </c:pt>
                <c:pt idx="1549">
                  <c:v>0.83581000000000005</c:v>
                </c:pt>
                <c:pt idx="1550">
                  <c:v>0.83581000000000005</c:v>
                </c:pt>
                <c:pt idx="1551">
                  <c:v>0.83581399999999995</c:v>
                </c:pt>
                <c:pt idx="1552">
                  <c:v>0.83581499999999997</c:v>
                </c:pt>
                <c:pt idx="1553">
                  <c:v>0.83581300000000003</c:v>
                </c:pt>
                <c:pt idx="1554">
                  <c:v>0.835816</c:v>
                </c:pt>
                <c:pt idx="1555">
                  <c:v>0.83581700000000003</c:v>
                </c:pt>
                <c:pt idx="1556">
                  <c:v>0.83581799999999995</c:v>
                </c:pt>
                <c:pt idx="1557">
                  <c:v>0.83582000000000001</c:v>
                </c:pt>
                <c:pt idx="1558">
                  <c:v>0.83582199999999995</c:v>
                </c:pt>
                <c:pt idx="1559">
                  <c:v>0.83582100000000004</c:v>
                </c:pt>
                <c:pt idx="1560">
                  <c:v>0.83582199999999995</c:v>
                </c:pt>
                <c:pt idx="1561">
                  <c:v>0.83582599999999996</c:v>
                </c:pt>
                <c:pt idx="1562">
                  <c:v>0.83582400000000001</c:v>
                </c:pt>
                <c:pt idx="1563">
                  <c:v>0.83582500000000004</c:v>
                </c:pt>
                <c:pt idx="1564">
                  <c:v>0.83582699999999999</c:v>
                </c:pt>
                <c:pt idx="1565">
                  <c:v>0.83582800000000002</c:v>
                </c:pt>
                <c:pt idx="1566">
                  <c:v>0.83582999999999996</c:v>
                </c:pt>
                <c:pt idx="1567">
                  <c:v>0.83582900000000004</c:v>
                </c:pt>
                <c:pt idx="1568">
                  <c:v>0.83583099999999999</c:v>
                </c:pt>
                <c:pt idx="1569">
                  <c:v>0.83583099999999999</c:v>
                </c:pt>
                <c:pt idx="1570">
                  <c:v>0.83583300000000005</c:v>
                </c:pt>
                <c:pt idx="1571">
                  <c:v>0.83583399999999997</c:v>
                </c:pt>
                <c:pt idx="1572">
                  <c:v>0.83583200000000002</c:v>
                </c:pt>
                <c:pt idx="1573">
                  <c:v>0.83583399999999997</c:v>
                </c:pt>
                <c:pt idx="1574">
                  <c:v>0.83583399999999997</c:v>
                </c:pt>
                <c:pt idx="1575">
                  <c:v>0.83583700000000005</c:v>
                </c:pt>
                <c:pt idx="1576">
                  <c:v>0.83583399999999997</c:v>
                </c:pt>
                <c:pt idx="1577">
                  <c:v>0.83583600000000002</c:v>
                </c:pt>
                <c:pt idx="1578">
                  <c:v>0.83583600000000002</c:v>
                </c:pt>
                <c:pt idx="1579">
                  <c:v>0.83583600000000002</c:v>
                </c:pt>
                <c:pt idx="1580">
                  <c:v>0.83583600000000002</c:v>
                </c:pt>
                <c:pt idx="1581">
                  <c:v>0.83583700000000005</c:v>
                </c:pt>
                <c:pt idx="1582">
                  <c:v>0.83583799999999997</c:v>
                </c:pt>
                <c:pt idx="1583">
                  <c:v>0.835839</c:v>
                </c:pt>
                <c:pt idx="1584">
                  <c:v>0.83583700000000005</c:v>
                </c:pt>
                <c:pt idx="1585">
                  <c:v>0.83584000000000003</c:v>
                </c:pt>
                <c:pt idx="1586">
                  <c:v>0.83583799999999997</c:v>
                </c:pt>
                <c:pt idx="1587">
                  <c:v>0.83584000000000003</c:v>
                </c:pt>
                <c:pt idx="1588">
                  <c:v>0.83584099999999995</c:v>
                </c:pt>
                <c:pt idx="1589">
                  <c:v>0.83584199999999997</c:v>
                </c:pt>
                <c:pt idx="1590">
                  <c:v>0.835843</c:v>
                </c:pt>
                <c:pt idx="1591">
                  <c:v>0.83584700000000001</c:v>
                </c:pt>
                <c:pt idx="1592">
                  <c:v>0.83584099999999995</c:v>
                </c:pt>
                <c:pt idx="1593">
                  <c:v>0.83584000000000003</c:v>
                </c:pt>
                <c:pt idx="1594">
                  <c:v>0.83584400000000003</c:v>
                </c:pt>
                <c:pt idx="1595">
                  <c:v>0.835843</c:v>
                </c:pt>
                <c:pt idx="1596">
                  <c:v>0.83584199999999997</c:v>
                </c:pt>
                <c:pt idx="1597">
                  <c:v>0.83584499999999995</c:v>
                </c:pt>
                <c:pt idx="1598">
                  <c:v>0.83584199999999997</c:v>
                </c:pt>
                <c:pt idx="1599">
                  <c:v>0.83584400000000003</c:v>
                </c:pt>
                <c:pt idx="1600">
                  <c:v>0.83584199999999997</c:v>
                </c:pt>
                <c:pt idx="1601">
                  <c:v>0.83584499999999995</c:v>
                </c:pt>
                <c:pt idx="1602">
                  <c:v>0.83584599999999998</c:v>
                </c:pt>
                <c:pt idx="1603">
                  <c:v>0.83584499999999995</c:v>
                </c:pt>
                <c:pt idx="1604">
                  <c:v>0.83584499999999995</c:v>
                </c:pt>
                <c:pt idx="1605">
                  <c:v>0.83584800000000004</c:v>
                </c:pt>
                <c:pt idx="1606">
                  <c:v>0.83584499999999995</c:v>
                </c:pt>
                <c:pt idx="1607">
                  <c:v>0.83584800000000004</c:v>
                </c:pt>
                <c:pt idx="1608">
                  <c:v>0.83584599999999998</c:v>
                </c:pt>
                <c:pt idx="1609">
                  <c:v>0.83584599999999998</c:v>
                </c:pt>
                <c:pt idx="1610">
                  <c:v>0.83584599999999998</c:v>
                </c:pt>
                <c:pt idx="1611">
                  <c:v>0.83584599999999998</c:v>
                </c:pt>
                <c:pt idx="1612">
                  <c:v>0.835843</c:v>
                </c:pt>
                <c:pt idx="1613">
                  <c:v>0.835843</c:v>
                </c:pt>
                <c:pt idx="1614">
                  <c:v>0.83584099999999995</c:v>
                </c:pt>
                <c:pt idx="1615">
                  <c:v>0.835843</c:v>
                </c:pt>
                <c:pt idx="1616">
                  <c:v>0.83584199999999997</c:v>
                </c:pt>
                <c:pt idx="1617">
                  <c:v>0.83584099999999995</c:v>
                </c:pt>
                <c:pt idx="1618">
                  <c:v>0.835839</c:v>
                </c:pt>
                <c:pt idx="1619">
                  <c:v>0.83584400000000003</c:v>
                </c:pt>
                <c:pt idx="1620">
                  <c:v>0.835843</c:v>
                </c:pt>
                <c:pt idx="1621">
                  <c:v>0.835843</c:v>
                </c:pt>
                <c:pt idx="1622">
                  <c:v>0.83584499999999995</c:v>
                </c:pt>
                <c:pt idx="1623">
                  <c:v>0.83584199999999997</c:v>
                </c:pt>
                <c:pt idx="1624">
                  <c:v>0.83584400000000003</c:v>
                </c:pt>
                <c:pt idx="1625">
                  <c:v>0.83584400000000003</c:v>
                </c:pt>
                <c:pt idx="1626">
                  <c:v>0.835843</c:v>
                </c:pt>
                <c:pt idx="1627">
                  <c:v>0.835843</c:v>
                </c:pt>
                <c:pt idx="1628">
                  <c:v>0.83584499999999995</c:v>
                </c:pt>
                <c:pt idx="1629">
                  <c:v>0.83584700000000001</c:v>
                </c:pt>
                <c:pt idx="1630">
                  <c:v>0.83584499999999995</c:v>
                </c:pt>
                <c:pt idx="1631">
                  <c:v>0.83584400000000003</c:v>
                </c:pt>
                <c:pt idx="1632">
                  <c:v>0.83584199999999997</c:v>
                </c:pt>
                <c:pt idx="1633">
                  <c:v>0.83584499999999995</c:v>
                </c:pt>
                <c:pt idx="1634">
                  <c:v>0.835843</c:v>
                </c:pt>
                <c:pt idx="1635">
                  <c:v>0.83584199999999997</c:v>
                </c:pt>
                <c:pt idx="1636">
                  <c:v>0.835843</c:v>
                </c:pt>
                <c:pt idx="1637">
                  <c:v>0.83584400000000003</c:v>
                </c:pt>
                <c:pt idx="1638">
                  <c:v>0.83584199999999997</c:v>
                </c:pt>
                <c:pt idx="1639">
                  <c:v>0.83584400000000003</c:v>
                </c:pt>
                <c:pt idx="1640">
                  <c:v>0.83584400000000003</c:v>
                </c:pt>
                <c:pt idx="1641">
                  <c:v>0.83584499999999995</c:v>
                </c:pt>
                <c:pt idx="1642">
                  <c:v>0.83584099999999995</c:v>
                </c:pt>
                <c:pt idx="1643">
                  <c:v>0.83584199999999997</c:v>
                </c:pt>
                <c:pt idx="1644">
                  <c:v>0.835843</c:v>
                </c:pt>
                <c:pt idx="1645">
                  <c:v>0.83584199999999997</c:v>
                </c:pt>
                <c:pt idx="1646">
                  <c:v>0.83584199999999997</c:v>
                </c:pt>
                <c:pt idx="1647">
                  <c:v>0.835839</c:v>
                </c:pt>
                <c:pt idx="1648">
                  <c:v>0.83584000000000003</c:v>
                </c:pt>
                <c:pt idx="1649">
                  <c:v>0.83584199999999997</c:v>
                </c:pt>
                <c:pt idx="1650">
                  <c:v>0.83584099999999995</c:v>
                </c:pt>
                <c:pt idx="1651">
                  <c:v>0.83583700000000005</c:v>
                </c:pt>
                <c:pt idx="1652">
                  <c:v>0.835839</c:v>
                </c:pt>
                <c:pt idx="1653">
                  <c:v>0.83583600000000002</c:v>
                </c:pt>
                <c:pt idx="1654">
                  <c:v>0.835839</c:v>
                </c:pt>
                <c:pt idx="1655">
                  <c:v>0.83583600000000002</c:v>
                </c:pt>
                <c:pt idx="1656">
                  <c:v>0.83583300000000005</c:v>
                </c:pt>
                <c:pt idx="1657">
                  <c:v>0.83583099999999999</c:v>
                </c:pt>
                <c:pt idx="1658">
                  <c:v>0.83583399999999997</c:v>
                </c:pt>
                <c:pt idx="1659">
                  <c:v>0.83582999999999996</c:v>
                </c:pt>
                <c:pt idx="1660">
                  <c:v>0.83582900000000004</c:v>
                </c:pt>
                <c:pt idx="1661">
                  <c:v>0.83582999999999996</c:v>
                </c:pt>
                <c:pt idx="1662">
                  <c:v>0.83582599999999996</c:v>
                </c:pt>
                <c:pt idx="1663">
                  <c:v>0.83582699999999999</c:v>
                </c:pt>
                <c:pt idx="1664">
                  <c:v>0.83582699999999999</c:v>
                </c:pt>
                <c:pt idx="1665">
                  <c:v>0.83582900000000004</c:v>
                </c:pt>
                <c:pt idx="1666">
                  <c:v>0.83582500000000004</c:v>
                </c:pt>
                <c:pt idx="1667">
                  <c:v>0.83582400000000001</c:v>
                </c:pt>
                <c:pt idx="1668">
                  <c:v>0.83582400000000001</c:v>
                </c:pt>
                <c:pt idx="1669">
                  <c:v>0.83582299999999998</c:v>
                </c:pt>
                <c:pt idx="1670">
                  <c:v>0.83582100000000004</c:v>
                </c:pt>
                <c:pt idx="1671">
                  <c:v>0.83582000000000001</c:v>
                </c:pt>
                <c:pt idx="1672">
                  <c:v>0.83581799999999995</c:v>
                </c:pt>
                <c:pt idx="1673">
                  <c:v>0.83581399999999995</c:v>
                </c:pt>
                <c:pt idx="1674">
                  <c:v>0.83581399999999995</c:v>
                </c:pt>
                <c:pt idx="1675">
                  <c:v>0.83581499999999997</c:v>
                </c:pt>
                <c:pt idx="1676">
                  <c:v>0.83581499999999997</c:v>
                </c:pt>
                <c:pt idx="1677">
                  <c:v>0.83581300000000003</c:v>
                </c:pt>
                <c:pt idx="1678">
                  <c:v>0.835812</c:v>
                </c:pt>
                <c:pt idx="1679">
                  <c:v>0.83581399999999995</c:v>
                </c:pt>
                <c:pt idx="1680">
                  <c:v>0.835812</c:v>
                </c:pt>
                <c:pt idx="1681">
                  <c:v>0.83581099999999997</c:v>
                </c:pt>
                <c:pt idx="1682">
                  <c:v>0.83581099999999997</c:v>
                </c:pt>
                <c:pt idx="1683">
                  <c:v>0.83581000000000005</c:v>
                </c:pt>
                <c:pt idx="1684">
                  <c:v>0.835808</c:v>
                </c:pt>
                <c:pt idx="1685">
                  <c:v>0.83581000000000005</c:v>
                </c:pt>
                <c:pt idx="1686">
                  <c:v>0.83580699999999997</c:v>
                </c:pt>
                <c:pt idx="1687">
                  <c:v>0.83580900000000002</c:v>
                </c:pt>
                <c:pt idx="1688">
                  <c:v>0.835808</c:v>
                </c:pt>
                <c:pt idx="1689">
                  <c:v>0.835812</c:v>
                </c:pt>
                <c:pt idx="1690">
                  <c:v>0.83581499999999997</c:v>
                </c:pt>
                <c:pt idx="1691">
                  <c:v>0.835812</c:v>
                </c:pt>
                <c:pt idx="1692">
                  <c:v>0.835816</c:v>
                </c:pt>
                <c:pt idx="1693">
                  <c:v>0.83581799999999995</c:v>
                </c:pt>
                <c:pt idx="1694">
                  <c:v>0.83581799999999995</c:v>
                </c:pt>
                <c:pt idx="1695">
                  <c:v>0.83581899999999998</c:v>
                </c:pt>
                <c:pt idx="1696">
                  <c:v>0.83581899999999998</c:v>
                </c:pt>
                <c:pt idx="1697">
                  <c:v>0.83582000000000001</c:v>
                </c:pt>
                <c:pt idx="1698">
                  <c:v>0.83582400000000001</c:v>
                </c:pt>
                <c:pt idx="1699">
                  <c:v>0.83582199999999995</c:v>
                </c:pt>
                <c:pt idx="1700">
                  <c:v>0.83582400000000001</c:v>
                </c:pt>
                <c:pt idx="1701">
                  <c:v>0.83582500000000004</c:v>
                </c:pt>
                <c:pt idx="1702">
                  <c:v>0.83582299999999998</c:v>
                </c:pt>
                <c:pt idx="1703">
                  <c:v>0.83582400000000001</c:v>
                </c:pt>
                <c:pt idx="1704">
                  <c:v>0.83582699999999999</c:v>
                </c:pt>
                <c:pt idx="1705">
                  <c:v>0.83582999999999996</c:v>
                </c:pt>
                <c:pt idx="1706">
                  <c:v>0.83582900000000004</c:v>
                </c:pt>
                <c:pt idx="1707">
                  <c:v>0.83583399999999997</c:v>
                </c:pt>
                <c:pt idx="1708">
                  <c:v>0.83583200000000002</c:v>
                </c:pt>
                <c:pt idx="1709">
                  <c:v>0.83583499999999999</c:v>
                </c:pt>
                <c:pt idx="1710">
                  <c:v>0.83583600000000002</c:v>
                </c:pt>
                <c:pt idx="1711">
                  <c:v>0.83583399999999997</c:v>
                </c:pt>
                <c:pt idx="1712">
                  <c:v>0.83583799999999997</c:v>
                </c:pt>
                <c:pt idx="1713">
                  <c:v>0.83583700000000005</c:v>
                </c:pt>
                <c:pt idx="1714">
                  <c:v>0.835839</c:v>
                </c:pt>
                <c:pt idx="1715">
                  <c:v>0.83583700000000005</c:v>
                </c:pt>
                <c:pt idx="1716">
                  <c:v>0.835839</c:v>
                </c:pt>
                <c:pt idx="1717">
                  <c:v>0.835839</c:v>
                </c:pt>
                <c:pt idx="1718">
                  <c:v>0.835839</c:v>
                </c:pt>
                <c:pt idx="1719">
                  <c:v>0.835843</c:v>
                </c:pt>
                <c:pt idx="1720">
                  <c:v>0.835843</c:v>
                </c:pt>
                <c:pt idx="1721">
                  <c:v>0.83584400000000003</c:v>
                </c:pt>
                <c:pt idx="1722">
                  <c:v>0.83584400000000003</c:v>
                </c:pt>
                <c:pt idx="1723">
                  <c:v>0.835843</c:v>
                </c:pt>
                <c:pt idx="1724">
                  <c:v>0.835843</c:v>
                </c:pt>
                <c:pt idx="1725">
                  <c:v>0.83584499999999995</c:v>
                </c:pt>
                <c:pt idx="1726">
                  <c:v>0.835843</c:v>
                </c:pt>
                <c:pt idx="1727">
                  <c:v>0.835843</c:v>
                </c:pt>
                <c:pt idx="1728">
                  <c:v>0.83584400000000003</c:v>
                </c:pt>
                <c:pt idx="1729">
                  <c:v>0.835843</c:v>
                </c:pt>
                <c:pt idx="1730">
                  <c:v>0.83584099999999995</c:v>
                </c:pt>
                <c:pt idx="1731">
                  <c:v>0.83584199999999997</c:v>
                </c:pt>
                <c:pt idx="1732">
                  <c:v>0.83584499999999995</c:v>
                </c:pt>
                <c:pt idx="1733">
                  <c:v>0.835843</c:v>
                </c:pt>
                <c:pt idx="1734">
                  <c:v>0.835843</c:v>
                </c:pt>
                <c:pt idx="1735">
                  <c:v>0.835839</c:v>
                </c:pt>
                <c:pt idx="1736">
                  <c:v>0.835839</c:v>
                </c:pt>
                <c:pt idx="1737">
                  <c:v>0.83583700000000005</c:v>
                </c:pt>
                <c:pt idx="1738">
                  <c:v>0.835839</c:v>
                </c:pt>
                <c:pt idx="1739">
                  <c:v>0.83583799999999997</c:v>
                </c:pt>
                <c:pt idx="1740">
                  <c:v>0.83583399999999997</c:v>
                </c:pt>
                <c:pt idx="1741">
                  <c:v>0.83583700000000005</c:v>
                </c:pt>
                <c:pt idx="1742">
                  <c:v>0.83583499999999999</c:v>
                </c:pt>
                <c:pt idx="1743">
                  <c:v>0.83583200000000002</c:v>
                </c:pt>
                <c:pt idx="1744">
                  <c:v>0.83583300000000005</c:v>
                </c:pt>
                <c:pt idx="1745">
                  <c:v>0.83583200000000002</c:v>
                </c:pt>
                <c:pt idx="1746">
                  <c:v>0.83583399999999997</c:v>
                </c:pt>
                <c:pt idx="1747">
                  <c:v>0.83583099999999999</c:v>
                </c:pt>
                <c:pt idx="1748">
                  <c:v>0.83582999999999996</c:v>
                </c:pt>
                <c:pt idx="1749">
                  <c:v>0.83583300000000005</c:v>
                </c:pt>
                <c:pt idx="1750">
                  <c:v>0.83583300000000005</c:v>
                </c:pt>
                <c:pt idx="1751">
                  <c:v>0.83583300000000005</c:v>
                </c:pt>
                <c:pt idx="1752">
                  <c:v>0.83583099999999999</c:v>
                </c:pt>
                <c:pt idx="1753">
                  <c:v>0.83583300000000005</c:v>
                </c:pt>
                <c:pt idx="1754">
                  <c:v>0.83583399999999997</c:v>
                </c:pt>
                <c:pt idx="1755">
                  <c:v>0.83582999999999996</c:v>
                </c:pt>
                <c:pt idx="1756">
                  <c:v>0.83582900000000004</c:v>
                </c:pt>
                <c:pt idx="1757">
                  <c:v>0.83583300000000005</c:v>
                </c:pt>
                <c:pt idx="1758">
                  <c:v>0.83582900000000004</c:v>
                </c:pt>
                <c:pt idx="1759">
                  <c:v>0.83582999999999996</c:v>
                </c:pt>
                <c:pt idx="1760">
                  <c:v>0.83582900000000004</c:v>
                </c:pt>
                <c:pt idx="1761">
                  <c:v>0.83582900000000004</c:v>
                </c:pt>
                <c:pt idx="1762">
                  <c:v>0.83583099999999999</c:v>
                </c:pt>
                <c:pt idx="1763">
                  <c:v>0.83582800000000002</c:v>
                </c:pt>
                <c:pt idx="1764">
                  <c:v>0.83582800000000002</c:v>
                </c:pt>
                <c:pt idx="1765">
                  <c:v>0.83582699999999999</c:v>
                </c:pt>
                <c:pt idx="1766">
                  <c:v>0.83582999999999996</c:v>
                </c:pt>
                <c:pt idx="1767">
                  <c:v>0.83582800000000002</c:v>
                </c:pt>
                <c:pt idx="1768">
                  <c:v>0.83582900000000004</c:v>
                </c:pt>
                <c:pt idx="1769">
                  <c:v>0.83582800000000002</c:v>
                </c:pt>
                <c:pt idx="1770">
                  <c:v>0.83582599999999996</c:v>
                </c:pt>
                <c:pt idx="1771">
                  <c:v>0.83582900000000004</c:v>
                </c:pt>
                <c:pt idx="1772">
                  <c:v>0.83582900000000004</c:v>
                </c:pt>
                <c:pt idx="1773">
                  <c:v>0.83583099999999999</c:v>
                </c:pt>
                <c:pt idx="1774">
                  <c:v>0.83582599999999996</c:v>
                </c:pt>
                <c:pt idx="1775">
                  <c:v>0.83582999999999996</c:v>
                </c:pt>
                <c:pt idx="1776">
                  <c:v>0.83582999999999996</c:v>
                </c:pt>
                <c:pt idx="1777">
                  <c:v>0.83582999999999996</c:v>
                </c:pt>
                <c:pt idx="1778">
                  <c:v>0.83583200000000002</c:v>
                </c:pt>
                <c:pt idx="1779">
                  <c:v>0.83582900000000004</c:v>
                </c:pt>
                <c:pt idx="1780">
                  <c:v>0.83583099999999999</c:v>
                </c:pt>
                <c:pt idx="1781">
                  <c:v>0.83582999999999996</c:v>
                </c:pt>
                <c:pt idx="1782">
                  <c:v>0.83583300000000005</c:v>
                </c:pt>
                <c:pt idx="1783">
                  <c:v>0.83582900000000004</c:v>
                </c:pt>
                <c:pt idx="1784">
                  <c:v>0.83582699999999999</c:v>
                </c:pt>
                <c:pt idx="1785">
                  <c:v>0.83582800000000002</c:v>
                </c:pt>
                <c:pt idx="1786">
                  <c:v>0.83582599999999996</c:v>
                </c:pt>
                <c:pt idx="1787">
                  <c:v>0.83582699999999999</c:v>
                </c:pt>
                <c:pt idx="1788">
                  <c:v>0.83582699999999999</c:v>
                </c:pt>
                <c:pt idx="1789">
                  <c:v>0.83582599999999996</c:v>
                </c:pt>
                <c:pt idx="1790">
                  <c:v>0.83582400000000001</c:v>
                </c:pt>
                <c:pt idx="1791">
                  <c:v>0.83582199999999995</c:v>
                </c:pt>
                <c:pt idx="1792">
                  <c:v>0.83582599999999996</c:v>
                </c:pt>
                <c:pt idx="1793">
                  <c:v>0.83582199999999995</c:v>
                </c:pt>
                <c:pt idx="1794">
                  <c:v>0.83582100000000004</c:v>
                </c:pt>
                <c:pt idx="1795">
                  <c:v>0.83582299999999998</c:v>
                </c:pt>
                <c:pt idx="1796">
                  <c:v>0.83581799999999995</c:v>
                </c:pt>
                <c:pt idx="1797">
                  <c:v>0.83581700000000003</c:v>
                </c:pt>
                <c:pt idx="1798">
                  <c:v>0.83581700000000003</c:v>
                </c:pt>
                <c:pt idx="1799">
                  <c:v>0.83581899999999998</c:v>
                </c:pt>
                <c:pt idx="1800">
                  <c:v>0.83581399999999995</c:v>
                </c:pt>
                <c:pt idx="1801">
                  <c:v>0.83581499999999997</c:v>
                </c:pt>
                <c:pt idx="1802">
                  <c:v>0.83581300000000003</c:v>
                </c:pt>
                <c:pt idx="1803">
                  <c:v>0.83581499999999997</c:v>
                </c:pt>
                <c:pt idx="1804">
                  <c:v>0.835812</c:v>
                </c:pt>
                <c:pt idx="1805">
                  <c:v>0.835812</c:v>
                </c:pt>
                <c:pt idx="1806">
                  <c:v>0.83580900000000002</c:v>
                </c:pt>
                <c:pt idx="1807">
                  <c:v>0.83581099999999997</c:v>
                </c:pt>
                <c:pt idx="1808">
                  <c:v>0.83580600000000005</c:v>
                </c:pt>
                <c:pt idx="1809">
                  <c:v>0.835808</c:v>
                </c:pt>
                <c:pt idx="1810">
                  <c:v>0.83580399999999999</c:v>
                </c:pt>
                <c:pt idx="1811">
                  <c:v>0.83580399999999999</c:v>
                </c:pt>
                <c:pt idx="1812">
                  <c:v>0.83580399999999999</c:v>
                </c:pt>
                <c:pt idx="1813">
                  <c:v>0.83580100000000002</c:v>
                </c:pt>
                <c:pt idx="1814">
                  <c:v>0.83580399999999999</c:v>
                </c:pt>
                <c:pt idx="1815">
                  <c:v>0.83580100000000002</c:v>
                </c:pt>
                <c:pt idx="1816">
                  <c:v>0.83580100000000002</c:v>
                </c:pt>
                <c:pt idx="1817">
                  <c:v>0.83579800000000004</c:v>
                </c:pt>
                <c:pt idx="1818">
                  <c:v>0.83579899999999996</c:v>
                </c:pt>
                <c:pt idx="1819">
                  <c:v>0.83579800000000004</c:v>
                </c:pt>
                <c:pt idx="1820">
                  <c:v>0.83579899999999996</c:v>
                </c:pt>
                <c:pt idx="1821">
                  <c:v>0.83579700000000001</c:v>
                </c:pt>
                <c:pt idx="1822">
                  <c:v>0.83579599999999998</c:v>
                </c:pt>
                <c:pt idx="1823">
                  <c:v>0.83579599999999998</c:v>
                </c:pt>
                <c:pt idx="1824">
                  <c:v>0.83579499999999995</c:v>
                </c:pt>
                <c:pt idx="1825">
                  <c:v>0.83579499999999995</c:v>
                </c:pt>
                <c:pt idx="1826">
                  <c:v>0.83579499999999995</c:v>
                </c:pt>
                <c:pt idx="1827">
                  <c:v>0.83579599999999998</c:v>
                </c:pt>
                <c:pt idx="1828">
                  <c:v>0.83579800000000004</c:v>
                </c:pt>
                <c:pt idx="1829">
                  <c:v>0.83579599999999998</c:v>
                </c:pt>
                <c:pt idx="1830">
                  <c:v>0.83579700000000001</c:v>
                </c:pt>
                <c:pt idx="1831">
                  <c:v>0.83579899999999996</c:v>
                </c:pt>
                <c:pt idx="1832">
                  <c:v>0.83579999999999999</c:v>
                </c:pt>
                <c:pt idx="1833">
                  <c:v>0.83580299999999996</c:v>
                </c:pt>
                <c:pt idx="1834">
                  <c:v>0.83580399999999999</c:v>
                </c:pt>
                <c:pt idx="1835">
                  <c:v>0.83580100000000002</c:v>
                </c:pt>
                <c:pt idx="1836">
                  <c:v>0.83580699999999997</c:v>
                </c:pt>
                <c:pt idx="1837">
                  <c:v>0.835808</c:v>
                </c:pt>
                <c:pt idx="1838">
                  <c:v>0.83580699999999997</c:v>
                </c:pt>
                <c:pt idx="1839">
                  <c:v>0.835812</c:v>
                </c:pt>
                <c:pt idx="1840">
                  <c:v>0.835812</c:v>
                </c:pt>
                <c:pt idx="1841">
                  <c:v>0.83581300000000003</c:v>
                </c:pt>
                <c:pt idx="1842">
                  <c:v>0.835812</c:v>
                </c:pt>
                <c:pt idx="1843">
                  <c:v>0.83581499999999997</c:v>
                </c:pt>
                <c:pt idx="1844">
                  <c:v>0.83581499999999997</c:v>
                </c:pt>
                <c:pt idx="1845">
                  <c:v>0.835816</c:v>
                </c:pt>
                <c:pt idx="1846">
                  <c:v>0.83581499999999997</c:v>
                </c:pt>
                <c:pt idx="1847">
                  <c:v>0.83581700000000003</c:v>
                </c:pt>
                <c:pt idx="1848">
                  <c:v>0.83582000000000001</c:v>
                </c:pt>
                <c:pt idx="1849">
                  <c:v>0.83581700000000003</c:v>
                </c:pt>
                <c:pt idx="1850">
                  <c:v>0.83582000000000001</c:v>
                </c:pt>
                <c:pt idx="1851">
                  <c:v>0.835816</c:v>
                </c:pt>
                <c:pt idx="1852">
                  <c:v>0.83581899999999998</c:v>
                </c:pt>
                <c:pt idx="1853">
                  <c:v>0.83581700000000003</c:v>
                </c:pt>
                <c:pt idx="1854">
                  <c:v>0.83582000000000001</c:v>
                </c:pt>
                <c:pt idx="1855">
                  <c:v>0.83581899999999998</c:v>
                </c:pt>
                <c:pt idx="1856">
                  <c:v>0.83581799999999995</c:v>
                </c:pt>
                <c:pt idx="1857">
                  <c:v>0.83581899999999998</c:v>
                </c:pt>
                <c:pt idx="1858">
                  <c:v>0.83582000000000001</c:v>
                </c:pt>
                <c:pt idx="1859">
                  <c:v>0.83582100000000004</c:v>
                </c:pt>
                <c:pt idx="1860">
                  <c:v>0.83582199999999995</c:v>
                </c:pt>
                <c:pt idx="1861">
                  <c:v>0.83582199999999995</c:v>
                </c:pt>
                <c:pt idx="1862">
                  <c:v>0.83582000000000001</c:v>
                </c:pt>
                <c:pt idx="1863">
                  <c:v>0.83582000000000001</c:v>
                </c:pt>
                <c:pt idx="1864">
                  <c:v>0.83582199999999995</c:v>
                </c:pt>
                <c:pt idx="1865">
                  <c:v>0.83581899999999998</c:v>
                </c:pt>
                <c:pt idx="1866">
                  <c:v>0.83582199999999995</c:v>
                </c:pt>
                <c:pt idx="1867">
                  <c:v>0.83582100000000004</c:v>
                </c:pt>
                <c:pt idx="1868">
                  <c:v>0.83582100000000004</c:v>
                </c:pt>
                <c:pt idx="1869">
                  <c:v>0.83582299999999998</c:v>
                </c:pt>
                <c:pt idx="1870">
                  <c:v>0.83582100000000004</c:v>
                </c:pt>
                <c:pt idx="1871">
                  <c:v>0.83582299999999998</c:v>
                </c:pt>
                <c:pt idx="1872">
                  <c:v>0.83582599999999996</c:v>
                </c:pt>
                <c:pt idx="1873">
                  <c:v>0.83582199999999995</c:v>
                </c:pt>
                <c:pt idx="1874">
                  <c:v>0.83582500000000004</c:v>
                </c:pt>
                <c:pt idx="1875">
                  <c:v>0.83582299999999998</c:v>
                </c:pt>
                <c:pt idx="1876">
                  <c:v>0.83582500000000004</c:v>
                </c:pt>
                <c:pt idx="1877">
                  <c:v>0.83582599999999996</c:v>
                </c:pt>
                <c:pt idx="1878">
                  <c:v>0.83582800000000002</c:v>
                </c:pt>
                <c:pt idx="1879">
                  <c:v>0.83582599999999996</c:v>
                </c:pt>
                <c:pt idx="1880">
                  <c:v>0.83582699999999999</c:v>
                </c:pt>
                <c:pt idx="1881">
                  <c:v>0.83582500000000004</c:v>
                </c:pt>
                <c:pt idx="1882">
                  <c:v>0.83582800000000002</c:v>
                </c:pt>
                <c:pt idx="1883">
                  <c:v>0.83582500000000004</c:v>
                </c:pt>
                <c:pt idx="1884">
                  <c:v>0.83582500000000004</c:v>
                </c:pt>
                <c:pt idx="1885">
                  <c:v>0.83582800000000002</c:v>
                </c:pt>
                <c:pt idx="1886">
                  <c:v>0.83582500000000004</c:v>
                </c:pt>
                <c:pt idx="1887">
                  <c:v>0.83582800000000002</c:v>
                </c:pt>
                <c:pt idx="1888">
                  <c:v>0.83582500000000004</c:v>
                </c:pt>
                <c:pt idx="1889">
                  <c:v>0.83582800000000002</c:v>
                </c:pt>
                <c:pt idx="1890">
                  <c:v>0.83582699999999999</c:v>
                </c:pt>
                <c:pt idx="1891">
                  <c:v>0.83582800000000002</c:v>
                </c:pt>
                <c:pt idx="1892">
                  <c:v>0.83582599999999996</c:v>
                </c:pt>
                <c:pt idx="1893">
                  <c:v>0.83582800000000002</c:v>
                </c:pt>
                <c:pt idx="1894">
                  <c:v>0.83582699999999999</c:v>
                </c:pt>
                <c:pt idx="1895">
                  <c:v>0.83582800000000002</c:v>
                </c:pt>
                <c:pt idx="1896">
                  <c:v>0.83582699999999999</c:v>
                </c:pt>
                <c:pt idx="1897">
                  <c:v>0.83582699999999999</c:v>
                </c:pt>
                <c:pt idx="1898">
                  <c:v>0.83582900000000004</c:v>
                </c:pt>
                <c:pt idx="1899">
                  <c:v>0.83582999999999996</c:v>
                </c:pt>
                <c:pt idx="1900">
                  <c:v>0.83583099999999999</c:v>
                </c:pt>
                <c:pt idx="1901">
                  <c:v>0.83582500000000004</c:v>
                </c:pt>
                <c:pt idx="1902">
                  <c:v>0.83583099999999999</c:v>
                </c:pt>
                <c:pt idx="1903">
                  <c:v>0.83582800000000002</c:v>
                </c:pt>
                <c:pt idx="1904">
                  <c:v>0.83582800000000002</c:v>
                </c:pt>
                <c:pt idx="1905">
                  <c:v>0.83583099999999999</c:v>
                </c:pt>
                <c:pt idx="1906">
                  <c:v>0.83582900000000004</c:v>
                </c:pt>
                <c:pt idx="1907">
                  <c:v>0.83582699999999999</c:v>
                </c:pt>
                <c:pt idx="1908">
                  <c:v>0.83582999999999996</c:v>
                </c:pt>
                <c:pt idx="1909">
                  <c:v>0.83582999999999996</c:v>
                </c:pt>
                <c:pt idx="1910">
                  <c:v>0.83583200000000002</c:v>
                </c:pt>
                <c:pt idx="1911">
                  <c:v>0.83582900000000004</c:v>
                </c:pt>
                <c:pt idx="1912">
                  <c:v>0.83583099999999999</c:v>
                </c:pt>
                <c:pt idx="1913">
                  <c:v>0.83583200000000002</c:v>
                </c:pt>
                <c:pt idx="1914">
                  <c:v>0.83582999999999996</c:v>
                </c:pt>
                <c:pt idx="1915">
                  <c:v>0.83582900000000004</c:v>
                </c:pt>
                <c:pt idx="1916">
                  <c:v>0.83582800000000002</c:v>
                </c:pt>
                <c:pt idx="1917">
                  <c:v>0.83582999999999996</c:v>
                </c:pt>
                <c:pt idx="1918">
                  <c:v>0.83582800000000002</c:v>
                </c:pt>
                <c:pt idx="1919">
                  <c:v>0.83582800000000002</c:v>
                </c:pt>
                <c:pt idx="1920">
                  <c:v>0.83582400000000001</c:v>
                </c:pt>
                <c:pt idx="1921">
                  <c:v>0.83582800000000002</c:v>
                </c:pt>
                <c:pt idx="1922">
                  <c:v>0.83582400000000001</c:v>
                </c:pt>
                <c:pt idx="1923">
                  <c:v>0.83582500000000004</c:v>
                </c:pt>
                <c:pt idx="1924">
                  <c:v>0.83582400000000001</c:v>
                </c:pt>
                <c:pt idx="1925">
                  <c:v>0.83582400000000001</c:v>
                </c:pt>
                <c:pt idx="1926">
                  <c:v>0.83582000000000001</c:v>
                </c:pt>
                <c:pt idx="1927">
                  <c:v>0.83582000000000001</c:v>
                </c:pt>
                <c:pt idx="1928">
                  <c:v>0.83582199999999995</c:v>
                </c:pt>
                <c:pt idx="1929">
                  <c:v>0.83582299999999998</c:v>
                </c:pt>
                <c:pt idx="1930">
                  <c:v>0.83582199999999995</c:v>
                </c:pt>
                <c:pt idx="1931">
                  <c:v>0.83582000000000001</c:v>
                </c:pt>
                <c:pt idx="1932">
                  <c:v>0.83581899999999998</c:v>
                </c:pt>
                <c:pt idx="1933">
                  <c:v>0.83581899999999998</c:v>
                </c:pt>
                <c:pt idx="1934">
                  <c:v>0.83581499999999997</c:v>
                </c:pt>
                <c:pt idx="1935">
                  <c:v>0.83581399999999995</c:v>
                </c:pt>
                <c:pt idx="1936">
                  <c:v>0.83581499999999997</c:v>
                </c:pt>
                <c:pt idx="1937">
                  <c:v>0.835812</c:v>
                </c:pt>
                <c:pt idx="1938">
                  <c:v>0.83581099999999997</c:v>
                </c:pt>
                <c:pt idx="1939">
                  <c:v>0.835808</c:v>
                </c:pt>
                <c:pt idx="1940">
                  <c:v>0.83580600000000005</c:v>
                </c:pt>
                <c:pt idx="1941">
                  <c:v>0.83580600000000005</c:v>
                </c:pt>
                <c:pt idx="1942">
                  <c:v>0.83580399999999999</c:v>
                </c:pt>
                <c:pt idx="1943">
                  <c:v>0.83580699999999997</c:v>
                </c:pt>
                <c:pt idx="1944">
                  <c:v>0.83580399999999999</c:v>
                </c:pt>
                <c:pt idx="1945">
                  <c:v>0.83580500000000002</c:v>
                </c:pt>
                <c:pt idx="1946">
                  <c:v>0.83580100000000002</c:v>
                </c:pt>
                <c:pt idx="1947">
                  <c:v>0.83580200000000004</c:v>
                </c:pt>
                <c:pt idx="1948">
                  <c:v>0.83580100000000002</c:v>
                </c:pt>
                <c:pt idx="1949">
                  <c:v>0.83580100000000002</c:v>
                </c:pt>
                <c:pt idx="1950">
                  <c:v>0.83579599999999998</c:v>
                </c:pt>
                <c:pt idx="1951">
                  <c:v>0.83579899999999996</c:v>
                </c:pt>
                <c:pt idx="1952">
                  <c:v>0.83579800000000004</c:v>
                </c:pt>
                <c:pt idx="1953">
                  <c:v>0.83579599999999998</c:v>
                </c:pt>
                <c:pt idx="1954">
                  <c:v>0.83579499999999995</c:v>
                </c:pt>
                <c:pt idx="1955">
                  <c:v>0.83579300000000001</c:v>
                </c:pt>
                <c:pt idx="1956">
                  <c:v>0.83579199999999998</c:v>
                </c:pt>
                <c:pt idx="1957">
                  <c:v>0.83579000000000003</c:v>
                </c:pt>
                <c:pt idx="1958">
                  <c:v>0.83579000000000003</c:v>
                </c:pt>
                <c:pt idx="1959">
                  <c:v>0.83578699999999995</c:v>
                </c:pt>
                <c:pt idx="1960">
                  <c:v>0.83579199999999998</c:v>
                </c:pt>
                <c:pt idx="1961">
                  <c:v>0.83579199999999998</c:v>
                </c:pt>
                <c:pt idx="1962">
                  <c:v>0.835789</c:v>
                </c:pt>
                <c:pt idx="1963">
                  <c:v>0.83579000000000003</c:v>
                </c:pt>
                <c:pt idx="1964">
                  <c:v>0.83578699999999995</c:v>
                </c:pt>
                <c:pt idx="1965">
                  <c:v>0.83579000000000003</c:v>
                </c:pt>
                <c:pt idx="1966">
                  <c:v>0.83578799999999998</c:v>
                </c:pt>
                <c:pt idx="1967">
                  <c:v>0.83578699999999995</c:v>
                </c:pt>
                <c:pt idx="1968">
                  <c:v>0.83578799999999998</c:v>
                </c:pt>
                <c:pt idx="1969">
                  <c:v>0.83578799999999998</c:v>
                </c:pt>
                <c:pt idx="1970">
                  <c:v>0.83578799999999998</c:v>
                </c:pt>
                <c:pt idx="1971">
                  <c:v>0.83579099999999995</c:v>
                </c:pt>
                <c:pt idx="1972">
                  <c:v>0.83578799999999998</c:v>
                </c:pt>
                <c:pt idx="1973">
                  <c:v>0.83579099999999995</c:v>
                </c:pt>
                <c:pt idx="1974">
                  <c:v>0.83579300000000001</c:v>
                </c:pt>
                <c:pt idx="1975">
                  <c:v>0.83579599999999998</c:v>
                </c:pt>
                <c:pt idx="1976">
                  <c:v>0.83579700000000001</c:v>
                </c:pt>
                <c:pt idx="1977">
                  <c:v>0.83579899999999996</c:v>
                </c:pt>
                <c:pt idx="1978">
                  <c:v>0.83579999999999999</c:v>
                </c:pt>
                <c:pt idx="1979">
                  <c:v>0.83580200000000004</c:v>
                </c:pt>
                <c:pt idx="1980">
                  <c:v>0.83579999999999999</c:v>
                </c:pt>
                <c:pt idx="1981">
                  <c:v>0.83580200000000004</c:v>
                </c:pt>
                <c:pt idx="1982">
                  <c:v>0.83580600000000005</c:v>
                </c:pt>
                <c:pt idx="1983">
                  <c:v>0.83580399999999999</c:v>
                </c:pt>
                <c:pt idx="1984">
                  <c:v>0.83580399999999999</c:v>
                </c:pt>
                <c:pt idx="1985">
                  <c:v>0.83580699999999997</c:v>
                </c:pt>
                <c:pt idx="1986">
                  <c:v>0.83580699999999997</c:v>
                </c:pt>
                <c:pt idx="1987">
                  <c:v>0.835812</c:v>
                </c:pt>
                <c:pt idx="1988">
                  <c:v>0.83581300000000003</c:v>
                </c:pt>
                <c:pt idx="1989">
                  <c:v>0.83581099999999997</c:v>
                </c:pt>
                <c:pt idx="1990">
                  <c:v>0.83581300000000003</c:v>
                </c:pt>
                <c:pt idx="1991">
                  <c:v>0.835812</c:v>
                </c:pt>
                <c:pt idx="1992">
                  <c:v>0.83581899999999998</c:v>
                </c:pt>
                <c:pt idx="1993">
                  <c:v>0.83581899999999998</c:v>
                </c:pt>
                <c:pt idx="1994">
                  <c:v>0.835816</c:v>
                </c:pt>
                <c:pt idx="1995">
                  <c:v>0.83582000000000001</c:v>
                </c:pt>
                <c:pt idx="1996">
                  <c:v>0.83582199999999995</c:v>
                </c:pt>
                <c:pt idx="1997">
                  <c:v>0.83582000000000001</c:v>
                </c:pt>
                <c:pt idx="1998">
                  <c:v>0.83582199999999995</c:v>
                </c:pt>
                <c:pt idx="1999">
                  <c:v>0.83582800000000002</c:v>
                </c:pt>
                <c:pt idx="2000">
                  <c:v>0.83582599999999996</c:v>
                </c:pt>
                <c:pt idx="2001">
                  <c:v>0.83582400000000001</c:v>
                </c:pt>
                <c:pt idx="2002">
                  <c:v>0.83582699999999999</c:v>
                </c:pt>
                <c:pt idx="2003">
                  <c:v>0.83582699999999999</c:v>
                </c:pt>
                <c:pt idx="2004">
                  <c:v>0.83582500000000004</c:v>
                </c:pt>
                <c:pt idx="2005">
                  <c:v>0.83582599999999996</c:v>
                </c:pt>
                <c:pt idx="2006">
                  <c:v>0.83582999999999996</c:v>
                </c:pt>
                <c:pt idx="2007">
                  <c:v>0.83582800000000002</c:v>
                </c:pt>
                <c:pt idx="2008">
                  <c:v>0.83582900000000004</c:v>
                </c:pt>
                <c:pt idx="2009">
                  <c:v>0.83582699999999999</c:v>
                </c:pt>
                <c:pt idx="2010">
                  <c:v>0.83582699999999999</c:v>
                </c:pt>
                <c:pt idx="2011">
                  <c:v>0.83582800000000002</c:v>
                </c:pt>
                <c:pt idx="2012">
                  <c:v>0.83583099999999999</c:v>
                </c:pt>
                <c:pt idx="2013">
                  <c:v>0.83582999999999996</c:v>
                </c:pt>
                <c:pt idx="2014">
                  <c:v>0.83582800000000002</c:v>
                </c:pt>
                <c:pt idx="2015">
                  <c:v>0.83582900000000004</c:v>
                </c:pt>
                <c:pt idx="2016">
                  <c:v>0.83583099999999999</c:v>
                </c:pt>
                <c:pt idx="2017">
                  <c:v>0.83583099999999999</c:v>
                </c:pt>
                <c:pt idx="2018">
                  <c:v>0.83582999999999996</c:v>
                </c:pt>
                <c:pt idx="2019">
                  <c:v>0.83583200000000002</c:v>
                </c:pt>
                <c:pt idx="2020">
                  <c:v>0.83583099999999999</c:v>
                </c:pt>
                <c:pt idx="2021">
                  <c:v>0.83583099999999999</c:v>
                </c:pt>
                <c:pt idx="2022">
                  <c:v>0.83583200000000002</c:v>
                </c:pt>
                <c:pt idx="2023">
                  <c:v>0.83583300000000005</c:v>
                </c:pt>
                <c:pt idx="2024">
                  <c:v>0.83583300000000005</c:v>
                </c:pt>
                <c:pt idx="2025">
                  <c:v>0.83583399999999997</c:v>
                </c:pt>
                <c:pt idx="2026">
                  <c:v>0.83583200000000002</c:v>
                </c:pt>
                <c:pt idx="2027">
                  <c:v>0.83583499999999999</c:v>
                </c:pt>
                <c:pt idx="2028">
                  <c:v>0.83583499999999999</c:v>
                </c:pt>
                <c:pt idx="2029">
                  <c:v>0.83583499999999999</c:v>
                </c:pt>
                <c:pt idx="2030">
                  <c:v>0.83583300000000005</c:v>
                </c:pt>
                <c:pt idx="2031">
                  <c:v>0.83583300000000005</c:v>
                </c:pt>
                <c:pt idx="2032">
                  <c:v>0.83583499999999999</c:v>
                </c:pt>
                <c:pt idx="2033">
                  <c:v>0.83583300000000005</c:v>
                </c:pt>
                <c:pt idx="2034">
                  <c:v>0.83583300000000005</c:v>
                </c:pt>
                <c:pt idx="2035">
                  <c:v>0.83583499999999999</c:v>
                </c:pt>
                <c:pt idx="2036">
                  <c:v>0.83583499999999999</c:v>
                </c:pt>
                <c:pt idx="2037">
                  <c:v>0.83583600000000002</c:v>
                </c:pt>
                <c:pt idx="2038">
                  <c:v>0.83583399999999997</c:v>
                </c:pt>
                <c:pt idx="2039">
                  <c:v>0.83583700000000005</c:v>
                </c:pt>
                <c:pt idx="2040">
                  <c:v>0.835839</c:v>
                </c:pt>
                <c:pt idx="2041">
                  <c:v>0.835839</c:v>
                </c:pt>
                <c:pt idx="2042">
                  <c:v>0.83583399999999997</c:v>
                </c:pt>
                <c:pt idx="2043">
                  <c:v>0.835839</c:v>
                </c:pt>
                <c:pt idx="2044">
                  <c:v>0.83583300000000005</c:v>
                </c:pt>
                <c:pt idx="2045">
                  <c:v>0.83583300000000005</c:v>
                </c:pt>
                <c:pt idx="2046">
                  <c:v>0.83583399999999997</c:v>
                </c:pt>
                <c:pt idx="2047">
                  <c:v>0.83583600000000002</c:v>
                </c:pt>
                <c:pt idx="2048">
                  <c:v>0.83583799999999997</c:v>
                </c:pt>
                <c:pt idx="2049">
                  <c:v>0.83583600000000002</c:v>
                </c:pt>
                <c:pt idx="2050">
                  <c:v>0.835839</c:v>
                </c:pt>
                <c:pt idx="2051">
                  <c:v>0.83583499999999999</c:v>
                </c:pt>
                <c:pt idx="2052">
                  <c:v>0.83583700000000005</c:v>
                </c:pt>
                <c:pt idx="2053">
                  <c:v>0.83583700000000005</c:v>
                </c:pt>
                <c:pt idx="2054">
                  <c:v>0.83583799999999997</c:v>
                </c:pt>
                <c:pt idx="2055">
                  <c:v>0.835839</c:v>
                </c:pt>
                <c:pt idx="2056">
                  <c:v>0.83583700000000005</c:v>
                </c:pt>
                <c:pt idx="2057">
                  <c:v>0.83583499999999999</c:v>
                </c:pt>
                <c:pt idx="2058">
                  <c:v>0.83583799999999997</c:v>
                </c:pt>
                <c:pt idx="2059">
                  <c:v>0.83583799999999997</c:v>
                </c:pt>
                <c:pt idx="2060">
                  <c:v>0.83583700000000005</c:v>
                </c:pt>
                <c:pt idx="2061">
                  <c:v>0.83583399999999997</c:v>
                </c:pt>
                <c:pt idx="2062">
                  <c:v>0.83583600000000002</c:v>
                </c:pt>
                <c:pt idx="2063">
                  <c:v>0.83583399999999997</c:v>
                </c:pt>
                <c:pt idx="2064">
                  <c:v>0.83583399999999997</c:v>
                </c:pt>
                <c:pt idx="2065">
                  <c:v>0.83583200000000002</c:v>
                </c:pt>
                <c:pt idx="2066">
                  <c:v>0.83583499999999999</c:v>
                </c:pt>
                <c:pt idx="2067">
                  <c:v>0.83583600000000002</c:v>
                </c:pt>
                <c:pt idx="2068">
                  <c:v>0.83583399999999997</c:v>
                </c:pt>
                <c:pt idx="2069">
                  <c:v>0.83583499999999999</c:v>
                </c:pt>
                <c:pt idx="2070">
                  <c:v>0.83583600000000002</c:v>
                </c:pt>
                <c:pt idx="2071">
                  <c:v>0.83583300000000005</c:v>
                </c:pt>
                <c:pt idx="2072">
                  <c:v>0.83583600000000002</c:v>
                </c:pt>
                <c:pt idx="2073">
                  <c:v>0.83583799999999997</c:v>
                </c:pt>
                <c:pt idx="2074">
                  <c:v>0.83583600000000002</c:v>
                </c:pt>
                <c:pt idx="2075">
                  <c:v>0.83583399999999997</c:v>
                </c:pt>
                <c:pt idx="2076">
                  <c:v>0.83583300000000005</c:v>
                </c:pt>
                <c:pt idx="2077">
                  <c:v>0.83583399999999997</c:v>
                </c:pt>
                <c:pt idx="2078">
                  <c:v>0.83583499999999999</c:v>
                </c:pt>
                <c:pt idx="2079">
                  <c:v>0.83583600000000002</c:v>
                </c:pt>
                <c:pt idx="2080">
                  <c:v>0.83583600000000002</c:v>
                </c:pt>
                <c:pt idx="2081">
                  <c:v>0.83583200000000002</c:v>
                </c:pt>
                <c:pt idx="2082">
                  <c:v>0.83583399999999997</c:v>
                </c:pt>
                <c:pt idx="2083">
                  <c:v>0.83583200000000002</c:v>
                </c:pt>
                <c:pt idx="2084">
                  <c:v>0.83583099999999999</c:v>
                </c:pt>
                <c:pt idx="2085">
                  <c:v>0.83582999999999996</c:v>
                </c:pt>
                <c:pt idx="2086">
                  <c:v>0.83583099999999999</c:v>
                </c:pt>
                <c:pt idx="2087">
                  <c:v>0.83583200000000002</c:v>
                </c:pt>
                <c:pt idx="2088">
                  <c:v>0.83582900000000004</c:v>
                </c:pt>
                <c:pt idx="2089">
                  <c:v>0.83582800000000002</c:v>
                </c:pt>
                <c:pt idx="2090">
                  <c:v>0.83582800000000002</c:v>
                </c:pt>
                <c:pt idx="2091">
                  <c:v>0.83582800000000002</c:v>
                </c:pt>
                <c:pt idx="2092">
                  <c:v>0.83582699999999999</c:v>
                </c:pt>
                <c:pt idx="2093">
                  <c:v>0.83582500000000004</c:v>
                </c:pt>
                <c:pt idx="2094">
                  <c:v>0.83582500000000004</c:v>
                </c:pt>
                <c:pt idx="2095">
                  <c:v>0.83582199999999995</c:v>
                </c:pt>
                <c:pt idx="2096">
                  <c:v>0.83582199999999995</c:v>
                </c:pt>
                <c:pt idx="2097">
                  <c:v>0.83582199999999995</c:v>
                </c:pt>
                <c:pt idx="2098">
                  <c:v>0.83581499999999997</c:v>
                </c:pt>
                <c:pt idx="2099">
                  <c:v>0.835816</c:v>
                </c:pt>
                <c:pt idx="2100">
                  <c:v>0.835816</c:v>
                </c:pt>
                <c:pt idx="2101">
                  <c:v>0.835816</c:v>
                </c:pt>
                <c:pt idx="2102">
                  <c:v>0.83581399999999995</c:v>
                </c:pt>
                <c:pt idx="2103">
                  <c:v>0.83581399999999995</c:v>
                </c:pt>
                <c:pt idx="2104">
                  <c:v>0.83581099999999997</c:v>
                </c:pt>
                <c:pt idx="2105">
                  <c:v>0.83581000000000005</c:v>
                </c:pt>
                <c:pt idx="2106">
                  <c:v>0.83581000000000005</c:v>
                </c:pt>
                <c:pt idx="2107">
                  <c:v>0.83580900000000002</c:v>
                </c:pt>
                <c:pt idx="2108">
                  <c:v>0.83580600000000005</c:v>
                </c:pt>
                <c:pt idx="2109">
                  <c:v>0.83580399999999999</c:v>
                </c:pt>
                <c:pt idx="2110">
                  <c:v>0.83580399999999999</c:v>
                </c:pt>
                <c:pt idx="2111">
                  <c:v>0.83580399999999999</c:v>
                </c:pt>
                <c:pt idx="2112">
                  <c:v>0.83580100000000002</c:v>
                </c:pt>
                <c:pt idx="2113">
                  <c:v>0.83579899999999996</c:v>
                </c:pt>
                <c:pt idx="2114">
                  <c:v>0.83579899999999996</c:v>
                </c:pt>
                <c:pt idx="2115">
                  <c:v>0.83579700000000001</c:v>
                </c:pt>
                <c:pt idx="2116">
                  <c:v>0.83579599999999998</c:v>
                </c:pt>
                <c:pt idx="2117">
                  <c:v>0.83579700000000001</c:v>
                </c:pt>
                <c:pt idx="2118">
                  <c:v>0.83579499999999995</c:v>
                </c:pt>
                <c:pt idx="2119">
                  <c:v>0.83579499999999995</c:v>
                </c:pt>
                <c:pt idx="2120">
                  <c:v>0.83579199999999998</c:v>
                </c:pt>
                <c:pt idx="2121">
                  <c:v>0.83579300000000001</c:v>
                </c:pt>
                <c:pt idx="2122">
                  <c:v>0.83579400000000004</c:v>
                </c:pt>
                <c:pt idx="2123">
                  <c:v>0.83579199999999998</c:v>
                </c:pt>
                <c:pt idx="2124">
                  <c:v>0.83579199999999998</c:v>
                </c:pt>
                <c:pt idx="2125">
                  <c:v>0.83578799999999998</c:v>
                </c:pt>
                <c:pt idx="2126">
                  <c:v>0.83579199999999998</c:v>
                </c:pt>
                <c:pt idx="2127">
                  <c:v>0.83579199999999998</c:v>
                </c:pt>
                <c:pt idx="2128">
                  <c:v>0.83579199999999998</c:v>
                </c:pt>
                <c:pt idx="2129">
                  <c:v>0.83579199999999998</c:v>
                </c:pt>
                <c:pt idx="2130">
                  <c:v>0.83579700000000001</c:v>
                </c:pt>
                <c:pt idx="2131">
                  <c:v>0.83579700000000001</c:v>
                </c:pt>
                <c:pt idx="2132">
                  <c:v>0.83579599999999998</c:v>
                </c:pt>
                <c:pt idx="2133">
                  <c:v>0.83579800000000004</c:v>
                </c:pt>
                <c:pt idx="2134">
                  <c:v>0.83580299999999996</c:v>
                </c:pt>
                <c:pt idx="2135">
                  <c:v>0.83580200000000004</c:v>
                </c:pt>
                <c:pt idx="2136">
                  <c:v>0.835808</c:v>
                </c:pt>
                <c:pt idx="2137">
                  <c:v>0.835808</c:v>
                </c:pt>
                <c:pt idx="2138">
                  <c:v>0.83581099999999997</c:v>
                </c:pt>
                <c:pt idx="2139">
                  <c:v>0.83580600000000005</c:v>
                </c:pt>
                <c:pt idx="2140">
                  <c:v>0.83581099999999997</c:v>
                </c:pt>
                <c:pt idx="2141">
                  <c:v>0.83581099999999997</c:v>
                </c:pt>
                <c:pt idx="2142">
                  <c:v>0.83581399999999995</c:v>
                </c:pt>
                <c:pt idx="2143">
                  <c:v>0.835812</c:v>
                </c:pt>
                <c:pt idx="2144">
                  <c:v>0.83581399999999995</c:v>
                </c:pt>
                <c:pt idx="2145">
                  <c:v>0.83581399999999995</c:v>
                </c:pt>
                <c:pt idx="2146">
                  <c:v>0.83581700000000003</c:v>
                </c:pt>
                <c:pt idx="2147">
                  <c:v>0.835816</c:v>
                </c:pt>
                <c:pt idx="2148">
                  <c:v>0.83581899999999998</c:v>
                </c:pt>
                <c:pt idx="2149">
                  <c:v>0.835816</c:v>
                </c:pt>
                <c:pt idx="2150">
                  <c:v>0.83582000000000001</c:v>
                </c:pt>
                <c:pt idx="2151">
                  <c:v>0.83581799999999995</c:v>
                </c:pt>
                <c:pt idx="2152">
                  <c:v>0.83582199999999995</c:v>
                </c:pt>
                <c:pt idx="2153">
                  <c:v>0.83582000000000001</c:v>
                </c:pt>
                <c:pt idx="2154">
                  <c:v>0.83582299999999998</c:v>
                </c:pt>
                <c:pt idx="2155">
                  <c:v>0.83582100000000004</c:v>
                </c:pt>
                <c:pt idx="2156">
                  <c:v>0.83582299999999998</c:v>
                </c:pt>
                <c:pt idx="2157">
                  <c:v>0.83582500000000004</c:v>
                </c:pt>
                <c:pt idx="2158">
                  <c:v>0.83582100000000004</c:v>
                </c:pt>
                <c:pt idx="2159">
                  <c:v>0.83582400000000001</c:v>
                </c:pt>
                <c:pt idx="2160">
                  <c:v>0.83582699999999999</c:v>
                </c:pt>
                <c:pt idx="2161">
                  <c:v>0.83582599999999996</c:v>
                </c:pt>
                <c:pt idx="2162">
                  <c:v>0.83582800000000002</c:v>
                </c:pt>
                <c:pt idx="2163">
                  <c:v>0.83582699999999999</c:v>
                </c:pt>
                <c:pt idx="2164">
                  <c:v>0.83582400000000001</c:v>
                </c:pt>
                <c:pt idx="2165">
                  <c:v>0.83582699999999999</c:v>
                </c:pt>
                <c:pt idx="2166">
                  <c:v>0.83582599999999996</c:v>
                </c:pt>
                <c:pt idx="2167">
                  <c:v>0.83582800000000002</c:v>
                </c:pt>
                <c:pt idx="2168">
                  <c:v>0.83582699999999999</c:v>
                </c:pt>
                <c:pt idx="2169">
                  <c:v>0.83582500000000004</c:v>
                </c:pt>
                <c:pt idx="2170">
                  <c:v>0.83582400000000001</c:v>
                </c:pt>
                <c:pt idx="2171">
                  <c:v>0.83582500000000004</c:v>
                </c:pt>
                <c:pt idx="2172">
                  <c:v>0.83582400000000001</c:v>
                </c:pt>
                <c:pt idx="2173">
                  <c:v>0.83582800000000002</c:v>
                </c:pt>
                <c:pt idx="2174">
                  <c:v>0.83582999999999996</c:v>
                </c:pt>
                <c:pt idx="2175">
                  <c:v>0.83582599999999996</c:v>
                </c:pt>
                <c:pt idx="2176">
                  <c:v>0.83582699999999999</c:v>
                </c:pt>
                <c:pt idx="2177">
                  <c:v>0.83582699999999999</c:v>
                </c:pt>
                <c:pt idx="2178">
                  <c:v>0.83582800000000002</c:v>
                </c:pt>
                <c:pt idx="2179">
                  <c:v>0.83582999999999996</c:v>
                </c:pt>
                <c:pt idx="2180">
                  <c:v>0.83583099999999999</c:v>
                </c:pt>
                <c:pt idx="2181">
                  <c:v>0.83582999999999996</c:v>
                </c:pt>
                <c:pt idx="2182">
                  <c:v>0.83583399999999997</c:v>
                </c:pt>
                <c:pt idx="2183">
                  <c:v>0.83583099999999999</c:v>
                </c:pt>
                <c:pt idx="2184">
                  <c:v>0.83583399999999997</c:v>
                </c:pt>
                <c:pt idx="2185">
                  <c:v>0.83583300000000005</c:v>
                </c:pt>
                <c:pt idx="2186">
                  <c:v>0.83583300000000005</c:v>
                </c:pt>
                <c:pt idx="2187">
                  <c:v>0.83583499999999999</c:v>
                </c:pt>
                <c:pt idx="2188">
                  <c:v>0.83583200000000002</c:v>
                </c:pt>
                <c:pt idx="2189">
                  <c:v>0.83583300000000005</c:v>
                </c:pt>
                <c:pt idx="2190">
                  <c:v>0.83583099999999999</c:v>
                </c:pt>
                <c:pt idx="2191">
                  <c:v>0.83583200000000002</c:v>
                </c:pt>
                <c:pt idx="2192">
                  <c:v>0.83583300000000005</c:v>
                </c:pt>
                <c:pt idx="2193">
                  <c:v>0.83583300000000005</c:v>
                </c:pt>
                <c:pt idx="2194">
                  <c:v>0.83583300000000005</c:v>
                </c:pt>
                <c:pt idx="2195">
                  <c:v>0.83583300000000005</c:v>
                </c:pt>
                <c:pt idx="2196">
                  <c:v>0.83583399999999997</c:v>
                </c:pt>
                <c:pt idx="2197">
                  <c:v>0.83583300000000005</c:v>
                </c:pt>
                <c:pt idx="2198">
                  <c:v>0.83583600000000002</c:v>
                </c:pt>
                <c:pt idx="2199">
                  <c:v>0.83583200000000002</c:v>
                </c:pt>
                <c:pt idx="2200">
                  <c:v>0.83583600000000002</c:v>
                </c:pt>
                <c:pt idx="2201">
                  <c:v>0.83583399999999997</c:v>
                </c:pt>
                <c:pt idx="2202">
                  <c:v>0.83583399999999997</c:v>
                </c:pt>
                <c:pt idx="2203">
                  <c:v>0.83583200000000002</c:v>
                </c:pt>
                <c:pt idx="2204">
                  <c:v>0.83583499999999999</c:v>
                </c:pt>
                <c:pt idx="2205">
                  <c:v>0.83583600000000002</c:v>
                </c:pt>
                <c:pt idx="2206">
                  <c:v>0.83583600000000002</c:v>
                </c:pt>
                <c:pt idx="2207">
                  <c:v>0.83583499999999999</c:v>
                </c:pt>
                <c:pt idx="2208">
                  <c:v>0.83583600000000002</c:v>
                </c:pt>
                <c:pt idx="2209">
                  <c:v>0.83583200000000002</c:v>
                </c:pt>
                <c:pt idx="2210">
                  <c:v>0.83583499999999999</c:v>
                </c:pt>
                <c:pt idx="2211">
                  <c:v>0.83583300000000005</c:v>
                </c:pt>
                <c:pt idx="2212">
                  <c:v>0.83583399999999997</c:v>
                </c:pt>
                <c:pt idx="2213">
                  <c:v>0.83583300000000005</c:v>
                </c:pt>
                <c:pt idx="2214">
                  <c:v>0.83583499999999999</c:v>
                </c:pt>
                <c:pt idx="2215">
                  <c:v>0.83583200000000002</c:v>
                </c:pt>
                <c:pt idx="2216">
                  <c:v>0.83583300000000005</c:v>
                </c:pt>
                <c:pt idx="2217">
                  <c:v>0.83583200000000002</c:v>
                </c:pt>
                <c:pt idx="2218">
                  <c:v>0.83583300000000005</c:v>
                </c:pt>
                <c:pt idx="2219">
                  <c:v>0.83583200000000002</c:v>
                </c:pt>
                <c:pt idx="2220">
                  <c:v>0.83582500000000004</c:v>
                </c:pt>
                <c:pt idx="2221">
                  <c:v>0.83582999999999996</c:v>
                </c:pt>
                <c:pt idx="2222">
                  <c:v>0.83582999999999996</c:v>
                </c:pt>
                <c:pt idx="2223">
                  <c:v>0.83583099999999999</c:v>
                </c:pt>
                <c:pt idx="2224">
                  <c:v>0.83583300000000005</c:v>
                </c:pt>
                <c:pt idx="2225">
                  <c:v>0.83583200000000002</c:v>
                </c:pt>
                <c:pt idx="2226">
                  <c:v>0.83583099999999999</c:v>
                </c:pt>
                <c:pt idx="2227">
                  <c:v>0.83583200000000002</c:v>
                </c:pt>
                <c:pt idx="2228">
                  <c:v>0.83583300000000005</c:v>
                </c:pt>
                <c:pt idx="2229">
                  <c:v>0.83582800000000002</c:v>
                </c:pt>
                <c:pt idx="2230">
                  <c:v>0.83582999999999996</c:v>
                </c:pt>
                <c:pt idx="2231">
                  <c:v>0.83583200000000002</c:v>
                </c:pt>
                <c:pt idx="2232">
                  <c:v>0.83582900000000004</c:v>
                </c:pt>
                <c:pt idx="2233">
                  <c:v>0.83582900000000004</c:v>
                </c:pt>
                <c:pt idx="2234">
                  <c:v>0.83582999999999996</c:v>
                </c:pt>
                <c:pt idx="2235">
                  <c:v>0.83583099999999999</c:v>
                </c:pt>
                <c:pt idx="2236">
                  <c:v>0.83583099999999999</c:v>
                </c:pt>
                <c:pt idx="2237">
                  <c:v>0.83582999999999996</c:v>
                </c:pt>
                <c:pt idx="2238">
                  <c:v>0.83583099999999999</c:v>
                </c:pt>
                <c:pt idx="2239">
                  <c:v>0.83583099999999999</c:v>
                </c:pt>
                <c:pt idx="2240">
                  <c:v>0.83583399999999997</c:v>
                </c:pt>
                <c:pt idx="2241">
                  <c:v>0.83583099999999999</c:v>
                </c:pt>
                <c:pt idx="2242">
                  <c:v>0.83582999999999996</c:v>
                </c:pt>
                <c:pt idx="2243">
                  <c:v>0.83583300000000005</c:v>
                </c:pt>
                <c:pt idx="2244">
                  <c:v>0.83583300000000005</c:v>
                </c:pt>
                <c:pt idx="2245">
                  <c:v>0.83583099999999999</c:v>
                </c:pt>
                <c:pt idx="2246">
                  <c:v>0.83583399999999997</c:v>
                </c:pt>
                <c:pt idx="2247">
                  <c:v>0.83583200000000002</c:v>
                </c:pt>
                <c:pt idx="2248">
                  <c:v>0.83583600000000002</c:v>
                </c:pt>
                <c:pt idx="2249">
                  <c:v>0.83583300000000005</c:v>
                </c:pt>
                <c:pt idx="2250">
                  <c:v>0.83583600000000002</c:v>
                </c:pt>
                <c:pt idx="2251">
                  <c:v>0.83583200000000002</c:v>
                </c:pt>
                <c:pt idx="2252">
                  <c:v>0.83583300000000005</c:v>
                </c:pt>
                <c:pt idx="2253">
                  <c:v>0.83583200000000002</c:v>
                </c:pt>
                <c:pt idx="2254">
                  <c:v>0.83583600000000002</c:v>
                </c:pt>
                <c:pt idx="2255">
                  <c:v>0.83583600000000002</c:v>
                </c:pt>
                <c:pt idx="2256">
                  <c:v>0.83583600000000002</c:v>
                </c:pt>
                <c:pt idx="2257">
                  <c:v>0.83583200000000002</c:v>
                </c:pt>
                <c:pt idx="2258">
                  <c:v>0.83583700000000005</c:v>
                </c:pt>
                <c:pt idx="2259">
                  <c:v>0.83583300000000005</c:v>
                </c:pt>
                <c:pt idx="2260">
                  <c:v>0.83583600000000002</c:v>
                </c:pt>
                <c:pt idx="2261">
                  <c:v>0.83583600000000002</c:v>
                </c:pt>
                <c:pt idx="2262">
                  <c:v>0.83583399999999997</c:v>
                </c:pt>
                <c:pt idx="2263">
                  <c:v>0.83583300000000005</c:v>
                </c:pt>
                <c:pt idx="2264">
                  <c:v>0.83583399999999997</c:v>
                </c:pt>
                <c:pt idx="2265">
                  <c:v>0.83583099999999999</c:v>
                </c:pt>
                <c:pt idx="2266">
                  <c:v>0.83582500000000004</c:v>
                </c:pt>
                <c:pt idx="2267">
                  <c:v>0.83582400000000001</c:v>
                </c:pt>
                <c:pt idx="2268">
                  <c:v>0.83582599999999996</c:v>
                </c:pt>
                <c:pt idx="2269">
                  <c:v>0.83582100000000004</c:v>
                </c:pt>
                <c:pt idx="2270">
                  <c:v>0.83582000000000001</c:v>
                </c:pt>
                <c:pt idx="2271">
                  <c:v>0.83581899999999998</c:v>
                </c:pt>
                <c:pt idx="2272">
                  <c:v>0.835816</c:v>
                </c:pt>
                <c:pt idx="2273">
                  <c:v>0.83581700000000003</c:v>
                </c:pt>
                <c:pt idx="2274">
                  <c:v>0.835816</c:v>
                </c:pt>
                <c:pt idx="2275">
                  <c:v>0.835816</c:v>
                </c:pt>
                <c:pt idx="2276">
                  <c:v>0.83581300000000003</c:v>
                </c:pt>
                <c:pt idx="2277">
                  <c:v>0.835812</c:v>
                </c:pt>
                <c:pt idx="2278">
                  <c:v>0.83580900000000002</c:v>
                </c:pt>
                <c:pt idx="2279">
                  <c:v>0.83581000000000005</c:v>
                </c:pt>
                <c:pt idx="2280">
                  <c:v>0.83581000000000005</c:v>
                </c:pt>
                <c:pt idx="2281">
                  <c:v>0.835812</c:v>
                </c:pt>
                <c:pt idx="2282">
                  <c:v>0.83580699999999997</c:v>
                </c:pt>
                <c:pt idx="2283">
                  <c:v>0.83580600000000005</c:v>
                </c:pt>
                <c:pt idx="2284">
                  <c:v>0.83580399999999999</c:v>
                </c:pt>
                <c:pt idx="2285">
                  <c:v>0.83580100000000002</c:v>
                </c:pt>
                <c:pt idx="2286">
                  <c:v>0.83580100000000002</c:v>
                </c:pt>
                <c:pt idx="2287">
                  <c:v>0.83579999999999999</c:v>
                </c:pt>
                <c:pt idx="2288">
                  <c:v>0.83579899999999996</c:v>
                </c:pt>
                <c:pt idx="2289">
                  <c:v>0.83579700000000001</c:v>
                </c:pt>
                <c:pt idx="2290">
                  <c:v>0.83579499999999995</c:v>
                </c:pt>
                <c:pt idx="2291">
                  <c:v>0.83579300000000001</c:v>
                </c:pt>
                <c:pt idx="2292">
                  <c:v>0.83579300000000001</c:v>
                </c:pt>
                <c:pt idx="2293">
                  <c:v>0.83579899999999996</c:v>
                </c:pt>
                <c:pt idx="2294">
                  <c:v>0.83579899999999996</c:v>
                </c:pt>
                <c:pt idx="2295">
                  <c:v>0.83579999999999999</c:v>
                </c:pt>
                <c:pt idx="2296">
                  <c:v>0.83580299999999996</c:v>
                </c:pt>
                <c:pt idx="2297">
                  <c:v>0.83580100000000002</c:v>
                </c:pt>
                <c:pt idx="2298">
                  <c:v>0.83580200000000004</c:v>
                </c:pt>
                <c:pt idx="2299">
                  <c:v>0.83580399999999999</c:v>
                </c:pt>
                <c:pt idx="2300">
                  <c:v>0.83580399999999999</c:v>
                </c:pt>
                <c:pt idx="2301">
                  <c:v>0.83580600000000005</c:v>
                </c:pt>
                <c:pt idx="2302">
                  <c:v>0.83580399999999999</c:v>
                </c:pt>
                <c:pt idx="2303">
                  <c:v>0.83580699999999997</c:v>
                </c:pt>
                <c:pt idx="2304">
                  <c:v>0.83581099999999997</c:v>
                </c:pt>
                <c:pt idx="2305">
                  <c:v>0.83581000000000005</c:v>
                </c:pt>
                <c:pt idx="2306">
                  <c:v>0.83581099999999997</c:v>
                </c:pt>
                <c:pt idx="2307">
                  <c:v>0.835812</c:v>
                </c:pt>
                <c:pt idx="2308">
                  <c:v>0.83581300000000003</c:v>
                </c:pt>
                <c:pt idx="2309">
                  <c:v>0.835816</c:v>
                </c:pt>
                <c:pt idx="2310">
                  <c:v>0.83581700000000003</c:v>
                </c:pt>
                <c:pt idx="2311">
                  <c:v>0.83582100000000004</c:v>
                </c:pt>
                <c:pt idx="2312">
                  <c:v>0.83582000000000001</c:v>
                </c:pt>
                <c:pt idx="2313">
                  <c:v>0.83581799999999995</c:v>
                </c:pt>
                <c:pt idx="2314">
                  <c:v>0.83582100000000004</c:v>
                </c:pt>
                <c:pt idx="2315">
                  <c:v>0.83582199999999995</c:v>
                </c:pt>
                <c:pt idx="2316">
                  <c:v>0.83582400000000001</c:v>
                </c:pt>
                <c:pt idx="2317">
                  <c:v>0.83582500000000004</c:v>
                </c:pt>
                <c:pt idx="2318">
                  <c:v>0.83582299999999998</c:v>
                </c:pt>
                <c:pt idx="2319">
                  <c:v>0.83582100000000004</c:v>
                </c:pt>
                <c:pt idx="2320">
                  <c:v>0.83582599999999996</c:v>
                </c:pt>
                <c:pt idx="2321">
                  <c:v>0.83582199999999995</c:v>
                </c:pt>
                <c:pt idx="2322">
                  <c:v>0.83582500000000004</c:v>
                </c:pt>
                <c:pt idx="2323">
                  <c:v>0.83582500000000004</c:v>
                </c:pt>
                <c:pt idx="2324">
                  <c:v>0.83582400000000001</c:v>
                </c:pt>
                <c:pt idx="2325">
                  <c:v>0.83582500000000004</c:v>
                </c:pt>
                <c:pt idx="2326">
                  <c:v>0.83582400000000001</c:v>
                </c:pt>
                <c:pt idx="2327">
                  <c:v>0.83582599999999996</c:v>
                </c:pt>
                <c:pt idx="2328">
                  <c:v>0.83582199999999995</c:v>
                </c:pt>
                <c:pt idx="2329">
                  <c:v>0.83582599999999996</c:v>
                </c:pt>
                <c:pt idx="2330">
                  <c:v>0.83582500000000004</c:v>
                </c:pt>
                <c:pt idx="2331">
                  <c:v>0.83582400000000001</c:v>
                </c:pt>
                <c:pt idx="2332">
                  <c:v>0.83582500000000004</c:v>
                </c:pt>
                <c:pt idx="2333">
                  <c:v>0.83582500000000004</c:v>
                </c:pt>
                <c:pt idx="2334">
                  <c:v>0.83582699999999999</c:v>
                </c:pt>
                <c:pt idx="2335">
                  <c:v>0.83582900000000004</c:v>
                </c:pt>
                <c:pt idx="2336">
                  <c:v>0.83582599999999996</c:v>
                </c:pt>
                <c:pt idx="2337">
                  <c:v>0.83582500000000004</c:v>
                </c:pt>
                <c:pt idx="2338">
                  <c:v>0.83582699999999999</c:v>
                </c:pt>
                <c:pt idx="2339">
                  <c:v>0.83582900000000004</c:v>
                </c:pt>
                <c:pt idx="2340">
                  <c:v>0.83583099999999999</c:v>
                </c:pt>
                <c:pt idx="2341">
                  <c:v>0.83582699999999999</c:v>
                </c:pt>
                <c:pt idx="2342">
                  <c:v>0.83582800000000002</c:v>
                </c:pt>
                <c:pt idx="2343">
                  <c:v>0.83582900000000004</c:v>
                </c:pt>
                <c:pt idx="2344">
                  <c:v>0.83582999999999996</c:v>
                </c:pt>
                <c:pt idx="2345">
                  <c:v>0.83583300000000005</c:v>
                </c:pt>
                <c:pt idx="2346">
                  <c:v>0.83583099999999999</c:v>
                </c:pt>
                <c:pt idx="2347">
                  <c:v>0.83583499999999999</c:v>
                </c:pt>
                <c:pt idx="2348">
                  <c:v>0.83583399999999997</c:v>
                </c:pt>
                <c:pt idx="2349">
                  <c:v>0.83583200000000002</c:v>
                </c:pt>
                <c:pt idx="2350">
                  <c:v>0.83583300000000005</c:v>
                </c:pt>
                <c:pt idx="2351">
                  <c:v>0.83583399999999997</c:v>
                </c:pt>
                <c:pt idx="2352">
                  <c:v>0.83583499999999999</c:v>
                </c:pt>
                <c:pt idx="2353">
                  <c:v>0.83582999999999996</c:v>
                </c:pt>
                <c:pt idx="2354">
                  <c:v>0.83583200000000002</c:v>
                </c:pt>
                <c:pt idx="2355">
                  <c:v>0.83583300000000005</c:v>
                </c:pt>
                <c:pt idx="2356">
                  <c:v>0.83583200000000002</c:v>
                </c:pt>
                <c:pt idx="2357">
                  <c:v>0.83583499999999999</c:v>
                </c:pt>
                <c:pt idx="2358">
                  <c:v>0.83583200000000002</c:v>
                </c:pt>
                <c:pt idx="2359">
                  <c:v>0.83583200000000002</c:v>
                </c:pt>
                <c:pt idx="2360">
                  <c:v>0.83583099999999999</c:v>
                </c:pt>
                <c:pt idx="2361">
                  <c:v>0.83583300000000005</c:v>
                </c:pt>
                <c:pt idx="2362">
                  <c:v>0.83583300000000005</c:v>
                </c:pt>
                <c:pt idx="2363">
                  <c:v>0.83583600000000002</c:v>
                </c:pt>
                <c:pt idx="2364">
                  <c:v>0.83583499999999999</c:v>
                </c:pt>
                <c:pt idx="2365">
                  <c:v>0.83583399999999997</c:v>
                </c:pt>
                <c:pt idx="2366">
                  <c:v>0.83583499999999999</c:v>
                </c:pt>
                <c:pt idx="2367">
                  <c:v>0.83583499999999999</c:v>
                </c:pt>
                <c:pt idx="2368">
                  <c:v>0.83583399999999997</c:v>
                </c:pt>
                <c:pt idx="2369">
                  <c:v>0.83583399999999997</c:v>
                </c:pt>
                <c:pt idx="2370">
                  <c:v>0.83583399999999997</c:v>
                </c:pt>
                <c:pt idx="2371">
                  <c:v>0.83583399999999997</c:v>
                </c:pt>
                <c:pt idx="2372">
                  <c:v>0.83583399999999997</c:v>
                </c:pt>
                <c:pt idx="2373">
                  <c:v>0.83583600000000002</c:v>
                </c:pt>
                <c:pt idx="2374">
                  <c:v>0.83583700000000005</c:v>
                </c:pt>
                <c:pt idx="2375">
                  <c:v>0.83583600000000002</c:v>
                </c:pt>
                <c:pt idx="2376">
                  <c:v>0.83583700000000005</c:v>
                </c:pt>
                <c:pt idx="2377">
                  <c:v>0.83583499999999999</c:v>
                </c:pt>
                <c:pt idx="2378">
                  <c:v>0.83583799999999997</c:v>
                </c:pt>
                <c:pt idx="2379">
                  <c:v>0.83583499999999999</c:v>
                </c:pt>
                <c:pt idx="2380">
                  <c:v>0.83583700000000005</c:v>
                </c:pt>
                <c:pt idx="2381">
                  <c:v>0.83583300000000005</c:v>
                </c:pt>
                <c:pt idx="2382">
                  <c:v>0.83583700000000005</c:v>
                </c:pt>
                <c:pt idx="2383">
                  <c:v>0.83583200000000002</c:v>
                </c:pt>
                <c:pt idx="2384">
                  <c:v>0.83583300000000005</c:v>
                </c:pt>
                <c:pt idx="2385">
                  <c:v>0.83583200000000002</c:v>
                </c:pt>
                <c:pt idx="2386">
                  <c:v>0.83583399999999997</c:v>
                </c:pt>
                <c:pt idx="2387">
                  <c:v>0.83583399999999997</c:v>
                </c:pt>
                <c:pt idx="2388">
                  <c:v>0.83583700000000005</c:v>
                </c:pt>
                <c:pt idx="2389">
                  <c:v>0.83583300000000005</c:v>
                </c:pt>
                <c:pt idx="2390">
                  <c:v>0.83583300000000005</c:v>
                </c:pt>
                <c:pt idx="2391">
                  <c:v>0.83583300000000005</c:v>
                </c:pt>
                <c:pt idx="2392">
                  <c:v>0.83583700000000005</c:v>
                </c:pt>
                <c:pt idx="2393">
                  <c:v>0.83583600000000002</c:v>
                </c:pt>
                <c:pt idx="2394">
                  <c:v>0.83582999999999996</c:v>
                </c:pt>
                <c:pt idx="2395">
                  <c:v>0.83583499999999999</c:v>
                </c:pt>
                <c:pt idx="2396">
                  <c:v>0.83583499999999999</c:v>
                </c:pt>
                <c:pt idx="2397">
                  <c:v>0.83583600000000002</c:v>
                </c:pt>
                <c:pt idx="2398">
                  <c:v>0.83583600000000002</c:v>
                </c:pt>
                <c:pt idx="2399">
                  <c:v>0.83583399999999997</c:v>
                </c:pt>
                <c:pt idx="2400">
                  <c:v>0.835839</c:v>
                </c:pt>
                <c:pt idx="2401">
                  <c:v>0.83583700000000005</c:v>
                </c:pt>
                <c:pt idx="2402">
                  <c:v>0.83583499999999999</c:v>
                </c:pt>
                <c:pt idx="2403">
                  <c:v>0.83583499999999999</c:v>
                </c:pt>
                <c:pt idx="2404">
                  <c:v>0.83583499999999999</c:v>
                </c:pt>
                <c:pt idx="2405">
                  <c:v>0.83583499999999999</c:v>
                </c:pt>
                <c:pt idx="2406">
                  <c:v>0.83583300000000005</c:v>
                </c:pt>
                <c:pt idx="2407">
                  <c:v>0.83583399999999997</c:v>
                </c:pt>
                <c:pt idx="2408">
                  <c:v>0.83583399999999997</c:v>
                </c:pt>
                <c:pt idx="2409">
                  <c:v>0.83583499999999999</c:v>
                </c:pt>
                <c:pt idx="2410">
                  <c:v>0.83583499999999999</c:v>
                </c:pt>
                <c:pt idx="2411">
                  <c:v>0.83583600000000002</c:v>
                </c:pt>
                <c:pt idx="2412">
                  <c:v>0.83583600000000002</c:v>
                </c:pt>
                <c:pt idx="2413">
                  <c:v>0.83583700000000005</c:v>
                </c:pt>
                <c:pt idx="2414">
                  <c:v>0.83583399999999997</c:v>
                </c:pt>
                <c:pt idx="2415">
                  <c:v>0.83583499999999999</c:v>
                </c:pt>
                <c:pt idx="2416">
                  <c:v>0.83583799999999997</c:v>
                </c:pt>
                <c:pt idx="2417">
                  <c:v>0.835839</c:v>
                </c:pt>
                <c:pt idx="2418">
                  <c:v>0.83583700000000005</c:v>
                </c:pt>
                <c:pt idx="2419">
                  <c:v>0.83583600000000002</c:v>
                </c:pt>
                <c:pt idx="2420">
                  <c:v>0.83583300000000005</c:v>
                </c:pt>
                <c:pt idx="2421">
                  <c:v>0.83583399999999997</c:v>
                </c:pt>
                <c:pt idx="2422">
                  <c:v>0.83583300000000005</c:v>
                </c:pt>
                <c:pt idx="2423">
                  <c:v>0.83583600000000002</c:v>
                </c:pt>
                <c:pt idx="2424">
                  <c:v>0.83583600000000002</c:v>
                </c:pt>
                <c:pt idx="2425">
                  <c:v>0.83583600000000002</c:v>
                </c:pt>
                <c:pt idx="2426">
                  <c:v>0.83583499999999999</c:v>
                </c:pt>
                <c:pt idx="2427">
                  <c:v>0.83583399999999997</c:v>
                </c:pt>
                <c:pt idx="2428">
                  <c:v>0.83583499999999999</c:v>
                </c:pt>
                <c:pt idx="2429">
                  <c:v>0.83583499999999999</c:v>
                </c:pt>
                <c:pt idx="2430">
                  <c:v>0.83583399999999997</c:v>
                </c:pt>
                <c:pt idx="2431">
                  <c:v>0.83583600000000002</c:v>
                </c:pt>
                <c:pt idx="2432">
                  <c:v>0.83583600000000002</c:v>
                </c:pt>
                <c:pt idx="2433">
                  <c:v>0.83583600000000002</c:v>
                </c:pt>
                <c:pt idx="2434">
                  <c:v>0.83583499999999999</c:v>
                </c:pt>
                <c:pt idx="2435">
                  <c:v>0.83583600000000002</c:v>
                </c:pt>
                <c:pt idx="2436">
                  <c:v>0.83583499999999999</c:v>
                </c:pt>
                <c:pt idx="2437">
                  <c:v>0.83583300000000005</c:v>
                </c:pt>
                <c:pt idx="2438">
                  <c:v>0.83583499999999999</c:v>
                </c:pt>
                <c:pt idx="2439">
                  <c:v>0.83583499999999999</c:v>
                </c:pt>
                <c:pt idx="2440">
                  <c:v>0.83583300000000005</c:v>
                </c:pt>
                <c:pt idx="2441">
                  <c:v>0.83583300000000005</c:v>
                </c:pt>
                <c:pt idx="2442">
                  <c:v>0.83582999999999996</c:v>
                </c:pt>
                <c:pt idx="2443">
                  <c:v>0.83582900000000004</c:v>
                </c:pt>
                <c:pt idx="2444">
                  <c:v>0.83582500000000004</c:v>
                </c:pt>
                <c:pt idx="2445">
                  <c:v>0.83582199999999995</c:v>
                </c:pt>
                <c:pt idx="2446">
                  <c:v>0.83582400000000001</c:v>
                </c:pt>
                <c:pt idx="2447">
                  <c:v>0.83582199999999995</c:v>
                </c:pt>
                <c:pt idx="2448">
                  <c:v>0.83582199999999995</c:v>
                </c:pt>
                <c:pt idx="2449">
                  <c:v>0.83581899999999998</c:v>
                </c:pt>
                <c:pt idx="2450">
                  <c:v>0.83582199999999995</c:v>
                </c:pt>
                <c:pt idx="2451">
                  <c:v>0.83581899999999998</c:v>
                </c:pt>
                <c:pt idx="2452">
                  <c:v>0.835816</c:v>
                </c:pt>
                <c:pt idx="2453">
                  <c:v>0.83581300000000003</c:v>
                </c:pt>
                <c:pt idx="2454">
                  <c:v>0.83581300000000003</c:v>
                </c:pt>
                <c:pt idx="2455">
                  <c:v>0.83581300000000003</c:v>
                </c:pt>
                <c:pt idx="2456">
                  <c:v>0.83580900000000002</c:v>
                </c:pt>
                <c:pt idx="2457">
                  <c:v>0.83580600000000005</c:v>
                </c:pt>
                <c:pt idx="2458">
                  <c:v>0.83580500000000002</c:v>
                </c:pt>
                <c:pt idx="2459">
                  <c:v>0.83580699999999997</c:v>
                </c:pt>
                <c:pt idx="2460">
                  <c:v>0.83580500000000002</c:v>
                </c:pt>
                <c:pt idx="2461">
                  <c:v>0.83580200000000004</c:v>
                </c:pt>
                <c:pt idx="2462">
                  <c:v>0.83580200000000004</c:v>
                </c:pt>
                <c:pt idx="2463">
                  <c:v>0.83580299999999996</c:v>
                </c:pt>
                <c:pt idx="2464">
                  <c:v>0.83579999999999999</c:v>
                </c:pt>
                <c:pt idx="2465">
                  <c:v>0.83579999999999999</c:v>
                </c:pt>
                <c:pt idx="2466">
                  <c:v>0.83580100000000002</c:v>
                </c:pt>
                <c:pt idx="2467">
                  <c:v>0.83580100000000002</c:v>
                </c:pt>
                <c:pt idx="2468">
                  <c:v>0.83580299999999996</c:v>
                </c:pt>
                <c:pt idx="2469">
                  <c:v>0.83580299999999996</c:v>
                </c:pt>
                <c:pt idx="2470">
                  <c:v>0.83580500000000002</c:v>
                </c:pt>
                <c:pt idx="2471">
                  <c:v>0.835808</c:v>
                </c:pt>
                <c:pt idx="2472">
                  <c:v>0.83580699999999997</c:v>
                </c:pt>
                <c:pt idx="2473">
                  <c:v>0.83581099999999997</c:v>
                </c:pt>
                <c:pt idx="2474">
                  <c:v>0.83580699999999997</c:v>
                </c:pt>
                <c:pt idx="2475">
                  <c:v>0.83580699999999997</c:v>
                </c:pt>
                <c:pt idx="2476">
                  <c:v>0.83580900000000002</c:v>
                </c:pt>
                <c:pt idx="2477">
                  <c:v>0.835808</c:v>
                </c:pt>
                <c:pt idx="2478">
                  <c:v>0.83581000000000005</c:v>
                </c:pt>
                <c:pt idx="2479">
                  <c:v>0.83581000000000005</c:v>
                </c:pt>
                <c:pt idx="2480">
                  <c:v>0.83580699999999997</c:v>
                </c:pt>
                <c:pt idx="2481">
                  <c:v>0.83580900000000002</c:v>
                </c:pt>
                <c:pt idx="2482">
                  <c:v>0.835812</c:v>
                </c:pt>
                <c:pt idx="2483">
                  <c:v>0.835812</c:v>
                </c:pt>
                <c:pt idx="2484">
                  <c:v>0.83580900000000002</c:v>
                </c:pt>
                <c:pt idx="2485">
                  <c:v>0.835816</c:v>
                </c:pt>
                <c:pt idx="2486">
                  <c:v>0.83581899999999998</c:v>
                </c:pt>
                <c:pt idx="2487">
                  <c:v>0.83581700000000003</c:v>
                </c:pt>
                <c:pt idx="2488">
                  <c:v>0.83581899999999998</c:v>
                </c:pt>
                <c:pt idx="2489">
                  <c:v>0.83581799999999995</c:v>
                </c:pt>
                <c:pt idx="2490">
                  <c:v>0.83581899999999998</c:v>
                </c:pt>
                <c:pt idx="2491">
                  <c:v>0.83581799999999995</c:v>
                </c:pt>
                <c:pt idx="2492">
                  <c:v>0.83581799999999995</c:v>
                </c:pt>
                <c:pt idx="2493">
                  <c:v>0.83581700000000003</c:v>
                </c:pt>
                <c:pt idx="2494">
                  <c:v>0.83582100000000004</c:v>
                </c:pt>
                <c:pt idx="2495">
                  <c:v>0.83582000000000001</c:v>
                </c:pt>
                <c:pt idx="2496">
                  <c:v>0.83581899999999998</c:v>
                </c:pt>
                <c:pt idx="2497">
                  <c:v>0.83582100000000004</c:v>
                </c:pt>
                <c:pt idx="2498">
                  <c:v>0.83581899999999998</c:v>
                </c:pt>
                <c:pt idx="2499">
                  <c:v>0.83582100000000004</c:v>
                </c:pt>
                <c:pt idx="2500">
                  <c:v>0.83582199999999995</c:v>
                </c:pt>
                <c:pt idx="2501">
                  <c:v>0.83582199999999995</c:v>
                </c:pt>
                <c:pt idx="2502">
                  <c:v>0.83582400000000001</c:v>
                </c:pt>
                <c:pt idx="2503">
                  <c:v>0.83582500000000004</c:v>
                </c:pt>
                <c:pt idx="2504">
                  <c:v>0.83582199999999995</c:v>
                </c:pt>
                <c:pt idx="2505">
                  <c:v>0.83582500000000004</c:v>
                </c:pt>
                <c:pt idx="2506">
                  <c:v>0.83582400000000001</c:v>
                </c:pt>
                <c:pt idx="2507">
                  <c:v>0.83582400000000001</c:v>
                </c:pt>
                <c:pt idx="2508">
                  <c:v>0.83582699999999999</c:v>
                </c:pt>
                <c:pt idx="2509">
                  <c:v>0.83582299999999998</c:v>
                </c:pt>
                <c:pt idx="2510">
                  <c:v>0.83582400000000001</c:v>
                </c:pt>
                <c:pt idx="2511">
                  <c:v>0.83582400000000001</c:v>
                </c:pt>
                <c:pt idx="2512">
                  <c:v>0.83582500000000004</c:v>
                </c:pt>
                <c:pt idx="2513">
                  <c:v>0.83582199999999995</c:v>
                </c:pt>
                <c:pt idx="2514">
                  <c:v>0.83582500000000004</c:v>
                </c:pt>
                <c:pt idx="2515">
                  <c:v>0.83582299999999998</c:v>
                </c:pt>
                <c:pt idx="2516">
                  <c:v>0.83582599999999996</c:v>
                </c:pt>
                <c:pt idx="2517">
                  <c:v>0.83582599999999996</c:v>
                </c:pt>
                <c:pt idx="2518">
                  <c:v>0.83582299999999998</c:v>
                </c:pt>
                <c:pt idx="2519">
                  <c:v>0.83582800000000002</c:v>
                </c:pt>
                <c:pt idx="2520">
                  <c:v>0.83582500000000004</c:v>
                </c:pt>
                <c:pt idx="2521">
                  <c:v>0.83582699999999999</c:v>
                </c:pt>
                <c:pt idx="2522">
                  <c:v>0.83582500000000004</c:v>
                </c:pt>
                <c:pt idx="2523">
                  <c:v>0.83582699999999999</c:v>
                </c:pt>
                <c:pt idx="2524">
                  <c:v>0.83582500000000004</c:v>
                </c:pt>
                <c:pt idx="2525">
                  <c:v>0.83582699999999999</c:v>
                </c:pt>
                <c:pt idx="2526">
                  <c:v>0.83582900000000004</c:v>
                </c:pt>
                <c:pt idx="2527">
                  <c:v>0.83582599999999996</c:v>
                </c:pt>
                <c:pt idx="2528">
                  <c:v>0.83582800000000002</c:v>
                </c:pt>
                <c:pt idx="2529">
                  <c:v>0.83582699999999999</c:v>
                </c:pt>
                <c:pt idx="2530">
                  <c:v>0.83582800000000002</c:v>
                </c:pt>
                <c:pt idx="2531">
                  <c:v>0.83582800000000002</c:v>
                </c:pt>
                <c:pt idx="2532">
                  <c:v>0.83582599999999996</c:v>
                </c:pt>
                <c:pt idx="2533">
                  <c:v>0.83582800000000002</c:v>
                </c:pt>
                <c:pt idx="2534">
                  <c:v>0.83582500000000004</c:v>
                </c:pt>
                <c:pt idx="2535">
                  <c:v>0.83582599999999996</c:v>
                </c:pt>
                <c:pt idx="2536">
                  <c:v>0.83582900000000004</c:v>
                </c:pt>
                <c:pt idx="2537">
                  <c:v>0.83582800000000002</c:v>
                </c:pt>
                <c:pt idx="2538">
                  <c:v>0.83582900000000004</c:v>
                </c:pt>
                <c:pt idx="2539">
                  <c:v>0.83582999999999996</c:v>
                </c:pt>
                <c:pt idx="2540">
                  <c:v>0.83582900000000004</c:v>
                </c:pt>
                <c:pt idx="2541">
                  <c:v>0.83582999999999996</c:v>
                </c:pt>
                <c:pt idx="2542">
                  <c:v>0.83582800000000002</c:v>
                </c:pt>
                <c:pt idx="2543">
                  <c:v>0.83582999999999996</c:v>
                </c:pt>
                <c:pt idx="2544">
                  <c:v>0.83582999999999996</c:v>
                </c:pt>
                <c:pt idx="2545">
                  <c:v>0.83582800000000002</c:v>
                </c:pt>
                <c:pt idx="2546">
                  <c:v>0.83582800000000002</c:v>
                </c:pt>
                <c:pt idx="2547">
                  <c:v>0.83582999999999996</c:v>
                </c:pt>
                <c:pt idx="2548">
                  <c:v>0.83582800000000002</c:v>
                </c:pt>
                <c:pt idx="2549">
                  <c:v>0.83582999999999996</c:v>
                </c:pt>
                <c:pt idx="2550">
                  <c:v>0.83582699999999999</c:v>
                </c:pt>
                <c:pt idx="2551">
                  <c:v>0.83582999999999996</c:v>
                </c:pt>
                <c:pt idx="2552">
                  <c:v>0.83582900000000004</c:v>
                </c:pt>
                <c:pt idx="2553">
                  <c:v>0.83583200000000002</c:v>
                </c:pt>
                <c:pt idx="2554">
                  <c:v>0.83582800000000002</c:v>
                </c:pt>
                <c:pt idx="2555">
                  <c:v>0.83582800000000002</c:v>
                </c:pt>
                <c:pt idx="2556">
                  <c:v>0.83582900000000004</c:v>
                </c:pt>
                <c:pt idx="2557">
                  <c:v>0.83582500000000004</c:v>
                </c:pt>
                <c:pt idx="2558">
                  <c:v>0.83582900000000004</c:v>
                </c:pt>
                <c:pt idx="2559">
                  <c:v>0.83582699999999999</c:v>
                </c:pt>
                <c:pt idx="2560">
                  <c:v>0.83582699999999999</c:v>
                </c:pt>
                <c:pt idx="2561">
                  <c:v>0.83582800000000002</c:v>
                </c:pt>
                <c:pt idx="2562">
                  <c:v>0.83582599999999996</c:v>
                </c:pt>
                <c:pt idx="2563">
                  <c:v>0.83582900000000004</c:v>
                </c:pt>
                <c:pt idx="2564">
                  <c:v>0.83582800000000002</c:v>
                </c:pt>
                <c:pt idx="2565">
                  <c:v>0.83582599999999996</c:v>
                </c:pt>
                <c:pt idx="2566">
                  <c:v>0.83582900000000004</c:v>
                </c:pt>
                <c:pt idx="2567">
                  <c:v>0.83582699999999999</c:v>
                </c:pt>
                <c:pt idx="2568">
                  <c:v>0.83582599999999996</c:v>
                </c:pt>
                <c:pt idx="2569">
                  <c:v>0.83582800000000002</c:v>
                </c:pt>
                <c:pt idx="2570">
                  <c:v>0.83582500000000004</c:v>
                </c:pt>
                <c:pt idx="2571">
                  <c:v>0.83582800000000002</c:v>
                </c:pt>
                <c:pt idx="2572">
                  <c:v>0.83582999999999996</c:v>
                </c:pt>
                <c:pt idx="2573">
                  <c:v>0.83582900000000004</c:v>
                </c:pt>
                <c:pt idx="2574">
                  <c:v>0.83582900000000004</c:v>
                </c:pt>
                <c:pt idx="2575">
                  <c:v>0.83582800000000002</c:v>
                </c:pt>
                <c:pt idx="2576">
                  <c:v>0.83582999999999996</c:v>
                </c:pt>
                <c:pt idx="2577">
                  <c:v>0.83582800000000002</c:v>
                </c:pt>
                <c:pt idx="2578">
                  <c:v>0.83582800000000002</c:v>
                </c:pt>
                <c:pt idx="2579">
                  <c:v>0.83583099999999999</c:v>
                </c:pt>
                <c:pt idx="2580">
                  <c:v>0.83583099999999999</c:v>
                </c:pt>
                <c:pt idx="2581">
                  <c:v>0.83582999999999996</c:v>
                </c:pt>
                <c:pt idx="2582">
                  <c:v>0.83583300000000005</c:v>
                </c:pt>
                <c:pt idx="2583">
                  <c:v>0.83583099999999999</c:v>
                </c:pt>
                <c:pt idx="2584">
                  <c:v>0.83583099999999999</c:v>
                </c:pt>
                <c:pt idx="2585">
                  <c:v>0.83583200000000002</c:v>
                </c:pt>
                <c:pt idx="2586">
                  <c:v>0.83583399999999997</c:v>
                </c:pt>
                <c:pt idx="2587">
                  <c:v>0.83583200000000002</c:v>
                </c:pt>
                <c:pt idx="2588">
                  <c:v>0.83583300000000005</c:v>
                </c:pt>
                <c:pt idx="2589">
                  <c:v>0.83583200000000002</c:v>
                </c:pt>
                <c:pt idx="2590">
                  <c:v>0.83583099999999999</c:v>
                </c:pt>
                <c:pt idx="2591">
                  <c:v>0.83583300000000005</c:v>
                </c:pt>
                <c:pt idx="2592">
                  <c:v>0.83583300000000005</c:v>
                </c:pt>
                <c:pt idx="2593">
                  <c:v>0.83583600000000002</c:v>
                </c:pt>
                <c:pt idx="2594">
                  <c:v>0.83583399999999997</c:v>
                </c:pt>
                <c:pt idx="2595">
                  <c:v>0.83583399999999997</c:v>
                </c:pt>
                <c:pt idx="2596">
                  <c:v>0.83583399999999997</c:v>
                </c:pt>
                <c:pt idx="2597">
                  <c:v>0.83583600000000002</c:v>
                </c:pt>
                <c:pt idx="2598">
                  <c:v>0.83583600000000002</c:v>
                </c:pt>
                <c:pt idx="2599">
                  <c:v>0.83583499999999999</c:v>
                </c:pt>
                <c:pt idx="2600">
                  <c:v>0.83583700000000005</c:v>
                </c:pt>
                <c:pt idx="2601">
                  <c:v>0.83583700000000005</c:v>
                </c:pt>
                <c:pt idx="2602">
                  <c:v>0.83583600000000002</c:v>
                </c:pt>
                <c:pt idx="2603">
                  <c:v>0.83583700000000005</c:v>
                </c:pt>
                <c:pt idx="2604">
                  <c:v>0.83583600000000002</c:v>
                </c:pt>
                <c:pt idx="2605">
                  <c:v>0.83583700000000005</c:v>
                </c:pt>
                <c:pt idx="2606">
                  <c:v>0.83583700000000005</c:v>
                </c:pt>
                <c:pt idx="2607">
                  <c:v>0.83583600000000002</c:v>
                </c:pt>
                <c:pt idx="2608">
                  <c:v>0.83583700000000005</c:v>
                </c:pt>
                <c:pt idx="2609">
                  <c:v>0.83583799999999997</c:v>
                </c:pt>
                <c:pt idx="2610">
                  <c:v>0.83583499999999999</c:v>
                </c:pt>
                <c:pt idx="2611">
                  <c:v>0.835839</c:v>
                </c:pt>
                <c:pt idx="2612">
                  <c:v>0.83583700000000005</c:v>
                </c:pt>
                <c:pt idx="2613">
                  <c:v>0.83583799999999997</c:v>
                </c:pt>
                <c:pt idx="2614">
                  <c:v>0.83583600000000002</c:v>
                </c:pt>
                <c:pt idx="2615">
                  <c:v>0.83583799999999997</c:v>
                </c:pt>
                <c:pt idx="2616">
                  <c:v>0.835839</c:v>
                </c:pt>
                <c:pt idx="2617">
                  <c:v>0.83583799999999997</c:v>
                </c:pt>
                <c:pt idx="2618">
                  <c:v>0.83583600000000002</c:v>
                </c:pt>
                <c:pt idx="2619">
                  <c:v>0.83583700000000005</c:v>
                </c:pt>
                <c:pt idx="2620">
                  <c:v>0.83583499999999999</c:v>
                </c:pt>
                <c:pt idx="2621">
                  <c:v>0.83583399999999997</c:v>
                </c:pt>
                <c:pt idx="2622">
                  <c:v>0.83583700000000005</c:v>
                </c:pt>
                <c:pt idx="2623">
                  <c:v>0.83583499999999999</c:v>
                </c:pt>
                <c:pt idx="2624">
                  <c:v>0.83583300000000005</c:v>
                </c:pt>
                <c:pt idx="2625">
                  <c:v>0.83583399999999997</c:v>
                </c:pt>
                <c:pt idx="2626">
                  <c:v>0.83583399999999997</c:v>
                </c:pt>
                <c:pt idx="2627">
                  <c:v>0.83583300000000005</c:v>
                </c:pt>
                <c:pt idx="2628">
                  <c:v>0.83583399999999997</c:v>
                </c:pt>
                <c:pt idx="2629">
                  <c:v>0.83583200000000002</c:v>
                </c:pt>
                <c:pt idx="2630">
                  <c:v>0.83583200000000002</c:v>
                </c:pt>
                <c:pt idx="2631">
                  <c:v>0.83583300000000005</c:v>
                </c:pt>
                <c:pt idx="2632">
                  <c:v>0.83583200000000002</c:v>
                </c:pt>
                <c:pt idx="2633">
                  <c:v>0.83583600000000002</c:v>
                </c:pt>
                <c:pt idx="2634">
                  <c:v>0.83582999999999996</c:v>
                </c:pt>
                <c:pt idx="2635">
                  <c:v>0.83583300000000005</c:v>
                </c:pt>
                <c:pt idx="2636">
                  <c:v>0.83583499999999999</c:v>
                </c:pt>
                <c:pt idx="2637">
                  <c:v>0.83583399999999997</c:v>
                </c:pt>
                <c:pt idx="2638">
                  <c:v>0.83583600000000002</c:v>
                </c:pt>
                <c:pt idx="2639">
                  <c:v>0.83583600000000002</c:v>
                </c:pt>
                <c:pt idx="2640">
                  <c:v>0.83583399999999997</c:v>
                </c:pt>
                <c:pt idx="2641">
                  <c:v>0.83583600000000002</c:v>
                </c:pt>
                <c:pt idx="2642">
                  <c:v>0.83583700000000005</c:v>
                </c:pt>
                <c:pt idx="2643">
                  <c:v>0.83583499999999999</c:v>
                </c:pt>
                <c:pt idx="2644">
                  <c:v>0.83583600000000002</c:v>
                </c:pt>
                <c:pt idx="2645">
                  <c:v>0.83583600000000002</c:v>
                </c:pt>
                <c:pt idx="2646">
                  <c:v>0.83583600000000002</c:v>
                </c:pt>
                <c:pt idx="2647">
                  <c:v>0.83583499999999999</c:v>
                </c:pt>
                <c:pt idx="2648">
                  <c:v>0.83583700000000005</c:v>
                </c:pt>
                <c:pt idx="2649">
                  <c:v>0.83583300000000005</c:v>
                </c:pt>
                <c:pt idx="2650">
                  <c:v>0.83583399999999997</c:v>
                </c:pt>
                <c:pt idx="2651">
                  <c:v>0.83583200000000002</c:v>
                </c:pt>
                <c:pt idx="2652">
                  <c:v>0.83583200000000002</c:v>
                </c:pt>
                <c:pt idx="2653">
                  <c:v>0.83583300000000005</c:v>
                </c:pt>
                <c:pt idx="2654">
                  <c:v>0.83583399999999997</c:v>
                </c:pt>
                <c:pt idx="2655">
                  <c:v>0.83583099999999999</c:v>
                </c:pt>
                <c:pt idx="2656">
                  <c:v>0.83583300000000005</c:v>
                </c:pt>
                <c:pt idx="2657">
                  <c:v>0.83583399999999997</c:v>
                </c:pt>
                <c:pt idx="2658">
                  <c:v>0.83583200000000002</c:v>
                </c:pt>
                <c:pt idx="2659">
                  <c:v>0.83583200000000002</c:v>
                </c:pt>
                <c:pt idx="2660">
                  <c:v>0.83582999999999996</c:v>
                </c:pt>
                <c:pt idx="2661">
                  <c:v>0.83583099999999999</c:v>
                </c:pt>
                <c:pt idx="2662">
                  <c:v>0.83583399999999997</c:v>
                </c:pt>
                <c:pt idx="2663">
                  <c:v>0.83582900000000004</c:v>
                </c:pt>
                <c:pt idx="2664">
                  <c:v>0.83583300000000005</c:v>
                </c:pt>
                <c:pt idx="2665">
                  <c:v>0.83583300000000005</c:v>
                </c:pt>
                <c:pt idx="2666">
                  <c:v>0.83583200000000002</c:v>
                </c:pt>
                <c:pt idx="2667">
                  <c:v>0.83582999999999996</c:v>
                </c:pt>
                <c:pt idx="2668">
                  <c:v>0.83583399999999997</c:v>
                </c:pt>
                <c:pt idx="2669">
                  <c:v>0.83583099999999999</c:v>
                </c:pt>
                <c:pt idx="2670">
                  <c:v>0.83583099999999999</c:v>
                </c:pt>
                <c:pt idx="2671">
                  <c:v>0.83582900000000004</c:v>
                </c:pt>
                <c:pt idx="2672">
                  <c:v>0.83582999999999996</c:v>
                </c:pt>
                <c:pt idx="2673">
                  <c:v>0.83582900000000004</c:v>
                </c:pt>
                <c:pt idx="2674">
                  <c:v>0.83583099999999999</c:v>
                </c:pt>
                <c:pt idx="2675">
                  <c:v>0.83582999999999996</c:v>
                </c:pt>
                <c:pt idx="2676">
                  <c:v>0.83582800000000002</c:v>
                </c:pt>
                <c:pt idx="2677">
                  <c:v>0.83583200000000002</c:v>
                </c:pt>
                <c:pt idx="2678">
                  <c:v>0.83583200000000002</c:v>
                </c:pt>
                <c:pt idx="2679">
                  <c:v>0.83583099999999999</c:v>
                </c:pt>
                <c:pt idx="2680">
                  <c:v>0.83583200000000002</c:v>
                </c:pt>
                <c:pt idx="2681">
                  <c:v>0.83583200000000002</c:v>
                </c:pt>
                <c:pt idx="2682">
                  <c:v>0.83583099999999999</c:v>
                </c:pt>
                <c:pt idx="2683">
                  <c:v>0.83582900000000004</c:v>
                </c:pt>
                <c:pt idx="2684">
                  <c:v>0.83583200000000002</c:v>
                </c:pt>
                <c:pt idx="2685">
                  <c:v>0.83583499999999999</c:v>
                </c:pt>
                <c:pt idx="2686">
                  <c:v>0.83583300000000005</c:v>
                </c:pt>
                <c:pt idx="2687">
                  <c:v>0.83583200000000002</c:v>
                </c:pt>
                <c:pt idx="2688">
                  <c:v>0.83582999999999996</c:v>
                </c:pt>
                <c:pt idx="2689">
                  <c:v>0.83583200000000002</c:v>
                </c:pt>
                <c:pt idx="2690">
                  <c:v>0.83583099999999999</c:v>
                </c:pt>
                <c:pt idx="2691">
                  <c:v>0.83583099999999999</c:v>
                </c:pt>
                <c:pt idx="2692">
                  <c:v>0.83582900000000004</c:v>
                </c:pt>
                <c:pt idx="2693">
                  <c:v>0.83582699999999999</c:v>
                </c:pt>
                <c:pt idx="2694">
                  <c:v>0.83582599999999996</c:v>
                </c:pt>
                <c:pt idx="2695">
                  <c:v>0.83582699999999999</c:v>
                </c:pt>
                <c:pt idx="2696">
                  <c:v>0.83582400000000001</c:v>
                </c:pt>
                <c:pt idx="2697">
                  <c:v>0.83582500000000004</c:v>
                </c:pt>
                <c:pt idx="2698">
                  <c:v>0.83582299999999998</c:v>
                </c:pt>
                <c:pt idx="2699">
                  <c:v>0.83582500000000004</c:v>
                </c:pt>
                <c:pt idx="2700">
                  <c:v>0.83582299999999998</c:v>
                </c:pt>
                <c:pt idx="2701">
                  <c:v>0.83582500000000004</c:v>
                </c:pt>
                <c:pt idx="2702">
                  <c:v>0.83582199999999995</c:v>
                </c:pt>
                <c:pt idx="2703">
                  <c:v>0.83582299999999998</c:v>
                </c:pt>
                <c:pt idx="2704">
                  <c:v>0.83582299999999998</c:v>
                </c:pt>
                <c:pt idx="2705">
                  <c:v>0.83582299999999998</c:v>
                </c:pt>
                <c:pt idx="2706">
                  <c:v>0.83582400000000001</c:v>
                </c:pt>
                <c:pt idx="2707">
                  <c:v>0.83582400000000001</c:v>
                </c:pt>
                <c:pt idx="2708">
                  <c:v>0.83582199999999995</c:v>
                </c:pt>
                <c:pt idx="2709">
                  <c:v>0.83582599999999996</c:v>
                </c:pt>
                <c:pt idx="2710">
                  <c:v>0.83582199999999995</c:v>
                </c:pt>
                <c:pt idx="2711">
                  <c:v>0.83582500000000004</c:v>
                </c:pt>
                <c:pt idx="2712">
                  <c:v>0.83582299999999998</c:v>
                </c:pt>
                <c:pt idx="2713">
                  <c:v>0.83582400000000001</c:v>
                </c:pt>
                <c:pt idx="2714">
                  <c:v>0.83582400000000001</c:v>
                </c:pt>
                <c:pt idx="2715">
                  <c:v>0.83582500000000004</c:v>
                </c:pt>
                <c:pt idx="2716">
                  <c:v>0.83582500000000004</c:v>
                </c:pt>
                <c:pt idx="2717">
                  <c:v>0.83582699999999999</c:v>
                </c:pt>
                <c:pt idx="2718">
                  <c:v>0.83582599999999996</c:v>
                </c:pt>
                <c:pt idx="2719">
                  <c:v>0.83582800000000002</c:v>
                </c:pt>
                <c:pt idx="2720">
                  <c:v>0.83582699999999999</c:v>
                </c:pt>
                <c:pt idx="2721">
                  <c:v>0.83582999999999996</c:v>
                </c:pt>
                <c:pt idx="2722">
                  <c:v>0.83582800000000002</c:v>
                </c:pt>
                <c:pt idx="2723">
                  <c:v>0.83582800000000002</c:v>
                </c:pt>
                <c:pt idx="2724">
                  <c:v>0.83582699999999999</c:v>
                </c:pt>
                <c:pt idx="2725">
                  <c:v>0.83582599999999996</c:v>
                </c:pt>
                <c:pt idx="2726">
                  <c:v>0.83582999999999996</c:v>
                </c:pt>
                <c:pt idx="2727">
                  <c:v>0.83582800000000002</c:v>
                </c:pt>
                <c:pt idx="2728">
                  <c:v>0.83582699999999999</c:v>
                </c:pt>
                <c:pt idx="2729">
                  <c:v>0.83582900000000004</c:v>
                </c:pt>
                <c:pt idx="2730">
                  <c:v>0.83583099999999999</c:v>
                </c:pt>
                <c:pt idx="2731">
                  <c:v>0.83583099999999999</c:v>
                </c:pt>
                <c:pt idx="2732">
                  <c:v>0.83582699999999999</c:v>
                </c:pt>
                <c:pt idx="2733">
                  <c:v>0.83583099999999999</c:v>
                </c:pt>
                <c:pt idx="2734">
                  <c:v>0.83582699999999999</c:v>
                </c:pt>
                <c:pt idx="2735">
                  <c:v>0.83582800000000002</c:v>
                </c:pt>
                <c:pt idx="2736">
                  <c:v>0.83582699999999999</c:v>
                </c:pt>
                <c:pt idx="2737">
                  <c:v>0.83582900000000004</c:v>
                </c:pt>
                <c:pt idx="2738">
                  <c:v>0.83582699999999999</c:v>
                </c:pt>
                <c:pt idx="2739">
                  <c:v>0.83583099999999999</c:v>
                </c:pt>
                <c:pt idx="2740">
                  <c:v>0.83582999999999996</c:v>
                </c:pt>
                <c:pt idx="2741">
                  <c:v>0.83582999999999996</c:v>
                </c:pt>
                <c:pt idx="2742">
                  <c:v>0.83582900000000004</c:v>
                </c:pt>
                <c:pt idx="2743">
                  <c:v>0.83582699999999999</c:v>
                </c:pt>
                <c:pt idx="2744">
                  <c:v>0.83582800000000002</c:v>
                </c:pt>
                <c:pt idx="2745">
                  <c:v>0.83582900000000004</c:v>
                </c:pt>
                <c:pt idx="2746">
                  <c:v>0.83582800000000002</c:v>
                </c:pt>
                <c:pt idx="2747">
                  <c:v>0.83582999999999996</c:v>
                </c:pt>
                <c:pt idx="2748">
                  <c:v>0.83582800000000002</c:v>
                </c:pt>
                <c:pt idx="2749">
                  <c:v>0.83582800000000002</c:v>
                </c:pt>
                <c:pt idx="2750">
                  <c:v>0.83582800000000002</c:v>
                </c:pt>
                <c:pt idx="2751">
                  <c:v>0.83582699999999999</c:v>
                </c:pt>
                <c:pt idx="2752">
                  <c:v>0.83583099999999999</c:v>
                </c:pt>
                <c:pt idx="2753">
                  <c:v>0.83582999999999996</c:v>
                </c:pt>
                <c:pt idx="2754">
                  <c:v>0.83583300000000005</c:v>
                </c:pt>
                <c:pt idx="2755">
                  <c:v>0.83583099999999999</c:v>
                </c:pt>
                <c:pt idx="2756">
                  <c:v>0.83582999999999996</c:v>
                </c:pt>
                <c:pt idx="2757">
                  <c:v>0.83583200000000002</c:v>
                </c:pt>
                <c:pt idx="2758">
                  <c:v>0.83583300000000005</c:v>
                </c:pt>
                <c:pt idx="2759">
                  <c:v>0.83583099999999999</c:v>
                </c:pt>
                <c:pt idx="2760">
                  <c:v>0.83583300000000005</c:v>
                </c:pt>
                <c:pt idx="2761">
                  <c:v>0.83583200000000002</c:v>
                </c:pt>
                <c:pt idx="2762">
                  <c:v>0.83583200000000002</c:v>
                </c:pt>
                <c:pt idx="2763">
                  <c:v>0.83583300000000005</c:v>
                </c:pt>
                <c:pt idx="2764">
                  <c:v>0.83583399999999997</c:v>
                </c:pt>
                <c:pt idx="2765">
                  <c:v>0.83583700000000005</c:v>
                </c:pt>
                <c:pt idx="2766">
                  <c:v>0.83584000000000003</c:v>
                </c:pt>
                <c:pt idx="2767">
                  <c:v>0.83583799999999997</c:v>
                </c:pt>
                <c:pt idx="2768">
                  <c:v>0.83583600000000002</c:v>
                </c:pt>
                <c:pt idx="2769">
                  <c:v>0.83584000000000003</c:v>
                </c:pt>
                <c:pt idx="2770">
                  <c:v>0.83583600000000002</c:v>
                </c:pt>
                <c:pt idx="2771">
                  <c:v>0.83583600000000002</c:v>
                </c:pt>
                <c:pt idx="2772">
                  <c:v>0.83583799999999997</c:v>
                </c:pt>
                <c:pt idx="2773">
                  <c:v>0.83583600000000002</c:v>
                </c:pt>
                <c:pt idx="2774">
                  <c:v>0.83583300000000005</c:v>
                </c:pt>
                <c:pt idx="2775">
                  <c:v>0.83583399999999997</c:v>
                </c:pt>
                <c:pt idx="2776">
                  <c:v>0.83583200000000002</c:v>
                </c:pt>
                <c:pt idx="2777">
                  <c:v>0.83583600000000002</c:v>
                </c:pt>
                <c:pt idx="2778">
                  <c:v>0.83583700000000005</c:v>
                </c:pt>
                <c:pt idx="2779">
                  <c:v>0.83583799999999997</c:v>
                </c:pt>
                <c:pt idx="2780">
                  <c:v>0.83583700000000005</c:v>
                </c:pt>
                <c:pt idx="2781">
                  <c:v>0.83583700000000005</c:v>
                </c:pt>
                <c:pt idx="2782">
                  <c:v>0.83583700000000005</c:v>
                </c:pt>
                <c:pt idx="2783">
                  <c:v>0.83583799999999997</c:v>
                </c:pt>
                <c:pt idx="2784">
                  <c:v>0.83583700000000005</c:v>
                </c:pt>
                <c:pt idx="2785">
                  <c:v>0.83583799999999997</c:v>
                </c:pt>
                <c:pt idx="2786">
                  <c:v>0.83583700000000005</c:v>
                </c:pt>
                <c:pt idx="2787">
                  <c:v>0.83584000000000003</c:v>
                </c:pt>
                <c:pt idx="2788">
                  <c:v>0.83583799999999997</c:v>
                </c:pt>
                <c:pt idx="2789">
                  <c:v>0.835839</c:v>
                </c:pt>
                <c:pt idx="2790">
                  <c:v>0.83583700000000005</c:v>
                </c:pt>
                <c:pt idx="2791">
                  <c:v>0.83583799999999997</c:v>
                </c:pt>
                <c:pt idx="2792">
                  <c:v>0.83584099999999995</c:v>
                </c:pt>
                <c:pt idx="2793">
                  <c:v>0.83584199999999997</c:v>
                </c:pt>
                <c:pt idx="2794">
                  <c:v>0.83584099999999995</c:v>
                </c:pt>
                <c:pt idx="2795">
                  <c:v>0.83584199999999997</c:v>
                </c:pt>
                <c:pt idx="2796">
                  <c:v>0.835839</c:v>
                </c:pt>
                <c:pt idx="2797">
                  <c:v>0.83584099999999995</c:v>
                </c:pt>
                <c:pt idx="2798">
                  <c:v>0.83584199999999997</c:v>
                </c:pt>
                <c:pt idx="2799">
                  <c:v>0.83584199999999997</c:v>
                </c:pt>
                <c:pt idx="2800">
                  <c:v>0.83583799999999997</c:v>
                </c:pt>
                <c:pt idx="2801">
                  <c:v>0.835839</c:v>
                </c:pt>
                <c:pt idx="2802">
                  <c:v>0.83584000000000003</c:v>
                </c:pt>
                <c:pt idx="2803">
                  <c:v>0.83583799999999997</c:v>
                </c:pt>
                <c:pt idx="2804">
                  <c:v>0.83584000000000003</c:v>
                </c:pt>
                <c:pt idx="2805">
                  <c:v>0.83584199999999997</c:v>
                </c:pt>
                <c:pt idx="2806">
                  <c:v>0.83583700000000005</c:v>
                </c:pt>
                <c:pt idx="2807">
                  <c:v>0.835839</c:v>
                </c:pt>
                <c:pt idx="2808">
                  <c:v>0.835839</c:v>
                </c:pt>
                <c:pt idx="2809">
                  <c:v>0.83584099999999995</c:v>
                </c:pt>
                <c:pt idx="2810">
                  <c:v>0.83584000000000003</c:v>
                </c:pt>
                <c:pt idx="2811">
                  <c:v>0.83584099999999995</c:v>
                </c:pt>
                <c:pt idx="2812">
                  <c:v>0.83583799999999997</c:v>
                </c:pt>
                <c:pt idx="2813">
                  <c:v>0.83584099999999995</c:v>
                </c:pt>
                <c:pt idx="2814">
                  <c:v>0.835843</c:v>
                </c:pt>
                <c:pt idx="2815">
                  <c:v>0.835843</c:v>
                </c:pt>
                <c:pt idx="2816">
                  <c:v>0.83584199999999997</c:v>
                </c:pt>
                <c:pt idx="2817">
                  <c:v>0.83584099999999995</c:v>
                </c:pt>
                <c:pt idx="2818">
                  <c:v>0.83584199999999997</c:v>
                </c:pt>
                <c:pt idx="2819">
                  <c:v>0.83584000000000003</c:v>
                </c:pt>
                <c:pt idx="2820">
                  <c:v>0.835839</c:v>
                </c:pt>
                <c:pt idx="2821">
                  <c:v>0.83584000000000003</c:v>
                </c:pt>
                <c:pt idx="2822">
                  <c:v>0.835839</c:v>
                </c:pt>
                <c:pt idx="2823">
                  <c:v>0.83583700000000005</c:v>
                </c:pt>
                <c:pt idx="2824">
                  <c:v>0.83583700000000005</c:v>
                </c:pt>
                <c:pt idx="2825">
                  <c:v>0.83583499999999999</c:v>
                </c:pt>
                <c:pt idx="2826">
                  <c:v>0.83584099999999995</c:v>
                </c:pt>
                <c:pt idx="2827">
                  <c:v>0.83583700000000005</c:v>
                </c:pt>
                <c:pt idx="2828">
                  <c:v>0.835839</c:v>
                </c:pt>
                <c:pt idx="2829">
                  <c:v>0.835839</c:v>
                </c:pt>
                <c:pt idx="2830">
                  <c:v>0.83583399999999997</c:v>
                </c:pt>
                <c:pt idx="2831">
                  <c:v>0.83583600000000002</c:v>
                </c:pt>
                <c:pt idx="2832">
                  <c:v>0.83583700000000005</c:v>
                </c:pt>
                <c:pt idx="2833">
                  <c:v>0.83583700000000005</c:v>
                </c:pt>
                <c:pt idx="2834">
                  <c:v>0.83583399999999997</c:v>
                </c:pt>
                <c:pt idx="2835">
                  <c:v>0.83583600000000002</c:v>
                </c:pt>
                <c:pt idx="2836">
                  <c:v>0.83583399999999997</c:v>
                </c:pt>
                <c:pt idx="2837">
                  <c:v>0.83583499999999999</c:v>
                </c:pt>
                <c:pt idx="2838">
                  <c:v>0.83583099999999999</c:v>
                </c:pt>
                <c:pt idx="2839">
                  <c:v>0.83583600000000002</c:v>
                </c:pt>
                <c:pt idx="2840">
                  <c:v>0.83583499999999999</c:v>
                </c:pt>
                <c:pt idx="2841">
                  <c:v>0.83583600000000002</c:v>
                </c:pt>
                <c:pt idx="2842">
                  <c:v>0.83583499999999999</c:v>
                </c:pt>
                <c:pt idx="2843">
                  <c:v>0.83583300000000005</c:v>
                </c:pt>
                <c:pt idx="2844">
                  <c:v>0.83583499999999999</c:v>
                </c:pt>
                <c:pt idx="2845">
                  <c:v>0.83583399999999997</c:v>
                </c:pt>
                <c:pt idx="2846">
                  <c:v>0.83583300000000005</c:v>
                </c:pt>
                <c:pt idx="2847">
                  <c:v>0.83583300000000005</c:v>
                </c:pt>
                <c:pt idx="2848">
                  <c:v>0.83583499999999999</c:v>
                </c:pt>
                <c:pt idx="2849">
                  <c:v>0.83583200000000002</c:v>
                </c:pt>
                <c:pt idx="2850">
                  <c:v>0.83583300000000005</c:v>
                </c:pt>
                <c:pt idx="2851">
                  <c:v>0.83582900000000004</c:v>
                </c:pt>
                <c:pt idx="2852">
                  <c:v>0.83583200000000002</c:v>
                </c:pt>
                <c:pt idx="2853">
                  <c:v>0.83582900000000004</c:v>
                </c:pt>
                <c:pt idx="2854">
                  <c:v>0.83582999999999996</c:v>
                </c:pt>
                <c:pt idx="2855">
                  <c:v>0.83582999999999996</c:v>
                </c:pt>
                <c:pt idx="2856">
                  <c:v>0.83583200000000002</c:v>
                </c:pt>
                <c:pt idx="2857">
                  <c:v>0.83583200000000002</c:v>
                </c:pt>
                <c:pt idx="2858">
                  <c:v>0.83583099999999999</c:v>
                </c:pt>
                <c:pt idx="2859">
                  <c:v>0.83583300000000005</c:v>
                </c:pt>
                <c:pt idx="2860">
                  <c:v>0.83583099999999999</c:v>
                </c:pt>
                <c:pt idx="2861">
                  <c:v>0.83583300000000005</c:v>
                </c:pt>
                <c:pt idx="2862">
                  <c:v>0.83583600000000002</c:v>
                </c:pt>
                <c:pt idx="2863">
                  <c:v>0.83583300000000005</c:v>
                </c:pt>
                <c:pt idx="2864">
                  <c:v>0.83582900000000004</c:v>
                </c:pt>
                <c:pt idx="2865">
                  <c:v>0.83582900000000004</c:v>
                </c:pt>
                <c:pt idx="2866">
                  <c:v>0.83582900000000004</c:v>
                </c:pt>
                <c:pt idx="2867">
                  <c:v>0.83583099999999999</c:v>
                </c:pt>
                <c:pt idx="2868">
                  <c:v>0.83583200000000002</c:v>
                </c:pt>
                <c:pt idx="2869">
                  <c:v>0.83582599999999996</c:v>
                </c:pt>
                <c:pt idx="2870">
                  <c:v>0.83582900000000004</c:v>
                </c:pt>
                <c:pt idx="2871">
                  <c:v>0.83582800000000002</c:v>
                </c:pt>
                <c:pt idx="2872">
                  <c:v>0.83582699999999999</c:v>
                </c:pt>
                <c:pt idx="2873">
                  <c:v>0.83582900000000004</c:v>
                </c:pt>
                <c:pt idx="2874">
                  <c:v>0.83582999999999996</c:v>
                </c:pt>
                <c:pt idx="2875">
                  <c:v>0.83582800000000002</c:v>
                </c:pt>
                <c:pt idx="2876">
                  <c:v>0.83582800000000002</c:v>
                </c:pt>
                <c:pt idx="2877">
                  <c:v>0.83582599999999996</c:v>
                </c:pt>
                <c:pt idx="2878">
                  <c:v>0.83582800000000002</c:v>
                </c:pt>
                <c:pt idx="2879">
                  <c:v>0.83583099999999999</c:v>
                </c:pt>
                <c:pt idx="2880">
                  <c:v>0.83582500000000004</c:v>
                </c:pt>
                <c:pt idx="2881">
                  <c:v>0.83582900000000004</c:v>
                </c:pt>
                <c:pt idx="2882">
                  <c:v>0.83582900000000004</c:v>
                </c:pt>
                <c:pt idx="2883">
                  <c:v>0.83582500000000004</c:v>
                </c:pt>
                <c:pt idx="2884">
                  <c:v>0.83582599999999996</c:v>
                </c:pt>
                <c:pt idx="2885">
                  <c:v>0.83582500000000004</c:v>
                </c:pt>
                <c:pt idx="2886">
                  <c:v>0.83582400000000001</c:v>
                </c:pt>
                <c:pt idx="2887">
                  <c:v>0.83582100000000004</c:v>
                </c:pt>
                <c:pt idx="2888">
                  <c:v>0.83581899999999998</c:v>
                </c:pt>
                <c:pt idx="2889">
                  <c:v>0.83581799999999995</c:v>
                </c:pt>
                <c:pt idx="2890">
                  <c:v>0.83582199999999995</c:v>
                </c:pt>
                <c:pt idx="2891">
                  <c:v>0.83581700000000003</c:v>
                </c:pt>
                <c:pt idx="2892">
                  <c:v>0.83582000000000001</c:v>
                </c:pt>
                <c:pt idx="2893">
                  <c:v>0.83581799999999995</c:v>
                </c:pt>
                <c:pt idx="2894">
                  <c:v>0.83581899999999998</c:v>
                </c:pt>
                <c:pt idx="2895">
                  <c:v>0.83581499999999997</c:v>
                </c:pt>
                <c:pt idx="2896">
                  <c:v>0.83581399999999995</c:v>
                </c:pt>
                <c:pt idx="2897">
                  <c:v>0.83581399999999995</c:v>
                </c:pt>
                <c:pt idx="2898">
                  <c:v>0.83581099999999997</c:v>
                </c:pt>
                <c:pt idx="2899">
                  <c:v>0.83581399999999995</c:v>
                </c:pt>
                <c:pt idx="2900">
                  <c:v>0.83581099999999997</c:v>
                </c:pt>
                <c:pt idx="2901">
                  <c:v>0.83581000000000005</c:v>
                </c:pt>
                <c:pt idx="2902">
                  <c:v>0.835808</c:v>
                </c:pt>
                <c:pt idx="2903">
                  <c:v>0.83581000000000005</c:v>
                </c:pt>
                <c:pt idx="2904">
                  <c:v>0.83580699999999997</c:v>
                </c:pt>
                <c:pt idx="2905">
                  <c:v>0.83580500000000002</c:v>
                </c:pt>
                <c:pt idx="2906">
                  <c:v>0.83580500000000002</c:v>
                </c:pt>
                <c:pt idx="2907">
                  <c:v>0.83580399999999999</c:v>
                </c:pt>
                <c:pt idx="2908">
                  <c:v>0.83580100000000002</c:v>
                </c:pt>
                <c:pt idx="2909">
                  <c:v>0.83579999999999999</c:v>
                </c:pt>
                <c:pt idx="2910">
                  <c:v>0.83579700000000001</c:v>
                </c:pt>
                <c:pt idx="2911">
                  <c:v>0.83579599999999998</c:v>
                </c:pt>
                <c:pt idx="2912">
                  <c:v>0.83579700000000001</c:v>
                </c:pt>
                <c:pt idx="2913">
                  <c:v>0.83579499999999995</c:v>
                </c:pt>
                <c:pt idx="2914">
                  <c:v>0.83579499999999995</c:v>
                </c:pt>
                <c:pt idx="2915">
                  <c:v>0.83579300000000001</c:v>
                </c:pt>
                <c:pt idx="2916">
                  <c:v>0.83579499999999995</c:v>
                </c:pt>
                <c:pt idx="2917">
                  <c:v>0.83579499999999995</c:v>
                </c:pt>
                <c:pt idx="2918">
                  <c:v>0.83579599999999998</c:v>
                </c:pt>
                <c:pt idx="2919">
                  <c:v>0.83579800000000004</c:v>
                </c:pt>
                <c:pt idx="2920">
                  <c:v>0.83579599999999998</c:v>
                </c:pt>
                <c:pt idx="2921">
                  <c:v>0.83579999999999999</c:v>
                </c:pt>
                <c:pt idx="2922">
                  <c:v>0.83579999999999999</c:v>
                </c:pt>
                <c:pt idx="2923">
                  <c:v>0.83579999999999999</c:v>
                </c:pt>
                <c:pt idx="2924">
                  <c:v>0.83579899999999996</c:v>
                </c:pt>
                <c:pt idx="2925">
                  <c:v>0.83580100000000002</c:v>
                </c:pt>
                <c:pt idx="2926">
                  <c:v>0.83580399999999999</c:v>
                </c:pt>
                <c:pt idx="2927">
                  <c:v>0.835808</c:v>
                </c:pt>
                <c:pt idx="2928">
                  <c:v>0.83580699999999997</c:v>
                </c:pt>
                <c:pt idx="2929">
                  <c:v>0.83580699999999997</c:v>
                </c:pt>
                <c:pt idx="2930">
                  <c:v>0.835808</c:v>
                </c:pt>
                <c:pt idx="2931">
                  <c:v>0.835808</c:v>
                </c:pt>
                <c:pt idx="2932">
                  <c:v>0.83580900000000002</c:v>
                </c:pt>
                <c:pt idx="2933">
                  <c:v>0.83580600000000005</c:v>
                </c:pt>
                <c:pt idx="2934">
                  <c:v>0.83580699999999997</c:v>
                </c:pt>
                <c:pt idx="2935">
                  <c:v>0.835808</c:v>
                </c:pt>
                <c:pt idx="2936">
                  <c:v>0.83581099999999997</c:v>
                </c:pt>
                <c:pt idx="2937">
                  <c:v>0.83581000000000005</c:v>
                </c:pt>
                <c:pt idx="2938">
                  <c:v>0.83581300000000003</c:v>
                </c:pt>
                <c:pt idx="2939">
                  <c:v>0.835812</c:v>
                </c:pt>
                <c:pt idx="2940">
                  <c:v>0.835812</c:v>
                </c:pt>
                <c:pt idx="2941">
                  <c:v>0.83581399999999995</c:v>
                </c:pt>
                <c:pt idx="2942">
                  <c:v>0.83581499999999997</c:v>
                </c:pt>
                <c:pt idx="2943">
                  <c:v>0.83581700000000003</c:v>
                </c:pt>
                <c:pt idx="2944">
                  <c:v>0.83581799999999995</c:v>
                </c:pt>
                <c:pt idx="2945">
                  <c:v>0.835816</c:v>
                </c:pt>
                <c:pt idx="2946">
                  <c:v>0.835816</c:v>
                </c:pt>
                <c:pt idx="2947">
                  <c:v>0.83581700000000003</c:v>
                </c:pt>
                <c:pt idx="2948">
                  <c:v>0.83581799999999995</c:v>
                </c:pt>
                <c:pt idx="2949">
                  <c:v>0.83581300000000003</c:v>
                </c:pt>
                <c:pt idx="2950">
                  <c:v>0.83581700000000003</c:v>
                </c:pt>
                <c:pt idx="2951">
                  <c:v>0.835816</c:v>
                </c:pt>
                <c:pt idx="2952">
                  <c:v>0.83581700000000003</c:v>
                </c:pt>
                <c:pt idx="2953">
                  <c:v>0.83581799999999995</c:v>
                </c:pt>
                <c:pt idx="2954">
                  <c:v>0.83581700000000003</c:v>
                </c:pt>
                <c:pt idx="2955">
                  <c:v>0.83581799999999995</c:v>
                </c:pt>
                <c:pt idx="2956">
                  <c:v>0.83581799999999995</c:v>
                </c:pt>
                <c:pt idx="2957">
                  <c:v>0.83582199999999995</c:v>
                </c:pt>
                <c:pt idx="2958">
                  <c:v>0.835816</c:v>
                </c:pt>
                <c:pt idx="2959">
                  <c:v>0.83582000000000001</c:v>
                </c:pt>
                <c:pt idx="2960">
                  <c:v>0.83581899999999998</c:v>
                </c:pt>
                <c:pt idx="2961">
                  <c:v>0.83581899999999998</c:v>
                </c:pt>
                <c:pt idx="2962">
                  <c:v>0.83582000000000001</c:v>
                </c:pt>
                <c:pt idx="2963">
                  <c:v>0.83581899999999998</c:v>
                </c:pt>
                <c:pt idx="2964">
                  <c:v>0.83581899999999998</c:v>
                </c:pt>
                <c:pt idx="2965">
                  <c:v>0.83582199999999995</c:v>
                </c:pt>
                <c:pt idx="2966">
                  <c:v>0.83582400000000001</c:v>
                </c:pt>
                <c:pt idx="2967">
                  <c:v>0.83582299999999998</c:v>
                </c:pt>
                <c:pt idx="2968">
                  <c:v>0.83582199999999995</c:v>
                </c:pt>
                <c:pt idx="2969">
                  <c:v>0.83582199999999995</c:v>
                </c:pt>
                <c:pt idx="2970">
                  <c:v>0.83582400000000001</c:v>
                </c:pt>
                <c:pt idx="2971">
                  <c:v>0.83582500000000004</c:v>
                </c:pt>
                <c:pt idx="2972">
                  <c:v>0.83582400000000001</c:v>
                </c:pt>
                <c:pt idx="2973">
                  <c:v>0.83582699999999999</c:v>
                </c:pt>
                <c:pt idx="2974">
                  <c:v>0.83582599999999996</c:v>
                </c:pt>
                <c:pt idx="2975">
                  <c:v>0.83582299999999998</c:v>
                </c:pt>
                <c:pt idx="2976">
                  <c:v>0.83582199999999995</c:v>
                </c:pt>
                <c:pt idx="2977">
                  <c:v>0.83582400000000001</c:v>
                </c:pt>
                <c:pt idx="2978">
                  <c:v>0.83582599999999996</c:v>
                </c:pt>
                <c:pt idx="2979">
                  <c:v>0.83582599999999996</c:v>
                </c:pt>
                <c:pt idx="2980">
                  <c:v>0.83582599999999996</c:v>
                </c:pt>
                <c:pt idx="2981">
                  <c:v>0.83582599999999996</c:v>
                </c:pt>
                <c:pt idx="2982">
                  <c:v>0.83582699999999999</c:v>
                </c:pt>
                <c:pt idx="2983">
                  <c:v>0.83582299999999998</c:v>
                </c:pt>
                <c:pt idx="2984">
                  <c:v>0.83582500000000004</c:v>
                </c:pt>
                <c:pt idx="2985">
                  <c:v>0.83582400000000001</c:v>
                </c:pt>
                <c:pt idx="2986">
                  <c:v>0.83582699999999999</c:v>
                </c:pt>
                <c:pt idx="2987">
                  <c:v>0.83582699999999999</c:v>
                </c:pt>
                <c:pt idx="2988">
                  <c:v>0.83582599999999996</c:v>
                </c:pt>
                <c:pt idx="2989">
                  <c:v>0.83582900000000004</c:v>
                </c:pt>
                <c:pt idx="2990">
                  <c:v>0.83582800000000002</c:v>
                </c:pt>
                <c:pt idx="2991">
                  <c:v>0.83582400000000001</c:v>
                </c:pt>
                <c:pt idx="2992">
                  <c:v>0.83582500000000004</c:v>
                </c:pt>
                <c:pt idx="2993">
                  <c:v>0.83582500000000004</c:v>
                </c:pt>
                <c:pt idx="2994">
                  <c:v>0.83582699999999999</c:v>
                </c:pt>
                <c:pt idx="2995">
                  <c:v>0.83582699999999999</c:v>
                </c:pt>
                <c:pt idx="2996">
                  <c:v>0.83582599999999996</c:v>
                </c:pt>
                <c:pt idx="2997">
                  <c:v>0.83582900000000004</c:v>
                </c:pt>
                <c:pt idx="2998">
                  <c:v>0.83582500000000004</c:v>
                </c:pt>
                <c:pt idx="2999">
                  <c:v>0.83582900000000004</c:v>
                </c:pt>
                <c:pt idx="3000">
                  <c:v>0.83583200000000002</c:v>
                </c:pt>
                <c:pt idx="3001">
                  <c:v>0.83582999999999996</c:v>
                </c:pt>
                <c:pt idx="3002">
                  <c:v>0.83582800000000002</c:v>
                </c:pt>
                <c:pt idx="3003">
                  <c:v>0.83582500000000004</c:v>
                </c:pt>
                <c:pt idx="3004">
                  <c:v>0.83582800000000002</c:v>
                </c:pt>
                <c:pt idx="3005">
                  <c:v>0.83582900000000004</c:v>
                </c:pt>
                <c:pt idx="3006">
                  <c:v>0.83582800000000002</c:v>
                </c:pt>
                <c:pt idx="3007">
                  <c:v>0.83582699999999999</c:v>
                </c:pt>
                <c:pt idx="3008">
                  <c:v>0.83582800000000002</c:v>
                </c:pt>
                <c:pt idx="3009">
                  <c:v>0.83582699999999999</c:v>
                </c:pt>
                <c:pt idx="3010">
                  <c:v>0.83582800000000002</c:v>
                </c:pt>
                <c:pt idx="3011">
                  <c:v>0.83582699999999999</c:v>
                </c:pt>
                <c:pt idx="3012">
                  <c:v>0.83582599999999996</c:v>
                </c:pt>
                <c:pt idx="3013">
                  <c:v>0.83582699999999999</c:v>
                </c:pt>
                <c:pt idx="3014">
                  <c:v>0.83582699999999999</c:v>
                </c:pt>
                <c:pt idx="3015">
                  <c:v>0.83582299999999998</c:v>
                </c:pt>
                <c:pt idx="3016">
                  <c:v>0.83582900000000004</c:v>
                </c:pt>
                <c:pt idx="3017">
                  <c:v>0.83582800000000002</c:v>
                </c:pt>
                <c:pt idx="3018">
                  <c:v>0.83582500000000004</c:v>
                </c:pt>
                <c:pt idx="3019">
                  <c:v>0.83582500000000004</c:v>
                </c:pt>
                <c:pt idx="3020">
                  <c:v>0.83582599999999996</c:v>
                </c:pt>
                <c:pt idx="3021">
                  <c:v>0.83582699999999999</c:v>
                </c:pt>
                <c:pt idx="3022">
                  <c:v>0.83582699999999999</c:v>
                </c:pt>
                <c:pt idx="3023">
                  <c:v>0.83582299999999998</c:v>
                </c:pt>
                <c:pt idx="3024">
                  <c:v>0.83582299999999998</c:v>
                </c:pt>
                <c:pt idx="3025">
                  <c:v>0.83582299999999998</c:v>
                </c:pt>
                <c:pt idx="3026">
                  <c:v>0.83582500000000004</c:v>
                </c:pt>
                <c:pt idx="3027">
                  <c:v>0.83582199999999995</c:v>
                </c:pt>
                <c:pt idx="3028">
                  <c:v>0.83582599999999996</c:v>
                </c:pt>
                <c:pt idx="3029">
                  <c:v>0.83582299999999998</c:v>
                </c:pt>
                <c:pt idx="3030">
                  <c:v>0.83581899999999998</c:v>
                </c:pt>
                <c:pt idx="3031">
                  <c:v>0.83582199999999995</c:v>
                </c:pt>
                <c:pt idx="3032">
                  <c:v>0.83582199999999995</c:v>
                </c:pt>
                <c:pt idx="3033">
                  <c:v>0.83582199999999995</c:v>
                </c:pt>
                <c:pt idx="3034">
                  <c:v>0.83581899999999998</c:v>
                </c:pt>
                <c:pt idx="3035">
                  <c:v>0.83582100000000004</c:v>
                </c:pt>
                <c:pt idx="3036">
                  <c:v>0.83582299999999998</c:v>
                </c:pt>
                <c:pt idx="3037">
                  <c:v>0.83582199999999995</c:v>
                </c:pt>
                <c:pt idx="3038">
                  <c:v>0.83582199999999995</c:v>
                </c:pt>
                <c:pt idx="3039">
                  <c:v>0.83582199999999995</c:v>
                </c:pt>
                <c:pt idx="3040">
                  <c:v>0.83582199999999995</c:v>
                </c:pt>
                <c:pt idx="3041">
                  <c:v>0.83582500000000004</c:v>
                </c:pt>
                <c:pt idx="3042">
                  <c:v>0.83582400000000001</c:v>
                </c:pt>
                <c:pt idx="3043">
                  <c:v>0.83582500000000004</c:v>
                </c:pt>
                <c:pt idx="3044">
                  <c:v>0.83582299999999998</c:v>
                </c:pt>
                <c:pt idx="3045">
                  <c:v>0.83582400000000001</c:v>
                </c:pt>
                <c:pt idx="3046">
                  <c:v>0.83582299999999998</c:v>
                </c:pt>
                <c:pt idx="3047">
                  <c:v>0.83582299999999998</c:v>
                </c:pt>
                <c:pt idx="3048">
                  <c:v>0.83582199999999995</c:v>
                </c:pt>
                <c:pt idx="3049">
                  <c:v>0.83582199999999995</c:v>
                </c:pt>
                <c:pt idx="3050">
                  <c:v>0.83582199999999995</c:v>
                </c:pt>
                <c:pt idx="3051">
                  <c:v>0.83582400000000001</c:v>
                </c:pt>
                <c:pt idx="3052">
                  <c:v>0.83582299999999998</c:v>
                </c:pt>
                <c:pt idx="3053">
                  <c:v>0.83582199999999995</c:v>
                </c:pt>
                <c:pt idx="3054">
                  <c:v>0.83582599999999996</c:v>
                </c:pt>
                <c:pt idx="3055">
                  <c:v>0.83582299999999998</c:v>
                </c:pt>
                <c:pt idx="3056">
                  <c:v>0.83582400000000001</c:v>
                </c:pt>
                <c:pt idx="3057">
                  <c:v>0.83582699999999999</c:v>
                </c:pt>
                <c:pt idx="3058">
                  <c:v>0.83582599999999996</c:v>
                </c:pt>
                <c:pt idx="3059">
                  <c:v>0.83582000000000001</c:v>
                </c:pt>
                <c:pt idx="3060">
                  <c:v>0.83582299999999998</c:v>
                </c:pt>
                <c:pt idx="3061">
                  <c:v>0.83582100000000004</c:v>
                </c:pt>
                <c:pt idx="3062">
                  <c:v>0.83582100000000004</c:v>
                </c:pt>
                <c:pt idx="3063">
                  <c:v>0.83582100000000004</c:v>
                </c:pt>
                <c:pt idx="3064">
                  <c:v>0.83582000000000001</c:v>
                </c:pt>
                <c:pt idx="3065">
                  <c:v>0.83582199999999995</c:v>
                </c:pt>
                <c:pt idx="3066">
                  <c:v>0.83582400000000001</c:v>
                </c:pt>
                <c:pt idx="3067">
                  <c:v>0.83582199999999995</c:v>
                </c:pt>
                <c:pt idx="3068">
                  <c:v>0.83582199999999995</c:v>
                </c:pt>
                <c:pt idx="3069">
                  <c:v>0.83582400000000001</c:v>
                </c:pt>
                <c:pt idx="3070">
                  <c:v>0.83582199999999995</c:v>
                </c:pt>
                <c:pt idx="3071">
                  <c:v>0.83582400000000001</c:v>
                </c:pt>
                <c:pt idx="3072">
                  <c:v>0.83582299999999998</c:v>
                </c:pt>
                <c:pt idx="3073">
                  <c:v>0.83582599999999996</c:v>
                </c:pt>
                <c:pt idx="3074">
                  <c:v>0.83582500000000004</c:v>
                </c:pt>
                <c:pt idx="3075">
                  <c:v>0.83582599999999996</c:v>
                </c:pt>
                <c:pt idx="3076">
                  <c:v>0.83582599999999996</c:v>
                </c:pt>
                <c:pt idx="3077">
                  <c:v>0.83582400000000001</c:v>
                </c:pt>
                <c:pt idx="3078">
                  <c:v>0.83582699999999999</c:v>
                </c:pt>
                <c:pt idx="3079">
                  <c:v>0.83582400000000001</c:v>
                </c:pt>
                <c:pt idx="3080">
                  <c:v>0.83582599999999996</c:v>
                </c:pt>
                <c:pt idx="3081">
                  <c:v>0.83582199999999995</c:v>
                </c:pt>
                <c:pt idx="3082">
                  <c:v>0.83582599999999996</c:v>
                </c:pt>
                <c:pt idx="3083">
                  <c:v>0.83582500000000004</c:v>
                </c:pt>
                <c:pt idx="3084">
                  <c:v>0.83582800000000002</c:v>
                </c:pt>
                <c:pt idx="3085">
                  <c:v>0.83583099999999999</c:v>
                </c:pt>
                <c:pt idx="3086">
                  <c:v>0.83582800000000002</c:v>
                </c:pt>
                <c:pt idx="3087">
                  <c:v>0.83582699999999999</c:v>
                </c:pt>
                <c:pt idx="3088">
                  <c:v>0.83583200000000002</c:v>
                </c:pt>
                <c:pt idx="3089">
                  <c:v>0.83583399999999997</c:v>
                </c:pt>
                <c:pt idx="3090">
                  <c:v>0.83583200000000002</c:v>
                </c:pt>
                <c:pt idx="3091">
                  <c:v>0.83583099999999999</c:v>
                </c:pt>
                <c:pt idx="3092">
                  <c:v>0.83582999999999996</c:v>
                </c:pt>
                <c:pt idx="3093">
                  <c:v>0.83583300000000005</c:v>
                </c:pt>
                <c:pt idx="3094">
                  <c:v>0.83583399999999997</c:v>
                </c:pt>
                <c:pt idx="3095">
                  <c:v>0.83583399999999997</c:v>
                </c:pt>
                <c:pt idx="3096">
                  <c:v>0.83583200000000002</c:v>
                </c:pt>
                <c:pt idx="3097">
                  <c:v>0.83583099999999999</c:v>
                </c:pt>
                <c:pt idx="3098">
                  <c:v>0.83582699999999999</c:v>
                </c:pt>
                <c:pt idx="3099">
                  <c:v>0.83582699999999999</c:v>
                </c:pt>
                <c:pt idx="3100">
                  <c:v>0.83582999999999996</c:v>
                </c:pt>
                <c:pt idx="3101">
                  <c:v>0.83582900000000004</c:v>
                </c:pt>
                <c:pt idx="3102">
                  <c:v>0.83583099999999999</c:v>
                </c:pt>
                <c:pt idx="3103">
                  <c:v>0.83582900000000004</c:v>
                </c:pt>
                <c:pt idx="3104">
                  <c:v>0.83583200000000002</c:v>
                </c:pt>
                <c:pt idx="3105">
                  <c:v>0.83582999999999996</c:v>
                </c:pt>
                <c:pt idx="3106">
                  <c:v>0.83582999999999996</c:v>
                </c:pt>
                <c:pt idx="3107">
                  <c:v>0.83582800000000002</c:v>
                </c:pt>
                <c:pt idx="3108">
                  <c:v>0.83582900000000004</c:v>
                </c:pt>
                <c:pt idx="3109">
                  <c:v>0.83582800000000002</c:v>
                </c:pt>
                <c:pt idx="3110">
                  <c:v>0.83582699999999999</c:v>
                </c:pt>
                <c:pt idx="3111">
                  <c:v>0.83583099999999999</c:v>
                </c:pt>
                <c:pt idx="3112">
                  <c:v>0.83582999999999996</c:v>
                </c:pt>
                <c:pt idx="3113">
                  <c:v>0.83582599999999996</c:v>
                </c:pt>
                <c:pt idx="3114">
                  <c:v>0.83582900000000004</c:v>
                </c:pt>
                <c:pt idx="3115">
                  <c:v>0.83582900000000004</c:v>
                </c:pt>
                <c:pt idx="3116">
                  <c:v>0.83582800000000002</c:v>
                </c:pt>
                <c:pt idx="3117">
                  <c:v>0.83582699999999999</c:v>
                </c:pt>
                <c:pt idx="3118">
                  <c:v>0.83582900000000004</c:v>
                </c:pt>
                <c:pt idx="3119">
                  <c:v>0.83582599999999996</c:v>
                </c:pt>
                <c:pt idx="3120">
                  <c:v>0.83582900000000004</c:v>
                </c:pt>
                <c:pt idx="3121">
                  <c:v>0.83582999999999996</c:v>
                </c:pt>
                <c:pt idx="3122">
                  <c:v>0.83583200000000002</c:v>
                </c:pt>
                <c:pt idx="3123">
                  <c:v>0.83583399999999997</c:v>
                </c:pt>
                <c:pt idx="3124">
                  <c:v>0.83582999999999996</c:v>
                </c:pt>
                <c:pt idx="3125">
                  <c:v>0.83583099999999999</c:v>
                </c:pt>
                <c:pt idx="3126">
                  <c:v>0.83583300000000005</c:v>
                </c:pt>
                <c:pt idx="3127">
                  <c:v>0.83583200000000002</c:v>
                </c:pt>
                <c:pt idx="3128">
                  <c:v>0.83583300000000005</c:v>
                </c:pt>
                <c:pt idx="3129">
                  <c:v>0.83583099999999999</c:v>
                </c:pt>
                <c:pt idx="3130">
                  <c:v>0.83583200000000002</c:v>
                </c:pt>
                <c:pt idx="3131">
                  <c:v>0.83583399999999997</c:v>
                </c:pt>
                <c:pt idx="3132">
                  <c:v>0.83583300000000005</c:v>
                </c:pt>
                <c:pt idx="3133">
                  <c:v>0.83583099999999999</c:v>
                </c:pt>
                <c:pt idx="3134">
                  <c:v>0.83583200000000002</c:v>
                </c:pt>
                <c:pt idx="3135">
                  <c:v>0.83583300000000005</c:v>
                </c:pt>
                <c:pt idx="3136">
                  <c:v>0.83583300000000005</c:v>
                </c:pt>
                <c:pt idx="3137">
                  <c:v>0.83583200000000002</c:v>
                </c:pt>
                <c:pt idx="3138">
                  <c:v>0.83583799999999997</c:v>
                </c:pt>
                <c:pt idx="3139">
                  <c:v>0.835839</c:v>
                </c:pt>
                <c:pt idx="3140">
                  <c:v>0.83583799999999997</c:v>
                </c:pt>
                <c:pt idx="3141">
                  <c:v>0.83583600000000002</c:v>
                </c:pt>
                <c:pt idx="3142">
                  <c:v>0.83583600000000002</c:v>
                </c:pt>
                <c:pt idx="3143">
                  <c:v>0.83583600000000002</c:v>
                </c:pt>
                <c:pt idx="3144">
                  <c:v>0.83583600000000002</c:v>
                </c:pt>
                <c:pt idx="3145">
                  <c:v>0.83583799999999997</c:v>
                </c:pt>
                <c:pt idx="3146">
                  <c:v>0.83583799999999997</c:v>
                </c:pt>
                <c:pt idx="3147">
                  <c:v>0.835839</c:v>
                </c:pt>
                <c:pt idx="3148">
                  <c:v>0.83583799999999997</c:v>
                </c:pt>
                <c:pt idx="3149">
                  <c:v>0.835843</c:v>
                </c:pt>
                <c:pt idx="3150">
                  <c:v>0.83584000000000003</c:v>
                </c:pt>
                <c:pt idx="3151">
                  <c:v>0.83584000000000003</c:v>
                </c:pt>
                <c:pt idx="3152">
                  <c:v>0.83583600000000002</c:v>
                </c:pt>
                <c:pt idx="3153">
                  <c:v>0.83583700000000005</c:v>
                </c:pt>
                <c:pt idx="3154">
                  <c:v>0.835839</c:v>
                </c:pt>
                <c:pt idx="3155">
                  <c:v>0.83583700000000005</c:v>
                </c:pt>
                <c:pt idx="3156">
                  <c:v>0.835839</c:v>
                </c:pt>
                <c:pt idx="3157">
                  <c:v>0.83584000000000003</c:v>
                </c:pt>
                <c:pt idx="3158">
                  <c:v>0.83584199999999997</c:v>
                </c:pt>
                <c:pt idx="3159">
                  <c:v>0.83584099999999995</c:v>
                </c:pt>
                <c:pt idx="3160">
                  <c:v>0.83584199999999997</c:v>
                </c:pt>
                <c:pt idx="3161">
                  <c:v>0.83584099999999995</c:v>
                </c:pt>
                <c:pt idx="3162">
                  <c:v>0.835839</c:v>
                </c:pt>
                <c:pt idx="3163">
                  <c:v>0.83584199999999997</c:v>
                </c:pt>
                <c:pt idx="3164">
                  <c:v>0.83583799999999997</c:v>
                </c:pt>
                <c:pt idx="3165">
                  <c:v>0.835843</c:v>
                </c:pt>
                <c:pt idx="3166">
                  <c:v>0.83584000000000003</c:v>
                </c:pt>
                <c:pt idx="3167">
                  <c:v>0.83584199999999997</c:v>
                </c:pt>
                <c:pt idx="3168">
                  <c:v>0.835843</c:v>
                </c:pt>
                <c:pt idx="3169">
                  <c:v>0.83584499999999995</c:v>
                </c:pt>
                <c:pt idx="3170">
                  <c:v>0.83584199999999997</c:v>
                </c:pt>
                <c:pt idx="3171">
                  <c:v>0.83584499999999995</c:v>
                </c:pt>
                <c:pt idx="3172">
                  <c:v>0.83584199999999997</c:v>
                </c:pt>
                <c:pt idx="3173">
                  <c:v>0.83584499999999995</c:v>
                </c:pt>
                <c:pt idx="3174">
                  <c:v>0.83584400000000003</c:v>
                </c:pt>
                <c:pt idx="3175">
                  <c:v>0.83585200000000004</c:v>
                </c:pt>
                <c:pt idx="3176">
                  <c:v>0.83584700000000001</c:v>
                </c:pt>
                <c:pt idx="3177">
                  <c:v>0.83584800000000004</c:v>
                </c:pt>
                <c:pt idx="3178">
                  <c:v>0.83584800000000004</c:v>
                </c:pt>
                <c:pt idx="3179">
                  <c:v>0.83584599999999998</c:v>
                </c:pt>
                <c:pt idx="3180">
                  <c:v>0.83584599999999998</c:v>
                </c:pt>
                <c:pt idx="3181">
                  <c:v>0.83585100000000001</c:v>
                </c:pt>
                <c:pt idx="3182">
                  <c:v>0.83584999999999998</c:v>
                </c:pt>
                <c:pt idx="3183">
                  <c:v>0.83584899999999995</c:v>
                </c:pt>
                <c:pt idx="3184">
                  <c:v>0.83584800000000004</c:v>
                </c:pt>
                <c:pt idx="3185">
                  <c:v>0.83584999999999998</c:v>
                </c:pt>
                <c:pt idx="3186">
                  <c:v>0.83585299999999996</c:v>
                </c:pt>
                <c:pt idx="3187">
                  <c:v>0.83584899999999995</c:v>
                </c:pt>
                <c:pt idx="3188">
                  <c:v>0.83585200000000004</c:v>
                </c:pt>
                <c:pt idx="3189">
                  <c:v>0.83585299999999996</c:v>
                </c:pt>
                <c:pt idx="3190">
                  <c:v>0.83585399999999999</c:v>
                </c:pt>
                <c:pt idx="3191">
                  <c:v>0.83584899999999995</c:v>
                </c:pt>
                <c:pt idx="3192">
                  <c:v>0.83584899999999995</c:v>
                </c:pt>
                <c:pt idx="3193">
                  <c:v>0.83585100000000001</c:v>
                </c:pt>
                <c:pt idx="3194">
                  <c:v>0.83585299999999996</c:v>
                </c:pt>
                <c:pt idx="3195">
                  <c:v>0.83585399999999999</c:v>
                </c:pt>
                <c:pt idx="3196">
                  <c:v>0.83585399999999999</c:v>
                </c:pt>
                <c:pt idx="3197">
                  <c:v>0.83585100000000001</c:v>
                </c:pt>
                <c:pt idx="3198">
                  <c:v>0.83585299999999996</c:v>
                </c:pt>
                <c:pt idx="3199">
                  <c:v>0.83585399999999999</c:v>
                </c:pt>
                <c:pt idx="3200">
                  <c:v>0.83585200000000004</c:v>
                </c:pt>
                <c:pt idx="3201">
                  <c:v>0.83585500000000001</c:v>
                </c:pt>
                <c:pt idx="3202">
                  <c:v>0.83585500000000001</c:v>
                </c:pt>
                <c:pt idx="3203">
                  <c:v>0.83585600000000004</c:v>
                </c:pt>
                <c:pt idx="3204">
                  <c:v>0.83585699999999996</c:v>
                </c:pt>
                <c:pt idx="3205">
                  <c:v>0.83585799999999999</c:v>
                </c:pt>
                <c:pt idx="3206">
                  <c:v>0.83585500000000001</c:v>
                </c:pt>
                <c:pt idx="3207">
                  <c:v>0.83585699999999996</c:v>
                </c:pt>
                <c:pt idx="3208">
                  <c:v>0.83585699999999996</c:v>
                </c:pt>
                <c:pt idx="3209">
                  <c:v>0.83585900000000002</c:v>
                </c:pt>
                <c:pt idx="3210">
                  <c:v>0.83586199999999999</c:v>
                </c:pt>
                <c:pt idx="3211">
                  <c:v>0.83585699999999996</c:v>
                </c:pt>
                <c:pt idx="3212">
                  <c:v>0.83585900000000002</c:v>
                </c:pt>
                <c:pt idx="3213">
                  <c:v>0.83586700000000003</c:v>
                </c:pt>
                <c:pt idx="3214">
                  <c:v>0.83587100000000003</c:v>
                </c:pt>
                <c:pt idx="3215">
                  <c:v>0.83586400000000005</c:v>
                </c:pt>
                <c:pt idx="3216">
                  <c:v>0.83586800000000006</c:v>
                </c:pt>
                <c:pt idx="3217">
                  <c:v>0.83586700000000003</c:v>
                </c:pt>
                <c:pt idx="3218">
                  <c:v>0.83586300000000002</c:v>
                </c:pt>
                <c:pt idx="3219">
                  <c:v>0.83586800000000006</c:v>
                </c:pt>
                <c:pt idx="3220">
                  <c:v>0.83586800000000006</c:v>
                </c:pt>
                <c:pt idx="3221">
                  <c:v>0.835866</c:v>
                </c:pt>
                <c:pt idx="3222">
                  <c:v>0.83586300000000002</c:v>
                </c:pt>
                <c:pt idx="3223">
                  <c:v>0.83586700000000003</c:v>
                </c:pt>
                <c:pt idx="3224">
                  <c:v>0.835866</c:v>
                </c:pt>
                <c:pt idx="3225">
                  <c:v>0.83586300000000002</c:v>
                </c:pt>
                <c:pt idx="3226">
                  <c:v>0.83586499999999997</c:v>
                </c:pt>
                <c:pt idx="3227">
                  <c:v>0.835866</c:v>
                </c:pt>
                <c:pt idx="3228">
                  <c:v>0.83586300000000002</c:v>
                </c:pt>
                <c:pt idx="3229">
                  <c:v>0.83586499999999997</c:v>
                </c:pt>
                <c:pt idx="3230">
                  <c:v>0.83586800000000006</c:v>
                </c:pt>
                <c:pt idx="3231">
                  <c:v>0.83588300000000004</c:v>
                </c:pt>
                <c:pt idx="3232">
                  <c:v>0.83588399999999996</c:v>
                </c:pt>
                <c:pt idx="3233">
                  <c:v>0.83588300000000004</c:v>
                </c:pt>
                <c:pt idx="3234">
                  <c:v>0.83588399999999996</c:v>
                </c:pt>
                <c:pt idx="3235">
                  <c:v>0.83588200000000001</c:v>
                </c:pt>
                <c:pt idx="3236">
                  <c:v>0.83588600000000002</c:v>
                </c:pt>
                <c:pt idx="3237">
                  <c:v>0.83588300000000004</c:v>
                </c:pt>
                <c:pt idx="3238">
                  <c:v>0.83588300000000004</c:v>
                </c:pt>
                <c:pt idx="3239">
                  <c:v>0.83588200000000001</c:v>
                </c:pt>
                <c:pt idx="3240">
                  <c:v>0.83588300000000004</c:v>
                </c:pt>
                <c:pt idx="3241">
                  <c:v>0.83588399999999996</c:v>
                </c:pt>
                <c:pt idx="3242">
                  <c:v>0.83588700000000005</c:v>
                </c:pt>
                <c:pt idx="3243">
                  <c:v>0.83588600000000002</c:v>
                </c:pt>
                <c:pt idx="3244">
                  <c:v>0.83588300000000004</c:v>
                </c:pt>
                <c:pt idx="3245">
                  <c:v>0.83588399999999996</c:v>
                </c:pt>
                <c:pt idx="3246">
                  <c:v>0.83588600000000002</c:v>
                </c:pt>
                <c:pt idx="3247">
                  <c:v>0.83588300000000004</c:v>
                </c:pt>
                <c:pt idx="3248">
                  <c:v>0.83588499999999999</c:v>
                </c:pt>
                <c:pt idx="3249">
                  <c:v>0.83588600000000002</c:v>
                </c:pt>
                <c:pt idx="3250">
                  <c:v>0.83588799999999996</c:v>
                </c:pt>
                <c:pt idx="3251">
                  <c:v>0.83588799999999996</c:v>
                </c:pt>
                <c:pt idx="3252">
                  <c:v>0.83588700000000005</c:v>
                </c:pt>
                <c:pt idx="3253">
                  <c:v>0.83589000000000002</c:v>
                </c:pt>
                <c:pt idx="3254">
                  <c:v>0.83588799999999996</c:v>
                </c:pt>
                <c:pt idx="3255">
                  <c:v>0.83588799999999996</c:v>
                </c:pt>
                <c:pt idx="3256">
                  <c:v>0.83588799999999996</c:v>
                </c:pt>
                <c:pt idx="3257">
                  <c:v>0.83588600000000002</c:v>
                </c:pt>
                <c:pt idx="3258">
                  <c:v>0.83588600000000002</c:v>
                </c:pt>
                <c:pt idx="3259">
                  <c:v>0.83588600000000002</c:v>
                </c:pt>
                <c:pt idx="3260">
                  <c:v>0.83588700000000005</c:v>
                </c:pt>
                <c:pt idx="3261">
                  <c:v>0.83588499999999999</c:v>
                </c:pt>
                <c:pt idx="3262">
                  <c:v>0.83588799999999996</c:v>
                </c:pt>
                <c:pt idx="3263">
                  <c:v>0.83588600000000002</c:v>
                </c:pt>
                <c:pt idx="3264">
                  <c:v>0.83588899999999999</c:v>
                </c:pt>
                <c:pt idx="3265">
                  <c:v>0.83588899999999999</c:v>
                </c:pt>
                <c:pt idx="3266">
                  <c:v>0.83588600000000002</c:v>
                </c:pt>
                <c:pt idx="3267">
                  <c:v>0.83588899999999999</c:v>
                </c:pt>
                <c:pt idx="3268">
                  <c:v>0.83588700000000005</c:v>
                </c:pt>
                <c:pt idx="3269">
                  <c:v>0.83589000000000002</c:v>
                </c:pt>
                <c:pt idx="3270">
                  <c:v>0.83589000000000002</c:v>
                </c:pt>
                <c:pt idx="3271">
                  <c:v>0.83588799999999996</c:v>
                </c:pt>
                <c:pt idx="3272">
                  <c:v>0.83588899999999999</c:v>
                </c:pt>
                <c:pt idx="3273">
                  <c:v>0.83588899999999999</c:v>
                </c:pt>
                <c:pt idx="3274">
                  <c:v>0.83588700000000005</c:v>
                </c:pt>
                <c:pt idx="3275">
                  <c:v>0.83588899999999999</c:v>
                </c:pt>
                <c:pt idx="3276">
                  <c:v>0.83589100000000005</c:v>
                </c:pt>
                <c:pt idx="3277">
                  <c:v>0.83589199999999997</c:v>
                </c:pt>
                <c:pt idx="3278">
                  <c:v>0.83588799999999996</c:v>
                </c:pt>
                <c:pt idx="3279">
                  <c:v>0.83588899999999999</c:v>
                </c:pt>
                <c:pt idx="3280">
                  <c:v>0.835893</c:v>
                </c:pt>
                <c:pt idx="3281">
                  <c:v>0.83589199999999997</c:v>
                </c:pt>
                <c:pt idx="3282">
                  <c:v>0.835893</c:v>
                </c:pt>
                <c:pt idx="3283">
                  <c:v>0.83589599999999997</c:v>
                </c:pt>
                <c:pt idx="3284">
                  <c:v>0.83589400000000003</c:v>
                </c:pt>
                <c:pt idx="3285">
                  <c:v>0.83589400000000003</c:v>
                </c:pt>
                <c:pt idx="3286">
                  <c:v>0.835893</c:v>
                </c:pt>
                <c:pt idx="3287">
                  <c:v>0.83589199999999997</c:v>
                </c:pt>
                <c:pt idx="3288">
                  <c:v>0.83589500000000005</c:v>
                </c:pt>
                <c:pt idx="3289">
                  <c:v>0.83589199999999997</c:v>
                </c:pt>
                <c:pt idx="3290">
                  <c:v>0.835893</c:v>
                </c:pt>
                <c:pt idx="3291">
                  <c:v>0.83589199999999997</c:v>
                </c:pt>
                <c:pt idx="3292">
                  <c:v>0.83589199999999997</c:v>
                </c:pt>
                <c:pt idx="3293">
                  <c:v>0.83589000000000002</c:v>
                </c:pt>
                <c:pt idx="3294">
                  <c:v>0.83588899999999999</c:v>
                </c:pt>
                <c:pt idx="3295">
                  <c:v>0.83589199999999997</c:v>
                </c:pt>
                <c:pt idx="3296">
                  <c:v>0.83588600000000002</c:v>
                </c:pt>
                <c:pt idx="3297">
                  <c:v>0.83588700000000005</c:v>
                </c:pt>
                <c:pt idx="3298">
                  <c:v>0.83588600000000002</c:v>
                </c:pt>
                <c:pt idx="3299">
                  <c:v>0.83588899999999999</c:v>
                </c:pt>
                <c:pt idx="3300">
                  <c:v>0.83588799999999996</c:v>
                </c:pt>
                <c:pt idx="3301">
                  <c:v>0.83588899999999999</c:v>
                </c:pt>
                <c:pt idx="3302">
                  <c:v>0.83588700000000005</c:v>
                </c:pt>
                <c:pt idx="3303">
                  <c:v>0.83588600000000002</c:v>
                </c:pt>
                <c:pt idx="3304">
                  <c:v>0.83589000000000002</c:v>
                </c:pt>
                <c:pt idx="3305">
                  <c:v>0.83588899999999999</c:v>
                </c:pt>
                <c:pt idx="3306">
                  <c:v>0.83588899999999999</c:v>
                </c:pt>
                <c:pt idx="3307">
                  <c:v>0.83588799999999996</c:v>
                </c:pt>
                <c:pt idx="3308">
                  <c:v>0.83588700000000005</c:v>
                </c:pt>
                <c:pt idx="3309">
                  <c:v>0.83589000000000002</c:v>
                </c:pt>
                <c:pt idx="3310">
                  <c:v>0.83588499999999999</c:v>
                </c:pt>
                <c:pt idx="3311">
                  <c:v>0.83588799999999996</c:v>
                </c:pt>
                <c:pt idx="3312">
                  <c:v>0.83588799999999996</c:v>
                </c:pt>
                <c:pt idx="3313">
                  <c:v>0.83588899999999999</c:v>
                </c:pt>
                <c:pt idx="3314">
                  <c:v>0.83588799999999996</c:v>
                </c:pt>
                <c:pt idx="3315">
                  <c:v>0.83589199999999997</c:v>
                </c:pt>
                <c:pt idx="3316">
                  <c:v>0.83589100000000005</c:v>
                </c:pt>
                <c:pt idx="3317">
                  <c:v>0.83589000000000002</c:v>
                </c:pt>
                <c:pt idx="3318">
                  <c:v>0.83589000000000002</c:v>
                </c:pt>
                <c:pt idx="3319">
                  <c:v>0.835893</c:v>
                </c:pt>
                <c:pt idx="3320">
                  <c:v>0.83589199999999997</c:v>
                </c:pt>
                <c:pt idx="3321">
                  <c:v>0.83589000000000002</c:v>
                </c:pt>
                <c:pt idx="3322">
                  <c:v>0.83589199999999997</c:v>
                </c:pt>
                <c:pt idx="3323">
                  <c:v>0.83589199999999997</c:v>
                </c:pt>
                <c:pt idx="3324">
                  <c:v>0.83589199999999997</c:v>
                </c:pt>
                <c:pt idx="3325">
                  <c:v>0.83589100000000005</c:v>
                </c:pt>
                <c:pt idx="3326">
                  <c:v>0.83589199999999997</c:v>
                </c:pt>
                <c:pt idx="3327">
                  <c:v>0.83589199999999997</c:v>
                </c:pt>
                <c:pt idx="3328">
                  <c:v>0.835893</c:v>
                </c:pt>
                <c:pt idx="3329">
                  <c:v>0.83589100000000005</c:v>
                </c:pt>
                <c:pt idx="3330">
                  <c:v>0.83589599999999997</c:v>
                </c:pt>
                <c:pt idx="3331">
                  <c:v>0.83589500000000005</c:v>
                </c:pt>
                <c:pt idx="3332">
                  <c:v>0.83589599999999997</c:v>
                </c:pt>
                <c:pt idx="3333">
                  <c:v>0.83589500000000005</c:v>
                </c:pt>
                <c:pt idx="3334">
                  <c:v>0.83589500000000005</c:v>
                </c:pt>
                <c:pt idx="3335">
                  <c:v>0.83589500000000005</c:v>
                </c:pt>
                <c:pt idx="3336">
                  <c:v>0.835893</c:v>
                </c:pt>
                <c:pt idx="3337">
                  <c:v>0.835897</c:v>
                </c:pt>
                <c:pt idx="3338">
                  <c:v>0.83589599999999997</c:v>
                </c:pt>
                <c:pt idx="3339">
                  <c:v>0.83589800000000003</c:v>
                </c:pt>
                <c:pt idx="3340">
                  <c:v>0.83589199999999997</c:v>
                </c:pt>
                <c:pt idx="3341">
                  <c:v>0.83589800000000003</c:v>
                </c:pt>
                <c:pt idx="3342">
                  <c:v>0.835897</c:v>
                </c:pt>
                <c:pt idx="3343">
                  <c:v>0.83589500000000005</c:v>
                </c:pt>
                <c:pt idx="3344">
                  <c:v>0.835897</c:v>
                </c:pt>
                <c:pt idx="3345">
                  <c:v>0.83589599999999997</c:v>
                </c:pt>
                <c:pt idx="3346">
                  <c:v>0.83589500000000005</c:v>
                </c:pt>
                <c:pt idx="3347">
                  <c:v>0.83589599999999997</c:v>
                </c:pt>
                <c:pt idx="3348">
                  <c:v>0.83589500000000005</c:v>
                </c:pt>
                <c:pt idx="3349">
                  <c:v>0.83589500000000005</c:v>
                </c:pt>
                <c:pt idx="3350">
                  <c:v>0.83589800000000003</c:v>
                </c:pt>
                <c:pt idx="3351">
                  <c:v>0.83589800000000003</c:v>
                </c:pt>
                <c:pt idx="3352">
                  <c:v>0.83589800000000003</c:v>
                </c:pt>
                <c:pt idx="3353">
                  <c:v>0.83589500000000005</c:v>
                </c:pt>
                <c:pt idx="3354">
                  <c:v>0.83589800000000003</c:v>
                </c:pt>
                <c:pt idx="3355">
                  <c:v>0.83589999999999998</c:v>
                </c:pt>
                <c:pt idx="3356">
                  <c:v>0.83589899999999995</c:v>
                </c:pt>
                <c:pt idx="3357">
                  <c:v>0.835897</c:v>
                </c:pt>
                <c:pt idx="3358">
                  <c:v>0.835897</c:v>
                </c:pt>
                <c:pt idx="3359">
                  <c:v>0.83589899999999995</c:v>
                </c:pt>
                <c:pt idx="3360">
                  <c:v>0.83590100000000001</c:v>
                </c:pt>
                <c:pt idx="3361">
                  <c:v>0.83590299999999995</c:v>
                </c:pt>
                <c:pt idx="3362">
                  <c:v>0.83590200000000003</c:v>
                </c:pt>
                <c:pt idx="3363">
                  <c:v>0.83590200000000003</c:v>
                </c:pt>
                <c:pt idx="3364">
                  <c:v>0.83590299999999995</c:v>
                </c:pt>
                <c:pt idx="3365">
                  <c:v>0.83589800000000003</c:v>
                </c:pt>
                <c:pt idx="3366">
                  <c:v>0.83590100000000001</c:v>
                </c:pt>
                <c:pt idx="3367">
                  <c:v>0.83590299999999995</c:v>
                </c:pt>
                <c:pt idx="3368">
                  <c:v>0.83590299999999995</c:v>
                </c:pt>
                <c:pt idx="3369">
                  <c:v>0.83590299999999995</c:v>
                </c:pt>
                <c:pt idx="3370">
                  <c:v>0.83589999999999998</c:v>
                </c:pt>
                <c:pt idx="3371">
                  <c:v>0.83590399999999998</c:v>
                </c:pt>
                <c:pt idx="3372">
                  <c:v>0.83590299999999995</c:v>
                </c:pt>
                <c:pt idx="3373">
                  <c:v>0.83590100000000001</c:v>
                </c:pt>
                <c:pt idx="3374">
                  <c:v>0.83590200000000003</c:v>
                </c:pt>
                <c:pt idx="3375">
                  <c:v>0.83590200000000003</c:v>
                </c:pt>
                <c:pt idx="3376">
                  <c:v>0.83590200000000003</c:v>
                </c:pt>
                <c:pt idx="3377">
                  <c:v>0.83590399999999998</c:v>
                </c:pt>
                <c:pt idx="3378">
                  <c:v>0.83590200000000003</c:v>
                </c:pt>
                <c:pt idx="3379">
                  <c:v>0.83590100000000001</c:v>
                </c:pt>
                <c:pt idx="3380">
                  <c:v>0.83590200000000003</c:v>
                </c:pt>
                <c:pt idx="3381">
                  <c:v>0.83590299999999995</c:v>
                </c:pt>
                <c:pt idx="3382">
                  <c:v>0.83590299999999995</c:v>
                </c:pt>
                <c:pt idx="3383">
                  <c:v>0.83590299999999995</c:v>
                </c:pt>
                <c:pt idx="3384">
                  <c:v>0.83590200000000003</c:v>
                </c:pt>
                <c:pt idx="3385">
                  <c:v>0.83590500000000001</c:v>
                </c:pt>
                <c:pt idx="3386">
                  <c:v>0.83590600000000004</c:v>
                </c:pt>
                <c:pt idx="3387">
                  <c:v>0.83590200000000003</c:v>
                </c:pt>
                <c:pt idx="3388">
                  <c:v>0.83590600000000004</c:v>
                </c:pt>
                <c:pt idx="3389">
                  <c:v>0.83590200000000003</c:v>
                </c:pt>
                <c:pt idx="3390">
                  <c:v>0.83590399999999998</c:v>
                </c:pt>
                <c:pt idx="3391">
                  <c:v>0.83590299999999995</c:v>
                </c:pt>
                <c:pt idx="3392">
                  <c:v>0.83590500000000001</c:v>
                </c:pt>
                <c:pt idx="3393">
                  <c:v>0.83590200000000003</c:v>
                </c:pt>
                <c:pt idx="3394">
                  <c:v>0.83590100000000001</c:v>
                </c:pt>
                <c:pt idx="3395">
                  <c:v>0.83589800000000003</c:v>
                </c:pt>
                <c:pt idx="3396">
                  <c:v>0.83589800000000003</c:v>
                </c:pt>
                <c:pt idx="3397">
                  <c:v>0.835897</c:v>
                </c:pt>
                <c:pt idx="3398">
                  <c:v>0.83590100000000001</c:v>
                </c:pt>
                <c:pt idx="3399">
                  <c:v>0.83590299999999995</c:v>
                </c:pt>
                <c:pt idx="3400">
                  <c:v>0.83589899999999995</c:v>
                </c:pt>
                <c:pt idx="3401">
                  <c:v>0.83590100000000001</c:v>
                </c:pt>
                <c:pt idx="3402">
                  <c:v>0.83590100000000001</c:v>
                </c:pt>
                <c:pt idx="3403">
                  <c:v>0.83589999999999998</c:v>
                </c:pt>
                <c:pt idx="3404">
                  <c:v>0.83590200000000003</c:v>
                </c:pt>
                <c:pt idx="3405">
                  <c:v>0.83589899999999995</c:v>
                </c:pt>
                <c:pt idx="3406">
                  <c:v>0.83590200000000003</c:v>
                </c:pt>
                <c:pt idx="3407">
                  <c:v>0.83590100000000001</c:v>
                </c:pt>
                <c:pt idx="3408">
                  <c:v>0.83589999999999998</c:v>
                </c:pt>
                <c:pt idx="3409">
                  <c:v>0.83590299999999995</c:v>
                </c:pt>
                <c:pt idx="3410">
                  <c:v>0.83590100000000001</c:v>
                </c:pt>
                <c:pt idx="3411">
                  <c:v>0.83590399999999998</c:v>
                </c:pt>
                <c:pt idx="3412">
                  <c:v>0.83590299999999995</c:v>
                </c:pt>
                <c:pt idx="3413">
                  <c:v>0.83590100000000001</c:v>
                </c:pt>
                <c:pt idx="3414">
                  <c:v>0.83590299999999995</c:v>
                </c:pt>
                <c:pt idx="3415">
                  <c:v>0.83590200000000003</c:v>
                </c:pt>
                <c:pt idx="3416">
                  <c:v>0.83590200000000003</c:v>
                </c:pt>
                <c:pt idx="3417">
                  <c:v>0.83590200000000003</c:v>
                </c:pt>
                <c:pt idx="3418">
                  <c:v>0.83590500000000001</c:v>
                </c:pt>
                <c:pt idx="3419">
                  <c:v>0.83590600000000004</c:v>
                </c:pt>
                <c:pt idx="3420">
                  <c:v>0.83590600000000004</c:v>
                </c:pt>
                <c:pt idx="3421">
                  <c:v>0.83590699999999996</c:v>
                </c:pt>
                <c:pt idx="3422">
                  <c:v>0.83590399999999998</c:v>
                </c:pt>
                <c:pt idx="3423">
                  <c:v>0.83590600000000004</c:v>
                </c:pt>
                <c:pt idx="3424">
                  <c:v>0.83590699999999996</c:v>
                </c:pt>
                <c:pt idx="3425">
                  <c:v>0.83590699999999996</c:v>
                </c:pt>
                <c:pt idx="3426">
                  <c:v>0.83590399999999998</c:v>
                </c:pt>
                <c:pt idx="3427">
                  <c:v>0.83590799999999998</c:v>
                </c:pt>
                <c:pt idx="3428">
                  <c:v>0.83590699999999996</c:v>
                </c:pt>
                <c:pt idx="3429">
                  <c:v>0.83590500000000001</c:v>
                </c:pt>
                <c:pt idx="3430">
                  <c:v>0.83590399999999998</c:v>
                </c:pt>
                <c:pt idx="3431">
                  <c:v>0.83590399999999998</c:v>
                </c:pt>
                <c:pt idx="3432">
                  <c:v>0.83590600000000004</c:v>
                </c:pt>
                <c:pt idx="3433">
                  <c:v>0.83590399999999998</c:v>
                </c:pt>
                <c:pt idx="3434">
                  <c:v>0.83590500000000001</c:v>
                </c:pt>
                <c:pt idx="3435">
                  <c:v>0.83590500000000001</c:v>
                </c:pt>
                <c:pt idx="3436">
                  <c:v>0.83590500000000001</c:v>
                </c:pt>
                <c:pt idx="3437">
                  <c:v>0.83590299999999995</c:v>
                </c:pt>
                <c:pt idx="3438">
                  <c:v>0.83590399999999998</c:v>
                </c:pt>
                <c:pt idx="3439">
                  <c:v>0.83590200000000003</c:v>
                </c:pt>
                <c:pt idx="3440">
                  <c:v>0.83590500000000001</c:v>
                </c:pt>
                <c:pt idx="3441">
                  <c:v>0.83590399999999998</c:v>
                </c:pt>
                <c:pt idx="3442">
                  <c:v>0.83590399999999998</c:v>
                </c:pt>
                <c:pt idx="3443">
                  <c:v>0.83590500000000001</c:v>
                </c:pt>
                <c:pt idx="3444">
                  <c:v>0.83590500000000001</c:v>
                </c:pt>
                <c:pt idx="3445">
                  <c:v>0.83590399999999998</c:v>
                </c:pt>
                <c:pt idx="3446">
                  <c:v>0.83590299999999995</c:v>
                </c:pt>
                <c:pt idx="3447">
                  <c:v>0.83590100000000001</c:v>
                </c:pt>
                <c:pt idx="3448">
                  <c:v>0.83589100000000005</c:v>
                </c:pt>
                <c:pt idx="3449">
                  <c:v>0.83589500000000005</c:v>
                </c:pt>
                <c:pt idx="3450">
                  <c:v>0.83589400000000003</c:v>
                </c:pt>
                <c:pt idx="3451">
                  <c:v>0.83589400000000003</c:v>
                </c:pt>
                <c:pt idx="3452">
                  <c:v>0.83589599999999997</c:v>
                </c:pt>
                <c:pt idx="3453">
                  <c:v>0.83589500000000005</c:v>
                </c:pt>
                <c:pt idx="3454">
                  <c:v>0.835893</c:v>
                </c:pt>
                <c:pt idx="3455">
                  <c:v>0.835897</c:v>
                </c:pt>
                <c:pt idx="3456">
                  <c:v>0.83588899999999999</c:v>
                </c:pt>
                <c:pt idx="3457">
                  <c:v>0.835893</c:v>
                </c:pt>
                <c:pt idx="3458">
                  <c:v>0.83589400000000003</c:v>
                </c:pt>
                <c:pt idx="3459">
                  <c:v>0.835893</c:v>
                </c:pt>
                <c:pt idx="3460">
                  <c:v>0.83589599999999997</c:v>
                </c:pt>
                <c:pt idx="3461">
                  <c:v>0.83589500000000005</c:v>
                </c:pt>
                <c:pt idx="3462">
                  <c:v>0.83588899999999999</c:v>
                </c:pt>
                <c:pt idx="3463">
                  <c:v>0.83589199999999997</c:v>
                </c:pt>
                <c:pt idx="3464">
                  <c:v>0.83589000000000002</c:v>
                </c:pt>
                <c:pt idx="3465">
                  <c:v>0.83588600000000002</c:v>
                </c:pt>
                <c:pt idx="3466">
                  <c:v>0.83587999999999996</c:v>
                </c:pt>
                <c:pt idx="3467">
                  <c:v>0.83587900000000004</c:v>
                </c:pt>
                <c:pt idx="3468">
                  <c:v>0.83587900000000004</c:v>
                </c:pt>
                <c:pt idx="3469">
                  <c:v>0.83587599999999995</c:v>
                </c:pt>
                <c:pt idx="3470">
                  <c:v>0.83587199999999995</c:v>
                </c:pt>
                <c:pt idx="3471">
                  <c:v>0.83587</c:v>
                </c:pt>
                <c:pt idx="3472">
                  <c:v>0.83587400000000001</c:v>
                </c:pt>
                <c:pt idx="3473">
                  <c:v>0.83587100000000003</c:v>
                </c:pt>
                <c:pt idx="3474">
                  <c:v>0.83587100000000003</c:v>
                </c:pt>
                <c:pt idx="3475">
                  <c:v>0.83587299999999998</c:v>
                </c:pt>
                <c:pt idx="3476">
                  <c:v>0.83587500000000003</c:v>
                </c:pt>
                <c:pt idx="3477">
                  <c:v>0.83587500000000003</c:v>
                </c:pt>
                <c:pt idx="3478">
                  <c:v>0.83587100000000003</c:v>
                </c:pt>
                <c:pt idx="3479">
                  <c:v>0.83587100000000003</c:v>
                </c:pt>
                <c:pt idx="3480">
                  <c:v>0.83587100000000003</c:v>
                </c:pt>
                <c:pt idx="3481">
                  <c:v>0.83587299999999998</c:v>
                </c:pt>
                <c:pt idx="3482">
                  <c:v>0.83587299999999998</c:v>
                </c:pt>
                <c:pt idx="3483">
                  <c:v>0.83586700000000003</c:v>
                </c:pt>
                <c:pt idx="3484">
                  <c:v>0.83580600000000005</c:v>
                </c:pt>
                <c:pt idx="3485">
                  <c:v>0.83580600000000005</c:v>
                </c:pt>
                <c:pt idx="3486">
                  <c:v>0.83580299999999996</c:v>
                </c:pt>
                <c:pt idx="3487">
                  <c:v>0.83580600000000005</c:v>
                </c:pt>
                <c:pt idx="3488">
                  <c:v>0.83580600000000005</c:v>
                </c:pt>
                <c:pt idx="3489">
                  <c:v>0.83580600000000005</c:v>
                </c:pt>
                <c:pt idx="3490">
                  <c:v>0.83580699999999997</c:v>
                </c:pt>
                <c:pt idx="3491">
                  <c:v>0.83580399999999999</c:v>
                </c:pt>
                <c:pt idx="3492">
                  <c:v>0.83580399999999999</c:v>
                </c:pt>
                <c:pt idx="3493">
                  <c:v>0.83580600000000005</c:v>
                </c:pt>
                <c:pt idx="3494">
                  <c:v>0.83580500000000002</c:v>
                </c:pt>
                <c:pt idx="3495">
                  <c:v>0.83580399999999999</c:v>
                </c:pt>
                <c:pt idx="3496">
                  <c:v>0.83580500000000002</c:v>
                </c:pt>
                <c:pt idx="3497">
                  <c:v>0.83580200000000004</c:v>
                </c:pt>
                <c:pt idx="3498">
                  <c:v>0.83585500000000001</c:v>
                </c:pt>
                <c:pt idx="3499">
                  <c:v>0.83586099999999997</c:v>
                </c:pt>
                <c:pt idx="3500">
                  <c:v>0.83590699999999996</c:v>
                </c:pt>
                <c:pt idx="3501">
                  <c:v>0.83593099999999998</c:v>
                </c:pt>
                <c:pt idx="3502">
                  <c:v>0.83592999999999995</c:v>
                </c:pt>
                <c:pt idx="3503">
                  <c:v>0.835924</c:v>
                </c:pt>
                <c:pt idx="3504">
                  <c:v>0.835924</c:v>
                </c:pt>
                <c:pt idx="3505">
                  <c:v>0.83592299999999997</c:v>
                </c:pt>
                <c:pt idx="3506">
                  <c:v>0.83592100000000003</c:v>
                </c:pt>
                <c:pt idx="3507">
                  <c:v>0.83591599999999999</c:v>
                </c:pt>
                <c:pt idx="3508">
                  <c:v>0.83592699999999998</c:v>
                </c:pt>
                <c:pt idx="3509">
                  <c:v>0.83589400000000003</c:v>
                </c:pt>
                <c:pt idx="3510">
                  <c:v>0.83584800000000004</c:v>
                </c:pt>
                <c:pt idx="3511">
                  <c:v>0.83584099999999995</c:v>
                </c:pt>
                <c:pt idx="3512">
                  <c:v>0.835839</c:v>
                </c:pt>
                <c:pt idx="3513">
                  <c:v>0.83584099999999995</c:v>
                </c:pt>
                <c:pt idx="3514">
                  <c:v>0.835839</c:v>
                </c:pt>
                <c:pt idx="3515">
                  <c:v>0.83583799999999997</c:v>
                </c:pt>
                <c:pt idx="3516">
                  <c:v>0.83583799999999997</c:v>
                </c:pt>
                <c:pt idx="3517">
                  <c:v>0.83583799999999997</c:v>
                </c:pt>
                <c:pt idx="3518">
                  <c:v>0.83583799999999997</c:v>
                </c:pt>
                <c:pt idx="3519">
                  <c:v>0.83583499999999999</c:v>
                </c:pt>
                <c:pt idx="3520">
                  <c:v>0.83583399999999997</c:v>
                </c:pt>
                <c:pt idx="3521">
                  <c:v>0.83583799999999997</c:v>
                </c:pt>
                <c:pt idx="3522">
                  <c:v>0.83583600000000002</c:v>
                </c:pt>
                <c:pt idx="3523">
                  <c:v>0.835839</c:v>
                </c:pt>
                <c:pt idx="3524">
                  <c:v>0.83583600000000002</c:v>
                </c:pt>
                <c:pt idx="3525">
                  <c:v>0.83583600000000002</c:v>
                </c:pt>
                <c:pt idx="3526">
                  <c:v>0.83583600000000002</c:v>
                </c:pt>
                <c:pt idx="3527">
                  <c:v>0.83583300000000005</c:v>
                </c:pt>
                <c:pt idx="3528">
                  <c:v>0.83583399999999997</c:v>
                </c:pt>
                <c:pt idx="3529">
                  <c:v>0.83583200000000002</c:v>
                </c:pt>
                <c:pt idx="3530">
                  <c:v>0.83583300000000005</c:v>
                </c:pt>
                <c:pt idx="3531">
                  <c:v>0.83583200000000002</c:v>
                </c:pt>
                <c:pt idx="3532">
                  <c:v>0.83583600000000002</c:v>
                </c:pt>
                <c:pt idx="3533">
                  <c:v>0.83583499999999999</c:v>
                </c:pt>
                <c:pt idx="3534">
                  <c:v>0.83583600000000002</c:v>
                </c:pt>
                <c:pt idx="3535">
                  <c:v>0.83583700000000005</c:v>
                </c:pt>
                <c:pt idx="3536">
                  <c:v>0.83583799999999997</c:v>
                </c:pt>
                <c:pt idx="3537">
                  <c:v>0.83583799999999997</c:v>
                </c:pt>
                <c:pt idx="3538">
                  <c:v>0.83583700000000005</c:v>
                </c:pt>
                <c:pt idx="3539">
                  <c:v>0.83584000000000003</c:v>
                </c:pt>
                <c:pt idx="3540">
                  <c:v>0.835839</c:v>
                </c:pt>
                <c:pt idx="3541">
                  <c:v>0.83583700000000005</c:v>
                </c:pt>
                <c:pt idx="3542">
                  <c:v>0.83584000000000003</c:v>
                </c:pt>
                <c:pt idx="3543">
                  <c:v>0.83584199999999997</c:v>
                </c:pt>
                <c:pt idx="3544">
                  <c:v>0.83583799999999997</c:v>
                </c:pt>
                <c:pt idx="3545">
                  <c:v>0.83583700000000005</c:v>
                </c:pt>
                <c:pt idx="3546">
                  <c:v>0.83584000000000003</c:v>
                </c:pt>
                <c:pt idx="3547">
                  <c:v>0.83584099999999995</c:v>
                </c:pt>
                <c:pt idx="3548">
                  <c:v>0.83584000000000003</c:v>
                </c:pt>
                <c:pt idx="3549">
                  <c:v>0.83584099999999995</c:v>
                </c:pt>
                <c:pt idx="3550">
                  <c:v>0.83584099999999995</c:v>
                </c:pt>
                <c:pt idx="3551">
                  <c:v>0.83584099999999995</c:v>
                </c:pt>
                <c:pt idx="3552">
                  <c:v>0.835839</c:v>
                </c:pt>
                <c:pt idx="3553">
                  <c:v>0.83583700000000005</c:v>
                </c:pt>
                <c:pt idx="3554">
                  <c:v>0.835839</c:v>
                </c:pt>
                <c:pt idx="3555">
                  <c:v>0.83583600000000002</c:v>
                </c:pt>
                <c:pt idx="3556">
                  <c:v>0.83583499999999999</c:v>
                </c:pt>
                <c:pt idx="3557">
                  <c:v>0.83583600000000002</c:v>
                </c:pt>
                <c:pt idx="3558">
                  <c:v>0.835839</c:v>
                </c:pt>
                <c:pt idx="3559">
                  <c:v>0.83584099999999995</c:v>
                </c:pt>
                <c:pt idx="3560">
                  <c:v>0.83583600000000002</c:v>
                </c:pt>
                <c:pt idx="3561">
                  <c:v>0.83584000000000003</c:v>
                </c:pt>
                <c:pt idx="3562">
                  <c:v>0.83584199999999997</c:v>
                </c:pt>
                <c:pt idx="3563">
                  <c:v>0.835839</c:v>
                </c:pt>
                <c:pt idx="3564">
                  <c:v>0.835843</c:v>
                </c:pt>
                <c:pt idx="3565">
                  <c:v>0.835839</c:v>
                </c:pt>
                <c:pt idx="3566">
                  <c:v>0.83583799999999997</c:v>
                </c:pt>
                <c:pt idx="3567">
                  <c:v>0.83583799999999997</c:v>
                </c:pt>
                <c:pt idx="3568">
                  <c:v>0.835839</c:v>
                </c:pt>
                <c:pt idx="3569">
                  <c:v>0.835839</c:v>
                </c:pt>
                <c:pt idx="3570">
                  <c:v>0.835839</c:v>
                </c:pt>
                <c:pt idx="3571">
                  <c:v>0.83583799999999997</c:v>
                </c:pt>
                <c:pt idx="3572">
                  <c:v>0.83583799999999997</c:v>
                </c:pt>
                <c:pt idx="3573">
                  <c:v>0.83583799999999997</c:v>
                </c:pt>
                <c:pt idx="3574">
                  <c:v>0.83583700000000005</c:v>
                </c:pt>
                <c:pt idx="3575">
                  <c:v>0.83583600000000002</c:v>
                </c:pt>
                <c:pt idx="3576">
                  <c:v>0.83584000000000003</c:v>
                </c:pt>
                <c:pt idx="3577">
                  <c:v>0.83583700000000005</c:v>
                </c:pt>
                <c:pt idx="3578">
                  <c:v>0.83585500000000001</c:v>
                </c:pt>
                <c:pt idx="3579">
                  <c:v>0.83581300000000003</c:v>
                </c:pt>
                <c:pt idx="3580">
                  <c:v>0.83581499999999997</c:v>
                </c:pt>
                <c:pt idx="3581">
                  <c:v>0.835816</c:v>
                </c:pt>
                <c:pt idx="3582">
                  <c:v>0.83581799999999995</c:v>
                </c:pt>
                <c:pt idx="3583">
                  <c:v>0.835816</c:v>
                </c:pt>
                <c:pt idx="3584">
                  <c:v>0.835816</c:v>
                </c:pt>
                <c:pt idx="3585">
                  <c:v>0.83581899999999998</c:v>
                </c:pt>
                <c:pt idx="3586">
                  <c:v>0.83582199999999995</c:v>
                </c:pt>
                <c:pt idx="3587">
                  <c:v>0.83582500000000004</c:v>
                </c:pt>
                <c:pt idx="3588">
                  <c:v>0.83582800000000002</c:v>
                </c:pt>
                <c:pt idx="3589">
                  <c:v>0.83583099999999999</c:v>
                </c:pt>
                <c:pt idx="3590">
                  <c:v>0.83583099999999999</c:v>
                </c:pt>
                <c:pt idx="3591">
                  <c:v>0.83583399999999997</c:v>
                </c:pt>
                <c:pt idx="3592">
                  <c:v>0.83582999999999996</c:v>
                </c:pt>
                <c:pt idx="3593">
                  <c:v>0.83583600000000002</c:v>
                </c:pt>
                <c:pt idx="3594">
                  <c:v>0.83583799999999997</c:v>
                </c:pt>
                <c:pt idx="3595">
                  <c:v>0.83583799999999997</c:v>
                </c:pt>
                <c:pt idx="3596">
                  <c:v>0.83584199999999997</c:v>
                </c:pt>
                <c:pt idx="3597">
                  <c:v>0.83584400000000003</c:v>
                </c:pt>
                <c:pt idx="3598">
                  <c:v>0.83584599999999998</c:v>
                </c:pt>
                <c:pt idx="3599">
                  <c:v>0.83584700000000001</c:v>
                </c:pt>
                <c:pt idx="3600">
                  <c:v>0.83584400000000003</c:v>
                </c:pt>
                <c:pt idx="3601">
                  <c:v>0.83584700000000001</c:v>
                </c:pt>
                <c:pt idx="3602">
                  <c:v>0.83584999999999998</c:v>
                </c:pt>
                <c:pt idx="3603">
                  <c:v>0.83585299999999996</c:v>
                </c:pt>
                <c:pt idx="3604">
                  <c:v>0.83585200000000004</c:v>
                </c:pt>
                <c:pt idx="3605">
                  <c:v>0.83585100000000001</c:v>
                </c:pt>
                <c:pt idx="3606">
                  <c:v>0.83588499999999999</c:v>
                </c:pt>
                <c:pt idx="3607">
                  <c:v>0.83588600000000002</c:v>
                </c:pt>
                <c:pt idx="3608">
                  <c:v>0.83588300000000004</c:v>
                </c:pt>
                <c:pt idx="3609">
                  <c:v>0.83588700000000005</c:v>
                </c:pt>
                <c:pt idx="3610">
                  <c:v>0.83588499999999999</c:v>
                </c:pt>
                <c:pt idx="3611">
                  <c:v>0.83588499999999999</c:v>
                </c:pt>
                <c:pt idx="3612">
                  <c:v>0.83588799999999996</c:v>
                </c:pt>
                <c:pt idx="3613">
                  <c:v>0.83589400000000003</c:v>
                </c:pt>
                <c:pt idx="3614">
                  <c:v>0.83588799999999996</c:v>
                </c:pt>
                <c:pt idx="3615">
                  <c:v>0.83589400000000003</c:v>
                </c:pt>
                <c:pt idx="3616">
                  <c:v>0.835897</c:v>
                </c:pt>
                <c:pt idx="3617">
                  <c:v>0.83589500000000005</c:v>
                </c:pt>
                <c:pt idx="3618">
                  <c:v>0.83589500000000005</c:v>
                </c:pt>
                <c:pt idx="3619">
                  <c:v>0.83589500000000005</c:v>
                </c:pt>
                <c:pt idx="3620">
                  <c:v>0.83589000000000002</c:v>
                </c:pt>
                <c:pt idx="3621">
                  <c:v>0.83590100000000001</c:v>
                </c:pt>
                <c:pt idx="3622">
                  <c:v>0.83589400000000003</c:v>
                </c:pt>
                <c:pt idx="3623">
                  <c:v>0.83591199999999999</c:v>
                </c:pt>
                <c:pt idx="3624">
                  <c:v>0.83589999999999998</c:v>
                </c:pt>
                <c:pt idx="3625">
                  <c:v>0.83590100000000001</c:v>
                </c:pt>
                <c:pt idx="3626">
                  <c:v>0.83589800000000003</c:v>
                </c:pt>
                <c:pt idx="3627">
                  <c:v>0.83590399999999998</c:v>
                </c:pt>
                <c:pt idx="3628">
                  <c:v>0.83590299999999995</c:v>
                </c:pt>
                <c:pt idx="3629">
                  <c:v>0.83590399999999998</c:v>
                </c:pt>
                <c:pt idx="3630">
                  <c:v>0.83590900000000001</c:v>
                </c:pt>
                <c:pt idx="3631">
                  <c:v>0.83590500000000001</c:v>
                </c:pt>
                <c:pt idx="3632">
                  <c:v>0.83591000000000004</c:v>
                </c:pt>
                <c:pt idx="3633">
                  <c:v>0.83590600000000004</c:v>
                </c:pt>
                <c:pt idx="3634">
                  <c:v>0.83590900000000001</c:v>
                </c:pt>
                <c:pt idx="3635">
                  <c:v>0.83590600000000004</c:v>
                </c:pt>
                <c:pt idx="3636">
                  <c:v>0.83590500000000001</c:v>
                </c:pt>
                <c:pt idx="3637">
                  <c:v>0.83590699999999996</c:v>
                </c:pt>
                <c:pt idx="3638">
                  <c:v>0.83591199999999999</c:v>
                </c:pt>
                <c:pt idx="3639">
                  <c:v>0.83591800000000005</c:v>
                </c:pt>
                <c:pt idx="3640">
                  <c:v>0.83591400000000005</c:v>
                </c:pt>
                <c:pt idx="3641">
                  <c:v>0.83591499999999996</c:v>
                </c:pt>
                <c:pt idx="3642">
                  <c:v>0.83591300000000002</c:v>
                </c:pt>
                <c:pt idx="3643">
                  <c:v>0.83591499999999996</c:v>
                </c:pt>
                <c:pt idx="3644">
                  <c:v>0.83592299999999997</c:v>
                </c:pt>
                <c:pt idx="3645">
                  <c:v>0.83592200000000005</c:v>
                </c:pt>
                <c:pt idx="3646">
                  <c:v>0.83593200000000001</c:v>
                </c:pt>
                <c:pt idx="3647">
                  <c:v>0.83592200000000005</c:v>
                </c:pt>
                <c:pt idx="3648">
                  <c:v>0.83592599999999995</c:v>
                </c:pt>
                <c:pt idx="3649">
                  <c:v>0.83591599999999999</c:v>
                </c:pt>
                <c:pt idx="3650">
                  <c:v>0.835924</c:v>
                </c:pt>
                <c:pt idx="3651">
                  <c:v>0.83592100000000003</c:v>
                </c:pt>
                <c:pt idx="3652">
                  <c:v>0.83593300000000004</c:v>
                </c:pt>
                <c:pt idx="3653">
                  <c:v>0.835924</c:v>
                </c:pt>
                <c:pt idx="3654">
                  <c:v>0.83592599999999995</c:v>
                </c:pt>
                <c:pt idx="3655">
                  <c:v>0.83593099999999998</c:v>
                </c:pt>
                <c:pt idx="3656">
                  <c:v>0.83592699999999998</c:v>
                </c:pt>
                <c:pt idx="3657">
                  <c:v>0.83593700000000004</c:v>
                </c:pt>
                <c:pt idx="3658">
                  <c:v>0.83593799999999996</c:v>
                </c:pt>
                <c:pt idx="3659">
                  <c:v>0.83593300000000004</c:v>
                </c:pt>
                <c:pt idx="3660">
                  <c:v>0.83596700000000002</c:v>
                </c:pt>
                <c:pt idx="3661">
                  <c:v>0.83602100000000001</c:v>
                </c:pt>
                <c:pt idx="3662">
                  <c:v>0.83600699999999994</c:v>
                </c:pt>
                <c:pt idx="3663">
                  <c:v>0.83600799999999997</c:v>
                </c:pt>
                <c:pt idx="3664">
                  <c:v>0.83599599999999996</c:v>
                </c:pt>
                <c:pt idx="3665">
                  <c:v>0.836009</c:v>
                </c:pt>
                <c:pt idx="3666">
                  <c:v>0.83600799999999997</c:v>
                </c:pt>
                <c:pt idx="3667">
                  <c:v>0.83602399999999999</c:v>
                </c:pt>
                <c:pt idx="3668">
                  <c:v>0.83602799999999999</c:v>
                </c:pt>
                <c:pt idx="3669">
                  <c:v>0.83602600000000005</c:v>
                </c:pt>
                <c:pt idx="3670">
                  <c:v>0.83602100000000001</c:v>
                </c:pt>
                <c:pt idx="3671">
                  <c:v>0.83601800000000004</c:v>
                </c:pt>
                <c:pt idx="3672">
                  <c:v>0.83601400000000003</c:v>
                </c:pt>
                <c:pt idx="3673">
                  <c:v>0.83601400000000003</c:v>
                </c:pt>
                <c:pt idx="3674">
                  <c:v>0.83600799999999997</c:v>
                </c:pt>
                <c:pt idx="3675">
                  <c:v>0.83600200000000002</c:v>
                </c:pt>
                <c:pt idx="3676">
                  <c:v>0.83600099999999999</c:v>
                </c:pt>
                <c:pt idx="3677">
                  <c:v>0.83597999999999995</c:v>
                </c:pt>
                <c:pt idx="3678">
                  <c:v>0.83598399999999995</c:v>
                </c:pt>
                <c:pt idx="3679">
                  <c:v>0.83599199999999996</c:v>
                </c:pt>
                <c:pt idx="3680">
                  <c:v>0.83598600000000001</c:v>
                </c:pt>
                <c:pt idx="3681">
                  <c:v>0.83599800000000002</c:v>
                </c:pt>
                <c:pt idx="3682">
                  <c:v>0.83599199999999996</c:v>
                </c:pt>
                <c:pt idx="3683">
                  <c:v>0.83599299999999999</c:v>
                </c:pt>
                <c:pt idx="3684">
                  <c:v>0.83599299999999999</c:v>
                </c:pt>
                <c:pt idx="3685">
                  <c:v>0.83598499999999998</c:v>
                </c:pt>
                <c:pt idx="3686">
                  <c:v>0.83599000000000001</c:v>
                </c:pt>
                <c:pt idx="3687">
                  <c:v>0.83599299999999999</c:v>
                </c:pt>
                <c:pt idx="3688">
                  <c:v>0.83598600000000001</c:v>
                </c:pt>
                <c:pt idx="3689">
                  <c:v>0.83598799999999995</c:v>
                </c:pt>
                <c:pt idx="3690">
                  <c:v>0.83597999999999995</c:v>
                </c:pt>
                <c:pt idx="3691">
                  <c:v>0.83598499999999998</c:v>
                </c:pt>
                <c:pt idx="3692">
                  <c:v>0.83599699999999999</c:v>
                </c:pt>
                <c:pt idx="3693">
                  <c:v>0.83597200000000005</c:v>
                </c:pt>
                <c:pt idx="3694">
                  <c:v>0.83596599999999999</c:v>
                </c:pt>
                <c:pt idx="3695">
                  <c:v>0.83597299999999997</c:v>
                </c:pt>
                <c:pt idx="3696">
                  <c:v>0.83596999999999999</c:v>
                </c:pt>
                <c:pt idx="3697">
                  <c:v>0.83597100000000002</c:v>
                </c:pt>
                <c:pt idx="3698">
                  <c:v>0.83597900000000003</c:v>
                </c:pt>
                <c:pt idx="3699">
                  <c:v>0.83598799999999995</c:v>
                </c:pt>
                <c:pt idx="3700">
                  <c:v>0.83597100000000002</c:v>
                </c:pt>
                <c:pt idx="3701">
                  <c:v>0.83597200000000005</c:v>
                </c:pt>
                <c:pt idx="3702">
                  <c:v>0.83597399999999999</c:v>
                </c:pt>
                <c:pt idx="3703">
                  <c:v>0.835978</c:v>
                </c:pt>
                <c:pt idx="3704">
                  <c:v>0.83597200000000005</c:v>
                </c:pt>
                <c:pt idx="3705">
                  <c:v>0.835978</c:v>
                </c:pt>
                <c:pt idx="3706">
                  <c:v>0.83597600000000005</c:v>
                </c:pt>
                <c:pt idx="3707">
                  <c:v>0.83596899999999996</c:v>
                </c:pt>
                <c:pt idx="3708">
                  <c:v>0.83596599999999999</c:v>
                </c:pt>
                <c:pt idx="3709">
                  <c:v>0.83597299999999997</c:v>
                </c:pt>
                <c:pt idx="3710">
                  <c:v>0.83598499999999998</c:v>
                </c:pt>
                <c:pt idx="3711">
                  <c:v>0.83597600000000005</c:v>
                </c:pt>
                <c:pt idx="3712">
                  <c:v>0.83597299999999997</c:v>
                </c:pt>
                <c:pt idx="3713">
                  <c:v>0.83597100000000002</c:v>
                </c:pt>
                <c:pt idx="3714">
                  <c:v>0.83598799999999995</c:v>
                </c:pt>
                <c:pt idx="3715">
                  <c:v>0.83598300000000003</c:v>
                </c:pt>
                <c:pt idx="3716">
                  <c:v>0.83597699999999997</c:v>
                </c:pt>
                <c:pt idx="3717">
                  <c:v>0.83596400000000004</c:v>
                </c:pt>
                <c:pt idx="3718">
                  <c:v>0.83596499999999996</c:v>
                </c:pt>
                <c:pt idx="3719">
                  <c:v>0.83596400000000004</c:v>
                </c:pt>
                <c:pt idx="3720">
                  <c:v>0.83596899999999996</c:v>
                </c:pt>
                <c:pt idx="3721">
                  <c:v>0.83596400000000004</c:v>
                </c:pt>
                <c:pt idx="3722">
                  <c:v>0.83596400000000004</c:v>
                </c:pt>
                <c:pt idx="3723">
                  <c:v>0.83596599999999999</c:v>
                </c:pt>
                <c:pt idx="3724">
                  <c:v>0.83596300000000001</c:v>
                </c:pt>
                <c:pt idx="3725">
                  <c:v>0.83596999999999999</c:v>
                </c:pt>
                <c:pt idx="3726">
                  <c:v>0.83596499999999996</c:v>
                </c:pt>
                <c:pt idx="3727">
                  <c:v>0.83596899999999996</c:v>
                </c:pt>
                <c:pt idx="3728">
                  <c:v>0.83596400000000004</c:v>
                </c:pt>
                <c:pt idx="3729">
                  <c:v>0.83596499999999996</c:v>
                </c:pt>
                <c:pt idx="3730">
                  <c:v>0.83596999999999999</c:v>
                </c:pt>
                <c:pt idx="3731">
                  <c:v>0.83596700000000002</c:v>
                </c:pt>
                <c:pt idx="3732">
                  <c:v>0.83596700000000002</c:v>
                </c:pt>
                <c:pt idx="3733">
                  <c:v>0.83596599999999999</c:v>
                </c:pt>
                <c:pt idx="3734">
                  <c:v>0.83596599999999999</c:v>
                </c:pt>
                <c:pt idx="3735">
                  <c:v>0.83596300000000001</c:v>
                </c:pt>
                <c:pt idx="3736">
                  <c:v>0.83595699999999995</c:v>
                </c:pt>
                <c:pt idx="3737">
                  <c:v>0.83595699999999995</c:v>
                </c:pt>
                <c:pt idx="3738">
                  <c:v>0.835951</c:v>
                </c:pt>
                <c:pt idx="3739">
                  <c:v>0.83595799999999998</c:v>
                </c:pt>
                <c:pt idx="3740">
                  <c:v>0.83595799999999998</c:v>
                </c:pt>
                <c:pt idx="3741">
                  <c:v>0.83595399999999997</c:v>
                </c:pt>
                <c:pt idx="3742">
                  <c:v>0.83595299999999995</c:v>
                </c:pt>
                <c:pt idx="3743">
                  <c:v>0.83594900000000005</c:v>
                </c:pt>
                <c:pt idx="3744">
                  <c:v>0.83595799999999998</c:v>
                </c:pt>
                <c:pt idx="3745">
                  <c:v>0.83595399999999997</c:v>
                </c:pt>
                <c:pt idx="3746">
                  <c:v>0.83595600000000003</c:v>
                </c:pt>
                <c:pt idx="3747">
                  <c:v>0.83594900000000005</c:v>
                </c:pt>
                <c:pt idx="3748">
                  <c:v>0.83596099999999995</c:v>
                </c:pt>
                <c:pt idx="3749">
                  <c:v>0.83595699999999995</c:v>
                </c:pt>
                <c:pt idx="3750">
                  <c:v>0.83595200000000003</c:v>
                </c:pt>
                <c:pt idx="3751">
                  <c:v>0.83595399999999997</c:v>
                </c:pt>
                <c:pt idx="3752">
                  <c:v>0.83595299999999995</c:v>
                </c:pt>
                <c:pt idx="3753">
                  <c:v>0.83595299999999995</c:v>
                </c:pt>
                <c:pt idx="3754">
                  <c:v>0.83595900000000001</c:v>
                </c:pt>
                <c:pt idx="3755">
                  <c:v>0.83595200000000003</c:v>
                </c:pt>
                <c:pt idx="3756">
                  <c:v>0.83595600000000003</c:v>
                </c:pt>
                <c:pt idx="3757">
                  <c:v>0.835947</c:v>
                </c:pt>
                <c:pt idx="3758">
                  <c:v>0.835947</c:v>
                </c:pt>
                <c:pt idx="3759">
                  <c:v>0.83594299999999999</c:v>
                </c:pt>
                <c:pt idx="3760">
                  <c:v>0.83594199999999996</c:v>
                </c:pt>
                <c:pt idx="3761">
                  <c:v>0.83595799999999998</c:v>
                </c:pt>
                <c:pt idx="3762">
                  <c:v>0.83595299999999995</c:v>
                </c:pt>
                <c:pt idx="3763">
                  <c:v>0.83595799999999998</c:v>
                </c:pt>
                <c:pt idx="3764">
                  <c:v>0.83595299999999995</c:v>
                </c:pt>
                <c:pt idx="3765">
                  <c:v>0.83595799999999998</c:v>
                </c:pt>
                <c:pt idx="3766">
                  <c:v>0.83594199999999996</c:v>
                </c:pt>
                <c:pt idx="3767">
                  <c:v>0.83595600000000003</c:v>
                </c:pt>
                <c:pt idx="3768">
                  <c:v>0.835955</c:v>
                </c:pt>
                <c:pt idx="3769">
                  <c:v>0.83595699999999995</c:v>
                </c:pt>
                <c:pt idx="3770">
                  <c:v>0.83594500000000005</c:v>
                </c:pt>
                <c:pt idx="3771">
                  <c:v>0.835947</c:v>
                </c:pt>
                <c:pt idx="3772">
                  <c:v>0.83594299999999999</c:v>
                </c:pt>
                <c:pt idx="3773">
                  <c:v>0.83594800000000002</c:v>
                </c:pt>
                <c:pt idx="3774">
                  <c:v>0.83594199999999996</c:v>
                </c:pt>
                <c:pt idx="3775">
                  <c:v>0.83594400000000002</c:v>
                </c:pt>
                <c:pt idx="3776">
                  <c:v>0.83593899999999999</c:v>
                </c:pt>
                <c:pt idx="3777">
                  <c:v>0.83594299999999999</c:v>
                </c:pt>
                <c:pt idx="3778">
                  <c:v>0.83592699999999998</c:v>
                </c:pt>
                <c:pt idx="3779">
                  <c:v>0.83593600000000001</c:v>
                </c:pt>
                <c:pt idx="3780">
                  <c:v>0.83593200000000001</c:v>
                </c:pt>
                <c:pt idx="3781">
                  <c:v>0.83593700000000004</c:v>
                </c:pt>
                <c:pt idx="3782">
                  <c:v>0.83593700000000004</c:v>
                </c:pt>
                <c:pt idx="3783">
                  <c:v>0.835928</c:v>
                </c:pt>
                <c:pt idx="3784">
                  <c:v>0.83593899999999999</c:v>
                </c:pt>
                <c:pt idx="3785">
                  <c:v>0.83593099999999998</c:v>
                </c:pt>
                <c:pt idx="3786">
                  <c:v>0.83593499999999998</c:v>
                </c:pt>
                <c:pt idx="3787">
                  <c:v>0.83592500000000003</c:v>
                </c:pt>
                <c:pt idx="3788">
                  <c:v>0.83593600000000001</c:v>
                </c:pt>
                <c:pt idx="3789">
                  <c:v>0.83593700000000004</c:v>
                </c:pt>
                <c:pt idx="3790">
                  <c:v>0.83592500000000003</c:v>
                </c:pt>
                <c:pt idx="3791">
                  <c:v>0.83594000000000002</c:v>
                </c:pt>
                <c:pt idx="3792">
                  <c:v>0.83593300000000004</c:v>
                </c:pt>
                <c:pt idx="3793">
                  <c:v>0.83593700000000004</c:v>
                </c:pt>
                <c:pt idx="3794">
                  <c:v>0.83592999999999995</c:v>
                </c:pt>
                <c:pt idx="3795">
                  <c:v>0.83592500000000003</c:v>
                </c:pt>
                <c:pt idx="3796">
                  <c:v>0.83592699999999998</c:v>
                </c:pt>
                <c:pt idx="3797">
                  <c:v>0.83592599999999995</c:v>
                </c:pt>
                <c:pt idx="3798">
                  <c:v>0.83592200000000005</c:v>
                </c:pt>
                <c:pt idx="3799">
                  <c:v>0.83593399999999995</c:v>
                </c:pt>
                <c:pt idx="3800">
                  <c:v>0.83592699999999998</c:v>
                </c:pt>
                <c:pt idx="3801">
                  <c:v>0.83592500000000003</c:v>
                </c:pt>
                <c:pt idx="3802">
                  <c:v>0.83593799999999996</c:v>
                </c:pt>
                <c:pt idx="3803">
                  <c:v>0.83593300000000004</c:v>
                </c:pt>
                <c:pt idx="3804">
                  <c:v>0.83592200000000005</c:v>
                </c:pt>
                <c:pt idx="3805">
                  <c:v>0.83589199999999997</c:v>
                </c:pt>
                <c:pt idx="3806">
                  <c:v>0.83583700000000005</c:v>
                </c:pt>
                <c:pt idx="3807">
                  <c:v>0.835808</c:v>
                </c:pt>
                <c:pt idx="3808">
                  <c:v>0.83581499999999997</c:v>
                </c:pt>
                <c:pt idx="3809">
                  <c:v>0.83581399999999995</c:v>
                </c:pt>
                <c:pt idx="3810">
                  <c:v>0.83579400000000004</c:v>
                </c:pt>
                <c:pt idx="3811">
                  <c:v>0.83582100000000004</c:v>
                </c:pt>
                <c:pt idx="3812">
                  <c:v>0.83585200000000004</c:v>
                </c:pt>
                <c:pt idx="3813">
                  <c:v>0.83584899999999995</c:v>
                </c:pt>
                <c:pt idx="3814">
                  <c:v>0.83586300000000002</c:v>
                </c:pt>
                <c:pt idx="3815">
                  <c:v>0.835866</c:v>
                </c:pt>
                <c:pt idx="3816">
                  <c:v>0.83586899999999997</c:v>
                </c:pt>
                <c:pt idx="3817">
                  <c:v>0.83586800000000006</c:v>
                </c:pt>
                <c:pt idx="3818">
                  <c:v>0.835866</c:v>
                </c:pt>
                <c:pt idx="3819">
                  <c:v>0.835866</c:v>
                </c:pt>
                <c:pt idx="3820">
                  <c:v>0.835866</c:v>
                </c:pt>
                <c:pt idx="3821">
                  <c:v>0.83586400000000005</c:v>
                </c:pt>
                <c:pt idx="3822">
                  <c:v>0.835866</c:v>
                </c:pt>
                <c:pt idx="3823">
                  <c:v>0.83586800000000006</c:v>
                </c:pt>
                <c:pt idx="3824">
                  <c:v>0.835866</c:v>
                </c:pt>
                <c:pt idx="3825">
                  <c:v>0.83586700000000003</c:v>
                </c:pt>
                <c:pt idx="3826">
                  <c:v>0.83585200000000004</c:v>
                </c:pt>
                <c:pt idx="3827">
                  <c:v>0.83584599999999998</c:v>
                </c:pt>
                <c:pt idx="3828">
                  <c:v>0.83584599999999998</c:v>
                </c:pt>
                <c:pt idx="3829">
                  <c:v>0.835843</c:v>
                </c:pt>
                <c:pt idx="3830">
                  <c:v>0.83584400000000003</c:v>
                </c:pt>
                <c:pt idx="3831">
                  <c:v>0.83584599999999998</c:v>
                </c:pt>
                <c:pt idx="3832">
                  <c:v>0.83584000000000003</c:v>
                </c:pt>
                <c:pt idx="3833">
                  <c:v>0.835839</c:v>
                </c:pt>
                <c:pt idx="3834">
                  <c:v>0.83580200000000004</c:v>
                </c:pt>
                <c:pt idx="3835">
                  <c:v>0.83579599999999998</c:v>
                </c:pt>
                <c:pt idx="3836">
                  <c:v>0.83579700000000001</c:v>
                </c:pt>
                <c:pt idx="3837">
                  <c:v>0.83579199999999998</c:v>
                </c:pt>
                <c:pt idx="3838">
                  <c:v>0.835789</c:v>
                </c:pt>
                <c:pt idx="3839">
                  <c:v>0.835789</c:v>
                </c:pt>
                <c:pt idx="3840">
                  <c:v>0.83579099999999995</c:v>
                </c:pt>
                <c:pt idx="3841">
                  <c:v>0.83579999999999999</c:v>
                </c:pt>
                <c:pt idx="3842">
                  <c:v>0.835789</c:v>
                </c:pt>
                <c:pt idx="3843">
                  <c:v>0.83579000000000003</c:v>
                </c:pt>
                <c:pt idx="3844">
                  <c:v>0.83578799999999998</c:v>
                </c:pt>
                <c:pt idx="3845">
                  <c:v>0.83578799999999998</c:v>
                </c:pt>
                <c:pt idx="3846">
                  <c:v>0.83579000000000003</c:v>
                </c:pt>
                <c:pt idx="3847">
                  <c:v>0.83578699999999995</c:v>
                </c:pt>
                <c:pt idx="3848">
                  <c:v>0.83578600000000003</c:v>
                </c:pt>
                <c:pt idx="3849">
                  <c:v>0.835789</c:v>
                </c:pt>
                <c:pt idx="3850">
                  <c:v>0.83578699999999995</c:v>
                </c:pt>
                <c:pt idx="3851">
                  <c:v>0.83578699999999995</c:v>
                </c:pt>
                <c:pt idx="3852">
                  <c:v>0.835789</c:v>
                </c:pt>
                <c:pt idx="3853">
                  <c:v>0.83578300000000005</c:v>
                </c:pt>
                <c:pt idx="3854">
                  <c:v>0.835781</c:v>
                </c:pt>
                <c:pt idx="3855">
                  <c:v>0.83578300000000005</c:v>
                </c:pt>
                <c:pt idx="3856">
                  <c:v>0.83578399999999997</c:v>
                </c:pt>
                <c:pt idx="3857">
                  <c:v>0.83578300000000005</c:v>
                </c:pt>
                <c:pt idx="3858">
                  <c:v>0.835781</c:v>
                </c:pt>
                <c:pt idx="3859">
                  <c:v>0.83578300000000005</c:v>
                </c:pt>
                <c:pt idx="3860">
                  <c:v>0.835781</c:v>
                </c:pt>
                <c:pt idx="3861">
                  <c:v>0.83577800000000002</c:v>
                </c:pt>
                <c:pt idx="3862">
                  <c:v>0.83577599999999996</c:v>
                </c:pt>
                <c:pt idx="3863">
                  <c:v>0.83577400000000002</c:v>
                </c:pt>
                <c:pt idx="3864">
                  <c:v>0.83577500000000005</c:v>
                </c:pt>
                <c:pt idx="3865">
                  <c:v>0.83578200000000002</c:v>
                </c:pt>
                <c:pt idx="3866">
                  <c:v>0.835789</c:v>
                </c:pt>
                <c:pt idx="3867">
                  <c:v>0.83582500000000004</c:v>
                </c:pt>
                <c:pt idx="3868">
                  <c:v>0.83582400000000001</c:v>
                </c:pt>
                <c:pt idx="3869">
                  <c:v>0.83582500000000004</c:v>
                </c:pt>
                <c:pt idx="3870">
                  <c:v>0.83582400000000001</c:v>
                </c:pt>
                <c:pt idx="3871">
                  <c:v>0.83582299999999998</c:v>
                </c:pt>
                <c:pt idx="3872">
                  <c:v>0.83582299999999998</c:v>
                </c:pt>
                <c:pt idx="3873">
                  <c:v>0.83582500000000004</c:v>
                </c:pt>
                <c:pt idx="3874">
                  <c:v>0.83582500000000004</c:v>
                </c:pt>
                <c:pt idx="3875">
                  <c:v>0.83582900000000004</c:v>
                </c:pt>
                <c:pt idx="3876">
                  <c:v>0.83582800000000002</c:v>
                </c:pt>
                <c:pt idx="3877">
                  <c:v>0.83582800000000002</c:v>
                </c:pt>
                <c:pt idx="3878">
                  <c:v>0.83583099999999999</c:v>
                </c:pt>
                <c:pt idx="3879">
                  <c:v>0.83582999999999996</c:v>
                </c:pt>
                <c:pt idx="3880">
                  <c:v>0.83583099999999999</c:v>
                </c:pt>
                <c:pt idx="3881">
                  <c:v>0.83582900000000004</c:v>
                </c:pt>
                <c:pt idx="3882">
                  <c:v>0.83583300000000005</c:v>
                </c:pt>
                <c:pt idx="3883">
                  <c:v>0.83583099999999999</c:v>
                </c:pt>
                <c:pt idx="3884">
                  <c:v>0.83583200000000002</c:v>
                </c:pt>
                <c:pt idx="3885">
                  <c:v>0.83583300000000005</c:v>
                </c:pt>
                <c:pt idx="3886">
                  <c:v>0.83583300000000005</c:v>
                </c:pt>
                <c:pt idx="3887">
                  <c:v>0.83583099999999999</c:v>
                </c:pt>
                <c:pt idx="3888">
                  <c:v>0.83583200000000002</c:v>
                </c:pt>
                <c:pt idx="3889">
                  <c:v>0.83583399999999997</c:v>
                </c:pt>
                <c:pt idx="3890">
                  <c:v>0.83583300000000005</c:v>
                </c:pt>
                <c:pt idx="3891">
                  <c:v>0.83583700000000005</c:v>
                </c:pt>
                <c:pt idx="3892">
                  <c:v>0.83583600000000002</c:v>
                </c:pt>
                <c:pt idx="3893">
                  <c:v>0.83583499999999999</c:v>
                </c:pt>
                <c:pt idx="3894">
                  <c:v>0.83583799999999997</c:v>
                </c:pt>
                <c:pt idx="3895">
                  <c:v>0.83583499999999999</c:v>
                </c:pt>
                <c:pt idx="3896">
                  <c:v>0.83583600000000002</c:v>
                </c:pt>
                <c:pt idx="3897">
                  <c:v>0.83584199999999997</c:v>
                </c:pt>
                <c:pt idx="3898">
                  <c:v>0.835839</c:v>
                </c:pt>
                <c:pt idx="3899">
                  <c:v>0.83584099999999995</c:v>
                </c:pt>
                <c:pt idx="3900">
                  <c:v>0.83584099999999995</c:v>
                </c:pt>
                <c:pt idx="3901">
                  <c:v>0.83583700000000005</c:v>
                </c:pt>
                <c:pt idx="3902">
                  <c:v>0.83584099999999995</c:v>
                </c:pt>
                <c:pt idx="3903">
                  <c:v>0.83584000000000003</c:v>
                </c:pt>
                <c:pt idx="3904">
                  <c:v>0.83584099999999995</c:v>
                </c:pt>
                <c:pt idx="3905">
                  <c:v>0.83584199999999997</c:v>
                </c:pt>
                <c:pt idx="3906">
                  <c:v>0.83584000000000003</c:v>
                </c:pt>
                <c:pt idx="3907">
                  <c:v>0.83584000000000003</c:v>
                </c:pt>
                <c:pt idx="3908">
                  <c:v>0.83584000000000003</c:v>
                </c:pt>
                <c:pt idx="3909">
                  <c:v>0.83584099999999995</c:v>
                </c:pt>
                <c:pt idx="3910">
                  <c:v>0.835839</c:v>
                </c:pt>
                <c:pt idx="3911">
                  <c:v>0.83583499999999999</c:v>
                </c:pt>
                <c:pt idx="3912">
                  <c:v>0.83583399999999997</c:v>
                </c:pt>
                <c:pt idx="3913">
                  <c:v>0.83584000000000003</c:v>
                </c:pt>
                <c:pt idx="3914">
                  <c:v>0.83584099999999995</c:v>
                </c:pt>
                <c:pt idx="3915">
                  <c:v>0.83583799999999997</c:v>
                </c:pt>
                <c:pt idx="3916">
                  <c:v>0.835843</c:v>
                </c:pt>
                <c:pt idx="3917">
                  <c:v>0.83584099999999995</c:v>
                </c:pt>
                <c:pt idx="3918">
                  <c:v>0.835839</c:v>
                </c:pt>
                <c:pt idx="3919">
                  <c:v>0.835839</c:v>
                </c:pt>
                <c:pt idx="3920">
                  <c:v>0.83583499999999999</c:v>
                </c:pt>
                <c:pt idx="3921">
                  <c:v>0.835839</c:v>
                </c:pt>
                <c:pt idx="3922">
                  <c:v>0.83583399999999997</c:v>
                </c:pt>
                <c:pt idx="3923">
                  <c:v>0.83584199999999997</c:v>
                </c:pt>
                <c:pt idx="3924">
                  <c:v>0.83584000000000003</c:v>
                </c:pt>
                <c:pt idx="3925">
                  <c:v>0.835839</c:v>
                </c:pt>
                <c:pt idx="3926">
                  <c:v>0.83583799999999997</c:v>
                </c:pt>
                <c:pt idx="3927">
                  <c:v>0.835839</c:v>
                </c:pt>
                <c:pt idx="3928">
                  <c:v>0.83584000000000003</c:v>
                </c:pt>
                <c:pt idx="3929">
                  <c:v>0.83584099999999995</c:v>
                </c:pt>
                <c:pt idx="3930">
                  <c:v>0.835839</c:v>
                </c:pt>
                <c:pt idx="3931">
                  <c:v>0.83584000000000003</c:v>
                </c:pt>
                <c:pt idx="3932">
                  <c:v>0.83584199999999997</c:v>
                </c:pt>
                <c:pt idx="3933">
                  <c:v>0.83584099999999995</c:v>
                </c:pt>
                <c:pt idx="3934">
                  <c:v>0.835843</c:v>
                </c:pt>
                <c:pt idx="3935">
                  <c:v>0.83584199999999997</c:v>
                </c:pt>
                <c:pt idx="3936">
                  <c:v>0.83584199999999997</c:v>
                </c:pt>
                <c:pt idx="3937">
                  <c:v>0.83584000000000003</c:v>
                </c:pt>
                <c:pt idx="3938">
                  <c:v>0.83584199999999997</c:v>
                </c:pt>
                <c:pt idx="3939">
                  <c:v>0.83584099999999995</c:v>
                </c:pt>
                <c:pt idx="3940">
                  <c:v>0.83584099999999995</c:v>
                </c:pt>
                <c:pt idx="3941">
                  <c:v>0.83584099999999995</c:v>
                </c:pt>
                <c:pt idx="3942">
                  <c:v>0.835839</c:v>
                </c:pt>
                <c:pt idx="3943">
                  <c:v>0.83584199999999997</c:v>
                </c:pt>
                <c:pt idx="3944">
                  <c:v>0.83584800000000004</c:v>
                </c:pt>
                <c:pt idx="3945">
                  <c:v>0.83584499999999995</c:v>
                </c:pt>
                <c:pt idx="3946">
                  <c:v>0.83584700000000001</c:v>
                </c:pt>
                <c:pt idx="3947">
                  <c:v>0.835843</c:v>
                </c:pt>
                <c:pt idx="3948">
                  <c:v>0.83584700000000001</c:v>
                </c:pt>
                <c:pt idx="3949">
                  <c:v>0.83584400000000003</c:v>
                </c:pt>
                <c:pt idx="3950">
                  <c:v>0.83584599999999998</c:v>
                </c:pt>
                <c:pt idx="3951">
                  <c:v>0.83584499999999995</c:v>
                </c:pt>
                <c:pt idx="3952">
                  <c:v>0.83584499999999995</c:v>
                </c:pt>
                <c:pt idx="3953">
                  <c:v>0.83584700000000001</c:v>
                </c:pt>
                <c:pt idx="3954">
                  <c:v>0.83584700000000001</c:v>
                </c:pt>
                <c:pt idx="3955">
                  <c:v>0.83584800000000004</c:v>
                </c:pt>
                <c:pt idx="3956">
                  <c:v>0.83584499999999995</c:v>
                </c:pt>
                <c:pt idx="3957">
                  <c:v>0.83584700000000001</c:v>
                </c:pt>
                <c:pt idx="3958">
                  <c:v>0.83584700000000001</c:v>
                </c:pt>
                <c:pt idx="3959">
                  <c:v>0.83584700000000001</c:v>
                </c:pt>
                <c:pt idx="3960">
                  <c:v>0.83584899999999995</c:v>
                </c:pt>
                <c:pt idx="3961">
                  <c:v>0.83584899999999995</c:v>
                </c:pt>
                <c:pt idx="3962">
                  <c:v>0.83584599999999998</c:v>
                </c:pt>
                <c:pt idx="3963">
                  <c:v>0.83584499999999995</c:v>
                </c:pt>
                <c:pt idx="3964">
                  <c:v>0.83584499999999995</c:v>
                </c:pt>
                <c:pt idx="3965">
                  <c:v>0.83584800000000004</c:v>
                </c:pt>
                <c:pt idx="3966">
                  <c:v>0.83584800000000004</c:v>
                </c:pt>
                <c:pt idx="3967">
                  <c:v>0.83584800000000004</c:v>
                </c:pt>
                <c:pt idx="3968">
                  <c:v>0.83584700000000001</c:v>
                </c:pt>
                <c:pt idx="3969">
                  <c:v>0.83584700000000001</c:v>
                </c:pt>
                <c:pt idx="3970">
                  <c:v>0.83584800000000004</c:v>
                </c:pt>
                <c:pt idx="3971">
                  <c:v>0.83585299999999996</c:v>
                </c:pt>
                <c:pt idx="3972">
                  <c:v>0.83585299999999996</c:v>
                </c:pt>
                <c:pt idx="3973">
                  <c:v>0.83585200000000004</c:v>
                </c:pt>
                <c:pt idx="3974">
                  <c:v>0.83584899999999995</c:v>
                </c:pt>
                <c:pt idx="3975">
                  <c:v>0.83585200000000004</c:v>
                </c:pt>
                <c:pt idx="3976">
                  <c:v>0.83585200000000004</c:v>
                </c:pt>
                <c:pt idx="3977">
                  <c:v>0.83585100000000001</c:v>
                </c:pt>
                <c:pt idx="3978">
                  <c:v>0.83584999999999998</c:v>
                </c:pt>
                <c:pt idx="3979">
                  <c:v>0.83585200000000004</c:v>
                </c:pt>
                <c:pt idx="3980">
                  <c:v>0.83584800000000004</c:v>
                </c:pt>
                <c:pt idx="3981">
                  <c:v>0.83584899999999995</c:v>
                </c:pt>
                <c:pt idx="3982">
                  <c:v>0.83584599999999998</c:v>
                </c:pt>
                <c:pt idx="3983">
                  <c:v>0.83584400000000003</c:v>
                </c:pt>
                <c:pt idx="3984">
                  <c:v>0.835843</c:v>
                </c:pt>
                <c:pt idx="3985">
                  <c:v>0.83584499999999995</c:v>
                </c:pt>
                <c:pt idx="3986">
                  <c:v>0.835843</c:v>
                </c:pt>
                <c:pt idx="3987">
                  <c:v>0.83584400000000003</c:v>
                </c:pt>
                <c:pt idx="3988">
                  <c:v>0.835843</c:v>
                </c:pt>
                <c:pt idx="3989">
                  <c:v>0.83584099999999995</c:v>
                </c:pt>
                <c:pt idx="3990">
                  <c:v>0.83584000000000003</c:v>
                </c:pt>
                <c:pt idx="3991">
                  <c:v>0.835839</c:v>
                </c:pt>
                <c:pt idx="3992">
                  <c:v>0.83581399999999995</c:v>
                </c:pt>
                <c:pt idx="3993">
                  <c:v>0.83578699999999995</c:v>
                </c:pt>
                <c:pt idx="3994">
                  <c:v>0.835785</c:v>
                </c:pt>
                <c:pt idx="3995">
                  <c:v>0.83577900000000005</c:v>
                </c:pt>
                <c:pt idx="3996">
                  <c:v>0.83577500000000005</c:v>
                </c:pt>
                <c:pt idx="3997">
                  <c:v>0.83577400000000002</c:v>
                </c:pt>
                <c:pt idx="3998">
                  <c:v>0.83577400000000002</c:v>
                </c:pt>
                <c:pt idx="3999">
                  <c:v>0.83577599999999996</c:v>
                </c:pt>
                <c:pt idx="4000">
                  <c:v>0.83577599999999996</c:v>
                </c:pt>
                <c:pt idx="4001">
                  <c:v>0.83577800000000002</c:v>
                </c:pt>
                <c:pt idx="4002">
                  <c:v>0.83577900000000005</c:v>
                </c:pt>
                <c:pt idx="4003">
                  <c:v>0.83577699999999999</c:v>
                </c:pt>
                <c:pt idx="4004">
                  <c:v>0.83577699999999999</c:v>
                </c:pt>
                <c:pt idx="4005">
                  <c:v>0.83577699999999999</c:v>
                </c:pt>
                <c:pt idx="4006">
                  <c:v>0.835781</c:v>
                </c:pt>
                <c:pt idx="4007">
                  <c:v>0.83577500000000005</c:v>
                </c:pt>
                <c:pt idx="4008">
                  <c:v>0.83578200000000002</c:v>
                </c:pt>
                <c:pt idx="4009">
                  <c:v>0.835781</c:v>
                </c:pt>
                <c:pt idx="4010">
                  <c:v>0.835781</c:v>
                </c:pt>
                <c:pt idx="4011">
                  <c:v>0.83577999999999997</c:v>
                </c:pt>
                <c:pt idx="4012">
                  <c:v>0.83577900000000005</c:v>
                </c:pt>
                <c:pt idx="4013">
                  <c:v>0.83578600000000003</c:v>
                </c:pt>
                <c:pt idx="4014">
                  <c:v>0.83578399999999997</c:v>
                </c:pt>
                <c:pt idx="4015">
                  <c:v>0.83578699999999995</c:v>
                </c:pt>
                <c:pt idx="4016">
                  <c:v>0.83578300000000005</c:v>
                </c:pt>
                <c:pt idx="4017">
                  <c:v>0.83578600000000003</c:v>
                </c:pt>
                <c:pt idx="4018">
                  <c:v>0.83578600000000003</c:v>
                </c:pt>
                <c:pt idx="4019">
                  <c:v>0.83578699999999995</c:v>
                </c:pt>
                <c:pt idx="4020">
                  <c:v>0.835785</c:v>
                </c:pt>
                <c:pt idx="4021">
                  <c:v>0.835785</c:v>
                </c:pt>
                <c:pt idx="4022">
                  <c:v>0.83578699999999995</c:v>
                </c:pt>
                <c:pt idx="4023">
                  <c:v>0.83578399999999997</c:v>
                </c:pt>
                <c:pt idx="4024">
                  <c:v>0.835785</c:v>
                </c:pt>
                <c:pt idx="4025">
                  <c:v>0.83578399999999997</c:v>
                </c:pt>
                <c:pt idx="4026">
                  <c:v>0.83578699999999995</c:v>
                </c:pt>
                <c:pt idx="4027">
                  <c:v>0.83578699999999995</c:v>
                </c:pt>
                <c:pt idx="4028">
                  <c:v>0.83579899999999996</c:v>
                </c:pt>
                <c:pt idx="4029">
                  <c:v>0.83580699999999997</c:v>
                </c:pt>
                <c:pt idx="4030">
                  <c:v>0.835808</c:v>
                </c:pt>
                <c:pt idx="4031">
                  <c:v>0.83580900000000002</c:v>
                </c:pt>
                <c:pt idx="4032">
                  <c:v>0.83580699999999997</c:v>
                </c:pt>
                <c:pt idx="4033">
                  <c:v>0.83580600000000005</c:v>
                </c:pt>
                <c:pt idx="4034">
                  <c:v>0.83580500000000002</c:v>
                </c:pt>
                <c:pt idx="4035">
                  <c:v>0.83580500000000002</c:v>
                </c:pt>
                <c:pt idx="4036">
                  <c:v>0.835808</c:v>
                </c:pt>
                <c:pt idx="4037">
                  <c:v>0.83580299999999996</c:v>
                </c:pt>
                <c:pt idx="4038">
                  <c:v>0.83580500000000002</c:v>
                </c:pt>
                <c:pt idx="4039">
                  <c:v>0.83580600000000005</c:v>
                </c:pt>
                <c:pt idx="4040">
                  <c:v>0.83580100000000002</c:v>
                </c:pt>
                <c:pt idx="4041">
                  <c:v>0.83579899999999996</c:v>
                </c:pt>
                <c:pt idx="4042">
                  <c:v>0.83580200000000004</c:v>
                </c:pt>
                <c:pt idx="4043">
                  <c:v>0.83580299999999996</c:v>
                </c:pt>
                <c:pt idx="4044">
                  <c:v>0.83580299999999996</c:v>
                </c:pt>
                <c:pt idx="4045">
                  <c:v>0.83580200000000004</c:v>
                </c:pt>
                <c:pt idx="4046">
                  <c:v>0.83580299999999996</c:v>
                </c:pt>
                <c:pt idx="4047">
                  <c:v>0.83580299999999996</c:v>
                </c:pt>
                <c:pt idx="4048">
                  <c:v>0.83580500000000002</c:v>
                </c:pt>
                <c:pt idx="4049">
                  <c:v>0.83579999999999999</c:v>
                </c:pt>
                <c:pt idx="4050">
                  <c:v>0.83580399999999999</c:v>
                </c:pt>
                <c:pt idx="4051">
                  <c:v>0.83580200000000004</c:v>
                </c:pt>
                <c:pt idx="4052">
                  <c:v>0.83580200000000004</c:v>
                </c:pt>
                <c:pt idx="4053">
                  <c:v>0.83580699999999997</c:v>
                </c:pt>
                <c:pt idx="4054">
                  <c:v>0.83580100000000002</c:v>
                </c:pt>
                <c:pt idx="4055">
                  <c:v>0.83580399999999999</c:v>
                </c:pt>
                <c:pt idx="4056">
                  <c:v>0.83580399999999999</c:v>
                </c:pt>
                <c:pt idx="4057">
                  <c:v>0.83580299999999996</c:v>
                </c:pt>
                <c:pt idx="4058">
                  <c:v>0.83580299999999996</c:v>
                </c:pt>
                <c:pt idx="4059">
                  <c:v>0.83580200000000004</c:v>
                </c:pt>
                <c:pt idx="4060">
                  <c:v>0.83580299999999996</c:v>
                </c:pt>
                <c:pt idx="4061">
                  <c:v>0.83580399999999999</c:v>
                </c:pt>
                <c:pt idx="4062">
                  <c:v>0.83580299999999996</c:v>
                </c:pt>
                <c:pt idx="4063">
                  <c:v>0.83580699999999997</c:v>
                </c:pt>
                <c:pt idx="4064">
                  <c:v>0.83580299999999996</c:v>
                </c:pt>
                <c:pt idx="4065">
                  <c:v>0.83580600000000005</c:v>
                </c:pt>
                <c:pt idx="4066">
                  <c:v>0.83580600000000005</c:v>
                </c:pt>
                <c:pt idx="4067">
                  <c:v>0.83580399999999999</c:v>
                </c:pt>
                <c:pt idx="4068">
                  <c:v>0.83580600000000005</c:v>
                </c:pt>
                <c:pt idx="4069">
                  <c:v>0.83580600000000005</c:v>
                </c:pt>
                <c:pt idx="4070">
                  <c:v>0.83580399999999999</c:v>
                </c:pt>
                <c:pt idx="4071">
                  <c:v>0.83581000000000005</c:v>
                </c:pt>
                <c:pt idx="4072">
                  <c:v>0.83580399999999999</c:v>
                </c:pt>
                <c:pt idx="4073">
                  <c:v>0.83580699999999997</c:v>
                </c:pt>
                <c:pt idx="4074">
                  <c:v>0.83580299999999996</c:v>
                </c:pt>
                <c:pt idx="4075">
                  <c:v>0.83580600000000005</c:v>
                </c:pt>
                <c:pt idx="4076">
                  <c:v>0.83580399999999999</c:v>
                </c:pt>
                <c:pt idx="4077">
                  <c:v>0.83580200000000004</c:v>
                </c:pt>
                <c:pt idx="4078">
                  <c:v>0.83580699999999997</c:v>
                </c:pt>
                <c:pt idx="4079">
                  <c:v>0.83582900000000004</c:v>
                </c:pt>
                <c:pt idx="4080">
                  <c:v>0.83584499999999995</c:v>
                </c:pt>
                <c:pt idx="4081">
                  <c:v>0.83584400000000003</c:v>
                </c:pt>
                <c:pt idx="4082">
                  <c:v>0.835843</c:v>
                </c:pt>
                <c:pt idx="4083">
                  <c:v>0.83584199999999997</c:v>
                </c:pt>
                <c:pt idx="4084">
                  <c:v>0.835839</c:v>
                </c:pt>
                <c:pt idx="4085">
                  <c:v>0.835839</c:v>
                </c:pt>
                <c:pt idx="4086">
                  <c:v>0.83584199999999997</c:v>
                </c:pt>
                <c:pt idx="4087">
                  <c:v>0.83584199999999997</c:v>
                </c:pt>
                <c:pt idx="4088">
                  <c:v>0.83584199999999997</c:v>
                </c:pt>
                <c:pt idx="4089">
                  <c:v>0.83584099999999995</c:v>
                </c:pt>
                <c:pt idx="4090">
                  <c:v>0.83584000000000003</c:v>
                </c:pt>
                <c:pt idx="4091">
                  <c:v>0.835839</c:v>
                </c:pt>
                <c:pt idx="4092">
                  <c:v>0.835839</c:v>
                </c:pt>
                <c:pt idx="4093">
                  <c:v>0.83583600000000002</c:v>
                </c:pt>
                <c:pt idx="4094">
                  <c:v>0.83583399999999997</c:v>
                </c:pt>
                <c:pt idx="4095">
                  <c:v>0.83583600000000002</c:v>
                </c:pt>
                <c:pt idx="4096">
                  <c:v>0.83583499999999999</c:v>
                </c:pt>
                <c:pt idx="4097">
                  <c:v>0.83583499999999999</c:v>
                </c:pt>
                <c:pt idx="4098">
                  <c:v>0.83583499999999999</c:v>
                </c:pt>
                <c:pt idx="4099">
                  <c:v>0.83583399999999997</c:v>
                </c:pt>
                <c:pt idx="4100">
                  <c:v>0.83583300000000005</c:v>
                </c:pt>
                <c:pt idx="4101">
                  <c:v>0.83583200000000002</c:v>
                </c:pt>
                <c:pt idx="4102">
                  <c:v>0.83583799999999997</c:v>
                </c:pt>
                <c:pt idx="4103">
                  <c:v>0.83583700000000005</c:v>
                </c:pt>
                <c:pt idx="4104">
                  <c:v>0.83583600000000002</c:v>
                </c:pt>
                <c:pt idx="4105">
                  <c:v>0.83583600000000002</c:v>
                </c:pt>
                <c:pt idx="4106">
                  <c:v>0.835839</c:v>
                </c:pt>
                <c:pt idx="4107">
                  <c:v>0.835839</c:v>
                </c:pt>
                <c:pt idx="4108">
                  <c:v>0.83583700000000005</c:v>
                </c:pt>
                <c:pt idx="4109">
                  <c:v>0.83583399999999997</c:v>
                </c:pt>
                <c:pt idx="4110">
                  <c:v>0.83583499999999999</c:v>
                </c:pt>
                <c:pt idx="4111">
                  <c:v>0.83583600000000002</c:v>
                </c:pt>
                <c:pt idx="4112">
                  <c:v>0.835839</c:v>
                </c:pt>
                <c:pt idx="4113">
                  <c:v>0.83584000000000003</c:v>
                </c:pt>
                <c:pt idx="4114">
                  <c:v>0.83584000000000003</c:v>
                </c:pt>
                <c:pt idx="4115">
                  <c:v>0.83584099999999995</c:v>
                </c:pt>
                <c:pt idx="4116">
                  <c:v>0.83584099999999995</c:v>
                </c:pt>
                <c:pt idx="4117">
                  <c:v>0.83584400000000003</c:v>
                </c:pt>
                <c:pt idx="4118">
                  <c:v>0.83584199999999997</c:v>
                </c:pt>
                <c:pt idx="4119">
                  <c:v>0.83584800000000004</c:v>
                </c:pt>
                <c:pt idx="4120">
                  <c:v>0.83584499999999995</c:v>
                </c:pt>
                <c:pt idx="4121">
                  <c:v>0.83584800000000004</c:v>
                </c:pt>
                <c:pt idx="4122">
                  <c:v>0.83584800000000004</c:v>
                </c:pt>
                <c:pt idx="4123">
                  <c:v>0.83584899999999995</c:v>
                </c:pt>
                <c:pt idx="4124">
                  <c:v>0.83584599999999998</c:v>
                </c:pt>
                <c:pt idx="4125">
                  <c:v>0.83584499999999995</c:v>
                </c:pt>
                <c:pt idx="4126">
                  <c:v>0.83584499999999995</c:v>
                </c:pt>
                <c:pt idx="4127">
                  <c:v>0.83584999999999998</c:v>
                </c:pt>
                <c:pt idx="4128">
                  <c:v>0.83585200000000004</c:v>
                </c:pt>
                <c:pt idx="4129">
                  <c:v>0.83584999999999998</c:v>
                </c:pt>
                <c:pt idx="4130">
                  <c:v>0.83584999999999998</c:v>
                </c:pt>
                <c:pt idx="4131">
                  <c:v>0.83584800000000004</c:v>
                </c:pt>
                <c:pt idx="4132">
                  <c:v>0.83584400000000003</c:v>
                </c:pt>
                <c:pt idx="4133">
                  <c:v>0.83584800000000004</c:v>
                </c:pt>
                <c:pt idx="4134">
                  <c:v>0.83584800000000004</c:v>
                </c:pt>
                <c:pt idx="4135">
                  <c:v>0.83585200000000004</c:v>
                </c:pt>
                <c:pt idx="4136">
                  <c:v>0.83584800000000004</c:v>
                </c:pt>
                <c:pt idx="4137">
                  <c:v>0.83584499999999995</c:v>
                </c:pt>
                <c:pt idx="4138">
                  <c:v>0.83584899999999995</c:v>
                </c:pt>
                <c:pt idx="4139">
                  <c:v>0.83584899999999995</c:v>
                </c:pt>
                <c:pt idx="4140">
                  <c:v>0.83585100000000001</c:v>
                </c:pt>
                <c:pt idx="4141">
                  <c:v>0.83584800000000004</c:v>
                </c:pt>
                <c:pt idx="4142">
                  <c:v>0.83584800000000004</c:v>
                </c:pt>
                <c:pt idx="4143">
                  <c:v>0.83584899999999995</c:v>
                </c:pt>
                <c:pt idx="4144">
                  <c:v>0.83584899999999995</c:v>
                </c:pt>
                <c:pt idx="4145">
                  <c:v>0.83584899999999995</c:v>
                </c:pt>
                <c:pt idx="4146">
                  <c:v>0.83584800000000004</c:v>
                </c:pt>
                <c:pt idx="4147">
                  <c:v>0.83584999999999998</c:v>
                </c:pt>
                <c:pt idx="4148">
                  <c:v>0.83584999999999998</c:v>
                </c:pt>
                <c:pt idx="4149">
                  <c:v>0.83584599999999998</c:v>
                </c:pt>
                <c:pt idx="4150">
                  <c:v>0.83584800000000004</c:v>
                </c:pt>
                <c:pt idx="4151">
                  <c:v>0.83584700000000001</c:v>
                </c:pt>
                <c:pt idx="4152">
                  <c:v>0.83584899999999995</c:v>
                </c:pt>
                <c:pt idx="4153">
                  <c:v>0.83585200000000004</c:v>
                </c:pt>
                <c:pt idx="4154">
                  <c:v>0.83584800000000004</c:v>
                </c:pt>
                <c:pt idx="4155">
                  <c:v>0.83584700000000001</c:v>
                </c:pt>
                <c:pt idx="4156">
                  <c:v>0.83584800000000004</c:v>
                </c:pt>
                <c:pt idx="4157">
                  <c:v>0.83584499999999995</c:v>
                </c:pt>
                <c:pt idx="4158">
                  <c:v>0.83584499999999995</c:v>
                </c:pt>
                <c:pt idx="4159">
                  <c:v>0.83584400000000003</c:v>
                </c:pt>
                <c:pt idx="4160">
                  <c:v>0.83584599999999998</c:v>
                </c:pt>
                <c:pt idx="4161">
                  <c:v>0.83584499999999995</c:v>
                </c:pt>
                <c:pt idx="4162">
                  <c:v>0.83584599999999998</c:v>
                </c:pt>
                <c:pt idx="4163">
                  <c:v>0.83584400000000003</c:v>
                </c:pt>
                <c:pt idx="4164">
                  <c:v>0.83584499999999995</c:v>
                </c:pt>
                <c:pt idx="4165">
                  <c:v>0.83584599999999998</c:v>
                </c:pt>
                <c:pt idx="4166">
                  <c:v>0.835843</c:v>
                </c:pt>
                <c:pt idx="4167">
                  <c:v>0.83584499999999995</c:v>
                </c:pt>
                <c:pt idx="4168">
                  <c:v>0.83584400000000003</c:v>
                </c:pt>
                <c:pt idx="4169">
                  <c:v>0.83584800000000004</c:v>
                </c:pt>
                <c:pt idx="4170">
                  <c:v>0.83584599999999998</c:v>
                </c:pt>
                <c:pt idx="4171">
                  <c:v>0.83584499999999995</c:v>
                </c:pt>
                <c:pt idx="4172">
                  <c:v>0.83584700000000001</c:v>
                </c:pt>
                <c:pt idx="4173">
                  <c:v>0.83584599999999998</c:v>
                </c:pt>
                <c:pt idx="4174">
                  <c:v>0.83584499999999995</c:v>
                </c:pt>
                <c:pt idx="4175">
                  <c:v>0.83584499999999995</c:v>
                </c:pt>
                <c:pt idx="4176">
                  <c:v>0.83584199999999997</c:v>
                </c:pt>
                <c:pt idx="4177">
                  <c:v>0.83584199999999997</c:v>
                </c:pt>
                <c:pt idx="4178">
                  <c:v>0.83584099999999995</c:v>
                </c:pt>
                <c:pt idx="4179">
                  <c:v>0.835843</c:v>
                </c:pt>
                <c:pt idx="4180">
                  <c:v>0.83584199999999997</c:v>
                </c:pt>
                <c:pt idx="4181">
                  <c:v>0.83584400000000003</c:v>
                </c:pt>
                <c:pt idx="4182">
                  <c:v>0.83584400000000003</c:v>
                </c:pt>
                <c:pt idx="4183">
                  <c:v>0.835843</c:v>
                </c:pt>
                <c:pt idx="4184">
                  <c:v>0.83583799999999997</c:v>
                </c:pt>
                <c:pt idx="4185">
                  <c:v>0.83583700000000005</c:v>
                </c:pt>
                <c:pt idx="4186">
                  <c:v>0.83584099999999995</c:v>
                </c:pt>
                <c:pt idx="4187">
                  <c:v>0.83584199999999997</c:v>
                </c:pt>
                <c:pt idx="4188">
                  <c:v>0.83583700000000005</c:v>
                </c:pt>
                <c:pt idx="4189">
                  <c:v>0.83583799999999997</c:v>
                </c:pt>
                <c:pt idx="4190">
                  <c:v>0.83584000000000003</c:v>
                </c:pt>
                <c:pt idx="4191">
                  <c:v>0.83583700000000005</c:v>
                </c:pt>
                <c:pt idx="4192">
                  <c:v>0.83583499999999999</c:v>
                </c:pt>
                <c:pt idx="4193">
                  <c:v>0.83583200000000002</c:v>
                </c:pt>
                <c:pt idx="4194">
                  <c:v>0.83583300000000005</c:v>
                </c:pt>
                <c:pt idx="4195">
                  <c:v>0.83583600000000002</c:v>
                </c:pt>
                <c:pt idx="4196">
                  <c:v>0.83582699999999999</c:v>
                </c:pt>
                <c:pt idx="4197">
                  <c:v>0.83583099999999999</c:v>
                </c:pt>
                <c:pt idx="4198">
                  <c:v>0.83583200000000002</c:v>
                </c:pt>
                <c:pt idx="4199">
                  <c:v>0.83582999999999996</c:v>
                </c:pt>
                <c:pt idx="4200">
                  <c:v>0.83583099999999999</c:v>
                </c:pt>
                <c:pt idx="4201">
                  <c:v>0.83583300000000005</c:v>
                </c:pt>
                <c:pt idx="4202">
                  <c:v>0.83582800000000002</c:v>
                </c:pt>
                <c:pt idx="4203">
                  <c:v>0.83582999999999996</c:v>
                </c:pt>
                <c:pt idx="4204">
                  <c:v>0.83582999999999996</c:v>
                </c:pt>
                <c:pt idx="4205">
                  <c:v>0.83583300000000005</c:v>
                </c:pt>
                <c:pt idx="4206">
                  <c:v>0.83582800000000002</c:v>
                </c:pt>
                <c:pt idx="4207">
                  <c:v>0.83582699999999999</c:v>
                </c:pt>
                <c:pt idx="4208">
                  <c:v>0.83582800000000002</c:v>
                </c:pt>
                <c:pt idx="4209">
                  <c:v>0.83582800000000002</c:v>
                </c:pt>
                <c:pt idx="4210">
                  <c:v>0.83582900000000004</c:v>
                </c:pt>
                <c:pt idx="4211">
                  <c:v>0.83582599999999996</c:v>
                </c:pt>
                <c:pt idx="4212">
                  <c:v>0.83582699999999999</c:v>
                </c:pt>
                <c:pt idx="4213">
                  <c:v>0.83582599999999996</c:v>
                </c:pt>
                <c:pt idx="4214">
                  <c:v>0.83582699999999999</c:v>
                </c:pt>
                <c:pt idx="4215">
                  <c:v>0.83582599999999996</c:v>
                </c:pt>
                <c:pt idx="4216">
                  <c:v>0.83582599999999996</c:v>
                </c:pt>
                <c:pt idx="4217">
                  <c:v>0.83582599999999996</c:v>
                </c:pt>
                <c:pt idx="4218">
                  <c:v>0.83582599999999996</c:v>
                </c:pt>
                <c:pt idx="4219">
                  <c:v>0.83582400000000001</c:v>
                </c:pt>
                <c:pt idx="4220">
                  <c:v>0.83582299999999998</c:v>
                </c:pt>
                <c:pt idx="4221">
                  <c:v>0.83582199999999995</c:v>
                </c:pt>
                <c:pt idx="4222">
                  <c:v>0.83582299999999998</c:v>
                </c:pt>
                <c:pt idx="4223">
                  <c:v>0.83582299999999998</c:v>
                </c:pt>
                <c:pt idx="4224">
                  <c:v>0.83582199999999995</c:v>
                </c:pt>
                <c:pt idx="4225">
                  <c:v>0.83581799999999995</c:v>
                </c:pt>
                <c:pt idx="4226">
                  <c:v>0.83581899999999998</c:v>
                </c:pt>
                <c:pt idx="4227">
                  <c:v>0.835816</c:v>
                </c:pt>
                <c:pt idx="4228">
                  <c:v>0.83581399999999995</c:v>
                </c:pt>
                <c:pt idx="4229">
                  <c:v>0.83581499999999997</c:v>
                </c:pt>
                <c:pt idx="4230">
                  <c:v>0.83581099999999997</c:v>
                </c:pt>
                <c:pt idx="4231">
                  <c:v>0.83581099999999997</c:v>
                </c:pt>
                <c:pt idx="4232">
                  <c:v>0.83581099999999997</c:v>
                </c:pt>
                <c:pt idx="4233">
                  <c:v>0.83580900000000002</c:v>
                </c:pt>
                <c:pt idx="4234">
                  <c:v>0.83580600000000005</c:v>
                </c:pt>
                <c:pt idx="4235">
                  <c:v>0.835808</c:v>
                </c:pt>
                <c:pt idx="4236">
                  <c:v>0.83580500000000002</c:v>
                </c:pt>
                <c:pt idx="4237">
                  <c:v>0.83580500000000002</c:v>
                </c:pt>
                <c:pt idx="4238">
                  <c:v>0.83580600000000005</c:v>
                </c:pt>
                <c:pt idx="4239">
                  <c:v>0.83580699999999997</c:v>
                </c:pt>
                <c:pt idx="4240">
                  <c:v>0.83580500000000002</c:v>
                </c:pt>
                <c:pt idx="4241">
                  <c:v>0.83580299999999996</c:v>
                </c:pt>
                <c:pt idx="4242">
                  <c:v>0.83580699999999997</c:v>
                </c:pt>
                <c:pt idx="4243">
                  <c:v>0.83580500000000002</c:v>
                </c:pt>
                <c:pt idx="4244">
                  <c:v>0.83580600000000005</c:v>
                </c:pt>
                <c:pt idx="4245">
                  <c:v>0.83580600000000005</c:v>
                </c:pt>
                <c:pt idx="4246">
                  <c:v>0.835808</c:v>
                </c:pt>
                <c:pt idx="4247">
                  <c:v>0.835808</c:v>
                </c:pt>
                <c:pt idx="4248">
                  <c:v>0.83580900000000002</c:v>
                </c:pt>
                <c:pt idx="4249">
                  <c:v>0.83581000000000005</c:v>
                </c:pt>
                <c:pt idx="4250">
                  <c:v>0.835816</c:v>
                </c:pt>
                <c:pt idx="4251">
                  <c:v>0.83581300000000003</c:v>
                </c:pt>
                <c:pt idx="4252">
                  <c:v>0.83581799999999995</c:v>
                </c:pt>
                <c:pt idx="4253">
                  <c:v>0.835816</c:v>
                </c:pt>
                <c:pt idx="4254">
                  <c:v>0.83581700000000003</c:v>
                </c:pt>
                <c:pt idx="4255">
                  <c:v>0.83582299999999998</c:v>
                </c:pt>
                <c:pt idx="4256">
                  <c:v>0.83581899999999998</c:v>
                </c:pt>
                <c:pt idx="4257">
                  <c:v>0.83582199999999995</c:v>
                </c:pt>
                <c:pt idx="4258">
                  <c:v>0.83582100000000004</c:v>
                </c:pt>
                <c:pt idx="4259">
                  <c:v>0.83582500000000004</c:v>
                </c:pt>
                <c:pt idx="4260">
                  <c:v>0.83582800000000002</c:v>
                </c:pt>
                <c:pt idx="4261">
                  <c:v>0.83582699999999999</c:v>
                </c:pt>
                <c:pt idx="4262">
                  <c:v>0.83582599999999996</c:v>
                </c:pt>
                <c:pt idx="4263">
                  <c:v>0.83582999999999996</c:v>
                </c:pt>
                <c:pt idx="4264">
                  <c:v>0.83583099999999999</c:v>
                </c:pt>
                <c:pt idx="4265">
                  <c:v>0.83582900000000004</c:v>
                </c:pt>
                <c:pt idx="4266">
                  <c:v>0.83582999999999996</c:v>
                </c:pt>
                <c:pt idx="4267">
                  <c:v>0.83582999999999996</c:v>
                </c:pt>
                <c:pt idx="4268">
                  <c:v>0.83582699999999999</c:v>
                </c:pt>
                <c:pt idx="4269">
                  <c:v>0.83582999999999996</c:v>
                </c:pt>
                <c:pt idx="4270">
                  <c:v>0.83583099999999999</c:v>
                </c:pt>
                <c:pt idx="4271">
                  <c:v>0.83583300000000005</c:v>
                </c:pt>
                <c:pt idx="4272">
                  <c:v>0.83582999999999996</c:v>
                </c:pt>
                <c:pt idx="4273">
                  <c:v>0.83583200000000002</c:v>
                </c:pt>
                <c:pt idx="4274">
                  <c:v>0.83583200000000002</c:v>
                </c:pt>
                <c:pt idx="4275">
                  <c:v>0.83582999999999996</c:v>
                </c:pt>
                <c:pt idx="4276">
                  <c:v>0.83583300000000005</c:v>
                </c:pt>
                <c:pt idx="4277">
                  <c:v>0.83582800000000002</c:v>
                </c:pt>
                <c:pt idx="4278">
                  <c:v>0.83583099999999999</c:v>
                </c:pt>
                <c:pt idx="4279">
                  <c:v>0.83583600000000002</c:v>
                </c:pt>
                <c:pt idx="4280">
                  <c:v>0.83583399999999997</c:v>
                </c:pt>
                <c:pt idx="4281">
                  <c:v>0.83583300000000005</c:v>
                </c:pt>
                <c:pt idx="4282">
                  <c:v>0.83583399999999997</c:v>
                </c:pt>
                <c:pt idx="4283">
                  <c:v>0.83583799999999997</c:v>
                </c:pt>
                <c:pt idx="4284">
                  <c:v>0.83583300000000005</c:v>
                </c:pt>
                <c:pt idx="4285">
                  <c:v>0.83583700000000005</c:v>
                </c:pt>
                <c:pt idx="4286">
                  <c:v>0.83583300000000005</c:v>
                </c:pt>
                <c:pt idx="4287">
                  <c:v>0.83583300000000005</c:v>
                </c:pt>
                <c:pt idx="4288">
                  <c:v>0.83583499999999999</c:v>
                </c:pt>
                <c:pt idx="4289">
                  <c:v>0.83583399999999997</c:v>
                </c:pt>
                <c:pt idx="4290">
                  <c:v>0.835839</c:v>
                </c:pt>
                <c:pt idx="4291">
                  <c:v>0.83583600000000002</c:v>
                </c:pt>
                <c:pt idx="4292">
                  <c:v>0.83583300000000005</c:v>
                </c:pt>
                <c:pt idx="4293">
                  <c:v>0.83583300000000005</c:v>
                </c:pt>
                <c:pt idx="4294">
                  <c:v>0.83583499999999999</c:v>
                </c:pt>
                <c:pt idx="4295">
                  <c:v>0.83583700000000005</c:v>
                </c:pt>
                <c:pt idx="4296">
                  <c:v>0.83583600000000002</c:v>
                </c:pt>
                <c:pt idx="4297">
                  <c:v>0.83583200000000002</c:v>
                </c:pt>
                <c:pt idx="4298">
                  <c:v>0.83583399999999997</c:v>
                </c:pt>
                <c:pt idx="4299">
                  <c:v>0.83583399999999997</c:v>
                </c:pt>
                <c:pt idx="4300">
                  <c:v>0.83582999999999996</c:v>
                </c:pt>
                <c:pt idx="4301">
                  <c:v>0.83583399999999997</c:v>
                </c:pt>
                <c:pt idx="4302">
                  <c:v>0.83583300000000005</c:v>
                </c:pt>
                <c:pt idx="4303">
                  <c:v>0.83583300000000005</c:v>
                </c:pt>
                <c:pt idx="4304">
                  <c:v>0.83583600000000002</c:v>
                </c:pt>
                <c:pt idx="4305">
                  <c:v>0.83583399999999997</c:v>
                </c:pt>
                <c:pt idx="4306">
                  <c:v>0.83583300000000005</c:v>
                </c:pt>
                <c:pt idx="4307">
                  <c:v>0.83583300000000005</c:v>
                </c:pt>
                <c:pt idx="4308">
                  <c:v>0.83583200000000002</c:v>
                </c:pt>
                <c:pt idx="4309">
                  <c:v>0.83583099999999999</c:v>
                </c:pt>
                <c:pt idx="4310">
                  <c:v>0.83583099999999999</c:v>
                </c:pt>
                <c:pt idx="4311">
                  <c:v>0.83582800000000002</c:v>
                </c:pt>
                <c:pt idx="4312">
                  <c:v>0.83582900000000004</c:v>
                </c:pt>
                <c:pt idx="4313">
                  <c:v>0.83582599999999996</c:v>
                </c:pt>
                <c:pt idx="4314">
                  <c:v>0.83582999999999996</c:v>
                </c:pt>
                <c:pt idx="4315">
                  <c:v>0.83582900000000004</c:v>
                </c:pt>
                <c:pt idx="4316">
                  <c:v>0.83582900000000004</c:v>
                </c:pt>
                <c:pt idx="4317">
                  <c:v>0.83582800000000002</c:v>
                </c:pt>
                <c:pt idx="4318">
                  <c:v>0.83582599999999996</c:v>
                </c:pt>
                <c:pt idx="4319">
                  <c:v>0.83582699999999999</c:v>
                </c:pt>
                <c:pt idx="4320">
                  <c:v>0.83582900000000004</c:v>
                </c:pt>
                <c:pt idx="4321">
                  <c:v>0.83582900000000004</c:v>
                </c:pt>
                <c:pt idx="4322">
                  <c:v>0.83582599999999996</c:v>
                </c:pt>
                <c:pt idx="4323">
                  <c:v>0.83582599999999996</c:v>
                </c:pt>
                <c:pt idx="4324">
                  <c:v>0.83582699999999999</c:v>
                </c:pt>
                <c:pt idx="4325">
                  <c:v>0.83582800000000002</c:v>
                </c:pt>
                <c:pt idx="4326">
                  <c:v>0.83582599999999996</c:v>
                </c:pt>
                <c:pt idx="4327">
                  <c:v>0.83582900000000004</c:v>
                </c:pt>
                <c:pt idx="4328">
                  <c:v>0.83582500000000004</c:v>
                </c:pt>
                <c:pt idx="4329">
                  <c:v>0.83582299999999998</c:v>
                </c:pt>
                <c:pt idx="4330">
                  <c:v>0.83582599999999996</c:v>
                </c:pt>
                <c:pt idx="4331">
                  <c:v>0.83582299999999998</c:v>
                </c:pt>
                <c:pt idx="4332">
                  <c:v>0.83582400000000001</c:v>
                </c:pt>
                <c:pt idx="4333">
                  <c:v>0.83582299999999998</c:v>
                </c:pt>
                <c:pt idx="4334">
                  <c:v>0.83582100000000004</c:v>
                </c:pt>
                <c:pt idx="4335">
                  <c:v>0.83582199999999995</c:v>
                </c:pt>
                <c:pt idx="4336">
                  <c:v>0.83582299999999998</c:v>
                </c:pt>
                <c:pt idx="4337">
                  <c:v>0.83582299999999998</c:v>
                </c:pt>
                <c:pt idx="4338">
                  <c:v>0.83582199999999995</c:v>
                </c:pt>
                <c:pt idx="4339">
                  <c:v>0.83582100000000004</c:v>
                </c:pt>
                <c:pt idx="4340">
                  <c:v>0.835816</c:v>
                </c:pt>
                <c:pt idx="4341">
                  <c:v>0.83582199999999995</c:v>
                </c:pt>
                <c:pt idx="4342">
                  <c:v>0.83581799999999995</c:v>
                </c:pt>
                <c:pt idx="4343">
                  <c:v>0.83582100000000004</c:v>
                </c:pt>
                <c:pt idx="4344">
                  <c:v>0.83581899999999998</c:v>
                </c:pt>
                <c:pt idx="4345">
                  <c:v>0.83582100000000004</c:v>
                </c:pt>
                <c:pt idx="4346">
                  <c:v>0.83582000000000001</c:v>
                </c:pt>
                <c:pt idx="4347">
                  <c:v>0.83582000000000001</c:v>
                </c:pt>
                <c:pt idx="4348">
                  <c:v>0.835816</c:v>
                </c:pt>
                <c:pt idx="4349">
                  <c:v>0.835816</c:v>
                </c:pt>
                <c:pt idx="4350">
                  <c:v>0.83581700000000003</c:v>
                </c:pt>
                <c:pt idx="4351">
                  <c:v>0.83581899999999998</c:v>
                </c:pt>
                <c:pt idx="4352">
                  <c:v>0.83581700000000003</c:v>
                </c:pt>
                <c:pt idx="4353">
                  <c:v>0.83581700000000003</c:v>
                </c:pt>
                <c:pt idx="4354">
                  <c:v>0.83581899999999998</c:v>
                </c:pt>
                <c:pt idx="4355">
                  <c:v>0.83581899999999998</c:v>
                </c:pt>
                <c:pt idx="4356">
                  <c:v>0.83581899999999998</c:v>
                </c:pt>
                <c:pt idx="4357">
                  <c:v>0.835816</c:v>
                </c:pt>
                <c:pt idx="4358">
                  <c:v>0.83581899999999998</c:v>
                </c:pt>
                <c:pt idx="4359">
                  <c:v>0.83581700000000003</c:v>
                </c:pt>
                <c:pt idx="4360">
                  <c:v>0.83581799999999995</c:v>
                </c:pt>
                <c:pt idx="4361">
                  <c:v>0.835816</c:v>
                </c:pt>
                <c:pt idx="4362">
                  <c:v>0.83582000000000001</c:v>
                </c:pt>
                <c:pt idx="4363">
                  <c:v>0.83581399999999995</c:v>
                </c:pt>
                <c:pt idx="4364">
                  <c:v>0.83581499999999997</c:v>
                </c:pt>
                <c:pt idx="4365">
                  <c:v>0.83581300000000003</c:v>
                </c:pt>
                <c:pt idx="4366">
                  <c:v>0.835812</c:v>
                </c:pt>
                <c:pt idx="4367">
                  <c:v>0.835812</c:v>
                </c:pt>
                <c:pt idx="4368">
                  <c:v>0.835812</c:v>
                </c:pt>
                <c:pt idx="4369">
                  <c:v>0.835808</c:v>
                </c:pt>
                <c:pt idx="4370">
                  <c:v>0.83581000000000005</c:v>
                </c:pt>
                <c:pt idx="4371">
                  <c:v>0.83580900000000002</c:v>
                </c:pt>
                <c:pt idx="4372">
                  <c:v>0.835812</c:v>
                </c:pt>
                <c:pt idx="4373">
                  <c:v>0.83581000000000005</c:v>
                </c:pt>
                <c:pt idx="4374">
                  <c:v>0.83580900000000002</c:v>
                </c:pt>
                <c:pt idx="4375">
                  <c:v>0.83580900000000002</c:v>
                </c:pt>
                <c:pt idx="4376">
                  <c:v>0.835812</c:v>
                </c:pt>
                <c:pt idx="4377">
                  <c:v>0.83581000000000005</c:v>
                </c:pt>
                <c:pt idx="4378">
                  <c:v>0.835812</c:v>
                </c:pt>
                <c:pt idx="4379">
                  <c:v>0.83581399999999995</c:v>
                </c:pt>
                <c:pt idx="4380">
                  <c:v>0.835812</c:v>
                </c:pt>
                <c:pt idx="4381">
                  <c:v>0.835816</c:v>
                </c:pt>
                <c:pt idx="4382">
                  <c:v>0.83582100000000004</c:v>
                </c:pt>
                <c:pt idx="4383">
                  <c:v>0.83582000000000001</c:v>
                </c:pt>
                <c:pt idx="4384">
                  <c:v>0.835816</c:v>
                </c:pt>
                <c:pt idx="4385">
                  <c:v>0.83582000000000001</c:v>
                </c:pt>
                <c:pt idx="4386">
                  <c:v>0.83582000000000001</c:v>
                </c:pt>
                <c:pt idx="4387">
                  <c:v>0.83582000000000001</c:v>
                </c:pt>
                <c:pt idx="4388">
                  <c:v>0.83582500000000004</c:v>
                </c:pt>
                <c:pt idx="4389">
                  <c:v>0.83582800000000002</c:v>
                </c:pt>
                <c:pt idx="4390">
                  <c:v>0.83582900000000004</c:v>
                </c:pt>
                <c:pt idx="4391">
                  <c:v>0.83582900000000004</c:v>
                </c:pt>
                <c:pt idx="4392">
                  <c:v>0.83582999999999996</c:v>
                </c:pt>
                <c:pt idx="4393">
                  <c:v>0.83582900000000004</c:v>
                </c:pt>
                <c:pt idx="4394">
                  <c:v>0.83582900000000004</c:v>
                </c:pt>
                <c:pt idx="4395">
                  <c:v>0.83582900000000004</c:v>
                </c:pt>
                <c:pt idx="4396">
                  <c:v>0.83583200000000002</c:v>
                </c:pt>
                <c:pt idx="4397">
                  <c:v>0.83583300000000005</c:v>
                </c:pt>
                <c:pt idx="4398">
                  <c:v>0.83583200000000002</c:v>
                </c:pt>
                <c:pt idx="4399">
                  <c:v>0.83582999999999996</c:v>
                </c:pt>
                <c:pt idx="4400">
                  <c:v>0.83583300000000005</c:v>
                </c:pt>
                <c:pt idx="4401">
                  <c:v>0.83583099999999999</c:v>
                </c:pt>
                <c:pt idx="4402">
                  <c:v>0.83583399999999997</c:v>
                </c:pt>
                <c:pt idx="4403">
                  <c:v>0.83583099999999999</c:v>
                </c:pt>
                <c:pt idx="4404">
                  <c:v>0.83583499999999999</c:v>
                </c:pt>
                <c:pt idx="4405">
                  <c:v>0.83583600000000002</c:v>
                </c:pt>
                <c:pt idx="4406">
                  <c:v>0.83583300000000005</c:v>
                </c:pt>
                <c:pt idx="4407">
                  <c:v>0.83583300000000005</c:v>
                </c:pt>
                <c:pt idx="4408">
                  <c:v>0.83583300000000005</c:v>
                </c:pt>
                <c:pt idx="4409">
                  <c:v>0.83583300000000005</c:v>
                </c:pt>
                <c:pt idx="4410">
                  <c:v>0.83583200000000002</c:v>
                </c:pt>
                <c:pt idx="4411">
                  <c:v>0.83583200000000002</c:v>
                </c:pt>
                <c:pt idx="4412">
                  <c:v>0.83583200000000002</c:v>
                </c:pt>
                <c:pt idx="4413">
                  <c:v>0.83583300000000005</c:v>
                </c:pt>
                <c:pt idx="4414">
                  <c:v>0.83582800000000002</c:v>
                </c:pt>
                <c:pt idx="4415">
                  <c:v>0.83583099999999999</c:v>
                </c:pt>
                <c:pt idx="4416">
                  <c:v>0.83582999999999996</c:v>
                </c:pt>
                <c:pt idx="4417">
                  <c:v>0.83583399999999997</c:v>
                </c:pt>
                <c:pt idx="4418">
                  <c:v>0.83583200000000002</c:v>
                </c:pt>
                <c:pt idx="4419">
                  <c:v>0.83582900000000004</c:v>
                </c:pt>
                <c:pt idx="4420">
                  <c:v>0.83583099999999999</c:v>
                </c:pt>
                <c:pt idx="4421">
                  <c:v>0.83582900000000004</c:v>
                </c:pt>
                <c:pt idx="4422">
                  <c:v>0.83582999999999996</c:v>
                </c:pt>
                <c:pt idx="4423">
                  <c:v>0.83583099999999999</c:v>
                </c:pt>
                <c:pt idx="4424">
                  <c:v>0.83582800000000002</c:v>
                </c:pt>
                <c:pt idx="4425">
                  <c:v>0.83582699999999999</c:v>
                </c:pt>
                <c:pt idx="4426">
                  <c:v>0.83582500000000004</c:v>
                </c:pt>
                <c:pt idx="4427">
                  <c:v>0.83582599999999996</c:v>
                </c:pt>
                <c:pt idx="4428">
                  <c:v>0.83582500000000004</c:v>
                </c:pt>
                <c:pt idx="4429">
                  <c:v>0.83582500000000004</c:v>
                </c:pt>
                <c:pt idx="4430">
                  <c:v>0.83582599999999996</c:v>
                </c:pt>
                <c:pt idx="4431">
                  <c:v>0.83582800000000002</c:v>
                </c:pt>
                <c:pt idx="4432">
                  <c:v>0.83582500000000004</c:v>
                </c:pt>
                <c:pt idx="4433">
                  <c:v>0.83582599999999996</c:v>
                </c:pt>
                <c:pt idx="4434">
                  <c:v>0.83582299999999998</c:v>
                </c:pt>
                <c:pt idx="4435">
                  <c:v>0.83582699999999999</c:v>
                </c:pt>
                <c:pt idx="4436">
                  <c:v>0.83582400000000001</c:v>
                </c:pt>
                <c:pt idx="4437">
                  <c:v>0.83582500000000004</c:v>
                </c:pt>
                <c:pt idx="4438">
                  <c:v>0.83582500000000004</c:v>
                </c:pt>
                <c:pt idx="4439">
                  <c:v>0.83582400000000001</c:v>
                </c:pt>
                <c:pt idx="4440">
                  <c:v>0.83582800000000002</c:v>
                </c:pt>
                <c:pt idx="4441">
                  <c:v>0.83582199999999995</c:v>
                </c:pt>
                <c:pt idx="4442">
                  <c:v>0.83582500000000004</c:v>
                </c:pt>
                <c:pt idx="4443">
                  <c:v>0.83582199999999995</c:v>
                </c:pt>
                <c:pt idx="4444">
                  <c:v>0.83582599999999996</c:v>
                </c:pt>
                <c:pt idx="4445">
                  <c:v>0.83582900000000004</c:v>
                </c:pt>
                <c:pt idx="4446">
                  <c:v>0.83582199999999995</c:v>
                </c:pt>
                <c:pt idx="4447">
                  <c:v>0.83582400000000001</c:v>
                </c:pt>
                <c:pt idx="4448">
                  <c:v>0.83582100000000004</c:v>
                </c:pt>
                <c:pt idx="4449">
                  <c:v>0.83582299999999998</c:v>
                </c:pt>
                <c:pt idx="4450">
                  <c:v>0.83582299999999998</c:v>
                </c:pt>
                <c:pt idx="4451">
                  <c:v>0.83582599999999996</c:v>
                </c:pt>
                <c:pt idx="4452">
                  <c:v>0.83582400000000001</c:v>
                </c:pt>
                <c:pt idx="4453">
                  <c:v>0.83582199999999995</c:v>
                </c:pt>
                <c:pt idx="4454">
                  <c:v>0.83582100000000004</c:v>
                </c:pt>
                <c:pt idx="4455">
                  <c:v>0.83582299999999998</c:v>
                </c:pt>
                <c:pt idx="4456">
                  <c:v>0.83582299999999998</c:v>
                </c:pt>
                <c:pt idx="4457">
                  <c:v>0.83582100000000004</c:v>
                </c:pt>
                <c:pt idx="4458">
                  <c:v>0.83582299999999998</c:v>
                </c:pt>
                <c:pt idx="4459">
                  <c:v>0.83582100000000004</c:v>
                </c:pt>
                <c:pt idx="4460">
                  <c:v>0.83582299999999998</c:v>
                </c:pt>
                <c:pt idx="4461">
                  <c:v>0.83582199999999995</c:v>
                </c:pt>
                <c:pt idx="4462">
                  <c:v>0.83582199999999995</c:v>
                </c:pt>
                <c:pt idx="4463">
                  <c:v>0.83581799999999995</c:v>
                </c:pt>
                <c:pt idx="4464">
                  <c:v>0.83581799999999995</c:v>
                </c:pt>
                <c:pt idx="4465">
                  <c:v>0.83581700000000003</c:v>
                </c:pt>
                <c:pt idx="4466">
                  <c:v>0.83581499999999997</c:v>
                </c:pt>
                <c:pt idx="4467">
                  <c:v>0.83582000000000001</c:v>
                </c:pt>
                <c:pt idx="4468">
                  <c:v>0.83581899999999998</c:v>
                </c:pt>
                <c:pt idx="4469">
                  <c:v>0.83581899999999998</c:v>
                </c:pt>
                <c:pt idx="4470">
                  <c:v>0.83581899999999998</c:v>
                </c:pt>
                <c:pt idx="4471">
                  <c:v>0.83582199999999995</c:v>
                </c:pt>
                <c:pt idx="4472">
                  <c:v>0.83582100000000004</c:v>
                </c:pt>
                <c:pt idx="4473">
                  <c:v>0.83581899999999998</c:v>
                </c:pt>
                <c:pt idx="4474">
                  <c:v>0.83581899999999998</c:v>
                </c:pt>
                <c:pt idx="4475">
                  <c:v>0.83581799999999995</c:v>
                </c:pt>
                <c:pt idx="4476">
                  <c:v>0.83582100000000004</c:v>
                </c:pt>
                <c:pt idx="4477">
                  <c:v>0.83581799999999995</c:v>
                </c:pt>
                <c:pt idx="4478">
                  <c:v>0.83581799999999995</c:v>
                </c:pt>
                <c:pt idx="4479">
                  <c:v>0.83581799999999995</c:v>
                </c:pt>
                <c:pt idx="4480">
                  <c:v>0.835816</c:v>
                </c:pt>
                <c:pt idx="4481">
                  <c:v>0.83581700000000003</c:v>
                </c:pt>
                <c:pt idx="4482">
                  <c:v>0.83581700000000003</c:v>
                </c:pt>
                <c:pt idx="4483">
                  <c:v>0.83581799999999995</c:v>
                </c:pt>
                <c:pt idx="4484">
                  <c:v>0.83581799999999995</c:v>
                </c:pt>
                <c:pt idx="4485">
                  <c:v>0.83581499999999997</c:v>
                </c:pt>
                <c:pt idx="4486">
                  <c:v>0.83581099999999997</c:v>
                </c:pt>
                <c:pt idx="4487">
                  <c:v>0.83581000000000005</c:v>
                </c:pt>
                <c:pt idx="4488">
                  <c:v>0.83580900000000002</c:v>
                </c:pt>
                <c:pt idx="4489">
                  <c:v>0.835812</c:v>
                </c:pt>
                <c:pt idx="4490">
                  <c:v>0.83581000000000005</c:v>
                </c:pt>
                <c:pt idx="4491">
                  <c:v>0.83581000000000005</c:v>
                </c:pt>
                <c:pt idx="4492">
                  <c:v>0.83580600000000005</c:v>
                </c:pt>
                <c:pt idx="4493">
                  <c:v>0.83580900000000002</c:v>
                </c:pt>
                <c:pt idx="4494">
                  <c:v>0.83580699999999997</c:v>
                </c:pt>
                <c:pt idx="4495">
                  <c:v>0.83580699999999997</c:v>
                </c:pt>
                <c:pt idx="4496">
                  <c:v>0.83580699999999997</c:v>
                </c:pt>
                <c:pt idx="4497">
                  <c:v>0.83580100000000002</c:v>
                </c:pt>
                <c:pt idx="4498">
                  <c:v>0.83579999999999999</c:v>
                </c:pt>
                <c:pt idx="4499">
                  <c:v>0.83580100000000002</c:v>
                </c:pt>
                <c:pt idx="4500">
                  <c:v>0.83579700000000001</c:v>
                </c:pt>
                <c:pt idx="4501">
                  <c:v>0.83579999999999999</c:v>
                </c:pt>
                <c:pt idx="4502">
                  <c:v>0.83580399999999999</c:v>
                </c:pt>
                <c:pt idx="4503">
                  <c:v>0.83579899999999996</c:v>
                </c:pt>
                <c:pt idx="4504">
                  <c:v>0.83579899999999996</c:v>
                </c:pt>
                <c:pt idx="4505">
                  <c:v>0.83579800000000004</c:v>
                </c:pt>
                <c:pt idx="4506">
                  <c:v>0.83579700000000001</c:v>
                </c:pt>
                <c:pt idx="4507">
                  <c:v>0.83579499999999995</c:v>
                </c:pt>
                <c:pt idx="4508">
                  <c:v>0.83579800000000004</c:v>
                </c:pt>
                <c:pt idx="4509">
                  <c:v>0.83580100000000002</c:v>
                </c:pt>
                <c:pt idx="4510">
                  <c:v>0.83580299999999996</c:v>
                </c:pt>
                <c:pt idx="4511">
                  <c:v>0.835808</c:v>
                </c:pt>
                <c:pt idx="4512">
                  <c:v>0.83580399999999999</c:v>
                </c:pt>
                <c:pt idx="4513">
                  <c:v>0.83580900000000002</c:v>
                </c:pt>
                <c:pt idx="4514">
                  <c:v>0.835808</c:v>
                </c:pt>
                <c:pt idx="4515">
                  <c:v>0.835808</c:v>
                </c:pt>
                <c:pt idx="4516">
                  <c:v>0.83581000000000005</c:v>
                </c:pt>
                <c:pt idx="4517">
                  <c:v>0.835808</c:v>
                </c:pt>
                <c:pt idx="4518">
                  <c:v>0.83581300000000003</c:v>
                </c:pt>
                <c:pt idx="4519">
                  <c:v>0.835812</c:v>
                </c:pt>
                <c:pt idx="4520">
                  <c:v>0.83581399999999995</c:v>
                </c:pt>
                <c:pt idx="4521">
                  <c:v>0.835816</c:v>
                </c:pt>
                <c:pt idx="4522">
                  <c:v>0.83581399999999995</c:v>
                </c:pt>
                <c:pt idx="4523">
                  <c:v>0.83581700000000003</c:v>
                </c:pt>
                <c:pt idx="4524">
                  <c:v>0.835816</c:v>
                </c:pt>
                <c:pt idx="4525">
                  <c:v>0.83582100000000004</c:v>
                </c:pt>
                <c:pt idx="4526">
                  <c:v>0.83581799999999995</c:v>
                </c:pt>
                <c:pt idx="4527">
                  <c:v>0.83582000000000001</c:v>
                </c:pt>
                <c:pt idx="4528">
                  <c:v>0.83582100000000004</c:v>
                </c:pt>
                <c:pt idx="4529">
                  <c:v>0.83582500000000004</c:v>
                </c:pt>
                <c:pt idx="4530">
                  <c:v>0.83582199999999995</c:v>
                </c:pt>
                <c:pt idx="4531">
                  <c:v>0.83582000000000001</c:v>
                </c:pt>
                <c:pt idx="4532">
                  <c:v>0.83582400000000001</c:v>
                </c:pt>
                <c:pt idx="4533">
                  <c:v>0.83582199999999995</c:v>
                </c:pt>
                <c:pt idx="4534">
                  <c:v>0.83582400000000001</c:v>
                </c:pt>
                <c:pt idx="4535">
                  <c:v>0.83582199999999995</c:v>
                </c:pt>
                <c:pt idx="4536">
                  <c:v>0.83582299999999998</c:v>
                </c:pt>
                <c:pt idx="4537">
                  <c:v>0.83582400000000001</c:v>
                </c:pt>
                <c:pt idx="4538">
                  <c:v>0.83582000000000001</c:v>
                </c:pt>
                <c:pt idx="4539">
                  <c:v>0.83582400000000001</c:v>
                </c:pt>
                <c:pt idx="4540">
                  <c:v>0.83582500000000004</c:v>
                </c:pt>
                <c:pt idx="4541">
                  <c:v>0.83582500000000004</c:v>
                </c:pt>
                <c:pt idx="4542">
                  <c:v>0.83582299999999998</c:v>
                </c:pt>
                <c:pt idx="4543">
                  <c:v>0.83582699999999999</c:v>
                </c:pt>
                <c:pt idx="4544">
                  <c:v>0.83582299999999998</c:v>
                </c:pt>
                <c:pt idx="4545">
                  <c:v>0.83582100000000004</c:v>
                </c:pt>
                <c:pt idx="4546">
                  <c:v>0.83582299999999998</c:v>
                </c:pt>
                <c:pt idx="4547">
                  <c:v>0.83582400000000001</c:v>
                </c:pt>
                <c:pt idx="4548">
                  <c:v>0.83582400000000001</c:v>
                </c:pt>
                <c:pt idx="4549">
                  <c:v>0.83582599999999996</c:v>
                </c:pt>
                <c:pt idx="4550">
                  <c:v>0.83582699999999999</c:v>
                </c:pt>
                <c:pt idx="4551">
                  <c:v>0.83582699999999999</c:v>
                </c:pt>
                <c:pt idx="4552">
                  <c:v>0.83582599999999996</c:v>
                </c:pt>
                <c:pt idx="4553">
                  <c:v>0.83582699999999999</c:v>
                </c:pt>
                <c:pt idx="4554">
                  <c:v>0.83582699999999999</c:v>
                </c:pt>
                <c:pt idx="4555">
                  <c:v>0.83582599999999996</c:v>
                </c:pt>
                <c:pt idx="4556">
                  <c:v>0.83582500000000004</c:v>
                </c:pt>
                <c:pt idx="4557">
                  <c:v>0.83582800000000002</c:v>
                </c:pt>
                <c:pt idx="4558">
                  <c:v>0.83582699999999999</c:v>
                </c:pt>
                <c:pt idx="4559">
                  <c:v>0.83582599999999996</c:v>
                </c:pt>
                <c:pt idx="4560">
                  <c:v>0.83582999999999996</c:v>
                </c:pt>
                <c:pt idx="4561">
                  <c:v>0.83582699999999999</c:v>
                </c:pt>
                <c:pt idx="4562">
                  <c:v>0.83582400000000001</c:v>
                </c:pt>
                <c:pt idx="4563">
                  <c:v>0.83582900000000004</c:v>
                </c:pt>
                <c:pt idx="4564">
                  <c:v>0.83582599999999996</c:v>
                </c:pt>
                <c:pt idx="4565">
                  <c:v>0.83582999999999996</c:v>
                </c:pt>
                <c:pt idx="4566">
                  <c:v>0.83582800000000002</c:v>
                </c:pt>
                <c:pt idx="4567">
                  <c:v>0.83582800000000002</c:v>
                </c:pt>
                <c:pt idx="4568">
                  <c:v>0.83582800000000002</c:v>
                </c:pt>
                <c:pt idx="4569">
                  <c:v>0.83582599999999996</c:v>
                </c:pt>
                <c:pt idx="4570">
                  <c:v>0.83582699999999999</c:v>
                </c:pt>
                <c:pt idx="4571">
                  <c:v>0.83582500000000004</c:v>
                </c:pt>
                <c:pt idx="4572">
                  <c:v>0.83582699999999999</c:v>
                </c:pt>
                <c:pt idx="4573">
                  <c:v>0.83582800000000002</c:v>
                </c:pt>
                <c:pt idx="4574">
                  <c:v>0.83582599999999996</c:v>
                </c:pt>
                <c:pt idx="4575">
                  <c:v>0.83582500000000004</c:v>
                </c:pt>
                <c:pt idx="4576">
                  <c:v>0.83582599999999996</c:v>
                </c:pt>
                <c:pt idx="4577">
                  <c:v>0.83582500000000004</c:v>
                </c:pt>
                <c:pt idx="4578">
                  <c:v>0.83582699999999999</c:v>
                </c:pt>
                <c:pt idx="4579">
                  <c:v>0.83582699999999999</c:v>
                </c:pt>
                <c:pt idx="4580">
                  <c:v>0.83582900000000004</c:v>
                </c:pt>
                <c:pt idx="4581">
                  <c:v>0.83582999999999996</c:v>
                </c:pt>
                <c:pt idx="4582">
                  <c:v>0.83582599999999996</c:v>
                </c:pt>
                <c:pt idx="4583">
                  <c:v>0.83582900000000004</c:v>
                </c:pt>
                <c:pt idx="4584">
                  <c:v>0.83582999999999996</c:v>
                </c:pt>
                <c:pt idx="4585">
                  <c:v>0.83582699999999999</c:v>
                </c:pt>
                <c:pt idx="4586">
                  <c:v>0.83582599999999996</c:v>
                </c:pt>
                <c:pt idx="4587">
                  <c:v>0.83582699999999999</c:v>
                </c:pt>
                <c:pt idx="4588">
                  <c:v>0.83582400000000001</c:v>
                </c:pt>
                <c:pt idx="4589">
                  <c:v>0.83582599999999996</c:v>
                </c:pt>
                <c:pt idx="4590">
                  <c:v>0.83582299999999998</c:v>
                </c:pt>
                <c:pt idx="4591">
                  <c:v>0.83582000000000001</c:v>
                </c:pt>
                <c:pt idx="4592">
                  <c:v>0.83582400000000001</c:v>
                </c:pt>
                <c:pt idx="4593">
                  <c:v>0.83582400000000001</c:v>
                </c:pt>
                <c:pt idx="4594">
                  <c:v>0.83582400000000001</c:v>
                </c:pt>
                <c:pt idx="4595">
                  <c:v>0.83582199999999995</c:v>
                </c:pt>
                <c:pt idx="4596">
                  <c:v>0.83582199999999995</c:v>
                </c:pt>
                <c:pt idx="4597">
                  <c:v>0.83582199999999995</c:v>
                </c:pt>
                <c:pt idx="4598">
                  <c:v>0.83582299999999998</c:v>
                </c:pt>
                <c:pt idx="4599">
                  <c:v>0.83582000000000001</c:v>
                </c:pt>
                <c:pt idx="4600">
                  <c:v>0.83582100000000004</c:v>
                </c:pt>
                <c:pt idx="4601">
                  <c:v>0.83582100000000004</c:v>
                </c:pt>
                <c:pt idx="4602">
                  <c:v>0.83582299999999998</c:v>
                </c:pt>
                <c:pt idx="4603">
                  <c:v>0.83582299999999998</c:v>
                </c:pt>
                <c:pt idx="4604">
                  <c:v>0.83582199999999995</c:v>
                </c:pt>
                <c:pt idx="4605">
                  <c:v>0.83582100000000004</c:v>
                </c:pt>
                <c:pt idx="4606">
                  <c:v>0.83582199999999995</c:v>
                </c:pt>
                <c:pt idx="4607">
                  <c:v>0.83581899999999998</c:v>
                </c:pt>
                <c:pt idx="4608">
                  <c:v>0.83581799999999995</c:v>
                </c:pt>
                <c:pt idx="4609">
                  <c:v>0.83582100000000004</c:v>
                </c:pt>
                <c:pt idx="4610">
                  <c:v>0.83582199999999995</c:v>
                </c:pt>
                <c:pt idx="4611">
                  <c:v>0.83582500000000004</c:v>
                </c:pt>
                <c:pt idx="4612">
                  <c:v>0.83582100000000004</c:v>
                </c:pt>
                <c:pt idx="4613">
                  <c:v>0.83581899999999998</c:v>
                </c:pt>
                <c:pt idx="4614">
                  <c:v>0.83581899999999998</c:v>
                </c:pt>
                <c:pt idx="4615">
                  <c:v>0.83582199999999995</c:v>
                </c:pt>
                <c:pt idx="4616">
                  <c:v>0.83581899999999998</c:v>
                </c:pt>
                <c:pt idx="4617">
                  <c:v>0.83581799999999995</c:v>
                </c:pt>
                <c:pt idx="4618">
                  <c:v>0.835816</c:v>
                </c:pt>
                <c:pt idx="4619">
                  <c:v>0.83581799999999995</c:v>
                </c:pt>
                <c:pt idx="4620">
                  <c:v>0.83581899999999998</c:v>
                </c:pt>
                <c:pt idx="4621">
                  <c:v>0.83581899999999998</c:v>
                </c:pt>
                <c:pt idx="4622">
                  <c:v>0.83581499999999997</c:v>
                </c:pt>
                <c:pt idx="4623">
                  <c:v>0.835816</c:v>
                </c:pt>
                <c:pt idx="4624">
                  <c:v>0.835816</c:v>
                </c:pt>
                <c:pt idx="4625">
                  <c:v>0.83581899999999998</c:v>
                </c:pt>
                <c:pt idx="4626">
                  <c:v>0.83581899999999998</c:v>
                </c:pt>
                <c:pt idx="4627">
                  <c:v>0.83582000000000001</c:v>
                </c:pt>
                <c:pt idx="4628">
                  <c:v>0.83581799999999995</c:v>
                </c:pt>
                <c:pt idx="4629">
                  <c:v>0.83581799999999995</c:v>
                </c:pt>
                <c:pt idx="4630">
                  <c:v>0.83581899999999998</c:v>
                </c:pt>
                <c:pt idx="4631">
                  <c:v>0.83581700000000003</c:v>
                </c:pt>
                <c:pt idx="4632">
                  <c:v>0.83581799999999995</c:v>
                </c:pt>
                <c:pt idx="4633">
                  <c:v>0.83582100000000004</c:v>
                </c:pt>
                <c:pt idx="4634">
                  <c:v>0.83581899999999998</c:v>
                </c:pt>
                <c:pt idx="4635">
                  <c:v>0.83581799999999995</c:v>
                </c:pt>
                <c:pt idx="4636">
                  <c:v>0.83581899999999998</c:v>
                </c:pt>
                <c:pt idx="4637">
                  <c:v>0.83581899999999998</c:v>
                </c:pt>
                <c:pt idx="4638">
                  <c:v>0.83581899999999998</c:v>
                </c:pt>
                <c:pt idx="4639">
                  <c:v>0.83582100000000004</c:v>
                </c:pt>
                <c:pt idx="4640">
                  <c:v>0.835816</c:v>
                </c:pt>
                <c:pt idx="4641">
                  <c:v>0.83581700000000003</c:v>
                </c:pt>
                <c:pt idx="4642">
                  <c:v>0.83581700000000003</c:v>
                </c:pt>
                <c:pt idx="4643">
                  <c:v>0.83581700000000003</c:v>
                </c:pt>
                <c:pt idx="4644">
                  <c:v>0.83581700000000003</c:v>
                </c:pt>
                <c:pt idx="4645">
                  <c:v>0.83581899999999998</c:v>
                </c:pt>
                <c:pt idx="4646">
                  <c:v>0.835816</c:v>
                </c:pt>
                <c:pt idx="4647">
                  <c:v>0.83581700000000003</c:v>
                </c:pt>
                <c:pt idx="4648">
                  <c:v>0.83581899999999998</c:v>
                </c:pt>
                <c:pt idx="4649">
                  <c:v>0.83581399999999995</c:v>
                </c:pt>
                <c:pt idx="4650">
                  <c:v>0.83581300000000003</c:v>
                </c:pt>
                <c:pt idx="4651">
                  <c:v>0.835816</c:v>
                </c:pt>
                <c:pt idx="4652">
                  <c:v>0.83581700000000003</c:v>
                </c:pt>
                <c:pt idx="4653">
                  <c:v>0.83581700000000003</c:v>
                </c:pt>
                <c:pt idx="4654">
                  <c:v>0.835816</c:v>
                </c:pt>
                <c:pt idx="4655">
                  <c:v>0.83581099999999997</c:v>
                </c:pt>
                <c:pt idx="4656">
                  <c:v>0.835816</c:v>
                </c:pt>
                <c:pt idx="4657">
                  <c:v>0.83581099999999997</c:v>
                </c:pt>
                <c:pt idx="4658">
                  <c:v>0.835816</c:v>
                </c:pt>
                <c:pt idx="4659">
                  <c:v>0.835812</c:v>
                </c:pt>
                <c:pt idx="4660">
                  <c:v>0.83581499999999997</c:v>
                </c:pt>
                <c:pt idx="4661">
                  <c:v>0.83581499999999997</c:v>
                </c:pt>
                <c:pt idx="4662">
                  <c:v>0.83581399999999995</c:v>
                </c:pt>
                <c:pt idx="4663">
                  <c:v>0.835812</c:v>
                </c:pt>
                <c:pt idx="4664">
                  <c:v>0.83581399999999995</c:v>
                </c:pt>
                <c:pt idx="4665">
                  <c:v>0.83581499999999997</c:v>
                </c:pt>
                <c:pt idx="4666">
                  <c:v>0.83581399999999995</c:v>
                </c:pt>
                <c:pt idx="4667">
                  <c:v>0.83581099999999997</c:v>
                </c:pt>
                <c:pt idx="4668">
                  <c:v>0.83581499999999997</c:v>
                </c:pt>
                <c:pt idx="4669">
                  <c:v>0.83581300000000003</c:v>
                </c:pt>
                <c:pt idx="4670">
                  <c:v>0.83581300000000003</c:v>
                </c:pt>
                <c:pt idx="4671">
                  <c:v>0.835816</c:v>
                </c:pt>
                <c:pt idx="4672">
                  <c:v>0.835812</c:v>
                </c:pt>
                <c:pt idx="4673">
                  <c:v>0.83581499999999997</c:v>
                </c:pt>
                <c:pt idx="4674">
                  <c:v>0.83581300000000003</c:v>
                </c:pt>
                <c:pt idx="4675">
                  <c:v>0.83581399999999995</c:v>
                </c:pt>
                <c:pt idx="4676">
                  <c:v>0.83581000000000005</c:v>
                </c:pt>
                <c:pt idx="4677">
                  <c:v>0.83581300000000003</c:v>
                </c:pt>
                <c:pt idx="4678">
                  <c:v>0.83580900000000002</c:v>
                </c:pt>
                <c:pt idx="4679">
                  <c:v>0.83581000000000005</c:v>
                </c:pt>
                <c:pt idx="4680">
                  <c:v>0.83581300000000003</c:v>
                </c:pt>
                <c:pt idx="4681">
                  <c:v>0.83581000000000005</c:v>
                </c:pt>
                <c:pt idx="4682">
                  <c:v>0.83581099999999997</c:v>
                </c:pt>
                <c:pt idx="4683">
                  <c:v>0.83581499999999997</c:v>
                </c:pt>
                <c:pt idx="4684">
                  <c:v>0.83581399999999995</c:v>
                </c:pt>
                <c:pt idx="4685">
                  <c:v>0.83582000000000001</c:v>
                </c:pt>
                <c:pt idx="4686">
                  <c:v>0.835816</c:v>
                </c:pt>
                <c:pt idx="4687">
                  <c:v>0.835816</c:v>
                </c:pt>
                <c:pt idx="4688">
                  <c:v>0.83582000000000001</c:v>
                </c:pt>
                <c:pt idx="4689">
                  <c:v>0.83582000000000001</c:v>
                </c:pt>
                <c:pt idx="4690">
                  <c:v>0.83582100000000004</c:v>
                </c:pt>
                <c:pt idx="4691">
                  <c:v>0.83581700000000003</c:v>
                </c:pt>
                <c:pt idx="4692">
                  <c:v>0.83581700000000003</c:v>
                </c:pt>
                <c:pt idx="4693">
                  <c:v>0.83581899999999998</c:v>
                </c:pt>
                <c:pt idx="4694">
                  <c:v>0.83581700000000003</c:v>
                </c:pt>
                <c:pt idx="4695">
                  <c:v>0.83581700000000003</c:v>
                </c:pt>
                <c:pt idx="4696">
                  <c:v>0.83582299999999998</c:v>
                </c:pt>
                <c:pt idx="4697">
                  <c:v>0.83582199999999995</c:v>
                </c:pt>
                <c:pt idx="4698">
                  <c:v>0.83582500000000004</c:v>
                </c:pt>
                <c:pt idx="4699">
                  <c:v>0.83582199999999995</c:v>
                </c:pt>
                <c:pt idx="4700">
                  <c:v>0.83582199999999995</c:v>
                </c:pt>
                <c:pt idx="4701">
                  <c:v>0.83581799999999995</c:v>
                </c:pt>
                <c:pt idx="4702">
                  <c:v>0.83581899999999998</c:v>
                </c:pt>
                <c:pt idx="4703">
                  <c:v>0.83582100000000004</c:v>
                </c:pt>
                <c:pt idx="4704">
                  <c:v>0.83582500000000004</c:v>
                </c:pt>
                <c:pt idx="4705">
                  <c:v>0.83582299999999998</c:v>
                </c:pt>
                <c:pt idx="4706">
                  <c:v>0.83582100000000004</c:v>
                </c:pt>
                <c:pt idx="4707">
                  <c:v>0.83582199999999995</c:v>
                </c:pt>
                <c:pt idx="4708">
                  <c:v>0.83582100000000004</c:v>
                </c:pt>
                <c:pt idx="4709">
                  <c:v>0.83582400000000001</c:v>
                </c:pt>
                <c:pt idx="4710">
                  <c:v>0.83582000000000001</c:v>
                </c:pt>
                <c:pt idx="4711">
                  <c:v>0.83582000000000001</c:v>
                </c:pt>
                <c:pt idx="4712">
                  <c:v>0.83581799999999995</c:v>
                </c:pt>
                <c:pt idx="4713">
                  <c:v>0.83582400000000001</c:v>
                </c:pt>
                <c:pt idx="4714">
                  <c:v>0.83582299999999998</c:v>
                </c:pt>
                <c:pt idx="4715">
                  <c:v>0.83582199999999995</c:v>
                </c:pt>
                <c:pt idx="4716">
                  <c:v>0.83582400000000001</c:v>
                </c:pt>
                <c:pt idx="4717">
                  <c:v>0.83581899999999998</c:v>
                </c:pt>
                <c:pt idx="4718">
                  <c:v>0.83582199999999995</c:v>
                </c:pt>
                <c:pt idx="4719">
                  <c:v>0.83582299999999998</c:v>
                </c:pt>
                <c:pt idx="4720">
                  <c:v>0.83582199999999995</c:v>
                </c:pt>
                <c:pt idx="4721">
                  <c:v>0.83582299999999998</c:v>
                </c:pt>
                <c:pt idx="4722">
                  <c:v>0.83582100000000004</c:v>
                </c:pt>
                <c:pt idx="4723">
                  <c:v>0.83582199999999995</c:v>
                </c:pt>
                <c:pt idx="4724">
                  <c:v>0.83582199999999995</c:v>
                </c:pt>
                <c:pt idx="4725">
                  <c:v>0.835816</c:v>
                </c:pt>
                <c:pt idx="4726">
                  <c:v>0.83581899999999998</c:v>
                </c:pt>
                <c:pt idx="4727">
                  <c:v>0.83581899999999998</c:v>
                </c:pt>
                <c:pt idx="4728">
                  <c:v>0.83582100000000004</c:v>
                </c:pt>
                <c:pt idx="4729">
                  <c:v>0.83582199999999995</c:v>
                </c:pt>
                <c:pt idx="4730">
                  <c:v>0.83581899999999998</c:v>
                </c:pt>
                <c:pt idx="4731">
                  <c:v>0.83582100000000004</c:v>
                </c:pt>
                <c:pt idx="4732">
                  <c:v>0.83581799999999995</c:v>
                </c:pt>
                <c:pt idx="4733">
                  <c:v>0.83581799999999995</c:v>
                </c:pt>
                <c:pt idx="4734">
                  <c:v>0.83582000000000001</c:v>
                </c:pt>
                <c:pt idx="4735">
                  <c:v>0.83581899999999998</c:v>
                </c:pt>
                <c:pt idx="4736">
                  <c:v>0.83581700000000003</c:v>
                </c:pt>
                <c:pt idx="4737">
                  <c:v>0.83581899999999998</c:v>
                </c:pt>
                <c:pt idx="4738">
                  <c:v>0.83581899999999998</c:v>
                </c:pt>
                <c:pt idx="4739">
                  <c:v>0.83581799999999995</c:v>
                </c:pt>
                <c:pt idx="4740">
                  <c:v>0.83581899999999998</c:v>
                </c:pt>
                <c:pt idx="4741">
                  <c:v>0.83582000000000001</c:v>
                </c:pt>
                <c:pt idx="4742">
                  <c:v>0.83582100000000004</c:v>
                </c:pt>
                <c:pt idx="4743">
                  <c:v>0.83581899999999998</c:v>
                </c:pt>
                <c:pt idx="4744">
                  <c:v>0.83581899999999998</c:v>
                </c:pt>
                <c:pt idx="4745">
                  <c:v>0.835816</c:v>
                </c:pt>
                <c:pt idx="4746">
                  <c:v>0.83581700000000003</c:v>
                </c:pt>
                <c:pt idx="4747">
                  <c:v>0.83582000000000001</c:v>
                </c:pt>
                <c:pt idx="4748">
                  <c:v>0.83581700000000003</c:v>
                </c:pt>
                <c:pt idx="4749">
                  <c:v>0.83581499999999997</c:v>
                </c:pt>
                <c:pt idx="4750">
                  <c:v>0.83582000000000001</c:v>
                </c:pt>
                <c:pt idx="4751">
                  <c:v>0.83581899999999998</c:v>
                </c:pt>
                <c:pt idx="4752">
                  <c:v>0.83581799999999995</c:v>
                </c:pt>
                <c:pt idx="4753">
                  <c:v>0.83581700000000003</c:v>
                </c:pt>
                <c:pt idx="4754">
                  <c:v>0.83581499999999997</c:v>
                </c:pt>
                <c:pt idx="4755">
                  <c:v>0.83581499999999997</c:v>
                </c:pt>
                <c:pt idx="4756">
                  <c:v>0.83581300000000003</c:v>
                </c:pt>
                <c:pt idx="4757">
                  <c:v>0.83581300000000003</c:v>
                </c:pt>
                <c:pt idx="4758">
                  <c:v>0.835816</c:v>
                </c:pt>
                <c:pt idx="4759">
                  <c:v>0.83581700000000003</c:v>
                </c:pt>
                <c:pt idx="4760">
                  <c:v>0.83581700000000003</c:v>
                </c:pt>
                <c:pt idx="4761">
                  <c:v>0.83581700000000003</c:v>
                </c:pt>
                <c:pt idx="4762">
                  <c:v>0.835816</c:v>
                </c:pt>
                <c:pt idx="4763">
                  <c:v>0.83581399999999995</c:v>
                </c:pt>
                <c:pt idx="4764">
                  <c:v>0.83581700000000003</c:v>
                </c:pt>
                <c:pt idx="4765">
                  <c:v>0.83581300000000003</c:v>
                </c:pt>
                <c:pt idx="4766">
                  <c:v>0.83581499999999997</c:v>
                </c:pt>
                <c:pt idx="4767">
                  <c:v>0.83581300000000003</c:v>
                </c:pt>
                <c:pt idx="4768">
                  <c:v>0.83581000000000005</c:v>
                </c:pt>
                <c:pt idx="4769">
                  <c:v>0.835816</c:v>
                </c:pt>
                <c:pt idx="4770">
                  <c:v>0.83581000000000005</c:v>
                </c:pt>
                <c:pt idx="4771">
                  <c:v>0.83581499999999997</c:v>
                </c:pt>
                <c:pt idx="4772">
                  <c:v>0.83581300000000003</c:v>
                </c:pt>
                <c:pt idx="4773">
                  <c:v>0.835812</c:v>
                </c:pt>
                <c:pt idx="4774">
                  <c:v>0.83581499999999997</c:v>
                </c:pt>
                <c:pt idx="4775">
                  <c:v>0.835812</c:v>
                </c:pt>
                <c:pt idx="4776">
                  <c:v>0.83581099999999997</c:v>
                </c:pt>
                <c:pt idx="4777">
                  <c:v>0.83580699999999997</c:v>
                </c:pt>
                <c:pt idx="4778">
                  <c:v>0.83581099999999997</c:v>
                </c:pt>
                <c:pt idx="4779">
                  <c:v>0.83581000000000005</c:v>
                </c:pt>
                <c:pt idx="4780">
                  <c:v>0.835812</c:v>
                </c:pt>
                <c:pt idx="4781">
                  <c:v>0.83580900000000002</c:v>
                </c:pt>
                <c:pt idx="4782">
                  <c:v>0.83580900000000002</c:v>
                </c:pt>
                <c:pt idx="4783">
                  <c:v>0.835808</c:v>
                </c:pt>
                <c:pt idx="4784">
                  <c:v>0.83580900000000002</c:v>
                </c:pt>
                <c:pt idx="4785">
                  <c:v>0.83581099999999997</c:v>
                </c:pt>
                <c:pt idx="4786">
                  <c:v>0.83581000000000005</c:v>
                </c:pt>
                <c:pt idx="4787">
                  <c:v>0.835808</c:v>
                </c:pt>
                <c:pt idx="4788">
                  <c:v>0.83581000000000005</c:v>
                </c:pt>
                <c:pt idx="4789">
                  <c:v>0.83580900000000002</c:v>
                </c:pt>
                <c:pt idx="4790">
                  <c:v>0.83581000000000005</c:v>
                </c:pt>
                <c:pt idx="4791">
                  <c:v>0.835808</c:v>
                </c:pt>
                <c:pt idx="4792">
                  <c:v>0.83580699999999997</c:v>
                </c:pt>
                <c:pt idx="4793">
                  <c:v>0.83580900000000002</c:v>
                </c:pt>
                <c:pt idx="4794">
                  <c:v>0.83580699999999997</c:v>
                </c:pt>
                <c:pt idx="4795">
                  <c:v>0.83581000000000005</c:v>
                </c:pt>
                <c:pt idx="4796">
                  <c:v>0.83580900000000002</c:v>
                </c:pt>
                <c:pt idx="4797">
                  <c:v>0.83581099999999997</c:v>
                </c:pt>
                <c:pt idx="4798">
                  <c:v>0.83580500000000002</c:v>
                </c:pt>
                <c:pt idx="4799">
                  <c:v>0.835808</c:v>
                </c:pt>
                <c:pt idx="4800">
                  <c:v>0.835808</c:v>
                </c:pt>
                <c:pt idx="4801">
                  <c:v>0.835812</c:v>
                </c:pt>
                <c:pt idx="4802">
                  <c:v>0.83580699999999997</c:v>
                </c:pt>
                <c:pt idx="4803">
                  <c:v>0.83580699999999997</c:v>
                </c:pt>
                <c:pt idx="4804">
                  <c:v>0.83581099999999997</c:v>
                </c:pt>
                <c:pt idx="4805">
                  <c:v>0.83581300000000003</c:v>
                </c:pt>
                <c:pt idx="4806">
                  <c:v>0.835812</c:v>
                </c:pt>
                <c:pt idx="4807">
                  <c:v>0.83580500000000002</c:v>
                </c:pt>
                <c:pt idx="4808">
                  <c:v>0.83580900000000002</c:v>
                </c:pt>
                <c:pt idx="4809">
                  <c:v>0.835812</c:v>
                </c:pt>
                <c:pt idx="4810">
                  <c:v>0.83581000000000005</c:v>
                </c:pt>
                <c:pt idx="4811">
                  <c:v>0.83581300000000003</c:v>
                </c:pt>
                <c:pt idx="4812">
                  <c:v>0.83581099999999997</c:v>
                </c:pt>
                <c:pt idx="4813">
                  <c:v>0.835812</c:v>
                </c:pt>
                <c:pt idx="4814">
                  <c:v>0.83581300000000003</c:v>
                </c:pt>
                <c:pt idx="4815">
                  <c:v>0.83581000000000005</c:v>
                </c:pt>
                <c:pt idx="4816">
                  <c:v>0.835808</c:v>
                </c:pt>
                <c:pt idx="4817">
                  <c:v>0.835808</c:v>
                </c:pt>
                <c:pt idx="4818">
                  <c:v>0.835808</c:v>
                </c:pt>
                <c:pt idx="4819">
                  <c:v>0.83580699999999997</c:v>
                </c:pt>
                <c:pt idx="4820">
                  <c:v>0.83580600000000005</c:v>
                </c:pt>
                <c:pt idx="4821">
                  <c:v>0.835808</c:v>
                </c:pt>
                <c:pt idx="4822">
                  <c:v>0.83580900000000002</c:v>
                </c:pt>
                <c:pt idx="4823">
                  <c:v>0.83580600000000005</c:v>
                </c:pt>
                <c:pt idx="4824">
                  <c:v>0.83580699999999997</c:v>
                </c:pt>
                <c:pt idx="4825">
                  <c:v>0.83580699999999997</c:v>
                </c:pt>
                <c:pt idx="4826">
                  <c:v>0.83580500000000002</c:v>
                </c:pt>
                <c:pt idx="4827">
                  <c:v>0.83580600000000005</c:v>
                </c:pt>
                <c:pt idx="4828">
                  <c:v>0.835808</c:v>
                </c:pt>
                <c:pt idx="4829">
                  <c:v>0.83580600000000005</c:v>
                </c:pt>
                <c:pt idx="4830">
                  <c:v>0.83580699999999997</c:v>
                </c:pt>
                <c:pt idx="4831">
                  <c:v>0.83580699999999997</c:v>
                </c:pt>
                <c:pt idx="4832">
                  <c:v>0.83580600000000005</c:v>
                </c:pt>
                <c:pt idx="4833">
                  <c:v>0.83580500000000002</c:v>
                </c:pt>
                <c:pt idx="4834">
                  <c:v>0.83580500000000002</c:v>
                </c:pt>
                <c:pt idx="4835">
                  <c:v>0.83580600000000005</c:v>
                </c:pt>
                <c:pt idx="4836">
                  <c:v>0.83580299999999996</c:v>
                </c:pt>
                <c:pt idx="4837">
                  <c:v>0.83580100000000002</c:v>
                </c:pt>
                <c:pt idx="4838">
                  <c:v>0.83580500000000002</c:v>
                </c:pt>
                <c:pt idx="4839">
                  <c:v>0.83580299999999996</c:v>
                </c:pt>
                <c:pt idx="4840">
                  <c:v>0.83580100000000002</c:v>
                </c:pt>
                <c:pt idx="4841">
                  <c:v>0.83580100000000002</c:v>
                </c:pt>
                <c:pt idx="4842">
                  <c:v>0.83579999999999999</c:v>
                </c:pt>
                <c:pt idx="4843">
                  <c:v>0.83580100000000002</c:v>
                </c:pt>
                <c:pt idx="4844">
                  <c:v>0.83579800000000004</c:v>
                </c:pt>
                <c:pt idx="4845">
                  <c:v>0.83579800000000004</c:v>
                </c:pt>
                <c:pt idx="4846">
                  <c:v>0.83580100000000002</c:v>
                </c:pt>
                <c:pt idx="4847">
                  <c:v>0.83579999999999999</c:v>
                </c:pt>
                <c:pt idx="4848">
                  <c:v>0.83579999999999999</c:v>
                </c:pt>
                <c:pt idx="4849">
                  <c:v>0.83579899999999996</c:v>
                </c:pt>
                <c:pt idx="4850">
                  <c:v>0.83579999999999999</c:v>
                </c:pt>
                <c:pt idx="4851">
                  <c:v>0.83579800000000004</c:v>
                </c:pt>
                <c:pt idx="4852">
                  <c:v>0.83579599999999998</c:v>
                </c:pt>
                <c:pt idx="4853">
                  <c:v>0.83579499999999995</c:v>
                </c:pt>
                <c:pt idx="4854">
                  <c:v>0.83579800000000004</c:v>
                </c:pt>
                <c:pt idx="4855">
                  <c:v>0.83579199999999998</c:v>
                </c:pt>
                <c:pt idx="4856">
                  <c:v>0.83579400000000004</c:v>
                </c:pt>
                <c:pt idx="4857">
                  <c:v>0.83579199999999998</c:v>
                </c:pt>
                <c:pt idx="4858">
                  <c:v>0.83579499999999995</c:v>
                </c:pt>
                <c:pt idx="4859">
                  <c:v>0.83579700000000001</c:v>
                </c:pt>
                <c:pt idx="4860">
                  <c:v>0.83579899999999996</c:v>
                </c:pt>
                <c:pt idx="4861">
                  <c:v>0.83579400000000004</c:v>
                </c:pt>
                <c:pt idx="4862">
                  <c:v>0.83579599999999998</c:v>
                </c:pt>
                <c:pt idx="4863">
                  <c:v>0.83579499999999995</c:v>
                </c:pt>
                <c:pt idx="4864">
                  <c:v>0.83579300000000001</c:v>
                </c:pt>
                <c:pt idx="4865">
                  <c:v>0.83579499999999995</c:v>
                </c:pt>
                <c:pt idx="4866">
                  <c:v>0.83579199999999998</c:v>
                </c:pt>
                <c:pt idx="4867">
                  <c:v>0.83579199999999998</c:v>
                </c:pt>
                <c:pt idx="4868">
                  <c:v>0.83579300000000001</c:v>
                </c:pt>
                <c:pt idx="4869">
                  <c:v>0.83579199999999998</c:v>
                </c:pt>
                <c:pt idx="4870">
                  <c:v>0.83579499999999995</c:v>
                </c:pt>
                <c:pt idx="4871">
                  <c:v>0.83579499999999995</c:v>
                </c:pt>
                <c:pt idx="4872">
                  <c:v>0.83579499999999995</c:v>
                </c:pt>
                <c:pt idx="4873">
                  <c:v>0.83579199999999998</c:v>
                </c:pt>
                <c:pt idx="4874">
                  <c:v>0.83579000000000003</c:v>
                </c:pt>
                <c:pt idx="4875">
                  <c:v>0.83579300000000001</c:v>
                </c:pt>
                <c:pt idx="4876">
                  <c:v>0.83579199999999998</c:v>
                </c:pt>
                <c:pt idx="4877">
                  <c:v>0.83579400000000004</c:v>
                </c:pt>
                <c:pt idx="4878">
                  <c:v>0.83579400000000004</c:v>
                </c:pt>
                <c:pt idx="4879">
                  <c:v>0.83579599999999998</c:v>
                </c:pt>
                <c:pt idx="4880">
                  <c:v>0.83579300000000001</c:v>
                </c:pt>
                <c:pt idx="4881">
                  <c:v>0.83579599999999998</c:v>
                </c:pt>
                <c:pt idx="4882">
                  <c:v>0.83579300000000001</c:v>
                </c:pt>
                <c:pt idx="4883">
                  <c:v>0.83579400000000004</c:v>
                </c:pt>
                <c:pt idx="4884">
                  <c:v>0.83579499999999995</c:v>
                </c:pt>
                <c:pt idx="4885">
                  <c:v>0.83579000000000003</c:v>
                </c:pt>
                <c:pt idx="4886">
                  <c:v>0.83579199999999998</c:v>
                </c:pt>
                <c:pt idx="4887">
                  <c:v>0.83579400000000004</c:v>
                </c:pt>
                <c:pt idx="4888">
                  <c:v>0.83579700000000001</c:v>
                </c:pt>
                <c:pt idx="4889">
                  <c:v>0.83579599999999998</c:v>
                </c:pt>
                <c:pt idx="4890">
                  <c:v>0.83579800000000004</c:v>
                </c:pt>
                <c:pt idx="4891">
                  <c:v>0.83579300000000001</c:v>
                </c:pt>
                <c:pt idx="4892">
                  <c:v>0.83579499999999995</c:v>
                </c:pt>
                <c:pt idx="4893">
                  <c:v>0.83579099999999995</c:v>
                </c:pt>
                <c:pt idx="4894">
                  <c:v>0.83579599999999998</c:v>
                </c:pt>
                <c:pt idx="4895">
                  <c:v>0.83579300000000001</c:v>
                </c:pt>
                <c:pt idx="4896">
                  <c:v>0.83579199999999998</c:v>
                </c:pt>
                <c:pt idx="4897">
                  <c:v>0.83579499999999995</c:v>
                </c:pt>
                <c:pt idx="4898">
                  <c:v>0.83579199999999998</c:v>
                </c:pt>
                <c:pt idx="4899">
                  <c:v>0.83579400000000004</c:v>
                </c:pt>
                <c:pt idx="4900">
                  <c:v>0.83579400000000004</c:v>
                </c:pt>
                <c:pt idx="4901">
                  <c:v>0.83579400000000004</c:v>
                </c:pt>
                <c:pt idx="4902">
                  <c:v>0.83579400000000004</c:v>
                </c:pt>
                <c:pt idx="4903">
                  <c:v>0.83579199999999998</c:v>
                </c:pt>
                <c:pt idx="4904">
                  <c:v>0.83579199999999998</c:v>
                </c:pt>
                <c:pt idx="4905">
                  <c:v>0.83579300000000001</c:v>
                </c:pt>
                <c:pt idx="4906">
                  <c:v>0.83579199999999998</c:v>
                </c:pt>
                <c:pt idx="4907">
                  <c:v>0.83579099999999995</c:v>
                </c:pt>
                <c:pt idx="4908">
                  <c:v>0.83579000000000003</c:v>
                </c:pt>
                <c:pt idx="4909">
                  <c:v>0.835789</c:v>
                </c:pt>
                <c:pt idx="4910">
                  <c:v>0.83579099999999995</c:v>
                </c:pt>
                <c:pt idx="4911">
                  <c:v>0.83579400000000004</c:v>
                </c:pt>
                <c:pt idx="4912">
                  <c:v>0.83579199999999998</c:v>
                </c:pt>
                <c:pt idx="4913">
                  <c:v>0.83579000000000003</c:v>
                </c:pt>
                <c:pt idx="4914">
                  <c:v>0.83579199999999998</c:v>
                </c:pt>
                <c:pt idx="4915">
                  <c:v>0.83579099999999995</c:v>
                </c:pt>
                <c:pt idx="4916">
                  <c:v>0.835789</c:v>
                </c:pt>
                <c:pt idx="4917">
                  <c:v>0.83578699999999995</c:v>
                </c:pt>
                <c:pt idx="4918">
                  <c:v>0.83579300000000001</c:v>
                </c:pt>
                <c:pt idx="4919">
                  <c:v>0.83579199999999998</c:v>
                </c:pt>
                <c:pt idx="4920">
                  <c:v>0.83579099999999995</c:v>
                </c:pt>
                <c:pt idx="4921">
                  <c:v>0.835789</c:v>
                </c:pt>
                <c:pt idx="4922">
                  <c:v>0.835789</c:v>
                </c:pt>
                <c:pt idx="4923">
                  <c:v>0.835789</c:v>
                </c:pt>
                <c:pt idx="4924">
                  <c:v>0.83578600000000003</c:v>
                </c:pt>
                <c:pt idx="4925">
                  <c:v>0.83578799999999998</c:v>
                </c:pt>
                <c:pt idx="4926">
                  <c:v>0.83578799999999998</c:v>
                </c:pt>
                <c:pt idx="4927">
                  <c:v>0.83578799999999998</c:v>
                </c:pt>
                <c:pt idx="4928">
                  <c:v>0.835785</c:v>
                </c:pt>
                <c:pt idx="4929">
                  <c:v>0.83578399999999997</c:v>
                </c:pt>
                <c:pt idx="4930">
                  <c:v>0.835785</c:v>
                </c:pt>
                <c:pt idx="4931">
                  <c:v>0.83578399999999997</c:v>
                </c:pt>
                <c:pt idx="4932">
                  <c:v>0.835781</c:v>
                </c:pt>
                <c:pt idx="4933">
                  <c:v>0.83578200000000002</c:v>
                </c:pt>
                <c:pt idx="4934">
                  <c:v>0.835785</c:v>
                </c:pt>
                <c:pt idx="4935">
                  <c:v>0.835785</c:v>
                </c:pt>
                <c:pt idx="4936">
                  <c:v>0.835785</c:v>
                </c:pt>
                <c:pt idx="4937">
                  <c:v>0.83578699999999995</c:v>
                </c:pt>
                <c:pt idx="4938">
                  <c:v>0.83578300000000005</c:v>
                </c:pt>
                <c:pt idx="4939">
                  <c:v>0.83578600000000003</c:v>
                </c:pt>
                <c:pt idx="4940">
                  <c:v>0.835785</c:v>
                </c:pt>
                <c:pt idx="4941">
                  <c:v>0.83578799999999998</c:v>
                </c:pt>
                <c:pt idx="4942">
                  <c:v>0.835789</c:v>
                </c:pt>
                <c:pt idx="4943">
                  <c:v>0.83578699999999995</c:v>
                </c:pt>
                <c:pt idx="4944">
                  <c:v>0.835785</c:v>
                </c:pt>
                <c:pt idx="4945">
                  <c:v>0.835785</c:v>
                </c:pt>
                <c:pt idx="4946">
                  <c:v>0.83578799999999998</c:v>
                </c:pt>
                <c:pt idx="4947">
                  <c:v>0.83579000000000003</c:v>
                </c:pt>
                <c:pt idx="4948">
                  <c:v>0.83578799999999998</c:v>
                </c:pt>
                <c:pt idx="4949">
                  <c:v>0.835789</c:v>
                </c:pt>
                <c:pt idx="4950">
                  <c:v>0.83578799999999998</c:v>
                </c:pt>
                <c:pt idx="4951">
                  <c:v>0.83578699999999995</c:v>
                </c:pt>
                <c:pt idx="4952">
                  <c:v>0.835789</c:v>
                </c:pt>
                <c:pt idx="4953">
                  <c:v>0.83578799999999998</c:v>
                </c:pt>
                <c:pt idx="4954">
                  <c:v>0.835785</c:v>
                </c:pt>
                <c:pt idx="4955">
                  <c:v>0.83579099999999995</c:v>
                </c:pt>
                <c:pt idx="4956">
                  <c:v>0.83578799999999998</c:v>
                </c:pt>
                <c:pt idx="4957">
                  <c:v>0.83578799999999998</c:v>
                </c:pt>
                <c:pt idx="4958">
                  <c:v>0.83578699999999995</c:v>
                </c:pt>
                <c:pt idx="4959">
                  <c:v>0.83578699999999995</c:v>
                </c:pt>
                <c:pt idx="4960">
                  <c:v>0.83578300000000005</c:v>
                </c:pt>
                <c:pt idx="4961">
                  <c:v>0.835789</c:v>
                </c:pt>
                <c:pt idx="4962">
                  <c:v>0.83578600000000003</c:v>
                </c:pt>
                <c:pt idx="4963">
                  <c:v>0.83578399999999997</c:v>
                </c:pt>
                <c:pt idx="4964">
                  <c:v>0.83578699999999995</c:v>
                </c:pt>
                <c:pt idx="4965">
                  <c:v>0.83579099999999995</c:v>
                </c:pt>
                <c:pt idx="4966">
                  <c:v>0.835789</c:v>
                </c:pt>
                <c:pt idx="4967">
                  <c:v>0.835789</c:v>
                </c:pt>
                <c:pt idx="4968">
                  <c:v>0.83578799999999998</c:v>
                </c:pt>
                <c:pt idx="4969">
                  <c:v>0.83578399999999997</c:v>
                </c:pt>
                <c:pt idx="4970">
                  <c:v>0.83578799999999998</c:v>
                </c:pt>
                <c:pt idx="4971">
                  <c:v>0.83578300000000005</c:v>
                </c:pt>
                <c:pt idx="4972">
                  <c:v>0.83578399999999997</c:v>
                </c:pt>
                <c:pt idx="4973">
                  <c:v>0.83578399999999997</c:v>
                </c:pt>
                <c:pt idx="4974">
                  <c:v>0.835785</c:v>
                </c:pt>
                <c:pt idx="4975">
                  <c:v>0.83578699999999995</c:v>
                </c:pt>
                <c:pt idx="4976">
                  <c:v>0.83578399999999997</c:v>
                </c:pt>
                <c:pt idx="4977">
                  <c:v>0.835785</c:v>
                </c:pt>
                <c:pt idx="4978">
                  <c:v>0.83578300000000005</c:v>
                </c:pt>
                <c:pt idx="4979">
                  <c:v>0.83578300000000005</c:v>
                </c:pt>
                <c:pt idx="4980">
                  <c:v>0.83578300000000005</c:v>
                </c:pt>
                <c:pt idx="4981">
                  <c:v>0.835785</c:v>
                </c:pt>
                <c:pt idx="4982">
                  <c:v>0.83578399999999997</c:v>
                </c:pt>
                <c:pt idx="4983">
                  <c:v>0.83578600000000003</c:v>
                </c:pt>
                <c:pt idx="4984">
                  <c:v>0.835785</c:v>
                </c:pt>
                <c:pt idx="4985">
                  <c:v>0.83578300000000005</c:v>
                </c:pt>
                <c:pt idx="4986">
                  <c:v>0.83578300000000005</c:v>
                </c:pt>
                <c:pt idx="4987">
                  <c:v>0.835785</c:v>
                </c:pt>
                <c:pt idx="4988">
                  <c:v>0.83578399999999997</c:v>
                </c:pt>
                <c:pt idx="4989">
                  <c:v>0.835785</c:v>
                </c:pt>
                <c:pt idx="4990">
                  <c:v>0.83578699999999995</c:v>
                </c:pt>
                <c:pt idx="4991">
                  <c:v>0.83578300000000005</c:v>
                </c:pt>
                <c:pt idx="4992">
                  <c:v>0.835781</c:v>
                </c:pt>
                <c:pt idx="4993">
                  <c:v>0.83578300000000005</c:v>
                </c:pt>
                <c:pt idx="4994">
                  <c:v>0.83578300000000005</c:v>
                </c:pt>
                <c:pt idx="4995">
                  <c:v>0.83578200000000002</c:v>
                </c:pt>
                <c:pt idx="4996">
                  <c:v>0.835785</c:v>
                </c:pt>
                <c:pt idx="4997">
                  <c:v>0.83578600000000003</c:v>
                </c:pt>
                <c:pt idx="4998">
                  <c:v>0.835785</c:v>
                </c:pt>
                <c:pt idx="4999">
                  <c:v>0.83578699999999995</c:v>
                </c:pt>
                <c:pt idx="5000">
                  <c:v>0.835785</c:v>
                </c:pt>
                <c:pt idx="5001">
                  <c:v>0.835785</c:v>
                </c:pt>
                <c:pt idx="5002">
                  <c:v>0.83578300000000005</c:v>
                </c:pt>
                <c:pt idx="5003">
                  <c:v>0.83578399999999997</c:v>
                </c:pt>
                <c:pt idx="5004">
                  <c:v>0.83578600000000003</c:v>
                </c:pt>
                <c:pt idx="5005">
                  <c:v>0.83578300000000005</c:v>
                </c:pt>
                <c:pt idx="5006">
                  <c:v>0.83578300000000005</c:v>
                </c:pt>
                <c:pt idx="5007">
                  <c:v>0.835785</c:v>
                </c:pt>
                <c:pt idx="5008">
                  <c:v>0.835781</c:v>
                </c:pt>
                <c:pt idx="5009">
                  <c:v>0.83578399999999997</c:v>
                </c:pt>
                <c:pt idx="5010">
                  <c:v>0.83578399999999997</c:v>
                </c:pt>
                <c:pt idx="5011">
                  <c:v>0.835781</c:v>
                </c:pt>
                <c:pt idx="5012">
                  <c:v>0.83577900000000005</c:v>
                </c:pt>
                <c:pt idx="5013">
                  <c:v>0.83578300000000005</c:v>
                </c:pt>
                <c:pt idx="5014">
                  <c:v>0.83578200000000002</c:v>
                </c:pt>
                <c:pt idx="5015">
                  <c:v>0.83578300000000005</c:v>
                </c:pt>
                <c:pt idx="5016">
                  <c:v>0.83578399999999997</c:v>
                </c:pt>
                <c:pt idx="5017">
                  <c:v>0.83578300000000005</c:v>
                </c:pt>
                <c:pt idx="5018">
                  <c:v>0.83577999999999997</c:v>
                </c:pt>
                <c:pt idx="5019">
                  <c:v>0.83578699999999995</c:v>
                </c:pt>
                <c:pt idx="5020">
                  <c:v>0.835781</c:v>
                </c:pt>
                <c:pt idx="5021">
                  <c:v>0.83577900000000005</c:v>
                </c:pt>
                <c:pt idx="5022">
                  <c:v>0.83577999999999997</c:v>
                </c:pt>
                <c:pt idx="5023">
                  <c:v>0.83577999999999997</c:v>
                </c:pt>
                <c:pt idx="5024">
                  <c:v>0.835781</c:v>
                </c:pt>
                <c:pt idx="5025">
                  <c:v>0.835781</c:v>
                </c:pt>
                <c:pt idx="5026">
                  <c:v>0.835781</c:v>
                </c:pt>
                <c:pt idx="5027">
                  <c:v>0.835781</c:v>
                </c:pt>
                <c:pt idx="5028">
                  <c:v>0.83577800000000002</c:v>
                </c:pt>
                <c:pt idx="5029">
                  <c:v>0.835781</c:v>
                </c:pt>
                <c:pt idx="5030">
                  <c:v>0.83577800000000002</c:v>
                </c:pt>
                <c:pt idx="5031">
                  <c:v>0.83577500000000005</c:v>
                </c:pt>
                <c:pt idx="5032">
                  <c:v>0.83577800000000002</c:v>
                </c:pt>
                <c:pt idx="5033">
                  <c:v>0.83577400000000002</c:v>
                </c:pt>
                <c:pt idx="5034">
                  <c:v>0.83577699999999999</c:v>
                </c:pt>
                <c:pt idx="5035">
                  <c:v>0.83577800000000002</c:v>
                </c:pt>
                <c:pt idx="5036">
                  <c:v>0.83577800000000002</c:v>
                </c:pt>
                <c:pt idx="5037">
                  <c:v>0.83577900000000005</c:v>
                </c:pt>
                <c:pt idx="5038">
                  <c:v>0.83577900000000005</c:v>
                </c:pt>
                <c:pt idx="5039">
                  <c:v>0.83577900000000005</c:v>
                </c:pt>
                <c:pt idx="5040">
                  <c:v>0.83578300000000005</c:v>
                </c:pt>
                <c:pt idx="5041">
                  <c:v>0.83577699999999999</c:v>
                </c:pt>
                <c:pt idx="5042">
                  <c:v>0.835781</c:v>
                </c:pt>
                <c:pt idx="5043">
                  <c:v>0.83578399999999997</c:v>
                </c:pt>
                <c:pt idx="5044">
                  <c:v>0.83578300000000005</c:v>
                </c:pt>
                <c:pt idx="5045">
                  <c:v>0.835781</c:v>
                </c:pt>
                <c:pt idx="5046">
                  <c:v>0.83578200000000002</c:v>
                </c:pt>
                <c:pt idx="5047">
                  <c:v>0.835785</c:v>
                </c:pt>
                <c:pt idx="5048">
                  <c:v>0.83578600000000003</c:v>
                </c:pt>
                <c:pt idx="5049">
                  <c:v>0.83578200000000002</c:v>
                </c:pt>
                <c:pt idx="5050">
                  <c:v>0.83578399999999997</c:v>
                </c:pt>
                <c:pt idx="5051">
                  <c:v>0.83578300000000005</c:v>
                </c:pt>
                <c:pt idx="5052">
                  <c:v>0.83578600000000003</c:v>
                </c:pt>
                <c:pt idx="5053">
                  <c:v>0.83578399999999997</c:v>
                </c:pt>
                <c:pt idx="5054">
                  <c:v>0.83578300000000005</c:v>
                </c:pt>
                <c:pt idx="5055">
                  <c:v>0.835785</c:v>
                </c:pt>
                <c:pt idx="5056">
                  <c:v>0.83578600000000003</c:v>
                </c:pt>
                <c:pt idx="5057">
                  <c:v>0.83578399999999997</c:v>
                </c:pt>
                <c:pt idx="5058">
                  <c:v>0.835785</c:v>
                </c:pt>
                <c:pt idx="5059">
                  <c:v>0.83578699999999995</c:v>
                </c:pt>
                <c:pt idx="5060">
                  <c:v>0.835785</c:v>
                </c:pt>
                <c:pt idx="5061">
                  <c:v>0.83578600000000003</c:v>
                </c:pt>
                <c:pt idx="5062">
                  <c:v>0.83578600000000003</c:v>
                </c:pt>
                <c:pt idx="5063">
                  <c:v>0.835781</c:v>
                </c:pt>
                <c:pt idx="5064">
                  <c:v>0.835785</c:v>
                </c:pt>
                <c:pt idx="5065">
                  <c:v>0.83578399999999997</c:v>
                </c:pt>
                <c:pt idx="5066">
                  <c:v>0.83578399999999997</c:v>
                </c:pt>
                <c:pt idx="5067">
                  <c:v>0.83578399999999997</c:v>
                </c:pt>
                <c:pt idx="5068">
                  <c:v>0.835785</c:v>
                </c:pt>
                <c:pt idx="5069">
                  <c:v>0.83578200000000002</c:v>
                </c:pt>
                <c:pt idx="5070">
                  <c:v>0.83578200000000002</c:v>
                </c:pt>
                <c:pt idx="5071">
                  <c:v>0.835781</c:v>
                </c:pt>
                <c:pt idx="5072">
                  <c:v>0.83578200000000002</c:v>
                </c:pt>
                <c:pt idx="5073">
                  <c:v>0.83578200000000002</c:v>
                </c:pt>
                <c:pt idx="5074">
                  <c:v>0.835785</c:v>
                </c:pt>
                <c:pt idx="5075">
                  <c:v>0.835785</c:v>
                </c:pt>
                <c:pt idx="5076">
                  <c:v>0.83578200000000002</c:v>
                </c:pt>
                <c:pt idx="5077">
                  <c:v>0.835781</c:v>
                </c:pt>
                <c:pt idx="5078">
                  <c:v>0.83577999999999997</c:v>
                </c:pt>
                <c:pt idx="5079">
                  <c:v>0.83578200000000002</c:v>
                </c:pt>
                <c:pt idx="5080">
                  <c:v>0.83577999999999997</c:v>
                </c:pt>
                <c:pt idx="5081">
                  <c:v>0.83578200000000002</c:v>
                </c:pt>
                <c:pt idx="5082">
                  <c:v>0.83578300000000005</c:v>
                </c:pt>
                <c:pt idx="5083">
                  <c:v>0.83578200000000002</c:v>
                </c:pt>
                <c:pt idx="5084">
                  <c:v>0.83577900000000005</c:v>
                </c:pt>
                <c:pt idx="5085">
                  <c:v>0.83577900000000005</c:v>
                </c:pt>
                <c:pt idx="5086">
                  <c:v>0.83578300000000005</c:v>
                </c:pt>
                <c:pt idx="5087">
                  <c:v>0.835781</c:v>
                </c:pt>
                <c:pt idx="5088">
                  <c:v>0.83577800000000002</c:v>
                </c:pt>
                <c:pt idx="5089">
                  <c:v>0.83577699999999999</c:v>
                </c:pt>
                <c:pt idx="5090">
                  <c:v>0.835781</c:v>
                </c:pt>
                <c:pt idx="5091">
                  <c:v>0.83577699999999999</c:v>
                </c:pt>
                <c:pt idx="5092">
                  <c:v>0.83577900000000005</c:v>
                </c:pt>
                <c:pt idx="5093">
                  <c:v>0.83577900000000005</c:v>
                </c:pt>
                <c:pt idx="5094">
                  <c:v>0.83577699999999999</c:v>
                </c:pt>
                <c:pt idx="5095">
                  <c:v>0.83577500000000005</c:v>
                </c:pt>
                <c:pt idx="5096">
                  <c:v>0.83577400000000002</c:v>
                </c:pt>
                <c:pt idx="5097">
                  <c:v>0.83577699999999999</c:v>
                </c:pt>
                <c:pt idx="5098">
                  <c:v>0.83577500000000005</c:v>
                </c:pt>
                <c:pt idx="5099">
                  <c:v>0.83577199999999996</c:v>
                </c:pt>
                <c:pt idx="5100">
                  <c:v>0.83577400000000002</c:v>
                </c:pt>
                <c:pt idx="5101">
                  <c:v>0.83577299999999999</c:v>
                </c:pt>
                <c:pt idx="5102">
                  <c:v>0.83577599999999996</c:v>
                </c:pt>
                <c:pt idx="5103">
                  <c:v>0.83577500000000005</c:v>
                </c:pt>
                <c:pt idx="5104">
                  <c:v>0.83577900000000005</c:v>
                </c:pt>
                <c:pt idx="5105">
                  <c:v>0.83577299999999999</c:v>
                </c:pt>
                <c:pt idx="5106">
                  <c:v>0.83577299999999999</c:v>
                </c:pt>
                <c:pt idx="5107">
                  <c:v>0.83577400000000002</c:v>
                </c:pt>
                <c:pt idx="5108">
                  <c:v>0.83577699999999999</c:v>
                </c:pt>
                <c:pt idx="5109">
                  <c:v>0.83577599999999996</c:v>
                </c:pt>
                <c:pt idx="5110">
                  <c:v>0.83577500000000005</c:v>
                </c:pt>
                <c:pt idx="5111">
                  <c:v>0.83577199999999996</c:v>
                </c:pt>
                <c:pt idx="5112">
                  <c:v>0.83577299999999999</c:v>
                </c:pt>
                <c:pt idx="5113">
                  <c:v>0.83577199999999996</c:v>
                </c:pt>
                <c:pt idx="5114">
                  <c:v>0.83577500000000005</c:v>
                </c:pt>
                <c:pt idx="5115">
                  <c:v>0.83577299999999999</c:v>
                </c:pt>
                <c:pt idx="5116">
                  <c:v>0.83577599999999996</c:v>
                </c:pt>
                <c:pt idx="5117">
                  <c:v>0.83577199999999996</c:v>
                </c:pt>
                <c:pt idx="5118">
                  <c:v>0.83577400000000002</c:v>
                </c:pt>
                <c:pt idx="5119">
                  <c:v>0.83577000000000001</c:v>
                </c:pt>
                <c:pt idx="5120">
                  <c:v>0.83577299999999999</c:v>
                </c:pt>
                <c:pt idx="5121">
                  <c:v>0.83577500000000005</c:v>
                </c:pt>
                <c:pt idx="5122">
                  <c:v>0.83577500000000005</c:v>
                </c:pt>
                <c:pt idx="5123">
                  <c:v>0.83577400000000002</c:v>
                </c:pt>
                <c:pt idx="5124">
                  <c:v>0.83577599999999996</c:v>
                </c:pt>
                <c:pt idx="5125">
                  <c:v>0.83577699999999999</c:v>
                </c:pt>
                <c:pt idx="5126">
                  <c:v>0.83577599999999996</c:v>
                </c:pt>
                <c:pt idx="5127">
                  <c:v>0.83577100000000004</c:v>
                </c:pt>
                <c:pt idx="5128">
                  <c:v>0.83577800000000002</c:v>
                </c:pt>
                <c:pt idx="5129">
                  <c:v>0.83577500000000005</c:v>
                </c:pt>
                <c:pt idx="5130">
                  <c:v>0.83577500000000005</c:v>
                </c:pt>
                <c:pt idx="5131">
                  <c:v>0.83577500000000005</c:v>
                </c:pt>
                <c:pt idx="5132">
                  <c:v>0.83577599999999996</c:v>
                </c:pt>
                <c:pt idx="5133">
                  <c:v>0.83577500000000005</c:v>
                </c:pt>
                <c:pt idx="5134">
                  <c:v>0.83577199999999996</c:v>
                </c:pt>
                <c:pt idx="5135">
                  <c:v>0.83577199999999996</c:v>
                </c:pt>
                <c:pt idx="5136">
                  <c:v>0.83577500000000005</c:v>
                </c:pt>
                <c:pt idx="5137">
                  <c:v>0.83577500000000005</c:v>
                </c:pt>
                <c:pt idx="5138">
                  <c:v>0.83577800000000002</c:v>
                </c:pt>
                <c:pt idx="5139">
                  <c:v>0.83577599999999996</c:v>
                </c:pt>
                <c:pt idx="5140">
                  <c:v>0.83577800000000002</c:v>
                </c:pt>
                <c:pt idx="5141">
                  <c:v>0.83577800000000002</c:v>
                </c:pt>
                <c:pt idx="5142">
                  <c:v>0.83577999999999997</c:v>
                </c:pt>
                <c:pt idx="5143">
                  <c:v>0.83577800000000002</c:v>
                </c:pt>
                <c:pt idx="5144">
                  <c:v>0.83577800000000002</c:v>
                </c:pt>
                <c:pt idx="5145">
                  <c:v>0.83577699999999999</c:v>
                </c:pt>
                <c:pt idx="5146">
                  <c:v>0.83577500000000005</c:v>
                </c:pt>
                <c:pt idx="5147">
                  <c:v>0.83577599999999996</c:v>
                </c:pt>
                <c:pt idx="5148">
                  <c:v>0.83577199999999996</c:v>
                </c:pt>
                <c:pt idx="5149">
                  <c:v>0.83577299999999999</c:v>
                </c:pt>
                <c:pt idx="5150">
                  <c:v>0.83577400000000002</c:v>
                </c:pt>
                <c:pt idx="5151">
                  <c:v>0.83577800000000002</c:v>
                </c:pt>
                <c:pt idx="5152">
                  <c:v>0.83577599999999996</c:v>
                </c:pt>
                <c:pt idx="5153">
                  <c:v>0.83577400000000002</c:v>
                </c:pt>
                <c:pt idx="5154">
                  <c:v>0.83577999999999997</c:v>
                </c:pt>
                <c:pt idx="5155">
                  <c:v>0.83577900000000005</c:v>
                </c:pt>
                <c:pt idx="5156">
                  <c:v>0.83577699999999999</c:v>
                </c:pt>
                <c:pt idx="5157">
                  <c:v>0.83577900000000005</c:v>
                </c:pt>
                <c:pt idx="5158">
                  <c:v>0.83577900000000005</c:v>
                </c:pt>
                <c:pt idx="5159">
                  <c:v>0.83577699999999999</c:v>
                </c:pt>
                <c:pt idx="5160">
                  <c:v>0.83577800000000002</c:v>
                </c:pt>
                <c:pt idx="5161">
                  <c:v>0.83577900000000005</c:v>
                </c:pt>
                <c:pt idx="5162">
                  <c:v>0.83577900000000005</c:v>
                </c:pt>
                <c:pt idx="5163">
                  <c:v>0.83577900000000005</c:v>
                </c:pt>
                <c:pt idx="5164">
                  <c:v>0.83577999999999997</c:v>
                </c:pt>
                <c:pt idx="5165">
                  <c:v>0.83577900000000005</c:v>
                </c:pt>
                <c:pt idx="5166">
                  <c:v>0.83577599999999996</c:v>
                </c:pt>
                <c:pt idx="5167">
                  <c:v>0.83577800000000002</c:v>
                </c:pt>
                <c:pt idx="5168">
                  <c:v>0.83577599999999996</c:v>
                </c:pt>
                <c:pt idx="5169">
                  <c:v>0.83577599999999996</c:v>
                </c:pt>
                <c:pt idx="5170">
                  <c:v>0.83577500000000005</c:v>
                </c:pt>
                <c:pt idx="5171">
                  <c:v>0.83577699999999999</c:v>
                </c:pt>
                <c:pt idx="5172">
                  <c:v>0.83576700000000004</c:v>
                </c:pt>
                <c:pt idx="5173">
                  <c:v>0.83577299999999999</c:v>
                </c:pt>
                <c:pt idx="5174">
                  <c:v>0.83577299999999999</c:v>
                </c:pt>
                <c:pt idx="5175">
                  <c:v>0.83577500000000005</c:v>
                </c:pt>
                <c:pt idx="5176">
                  <c:v>0.83577400000000002</c:v>
                </c:pt>
                <c:pt idx="5177">
                  <c:v>0.83577299999999999</c:v>
                </c:pt>
                <c:pt idx="5178">
                  <c:v>0.83577299999999999</c:v>
                </c:pt>
                <c:pt idx="5179">
                  <c:v>0.83577400000000002</c:v>
                </c:pt>
                <c:pt idx="5180">
                  <c:v>0.83577100000000004</c:v>
                </c:pt>
                <c:pt idx="5181">
                  <c:v>0.83577500000000005</c:v>
                </c:pt>
                <c:pt idx="5182">
                  <c:v>0.83577599999999996</c:v>
                </c:pt>
                <c:pt idx="5183">
                  <c:v>0.83577199999999996</c:v>
                </c:pt>
                <c:pt idx="5184">
                  <c:v>0.83577100000000004</c:v>
                </c:pt>
                <c:pt idx="5185">
                  <c:v>0.83577299999999999</c:v>
                </c:pt>
                <c:pt idx="5186">
                  <c:v>0.83577400000000002</c:v>
                </c:pt>
                <c:pt idx="5187">
                  <c:v>0.83577599999999996</c:v>
                </c:pt>
                <c:pt idx="5188">
                  <c:v>0.83577500000000005</c:v>
                </c:pt>
                <c:pt idx="5189">
                  <c:v>0.83577199999999996</c:v>
                </c:pt>
                <c:pt idx="5190">
                  <c:v>0.83577400000000002</c:v>
                </c:pt>
                <c:pt idx="5191">
                  <c:v>0.83577400000000002</c:v>
                </c:pt>
                <c:pt idx="5192">
                  <c:v>0.83577199999999996</c:v>
                </c:pt>
                <c:pt idx="5193">
                  <c:v>0.83577100000000004</c:v>
                </c:pt>
                <c:pt idx="5194">
                  <c:v>0.83577299999999999</c:v>
                </c:pt>
                <c:pt idx="5195">
                  <c:v>0.83577299999999999</c:v>
                </c:pt>
                <c:pt idx="5196">
                  <c:v>0.83577500000000005</c:v>
                </c:pt>
                <c:pt idx="5197">
                  <c:v>0.83577199999999996</c:v>
                </c:pt>
                <c:pt idx="5198">
                  <c:v>0.83577400000000002</c:v>
                </c:pt>
                <c:pt idx="5199">
                  <c:v>0.83577299999999999</c:v>
                </c:pt>
                <c:pt idx="5200">
                  <c:v>0.83577400000000002</c:v>
                </c:pt>
                <c:pt idx="5201">
                  <c:v>0.83577299999999999</c:v>
                </c:pt>
                <c:pt idx="5202">
                  <c:v>0.83577000000000001</c:v>
                </c:pt>
                <c:pt idx="5203">
                  <c:v>0.83577199999999996</c:v>
                </c:pt>
                <c:pt idx="5204">
                  <c:v>0.83577100000000004</c:v>
                </c:pt>
                <c:pt idx="5205">
                  <c:v>0.83577299999999999</c:v>
                </c:pt>
                <c:pt idx="5206">
                  <c:v>0.83577400000000002</c:v>
                </c:pt>
                <c:pt idx="5207">
                  <c:v>0.83576899999999998</c:v>
                </c:pt>
                <c:pt idx="5208">
                  <c:v>0.83577000000000001</c:v>
                </c:pt>
                <c:pt idx="5209">
                  <c:v>0.83576700000000004</c:v>
                </c:pt>
                <c:pt idx="5210">
                  <c:v>0.83577100000000004</c:v>
                </c:pt>
                <c:pt idx="5211">
                  <c:v>0.83576799999999996</c:v>
                </c:pt>
                <c:pt idx="5212">
                  <c:v>0.83576700000000004</c:v>
                </c:pt>
                <c:pt idx="5213">
                  <c:v>0.83577000000000001</c:v>
                </c:pt>
                <c:pt idx="5214">
                  <c:v>0.83577000000000001</c:v>
                </c:pt>
                <c:pt idx="5215">
                  <c:v>0.83576899999999998</c:v>
                </c:pt>
                <c:pt idx="5216">
                  <c:v>0.83576799999999996</c:v>
                </c:pt>
                <c:pt idx="5217">
                  <c:v>0.83576799999999996</c:v>
                </c:pt>
                <c:pt idx="5218">
                  <c:v>0.83577000000000001</c:v>
                </c:pt>
                <c:pt idx="5219">
                  <c:v>0.83577000000000001</c:v>
                </c:pt>
                <c:pt idx="5220">
                  <c:v>0.83576799999999996</c:v>
                </c:pt>
                <c:pt idx="5221">
                  <c:v>0.83576600000000001</c:v>
                </c:pt>
                <c:pt idx="5222">
                  <c:v>0.83576300000000003</c:v>
                </c:pt>
                <c:pt idx="5223">
                  <c:v>0.83576799999999996</c:v>
                </c:pt>
                <c:pt idx="5224">
                  <c:v>0.83576600000000001</c:v>
                </c:pt>
                <c:pt idx="5225">
                  <c:v>0.83576600000000001</c:v>
                </c:pt>
                <c:pt idx="5226">
                  <c:v>0.83576499999999998</c:v>
                </c:pt>
                <c:pt idx="5227">
                  <c:v>0.83576499999999998</c:v>
                </c:pt>
                <c:pt idx="5228">
                  <c:v>0.83576499999999998</c:v>
                </c:pt>
                <c:pt idx="5229">
                  <c:v>0.835762</c:v>
                </c:pt>
                <c:pt idx="5230">
                  <c:v>0.83576600000000001</c:v>
                </c:pt>
                <c:pt idx="5231">
                  <c:v>0.83576099999999998</c:v>
                </c:pt>
                <c:pt idx="5232">
                  <c:v>0.83576300000000003</c:v>
                </c:pt>
                <c:pt idx="5233">
                  <c:v>0.83576799999999996</c:v>
                </c:pt>
                <c:pt idx="5234">
                  <c:v>0.83576499999999998</c:v>
                </c:pt>
                <c:pt idx="5235">
                  <c:v>0.83576600000000001</c:v>
                </c:pt>
                <c:pt idx="5236">
                  <c:v>0.83577000000000001</c:v>
                </c:pt>
                <c:pt idx="5237">
                  <c:v>0.83576899999999998</c:v>
                </c:pt>
                <c:pt idx="5238">
                  <c:v>0.83576799999999996</c:v>
                </c:pt>
                <c:pt idx="5239">
                  <c:v>0.83576499999999998</c:v>
                </c:pt>
                <c:pt idx="5240">
                  <c:v>0.83577000000000001</c:v>
                </c:pt>
                <c:pt idx="5241">
                  <c:v>0.83576399999999995</c:v>
                </c:pt>
                <c:pt idx="5242">
                  <c:v>0.83576700000000004</c:v>
                </c:pt>
                <c:pt idx="5243">
                  <c:v>0.83577000000000001</c:v>
                </c:pt>
                <c:pt idx="5244">
                  <c:v>0.83576899999999998</c:v>
                </c:pt>
                <c:pt idx="5245">
                  <c:v>0.83576899999999998</c:v>
                </c:pt>
                <c:pt idx="5246">
                  <c:v>0.83576899999999998</c:v>
                </c:pt>
                <c:pt idx="5247">
                  <c:v>0.83576700000000004</c:v>
                </c:pt>
                <c:pt idx="5248">
                  <c:v>0.83576799999999996</c:v>
                </c:pt>
                <c:pt idx="5249">
                  <c:v>0.83576799999999996</c:v>
                </c:pt>
                <c:pt idx="5250">
                  <c:v>0.83576700000000004</c:v>
                </c:pt>
                <c:pt idx="5251">
                  <c:v>0.835762</c:v>
                </c:pt>
                <c:pt idx="5252">
                  <c:v>0.83576600000000001</c:v>
                </c:pt>
                <c:pt idx="5253">
                  <c:v>0.83576399999999995</c:v>
                </c:pt>
                <c:pt idx="5254">
                  <c:v>0.83575600000000005</c:v>
                </c:pt>
                <c:pt idx="5255">
                  <c:v>0.83576099999999998</c:v>
                </c:pt>
                <c:pt idx="5256">
                  <c:v>0.83575900000000003</c:v>
                </c:pt>
                <c:pt idx="5257">
                  <c:v>0.83575999999999995</c:v>
                </c:pt>
                <c:pt idx="5258">
                  <c:v>0.83575999999999995</c:v>
                </c:pt>
                <c:pt idx="5259">
                  <c:v>0.83575900000000003</c:v>
                </c:pt>
                <c:pt idx="5260">
                  <c:v>0.835762</c:v>
                </c:pt>
                <c:pt idx="5261">
                  <c:v>0.835762</c:v>
                </c:pt>
                <c:pt idx="5262">
                  <c:v>0.83576300000000003</c:v>
                </c:pt>
                <c:pt idx="5263">
                  <c:v>0.83576399999999995</c:v>
                </c:pt>
                <c:pt idx="5264">
                  <c:v>0.83575900000000003</c:v>
                </c:pt>
                <c:pt idx="5265">
                  <c:v>0.83575999999999995</c:v>
                </c:pt>
                <c:pt idx="5266">
                  <c:v>0.83575999999999995</c:v>
                </c:pt>
                <c:pt idx="5267">
                  <c:v>0.83576300000000003</c:v>
                </c:pt>
                <c:pt idx="5268">
                  <c:v>0.835762</c:v>
                </c:pt>
                <c:pt idx="5269">
                  <c:v>0.83576399999999995</c:v>
                </c:pt>
                <c:pt idx="5270">
                  <c:v>0.83576499999999998</c:v>
                </c:pt>
                <c:pt idx="5271">
                  <c:v>0.835762</c:v>
                </c:pt>
                <c:pt idx="5272">
                  <c:v>0.83576300000000003</c:v>
                </c:pt>
                <c:pt idx="5273">
                  <c:v>0.83576300000000003</c:v>
                </c:pt>
                <c:pt idx="5274">
                  <c:v>0.83576099999999998</c:v>
                </c:pt>
                <c:pt idx="5275">
                  <c:v>0.835762</c:v>
                </c:pt>
                <c:pt idx="5276">
                  <c:v>0.83576399999999995</c:v>
                </c:pt>
                <c:pt idx="5277">
                  <c:v>0.83575900000000003</c:v>
                </c:pt>
                <c:pt idx="5278">
                  <c:v>0.83576399999999995</c:v>
                </c:pt>
                <c:pt idx="5279">
                  <c:v>0.83576099999999998</c:v>
                </c:pt>
                <c:pt idx="5280">
                  <c:v>0.83575699999999997</c:v>
                </c:pt>
                <c:pt idx="5281">
                  <c:v>0.835758</c:v>
                </c:pt>
                <c:pt idx="5282">
                  <c:v>0.83575600000000005</c:v>
                </c:pt>
                <c:pt idx="5283">
                  <c:v>0.83575600000000005</c:v>
                </c:pt>
                <c:pt idx="5284">
                  <c:v>0.83575900000000003</c:v>
                </c:pt>
                <c:pt idx="5285">
                  <c:v>0.83575999999999995</c:v>
                </c:pt>
                <c:pt idx="5286">
                  <c:v>0.83575999999999995</c:v>
                </c:pt>
                <c:pt idx="5287">
                  <c:v>0.83576300000000003</c:v>
                </c:pt>
                <c:pt idx="5288">
                  <c:v>0.83575999999999995</c:v>
                </c:pt>
                <c:pt idx="5289">
                  <c:v>0.83575999999999995</c:v>
                </c:pt>
                <c:pt idx="5290">
                  <c:v>0.835754</c:v>
                </c:pt>
                <c:pt idx="5291">
                  <c:v>0.83575500000000003</c:v>
                </c:pt>
                <c:pt idx="5292">
                  <c:v>0.835754</c:v>
                </c:pt>
                <c:pt idx="5293">
                  <c:v>0.835754</c:v>
                </c:pt>
                <c:pt idx="5294">
                  <c:v>0.83575500000000003</c:v>
                </c:pt>
                <c:pt idx="5295">
                  <c:v>0.83575500000000003</c:v>
                </c:pt>
                <c:pt idx="5296">
                  <c:v>0.83575500000000003</c:v>
                </c:pt>
                <c:pt idx="5297">
                  <c:v>0.835754</c:v>
                </c:pt>
                <c:pt idx="5298">
                  <c:v>0.83575299999999997</c:v>
                </c:pt>
                <c:pt idx="5299">
                  <c:v>0.83575699999999997</c:v>
                </c:pt>
                <c:pt idx="5300">
                  <c:v>0.83575600000000005</c:v>
                </c:pt>
                <c:pt idx="5301">
                  <c:v>0.83575699999999997</c:v>
                </c:pt>
                <c:pt idx="5302">
                  <c:v>0.83575500000000003</c:v>
                </c:pt>
                <c:pt idx="5303">
                  <c:v>0.83575699999999997</c:v>
                </c:pt>
                <c:pt idx="5304">
                  <c:v>0.83575299999999997</c:v>
                </c:pt>
                <c:pt idx="5305">
                  <c:v>0.83575500000000003</c:v>
                </c:pt>
                <c:pt idx="5306">
                  <c:v>0.83575600000000005</c:v>
                </c:pt>
                <c:pt idx="5307">
                  <c:v>0.835754</c:v>
                </c:pt>
                <c:pt idx="5308">
                  <c:v>0.83575200000000005</c:v>
                </c:pt>
                <c:pt idx="5309">
                  <c:v>0.83575600000000005</c:v>
                </c:pt>
                <c:pt idx="5310">
                  <c:v>0.835754</c:v>
                </c:pt>
                <c:pt idx="5311">
                  <c:v>0.83575900000000003</c:v>
                </c:pt>
                <c:pt idx="5312">
                  <c:v>0.83575999999999995</c:v>
                </c:pt>
                <c:pt idx="5313">
                  <c:v>0.83575900000000003</c:v>
                </c:pt>
                <c:pt idx="5314">
                  <c:v>0.83575900000000003</c:v>
                </c:pt>
                <c:pt idx="5315">
                  <c:v>0.83575999999999995</c:v>
                </c:pt>
                <c:pt idx="5316">
                  <c:v>0.83576099999999998</c:v>
                </c:pt>
                <c:pt idx="5317">
                  <c:v>0.83575900000000003</c:v>
                </c:pt>
                <c:pt idx="5318">
                  <c:v>0.835758</c:v>
                </c:pt>
                <c:pt idx="5319">
                  <c:v>0.83575500000000003</c:v>
                </c:pt>
                <c:pt idx="5320">
                  <c:v>0.83575999999999995</c:v>
                </c:pt>
                <c:pt idx="5321">
                  <c:v>0.835758</c:v>
                </c:pt>
                <c:pt idx="5322">
                  <c:v>0.83575699999999997</c:v>
                </c:pt>
                <c:pt idx="5323">
                  <c:v>0.83575699999999997</c:v>
                </c:pt>
                <c:pt idx="5324">
                  <c:v>0.83575699999999997</c:v>
                </c:pt>
                <c:pt idx="5325">
                  <c:v>0.83575299999999997</c:v>
                </c:pt>
                <c:pt idx="5326">
                  <c:v>0.83575200000000005</c:v>
                </c:pt>
                <c:pt idx="5327">
                  <c:v>0.83575200000000005</c:v>
                </c:pt>
                <c:pt idx="5328">
                  <c:v>0.83574899999999996</c:v>
                </c:pt>
                <c:pt idx="5329">
                  <c:v>0.83575299999999997</c:v>
                </c:pt>
                <c:pt idx="5330">
                  <c:v>0.835754</c:v>
                </c:pt>
                <c:pt idx="5331">
                  <c:v>0.83575100000000002</c:v>
                </c:pt>
                <c:pt idx="5332">
                  <c:v>0.83575299999999997</c:v>
                </c:pt>
                <c:pt idx="5333">
                  <c:v>0.83575500000000003</c:v>
                </c:pt>
                <c:pt idx="5334">
                  <c:v>0.83574999999999999</c:v>
                </c:pt>
                <c:pt idx="5335">
                  <c:v>0.83575200000000005</c:v>
                </c:pt>
                <c:pt idx="5336">
                  <c:v>0.83575299999999997</c:v>
                </c:pt>
                <c:pt idx="5337">
                  <c:v>0.83575699999999997</c:v>
                </c:pt>
                <c:pt idx="5338">
                  <c:v>0.835754</c:v>
                </c:pt>
                <c:pt idx="5339">
                  <c:v>0.83575500000000003</c:v>
                </c:pt>
                <c:pt idx="5340">
                  <c:v>0.83574999999999999</c:v>
                </c:pt>
                <c:pt idx="5341">
                  <c:v>0.83574899999999996</c:v>
                </c:pt>
                <c:pt idx="5342">
                  <c:v>0.83574999999999999</c:v>
                </c:pt>
                <c:pt idx="5343">
                  <c:v>0.835754</c:v>
                </c:pt>
                <c:pt idx="5344">
                  <c:v>0.83575100000000002</c:v>
                </c:pt>
                <c:pt idx="5345">
                  <c:v>0.83575100000000002</c:v>
                </c:pt>
                <c:pt idx="5346">
                  <c:v>0.83574999999999999</c:v>
                </c:pt>
                <c:pt idx="5347">
                  <c:v>0.83574999999999999</c:v>
                </c:pt>
                <c:pt idx="5348">
                  <c:v>0.83574499999999996</c:v>
                </c:pt>
                <c:pt idx="5349">
                  <c:v>0.83574899999999996</c:v>
                </c:pt>
                <c:pt idx="5350">
                  <c:v>0.83575100000000002</c:v>
                </c:pt>
                <c:pt idx="5351">
                  <c:v>0.83575100000000002</c:v>
                </c:pt>
                <c:pt idx="5352">
                  <c:v>0.83574999999999999</c:v>
                </c:pt>
                <c:pt idx="5353">
                  <c:v>0.83575100000000002</c:v>
                </c:pt>
                <c:pt idx="5354">
                  <c:v>0.83575200000000005</c:v>
                </c:pt>
                <c:pt idx="5355">
                  <c:v>0.83575200000000005</c:v>
                </c:pt>
                <c:pt idx="5356">
                  <c:v>0.83575500000000003</c:v>
                </c:pt>
                <c:pt idx="5357">
                  <c:v>0.83574899999999996</c:v>
                </c:pt>
                <c:pt idx="5358">
                  <c:v>0.83575100000000002</c:v>
                </c:pt>
                <c:pt idx="5359">
                  <c:v>0.83575100000000002</c:v>
                </c:pt>
                <c:pt idx="5360">
                  <c:v>0.83574899999999996</c:v>
                </c:pt>
                <c:pt idx="5361">
                  <c:v>0.83575299999999997</c:v>
                </c:pt>
                <c:pt idx="5362">
                  <c:v>0.83575100000000002</c:v>
                </c:pt>
                <c:pt idx="5363">
                  <c:v>0.83575100000000002</c:v>
                </c:pt>
                <c:pt idx="5364">
                  <c:v>0.835754</c:v>
                </c:pt>
                <c:pt idx="5365">
                  <c:v>0.83575100000000002</c:v>
                </c:pt>
                <c:pt idx="5366">
                  <c:v>0.83575100000000002</c:v>
                </c:pt>
                <c:pt idx="5367">
                  <c:v>0.83574999999999999</c:v>
                </c:pt>
                <c:pt idx="5368">
                  <c:v>0.83574899999999996</c:v>
                </c:pt>
                <c:pt idx="5369">
                  <c:v>0.83574599999999999</c:v>
                </c:pt>
                <c:pt idx="5370">
                  <c:v>0.83574999999999999</c:v>
                </c:pt>
                <c:pt idx="5371">
                  <c:v>0.83575100000000002</c:v>
                </c:pt>
                <c:pt idx="5372">
                  <c:v>0.83574899999999996</c:v>
                </c:pt>
                <c:pt idx="5373">
                  <c:v>0.83574899999999996</c:v>
                </c:pt>
                <c:pt idx="5374">
                  <c:v>0.83575200000000005</c:v>
                </c:pt>
                <c:pt idx="5375">
                  <c:v>0.83574899999999996</c:v>
                </c:pt>
                <c:pt idx="5376">
                  <c:v>0.83574800000000005</c:v>
                </c:pt>
                <c:pt idx="5377">
                  <c:v>0.83575100000000002</c:v>
                </c:pt>
                <c:pt idx="5378">
                  <c:v>0.83574899999999996</c:v>
                </c:pt>
                <c:pt idx="5379">
                  <c:v>0.83574599999999999</c:v>
                </c:pt>
                <c:pt idx="5380">
                  <c:v>0.83574599999999999</c:v>
                </c:pt>
                <c:pt idx="5381">
                  <c:v>0.83574599999999999</c:v>
                </c:pt>
                <c:pt idx="5382">
                  <c:v>0.83574499999999996</c:v>
                </c:pt>
                <c:pt idx="5383">
                  <c:v>0.83574599999999999</c:v>
                </c:pt>
                <c:pt idx="5384">
                  <c:v>0.83574800000000005</c:v>
                </c:pt>
                <c:pt idx="5385">
                  <c:v>0.83574700000000002</c:v>
                </c:pt>
                <c:pt idx="5386">
                  <c:v>0.83574599999999999</c:v>
                </c:pt>
                <c:pt idx="5387">
                  <c:v>0.83574499999999996</c:v>
                </c:pt>
                <c:pt idx="5388">
                  <c:v>0.83574599999999999</c:v>
                </c:pt>
                <c:pt idx="5389">
                  <c:v>0.83574499999999996</c:v>
                </c:pt>
                <c:pt idx="5390">
                  <c:v>0.83574599999999999</c:v>
                </c:pt>
                <c:pt idx="5391">
                  <c:v>0.83574300000000001</c:v>
                </c:pt>
                <c:pt idx="5392">
                  <c:v>0.83574400000000004</c:v>
                </c:pt>
                <c:pt idx="5393">
                  <c:v>0.83574300000000001</c:v>
                </c:pt>
                <c:pt idx="5394">
                  <c:v>0.83574499999999996</c:v>
                </c:pt>
                <c:pt idx="5395">
                  <c:v>0.83574099999999996</c:v>
                </c:pt>
                <c:pt idx="5396">
                  <c:v>0.83574400000000004</c:v>
                </c:pt>
                <c:pt idx="5397">
                  <c:v>0.83574599999999999</c:v>
                </c:pt>
                <c:pt idx="5398">
                  <c:v>0.83573900000000001</c:v>
                </c:pt>
                <c:pt idx="5399">
                  <c:v>0.83574300000000001</c:v>
                </c:pt>
                <c:pt idx="5400">
                  <c:v>0.83574400000000004</c:v>
                </c:pt>
                <c:pt idx="5401">
                  <c:v>0.83574199999999998</c:v>
                </c:pt>
                <c:pt idx="5402">
                  <c:v>0.83574199999999998</c:v>
                </c:pt>
                <c:pt idx="5403">
                  <c:v>0.83574199999999998</c:v>
                </c:pt>
                <c:pt idx="5404">
                  <c:v>0.83574199999999998</c:v>
                </c:pt>
                <c:pt idx="5405">
                  <c:v>0.83574400000000004</c:v>
                </c:pt>
                <c:pt idx="5406">
                  <c:v>0.83574099999999996</c:v>
                </c:pt>
                <c:pt idx="5407">
                  <c:v>0.83574199999999998</c:v>
                </c:pt>
                <c:pt idx="5408">
                  <c:v>0.83574199999999998</c:v>
                </c:pt>
                <c:pt idx="5409">
                  <c:v>0.83574599999999999</c:v>
                </c:pt>
                <c:pt idx="5410">
                  <c:v>0.83574899999999996</c:v>
                </c:pt>
                <c:pt idx="5411">
                  <c:v>0.83574199999999998</c:v>
                </c:pt>
                <c:pt idx="5412">
                  <c:v>0.83574400000000004</c:v>
                </c:pt>
                <c:pt idx="5413">
                  <c:v>0.83574599999999999</c:v>
                </c:pt>
                <c:pt idx="5414">
                  <c:v>0.83574400000000004</c:v>
                </c:pt>
                <c:pt idx="5415">
                  <c:v>0.83574199999999998</c:v>
                </c:pt>
                <c:pt idx="5416">
                  <c:v>0.83574099999999996</c:v>
                </c:pt>
                <c:pt idx="5417">
                  <c:v>0.83574400000000004</c:v>
                </c:pt>
                <c:pt idx="5418">
                  <c:v>0.83573900000000001</c:v>
                </c:pt>
                <c:pt idx="5419">
                  <c:v>0.83574300000000001</c:v>
                </c:pt>
                <c:pt idx="5420">
                  <c:v>0.83574300000000001</c:v>
                </c:pt>
                <c:pt idx="5421">
                  <c:v>0.83574199999999998</c:v>
                </c:pt>
                <c:pt idx="5422">
                  <c:v>0.83574099999999996</c:v>
                </c:pt>
                <c:pt idx="5423">
                  <c:v>0.83574400000000004</c:v>
                </c:pt>
                <c:pt idx="5424">
                  <c:v>0.83574499999999996</c:v>
                </c:pt>
                <c:pt idx="5425">
                  <c:v>0.83574300000000001</c:v>
                </c:pt>
                <c:pt idx="5426">
                  <c:v>0.83574300000000001</c:v>
                </c:pt>
                <c:pt idx="5427">
                  <c:v>0.83574599999999999</c:v>
                </c:pt>
                <c:pt idx="5428">
                  <c:v>0.83574599999999999</c:v>
                </c:pt>
                <c:pt idx="5429">
                  <c:v>0.83574599999999999</c:v>
                </c:pt>
                <c:pt idx="5430">
                  <c:v>0.83574599999999999</c:v>
                </c:pt>
                <c:pt idx="5431">
                  <c:v>0.835754</c:v>
                </c:pt>
                <c:pt idx="5432">
                  <c:v>0.83574899999999996</c:v>
                </c:pt>
                <c:pt idx="5433">
                  <c:v>0.83575100000000002</c:v>
                </c:pt>
                <c:pt idx="5434">
                  <c:v>0.83574999999999999</c:v>
                </c:pt>
                <c:pt idx="5435">
                  <c:v>0.83574599999999999</c:v>
                </c:pt>
                <c:pt idx="5436">
                  <c:v>0.83574800000000005</c:v>
                </c:pt>
                <c:pt idx="5437">
                  <c:v>0.83574999999999999</c:v>
                </c:pt>
                <c:pt idx="5438">
                  <c:v>0.83574899999999996</c:v>
                </c:pt>
                <c:pt idx="5439">
                  <c:v>0.83574999999999999</c:v>
                </c:pt>
                <c:pt idx="5440">
                  <c:v>0.83575200000000005</c:v>
                </c:pt>
                <c:pt idx="5441">
                  <c:v>0.83575100000000002</c:v>
                </c:pt>
                <c:pt idx="5442">
                  <c:v>0.83574800000000005</c:v>
                </c:pt>
                <c:pt idx="5443">
                  <c:v>0.83574700000000002</c:v>
                </c:pt>
                <c:pt idx="5444">
                  <c:v>0.83574599999999999</c:v>
                </c:pt>
                <c:pt idx="5445">
                  <c:v>0.83574599999999999</c:v>
                </c:pt>
                <c:pt idx="5446">
                  <c:v>0.83574599999999999</c:v>
                </c:pt>
                <c:pt idx="5447">
                  <c:v>0.83574599999999999</c:v>
                </c:pt>
                <c:pt idx="5448">
                  <c:v>0.83574199999999998</c:v>
                </c:pt>
                <c:pt idx="5449">
                  <c:v>0.83574300000000001</c:v>
                </c:pt>
                <c:pt idx="5450">
                  <c:v>0.83574700000000002</c:v>
                </c:pt>
                <c:pt idx="5451">
                  <c:v>0.83574599999999999</c:v>
                </c:pt>
                <c:pt idx="5452">
                  <c:v>0.83574300000000001</c:v>
                </c:pt>
                <c:pt idx="5453">
                  <c:v>0.83574199999999998</c:v>
                </c:pt>
                <c:pt idx="5454">
                  <c:v>0.83573699999999995</c:v>
                </c:pt>
                <c:pt idx="5455">
                  <c:v>0.83574099999999996</c:v>
                </c:pt>
                <c:pt idx="5456">
                  <c:v>0.83574099999999996</c:v>
                </c:pt>
                <c:pt idx="5457">
                  <c:v>0.83573900000000001</c:v>
                </c:pt>
                <c:pt idx="5458">
                  <c:v>0.83574300000000001</c:v>
                </c:pt>
                <c:pt idx="5459">
                  <c:v>0.83574300000000001</c:v>
                </c:pt>
                <c:pt idx="5460">
                  <c:v>0.83574599999999999</c:v>
                </c:pt>
                <c:pt idx="5461">
                  <c:v>0.83574300000000001</c:v>
                </c:pt>
                <c:pt idx="5462">
                  <c:v>0.83574599999999999</c:v>
                </c:pt>
                <c:pt idx="5463">
                  <c:v>0.83574599999999999</c:v>
                </c:pt>
                <c:pt idx="5464">
                  <c:v>0.83574499999999996</c:v>
                </c:pt>
                <c:pt idx="5465">
                  <c:v>0.83574000000000004</c:v>
                </c:pt>
                <c:pt idx="5466">
                  <c:v>0.83573799999999998</c:v>
                </c:pt>
                <c:pt idx="5467">
                  <c:v>0.83574099999999996</c:v>
                </c:pt>
                <c:pt idx="5468">
                  <c:v>0.83573799999999998</c:v>
                </c:pt>
                <c:pt idx="5469">
                  <c:v>0.83574199999999998</c:v>
                </c:pt>
                <c:pt idx="5470">
                  <c:v>0.83574099999999996</c:v>
                </c:pt>
                <c:pt idx="5471">
                  <c:v>0.83574000000000004</c:v>
                </c:pt>
                <c:pt idx="5472">
                  <c:v>0.83573799999999998</c:v>
                </c:pt>
                <c:pt idx="5473">
                  <c:v>0.83573900000000001</c:v>
                </c:pt>
                <c:pt idx="5474">
                  <c:v>0.83573799999999998</c:v>
                </c:pt>
                <c:pt idx="5475">
                  <c:v>0.83573299999999995</c:v>
                </c:pt>
                <c:pt idx="5476">
                  <c:v>0.83573399999999998</c:v>
                </c:pt>
                <c:pt idx="5477">
                  <c:v>0.83573200000000003</c:v>
                </c:pt>
                <c:pt idx="5478">
                  <c:v>0.83573299999999995</c:v>
                </c:pt>
                <c:pt idx="5479">
                  <c:v>0.83573200000000003</c:v>
                </c:pt>
                <c:pt idx="5480">
                  <c:v>0.83573600000000003</c:v>
                </c:pt>
                <c:pt idx="5481">
                  <c:v>0.83573699999999995</c:v>
                </c:pt>
                <c:pt idx="5482">
                  <c:v>0.83574000000000004</c:v>
                </c:pt>
                <c:pt idx="5483">
                  <c:v>0.83574000000000004</c:v>
                </c:pt>
                <c:pt idx="5484">
                  <c:v>0.83573900000000001</c:v>
                </c:pt>
                <c:pt idx="5485">
                  <c:v>0.83573699999999995</c:v>
                </c:pt>
                <c:pt idx="5486">
                  <c:v>0.83573900000000001</c:v>
                </c:pt>
                <c:pt idx="5487">
                  <c:v>0.83573600000000003</c:v>
                </c:pt>
                <c:pt idx="5488">
                  <c:v>0.83573699999999995</c:v>
                </c:pt>
                <c:pt idx="5489">
                  <c:v>0.83573900000000001</c:v>
                </c:pt>
                <c:pt idx="5490">
                  <c:v>0.83573699999999995</c:v>
                </c:pt>
                <c:pt idx="5491">
                  <c:v>0.83573699999999995</c:v>
                </c:pt>
                <c:pt idx="5492">
                  <c:v>0.83573799999999998</c:v>
                </c:pt>
                <c:pt idx="5493">
                  <c:v>0.83573799999999998</c:v>
                </c:pt>
                <c:pt idx="5494">
                  <c:v>0.83573500000000001</c:v>
                </c:pt>
                <c:pt idx="5495">
                  <c:v>0.83573600000000003</c:v>
                </c:pt>
                <c:pt idx="5496">
                  <c:v>0.83574000000000004</c:v>
                </c:pt>
                <c:pt idx="5497">
                  <c:v>0.83573900000000001</c:v>
                </c:pt>
                <c:pt idx="5498">
                  <c:v>0.83573600000000003</c:v>
                </c:pt>
                <c:pt idx="5499">
                  <c:v>0.83573699999999995</c:v>
                </c:pt>
                <c:pt idx="5500">
                  <c:v>0.83573299999999995</c:v>
                </c:pt>
                <c:pt idx="5501">
                  <c:v>0.83573399999999998</c:v>
                </c:pt>
                <c:pt idx="5502">
                  <c:v>0.83573600000000003</c:v>
                </c:pt>
                <c:pt idx="5503">
                  <c:v>0.83573600000000003</c:v>
                </c:pt>
                <c:pt idx="5504">
                  <c:v>0.83573600000000003</c:v>
                </c:pt>
                <c:pt idx="5505">
                  <c:v>0.83573699999999995</c:v>
                </c:pt>
                <c:pt idx="5506">
                  <c:v>0.83573500000000001</c:v>
                </c:pt>
                <c:pt idx="5507">
                  <c:v>0.83573799999999998</c:v>
                </c:pt>
                <c:pt idx="5508">
                  <c:v>0.83574000000000004</c:v>
                </c:pt>
                <c:pt idx="5509">
                  <c:v>0.83573600000000003</c:v>
                </c:pt>
                <c:pt idx="5510">
                  <c:v>0.83573200000000003</c:v>
                </c:pt>
                <c:pt idx="5511">
                  <c:v>0.83573399999999998</c:v>
                </c:pt>
                <c:pt idx="5512">
                  <c:v>0.83573500000000001</c:v>
                </c:pt>
                <c:pt idx="5513">
                  <c:v>0.83573799999999998</c:v>
                </c:pt>
                <c:pt idx="5514">
                  <c:v>0.83573699999999995</c:v>
                </c:pt>
                <c:pt idx="5515">
                  <c:v>0.83573699999999995</c:v>
                </c:pt>
                <c:pt idx="5516">
                  <c:v>0.83573799999999998</c:v>
                </c:pt>
                <c:pt idx="5517">
                  <c:v>0.83573699999999995</c:v>
                </c:pt>
                <c:pt idx="5518">
                  <c:v>0.83573699999999995</c:v>
                </c:pt>
                <c:pt idx="5519">
                  <c:v>0.83573799999999998</c:v>
                </c:pt>
                <c:pt idx="5520">
                  <c:v>0.83573600000000003</c:v>
                </c:pt>
                <c:pt idx="5521">
                  <c:v>0.83573600000000003</c:v>
                </c:pt>
                <c:pt idx="5522">
                  <c:v>0.83573799999999998</c:v>
                </c:pt>
                <c:pt idx="5523">
                  <c:v>0.83573699999999995</c:v>
                </c:pt>
                <c:pt idx="5524">
                  <c:v>0.83573600000000003</c:v>
                </c:pt>
                <c:pt idx="5525">
                  <c:v>0.83573399999999998</c:v>
                </c:pt>
                <c:pt idx="5526">
                  <c:v>0.83573299999999995</c:v>
                </c:pt>
                <c:pt idx="5527">
                  <c:v>0.83573299999999995</c:v>
                </c:pt>
                <c:pt idx="5528">
                  <c:v>0.83573900000000001</c:v>
                </c:pt>
                <c:pt idx="5529">
                  <c:v>0.83573699999999995</c:v>
                </c:pt>
                <c:pt idx="5530">
                  <c:v>0.83573399999999998</c:v>
                </c:pt>
                <c:pt idx="5531">
                  <c:v>0.83573600000000003</c:v>
                </c:pt>
                <c:pt idx="5532">
                  <c:v>0.83573600000000003</c:v>
                </c:pt>
                <c:pt idx="5533">
                  <c:v>0.83573500000000001</c:v>
                </c:pt>
                <c:pt idx="5534">
                  <c:v>0.83573699999999995</c:v>
                </c:pt>
                <c:pt idx="5535">
                  <c:v>0.83573600000000003</c:v>
                </c:pt>
                <c:pt idx="5536">
                  <c:v>0.83573900000000001</c:v>
                </c:pt>
                <c:pt idx="5537">
                  <c:v>0.83573500000000001</c:v>
                </c:pt>
                <c:pt idx="5538">
                  <c:v>0.83573699999999995</c:v>
                </c:pt>
                <c:pt idx="5539">
                  <c:v>0.83573900000000001</c:v>
                </c:pt>
                <c:pt idx="5540">
                  <c:v>0.83573699999999995</c:v>
                </c:pt>
                <c:pt idx="5541">
                  <c:v>0.83574000000000004</c:v>
                </c:pt>
                <c:pt idx="5542">
                  <c:v>0.83573699999999995</c:v>
                </c:pt>
                <c:pt idx="5543">
                  <c:v>0.83573699999999995</c:v>
                </c:pt>
                <c:pt idx="5544">
                  <c:v>0.83573699999999995</c:v>
                </c:pt>
                <c:pt idx="5545">
                  <c:v>0.83573900000000001</c:v>
                </c:pt>
                <c:pt idx="5546">
                  <c:v>0.83574000000000004</c:v>
                </c:pt>
                <c:pt idx="5547">
                  <c:v>0.83574000000000004</c:v>
                </c:pt>
                <c:pt idx="5548">
                  <c:v>0.83573900000000001</c:v>
                </c:pt>
                <c:pt idx="5549">
                  <c:v>0.83573799999999998</c:v>
                </c:pt>
                <c:pt idx="5550">
                  <c:v>0.83573699999999995</c:v>
                </c:pt>
                <c:pt idx="5551">
                  <c:v>0.83573900000000001</c:v>
                </c:pt>
                <c:pt idx="5552">
                  <c:v>0.83573799999999998</c:v>
                </c:pt>
                <c:pt idx="5553">
                  <c:v>0.83573699999999995</c:v>
                </c:pt>
                <c:pt idx="5554">
                  <c:v>0.83573399999999998</c:v>
                </c:pt>
                <c:pt idx="5555">
                  <c:v>0.83574099999999996</c:v>
                </c:pt>
                <c:pt idx="5556">
                  <c:v>0.83573799999999998</c:v>
                </c:pt>
                <c:pt idx="5557">
                  <c:v>0.83573699999999995</c:v>
                </c:pt>
                <c:pt idx="5558">
                  <c:v>0.83573600000000003</c:v>
                </c:pt>
                <c:pt idx="5559">
                  <c:v>0.83573600000000003</c:v>
                </c:pt>
                <c:pt idx="5560">
                  <c:v>0.83573600000000003</c:v>
                </c:pt>
                <c:pt idx="5561">
                  <c:v>0.83573699999999995</c:v>
                </c:pt>
                <c:pt idx="5562">
                  <c:v>0.83573500000000001</c:v>
                </c:pt>
                <c:pt idx="5563">
                  <c:v>0.83573900000000001</c:v>
                </c:pt>
                <c:pt idx="5564">
                  <c:v>0.83574099999999996</c:v>
                </c:pt>
                <c:pt idx="5565">
                  <c:v>0.83573699999999995</c:v>
                </c:pt>
                <c:pt idx="5566">
                  <c:v>0.83573900000000001</c:v>
                </c:pt>
                <c:pt idx="5567">
                  <c:v>0.83574000000000004</c:v>
                </c:pt>
                <c:pt idx="5568">
                  <c:v>0.83573900000000001</c:v>
                </c:pt>
                <c:pt idx="5569">
                  <c:v>0.83573799999999998</c:v>
                </c:pt>
                <c:pt idx="5570">
                  <c:v>0.83574000000000004</c:v>
                </c:pt>
                <c:pt idx="5571">
                  <c:v>0.83573699999999995</c:v>
                </c:pt>
                <c:pt idx="5572">
                  <c:v>0.83573900000000001</c:v>
                </c:pt>
                <c:pt idx="5573">
                  <c:v>0.83573900000000001</c:v>
                </c:pt>
                <c:pt idx="5574">
                  <c:v>0.83574000000000004</c:v>
                </c:pt>
                <c:pt idx="5575">
                  <c:v>0.83573699999999995</c:v>
                </c:pt>
                <c:pt idx="5576">
                  <c:v>0.83573399999999998</c:v>
                </c:pt>
                <c:pt idx="5577">
                  <c:v>0.83573299999999995</c:v>
                </c:pt>
                <c:pt idx="5578">
                  <c:v>0.835731</c:v>
                </c:pt>
                <c:pt idx="5579">
                  <c:v>0.83572900000000006</c:v>
                </c:pt>
                <c:pt idx="5580">
                  <c:v>0.83573500000000001</c:v>
                </c:pt>
                <c:pt idx="5581">
                  <c:v>0.835731</c:v>
                </c:pt>
                <c:pt idx="5582">
                  <c:v>0.83573299999999995</c:v>
                </c:pt>
                <c:pt idx="5583">
                  <c:v>0.83573500000000001</c:v>
                </c:pt>
                <c:pt idx="5584">
                  <c:v>0.83573500000000001</c:v>
                </c:pt>
                <c:pt idx="5585">
                  <c:v>0.83573299999999995</c:v>
                </c:pt>
                <c:pt idx="5586">
                  <c:v>0.83573500000000001</c:v>
                </c:pt>
                <c:pt idx="5587">
                  <c:v>0.83573299999999995</c:v>
                </c:pt>
                <c:pt idx="5588">
                  <c:v>0.83573299999999995</c:v>
                </c:pt>
                <c:pt idx="5589">
                  <c:v>0.835731</c:v>
                </c:pt>
                <c:pt idx="5590">
                  <c:v>0.83573500000000001</c:v>
                </c:pt>
                <c:pt idx="5591">
                  <c:v>0.83573600000000003</c:v>
                </c:pt>
                <c:pt idx="5592">
                  <c:v>0.83573600000000003</c:v>
                </c:pt>
                <c:pt idx="5593">
                  <c:v>0.835731</c:v>
                </c:pt>
                <c:pt idx="5594">
                  <c:v>0.83573399999999998</c:v>
                </c:pt>
                <c:pt idx="5595">
                  <c:v>0.83573299999999995</c:v>
                </c:pt>
                <c:pt idx="5596">
                  <c:v>0.83573699999999995</c:v>
                </c:pt>
                <c:pt idx="5597">
                  <c:v>0.83573200000000003</c:v>
                </c:pt>
                <c:pt idx="5598">
                  <c:v>0.83573200000000003</c:v>
                </c:pt>
                <c:pt idx="5599">
                  <c:v>0.835731</c:v>
                </c:pt>
                <c:pt idx="5600">
                  <c:v>0.83572999999999997</c:v>
                </c:pt>
                <c:pt idx="5601">
                  <c:v>0.83572900000000006</c:v>
                </c:pt>
                <c:pt idx="5602">
                  <c:v>0.83572999999999997</c:v>
                </c:pt>
                <c:pt idx="5603">
                  <c:v>0.83572999999999997</c:v>
                </c:pt>
                <c:pt idx="5604">
                  <c:v>0.83573200000000003</c:v>
                </c:pt>
                <c:pt idx="5605">
                  <c:v>0.83573299999999995</c:v>
                </c:pt>
                <c:pt idx="5606">
                  <c:v>0.83572900000000006</c:v>
                </c:pt>
                <c:pt idx="5607">
                  <c:v>0.83573399999999998</c:v>
                </c:pt>
                <c:pt idx="5608">
                  <c:v>0.83573299999999995</c:v>
                </c:pt>
                <c:pt idx="5609">
                  <c:v>0.83573200000000003</c:v>
                </c:pt>
                <c:pt idx="5610">
                  <c:v>0.83573299999999995</c:v>
                </c:pt>
                <c:pt idx="5611">
                  <c:v>0.83573299999999995</c:v>
                </c:pt>
                <c:pt idx="5612">
                  <c:v>0.83573299999999995</c:v>
                </c:pt>
                <c:pt idx="5613">
                  <c:v>0.83573399999999998</c:v>
                </c:pt>
                <c:pt idx="5614">
                  <c:v>0.835731</c:v>
                </c:pt>
                <c:pt idx="5615">
                  <c:v>0.83573600000000003</c:v>
                </c:pt>
                <c:pt idx="5616">
                  <c:v>0.83572999999999997</c:v>
                </c:pt>
                <c:pt idx="5617">
                  <c:v>0.835731</c:v>
                </c:pt>
                <c:pt idx="5618">
                  <c:v>0.83573600000000003</c:v>
                </c:pt>
                <c:pt idx="5619">
                  <c:v>0.83573399999999998</c:v>
                </c:pt>
                <c:pt idx="5620">
                  <c:v>0.83573200000000003</c:v>
                </c:pt>
                <c:pt idx="5621">
                  <c:v>0.83573399999999998</c:v>
                </c:pt>
                <c:pt idx="5622">
                  <c:v>0.83573500000000001</c:v>
                </c:pt>
                <c:pt idx="5623">
                  <c:v>0.83573299999999995</c:v>
                </c:pt>
                <c:pt idx="5624">
                  <c:v>0.83573399999999998</c:v>
                </c:pt>
                <c:pt idx="5625">
                  <c:v>0.83573799999999998</c:v>
                </c:pt>
                <c:pt idx="5626">
                  <c:v>0.83573900000000001</c:v>
                </c:pt>
                <c:pt idx="5627">
                  <c:v>0.83573399999999998</c:v>
                </c:pt>
                <c:pt idx="5628">
                  <c:v>0.83573500000000001</c:v>
                </c:pt>
                <c:pt idx="5629">
                  <c:v>0.83573699999999995</c:v>
                </c:pt>
                <c:pt idx="5630">
                  <c:v>0.83573299999999995</c:v>
                </c:pt>
                <c:pt idx="5631">
                  <c:v>0.83574099999999996</c:v>
                </c:pt>
                <c:pt idx="5632">
                  <c:v>0.83573799999999998</c:v>
                </c:pt>
                <c:pt idx="5633">
                  <c:v>0.83573799999999998</c:v>
                </c:pt>
                <c:pt idx="5634">
                  <c:v>0.83573600000000003</c:v>
                </c:pt>
                <c:pt idx="5635">
                  <c:v>0.83573900000000001</c:v>
                </c:pt>
                <c:pt idx="5636">
                  <c:v>0.83573900000000001</c:v>
                </c:pt>
                <c:pt idx="5637">
                  <c:v>0.83574000000000004</c:v>
                </c:pt>
                <c:pt idx="5638">
                  <c:v>0.83574300000000001</c:v>
                </c:pt>
                <c:pt idx="5639">
                  <c:v>0.83574000000000004</c:v>
                </c:pt>
                <c:pt idx="5640">
                  <c:v>0.83573699999999995</c:v>
                </c:pt>
                <c:pt idx="5641">
                  <c:v>0.83573900000000001</c:v>
                </c:pt>
                <c:pt idx="5642">
                  <c:v>0.83574199999999998</c:v>
                </c:pt>
                <c:pt idx="5643">
                  <c:v>0.83574199999999998</c:v>
                </c:pt>
                <c:pt idx="5644">
                  <c:v>0.83574099999999996</c:v>
                </c:pt>
                <c:pt idx="5645">
                  <c:v>0.83573900000000001</c:v>
                </c:pt>
                <c:pt idx="5646">
                  <c:v>0.83573900000000001</c:v>
                </c:pt>
                <c:pt idx="5647">
                  <c:v>0.83573900000000001</c:v>
                </c:pt>
                <c:pt idx="5648">
                  <c:v>0.83574000000000004</c:v>
                </c:pt>
                <c:pt idx="5649">
                  <c:v>0.83573900000000001</c:v>
                </c:pt>
                <c:pt idx="5650">
                  <c:v>0.83573600000000003</c:v>
                </c:pt>
                <c:pt idx="5651">
                  <c:v>0.83574000000000004</c:v>
                </c:pt>
                <c:pt idx="5652">
                  <c:v>0.83573600000000003</c:v>
                </c:pt>
                <c:pt idx="5653">
                  <c:v>0.83574099999999996</c:v>
                </c:pt>
                <c:pt idx="5654">
                  <c:v>0.83574099999999996</c:v>
                </c:pt>
                <c:pt idx="5655">
                  <c:v>0.83574099999999996</c:v>
                </c:pt>
                <c:pt idx="5656">
                  <c:v>0.83573900000000001</c:v>
                </c:pt>
                <c:pt idx="5657">
                  <c:v>0.83573699999999995</c:v>
                </c:pt>
                <c:pt idx="5658">
                  <c:v>0.83573799999999998</c:v>
                </c:pt>
                <c:pt idx="5659">
                  <c:v>0.83573500000000001</c:v>
                </c:pt>
                <c:pt idx="5660">
                  <c:v>0.83573900000000001</c:v>
                </c:pt>
                <c:pt idx="5661">
                  <c:v>0.83573600000000003</c:v>
                </c:pt>
                <c:pt idx="5662">
                  <c:v>0.83573900000000001</c:v>
                </c:pt>
                <c:pt idx="5663">
                  <c:v>0.83573900000000001</c:v>
                </c:pt>
                <c:pt idx="5664">
                  <c:v>0.83574000000000004</c:v>
                </c:pt>
                <c:pt idx="5665">
                  <c:v>0.83574000000000004</c:v>
                </c:pt>
                <c:pt idx="5666">
                  <c:v>0.83574099999999996</c:v>
                </c:pt>
                <c:pt idx="5667">
                  <c:v>0.83573900000000001</c:v>
                </c:pt>
                <c:pt idx="5668">
                  <c:v>0.83573799999999998</c:v>
                </c:pt>
                <c:pt idx="5669">
                  <c:v>0.83573900000000001</c:v>
                </c:pt>
                <c:pt idx="5670">
                  <c:v>0.83574199999999998</c:v>
                </c:pt>
                <c:pt idx="5671">
                  <c:v>0.83573799999999998</c:v>
                </c:pt>
                <c:pt idx="5672">
                  <c:v>0.83574000000000004</c:v>
                </c:pt>
                <c:pt idx="5673">
                  <c:v>0.83574099999999996</c:v>
                </c:pt>
                <c:pt idx="5674">
                  <c:v>0.83573900000000001</c:v>
                </c:pt>
                <c:pt idx="5675">
                  <c:v>0.83574199999999998</c:v>
                </c:pt>
                <c:pt idx="5676">
                  <c:v>0.83574300000000001</c:v>
                </c:pt>
                <c:pt idx="5677">
                  <c:v>0.83574300000000001</c:v>
                </c:pt>
                <c:pt idx="5678">
                  <c:v>0.83574300000000001</c:v>
                </c:pt>
                <c:pt idx="5679">
                  <c:v>0.83574199999999998</c:v>
                </c:pt>
                <c:pt idx="5680">
                  <c:v>0.83573799999999998</c:v>
                </c:pt>
                <c:pt idx="5681">
                  <c:v>0.83573699999999995</c:v>
                </c:pt>
                <c:pt idx="5682">
                  <c:v>0.83573600000000003</c:v>
                </c:pt>
                <c:pt idx="5683">
                  <c:v>0.83573500000000001</c:v>
                </c:pt>
                <c:pt idx="5684">
                  <c:v>0.83573699999999995</c:v>
                </c:pt>
                <c:pt idx="5685">
                  <c:v>0.83572999999999997</c:v>
                </c:pt>
                <c:pt idx="5686">
                  <c:v>0.83573500000000001</c:v>
                </c:pt>
                <c:pt idx="5687">
                  <c:v>0.83573399999999998</c:v>
                </c:pt>
                <c:pt idx="5688">
                  <c:v>0.83573399999999998</c:v>
                </c:pt>
                <c:pt idx="5689">
                  <c:v>0.83573699999999995</c:v>
                </c:pt>
                <c:pt idx="5690">
                  <c:v>0.83573399999999998</c:v>
                </c:pt>
                <c:pt idx="5691">
                  <c:v>0.83573200000000003</c:v>
                </c:pt>
                <c:pt idx="5692">
                  <c:v>0.83573299999999995</c:v>
                </c:pt>
                <c:pt idx="5693">
                  <c:v>0.835731</c:v>
                </c:pt>
                <c:pt idx="5694">
                  <c:v>0.835727</c:v>
                </c:pt>
                <c:pt idx="5695">
                  <c:v>0.83572999999999997</c:v>
                </c:pt>
                <c:pt idx="5696">
                  <c:v>0.835731</c:v>
                </c:pt>
                <c:pt idx="5697">
                  <c:v>0.83572800000000003</c:v>
                </c:pt>
                <c:pt idx="5698">
                  <c:v>0.83572800000000003</c:v>
                </c:pt>
                <c:pt idx="5699">
                  <c:v>0.83573299999999995</c:v>
                </c:pt>
                <c:pt idx="5700">
                  <c:v>0.83573600000000003</c:v>
                </c:pt>
                <c:pt idx="5701">
                  <c:v>0.835731</c:v>
                </c:pt>
                <c:pt idx="5702">
                  <c:v>0.83573399999999998</c:v>
                </c:pt>
                <c:pt idx="5703">
                  <c:v>0.83573299999999995</c:v>
                </c:pt>
                <c:pt idx="5704">
                  <c:v>0.835731</c:v>
                </c:pt>
                <c:pt idx="5705">
                  <c:v>0.83573299999999995</c:v>
                </c:pt>
                <c:pt idx="5706">
                  <c:v>0.83573299999999995</c:v>
                </c:pt>
                <c:pt idx="5707">
                  <c:v>0.83573399999999998</c:v>
                </c:pt>
                <c:pt idx="5708">
                  <c:v>0.83573600000000003</c:v>
                </c:pt>
                <c:pt idx="5709">
                  <c:v>0.83573500000000001</c:v>
                </c:pt>
                <c:pt idx="5710">
                  <c:v>0.83573200000000003</c:v>
                </c:pt>
                <c:pt idx="5711">
                  <c:v>0.83573399999999998</c:v>
                </c:pt>
                <c:pt idx="5712">
                  <c:v>0.83573399999999998</c:v>
                </c:pt>
                <c:pt idx="5713">
                  <c:v>0.835731</c:v>
                </c:pt>
                <c:pt idx="5714">
                  <c:v>0.83572800000000003</c:v>
                </c:pt>
                <c:pt idx="5715">
                  <c:v>0.83572999999999997</c:v>
                </c:pt>
                <c:pt idx="5716">
                  <c:v>0.83573299999999995</c:v>
                </c:pt>
                <c:pt idx="5717">
                  <c:v>0.83572999999999997</c:v>
                </c:pt>
                <c:pt idx="5718">
                  <c:v>0.83572800000000003</c:v>
                </c:pt>
                <c:pt idx="5719">
                  <c:v>0.83572900000000006</c:v>
                </c:pt>
                <c:pt idx="5720">
                  <c:v>0.83572299999999999</c:v>
                </c:pt>
                <c:pt idx="5721">
                  <c:v>0.83573200000000003</c:v>
                </c:pt>
                <c:pt idx="5722">
                  <c:v>0.835727</c:v>
                </c:pt>
                <c:pt idx="5723">
                  <c:v>0.83573399999999998</c:v>
                </c:pt>
                <c:pt idx="5724">
                  <c:v>0.83572999999999997</c:v>
                </c:pt>
                <c:pt idx="5725">
                  <c:v>0.83572900000000006</c:v>
                </c:pt>
                <c:pt idx="5726">
                  <c:v>0.83572599999999997</c:v>
                </c:pt>
                <c:pt idx="5727">
                  <c:v>0.83572599999999997</c:v>
                </c:pt>
                <c:pt idx="5728">
                  <c:v>0.83572999999999997</c:v>
                </c:pt>
                <c:pt idx="5729">
                  <c:v>0.83572599999999997</c:v>
                </c:pt>
                <c:pt idx="5730">
                  <c:v>0.83572599999999997</c:v>
                </c:pt>
                <c:pt idx="5731">
                  <c:v>0.83572500000000005</c:v>
                </c:pt>
                <c:pt idx="5732">
                  <c:v>0.835727</c:v>
                </c:pt>
                <c:pt idx="5733">
                  <c:v>0.83572400000000002</c:v>
                </c:pt>
                <c:pt idx="5734">
                  <c:v>0.83572100000000005</c:v>
                </c:pt>
                <c:pt idx="5735">
                  <c:v>0.835727</c:v>
                </c:pt>
                <c:pt idx="5736">
                  <c:v>0.83572500000000005</c:v>
                </c:pt>
                <c:pt idx="5737">
                  <c:v>0.83572599999999997</c:v>
                </c:pt>
                <c:pt idx="5738">
                  <c:v>0.835727</c:v>
                </c:pt>
                <c:pt idx="5739">
                  <c:v>0.835727</c:v>
                </c:pt>
                <c:pt idx="5740">
                  <c:v>0.83572999999999997</c:v>
                </c:pt>
                <c:pt idx="5741">
                  <c:v>0.835727</c:v>
                </c:pt>
                <c:pt idx="5742">
                  <c:v>0.835727</c:v>
                </c:pt>
                <c:pt idx="5743">
                  <c:v>0.83572999999999997</c:v>
                </c:pt>
                <c:pt idx="5744">
                  <c:v>0.835727</c:v>
                </c:pt>
                <c:pt idx="5745">
                  <c:v>0.835731</c:v>
                </c:pt>
                <c:pt idx="5746">
                  <c:v>0.835727</c:v>
                </c:pt>
                <c:pt idx="5747">
                  <c:v>0.835727</c:v>
                </c:pt>
                <c:pt idx="5748">
                  <c:v>0.83572800000000003</c:v>
                </c:pt>
                <c:pt idx="5749">
                  <c:v>0.83572900000000006</c:v>
                </c:pt>
                <c:pt idx="5750">
                  <c:v>0.835727</c:v>
                </c:pt>
                <c:pt idx="5751">
                  <c:v>0.83572900000000006</c:v>
                </c:pt>
                <c:pt idx="5752">
                  <c:v>0.83572500000000005</c:v>
                </c:pt>
                <c:pt idx="5753">
                  <c:v>0.83572599999999997</c:v>
                </c:pt>
                <c:pt idx="5754">
                  <c:v>0.83572900000000006</c:v>
                </c:pt>
                <c:pt idx="5755">
                  <c:v>0.835727</c:v>
                </c:pt>
                <c:pt idx="5756">
                  <c:v>0.83572299999999999</c:v>
                </c:pt>
                <c:pt idx="5757">
                  <c:v>0.835727</c:v>
                </c:pt>
                <c:pt idx="5758">
                  <c:v>0.835727</c:v>
                </c:pt>
                <c:pt idx="5759">
                  <c:v>0.83572599999999997</c:v>
                </c:pt>
                <c:pt idx="5760">
                  <c:v>0.83572599999999997</c:v>
                </c:pt>
                <c:pt idx="5761">
                  <c:v>0.83572999999999997</c:v>
                </c:pt>
                <c:pt idx="5762">
                  <c:v>0.83572500000000005</c:v>
                </c:pt>
                <c:pt idx="5763">
                  <c:v>0.83572500000000005</c:v>
                </c:pt>
                <c:pt idx="5764">
                  <c:v>0.83572500000000005</c:v>
                </c:pt>
                <c:pt idx="5765">
                  <c:v>0.835727</c:v>
                </c:pt>
                <c:pt idx="5766">
                  <c:v>0.83572999999999997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CB-4344-A6C8-9143FDE76992}"/>
            </c:ext>
          </c:extLst>
        </c:ser>
        <c:ser>
          <c:idx val="2"/>
          <c:order val="2"/>
          <c:tx>
            <c:v>post-eroded thickness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'[erosion_run2_data.xlsx]adjusted values'!$C$3:$C$10355</c:f>
              <c:numCache>
                <c:formatCode>General</c:formatCode>
                <c:ptCount val="10353"/>
                <c:pt idx="0">
                  <c:v>0.82798949831531943</c:v>
                </c:pt>
                <c:pt idx="1">
                  <c:v>0.82794055048185577</c:v>
                </c:pt>
                <c:pt idx="2">
                  <c:v>0.82788180561732805</c:v>
                </c:pt>
                <c:pt idx="3">
                  <c:v>0.82782432692242225</c:v>
                </c:pt>
                <c:pt idx="4">
                  <c:v>0.82780129419273507</c:v>
                </c:pt>
                <c:pt idx="5">
                  <c:v>0.82774977940772421</c:v>
                </c:pt>
                <c:pt idx="6">
                  <c:v>0.82766887793493416</c:v>
                </c:pt>
                <c:pt idx="7">
                  <c:v>0.82773354169646218</c:v>
                </c:pt>
                <c:pt idx="8">
                  <c:v>0.82768379510070988</c:v>
                </c:pt>
                <c:pt idx="9">
                  <c:v>0.82770458689611359</c:v>
                </c:pt>
                <c:pt idx="10">
                  <c:v>0.82768467032853132</c:v>
                </c:pt>
                <c:pt idx="11">
                  <c:v>0.82764391551683592</c:v>
                </c:pt>
                <c:pt idx="12">
                  <c:v>0.82772116487112557</c:v>
                </c:pt>
                <c:pt idx="13">
                  <c:v>0.82773239061927006</c:v>
                </c:pt>
                <c:pt idx="14">
                  <c:v>0.82764803132348608</c:v>
                </c:pt>
                <c:pt idx="15">
                  <c:v>0.82767869446214037</c:v>
                </c:pt>
                <c:pt idx="16">
                  <c:v>0.8276617578808847</c:v>
                </c:pt>
                <c:pt idx="17">
                  <c:v>0.82769132153536995</c:v>
                </c:pt>
                <c:pt idx="18">
                  <c:v>0.82772413366453712</c:v>
                </c:pt>
                <c:pt idx="19">
                  <c:v>0.8276419903318063</c:v>
                </c:pt>
                <c:pt idx="20">
                  <c:v>0.82764976245830668</c:v>
                </c:pt>
                <c:pt idx="21">
                  <c:v>0.82765739012972983</c:v>
                </c:pt>
                <c:pt idx="22">
                  <c:v>0.82768529347445163</c:v>
                </c:pt>
                <c:pt idx="23">
                  <c:v>0.82766688537254895</c:v>
                </c:pt>
                <c:pt idx="24">
                  <c:v>0.82764649480019892</c:v>
                </c:pt>
                <c:pt idx="25">
                  <c:v>0.82769754223054781</c:v>
                </c:pt>
                <c:pt idx="26">
                  <c:v>0.82768062559960975</c:v>
                </c:pt>
                <c:pt idx="27">
                  <c:v>0.82766474749353702</c:v>
                </c:pt>
                <c:pt idx="28">
                  <c:v>0.82762535585151176</c:v>
                </c:pt>
                <c:pt idx="29">
                  <c:v>0.82772281669677494</c:v>
                </c:pt>
                <c:pt idx="30">
                  <c:v>0.82768426814039275</c:v>
                </c:pt>
                <c:pt idx="31">
                  <c:v>0.82771711251376967</c:v>
                </c:pt>
                <c:pt idx="32">
                  <c:v>0.82767915396955749</c:v>
                </c:pt>
                <c:pt idx="33">
                  <c:v>0.82771011192957167</c:v>
                </c:pt>
                <c:pt idx="34">
                  <c:v>0.82772017206193882</c:v>
                </c:pt>
                <c:pt idx="35">
                  <c:v>0.82770988891159747</c:v>
                </c:pt>
                <c:pt idx="36">
                  <c:v>0.82771825770037388</c:v>
                </c:pt>
                <c:pt idx="37">
                  <c:v>0.82772352790926906</c:v>
                </c:pt>
                <c:pt idx="38">
                  <c:v>0.82775199171013492</c:v>
                </c:pt>
                <c:pt idx="39">
                  <c:v>0.82769120532977447</c:v>
                </c:pt>
                <c:pt idx="40">
                  <c:v>0.82772049522156843</c:v>
                </c:pt>
                <c:pt idx="41">
                  <c:v>0.82770727789674092</c:v>
                </c:pt>
                <c:pt idx="42">
                  <c:v>0.82771746918397371</c:v>
                </c:pt>
                <c:pt idx="43">
                  <c:v>0.82776757192983985</c:v>
                </c:pt>
                <c:pt idx="44">
                  <c:v>0.82774625847057637</c:v>
                </c:pt>
                <c:pt idx="45">
                  <c:v>0.82770752999188557</c:v>
                </c:pt>
                <c:pt idx="46">
                  <c:v>0.82776739694040802</c:v>
                </c:pt>
                <c:pt idx="47">
                  <c:v>0.82771009299881704</c:v>
                </c:pt>
                <c:pt idx="48">
                  <c:v>0.82776221331291155</c:v>
                </c:pt>
                <c:pt idx="49">
                  <c:v>0.82771999833149768</c:v>
                </c:pt>
                <c:pt idx="50">
                  <c:v>0.82772172625067075</c:v>
                </c:pt>
                <c:pt idx="51">
                  <c:v>0.82774644567248623</c:v>
                </c:pt>
                <c:pt idx="52">
                  <c:v>0.82772442914925304</c:v>
                </c:pt>
                <c:pt idx="53">
                  <c:v>0.82776962522534447</c:v>
                </c:pt>
                <c:pt idx="54">
                  <c:v>0.82772412878613832</c:v>
                </c:pt>
                <c:pt idx="55">
                  <c:v>0.82774924795320615</c:v>
                </c:pt>
                <c:pt idx="56">
                  <c:v>0.82775052588188258</c:v>
                </c:pt>
                <c:pt idx="57">
                  <c:v>0.82770513547491986</c:v>
                </c:pt>
                <c:pt idx="58">
                  <c:v>0.82772920096965896</c:v>
                </c:pt>
                <c:pt idx="59">
                  <c:v>0.82768413752623449</c:v>
                </c:pt>
                <c:pt idx="60">
                  <c:v>0.82773054761609599</c:v>
                </c:pt>
                <c:pt idx="61">
                  <c:v>0.82768853029060629</c:v>
                </c:pt>
                <c:pt idx="62">
                  <c:v>0.82771423873094352</c:v>
                </c:pt>
                <c:pt idx="63">
                  <c:v>0.82771744186526686</c:v>
                </c:pt>
                <c:pt idx="64">
                  <c:v>0.82774093471200128</c:v>
                </c:pt>
                <c:pt idx="65">
                  <c:v>0.82769859227022502</c:v>
                </c:pt>
                <c:pt idx="66">
                  <c:v>0.82767793162968695</c:v>
                </c:pt>
                <c:pt idx="67">
                  <c:v>0.82773513631916285</c:v>
                </c:pt>
                <c:pt idx="68">
                  <c:v>0.82772421660591056</c:v>
                </c:pt>
                <c:pt idx="69">
                  <c:v>0.82773115155797305</c:v>
                </c:pt>
                <c:pt idx="70">
                  <c:v>0.82773756373782481</c:v>
                </c:pt>
                <c:pt idx="71">
                  <c:v>0.82773754083190465</c:v>
                </c:pt>
                <c:pt idx="72">
                  <c:v>0.82773982662106937</c:v>
                </c:pt>
                <c:pt idx="73">
                  <c:v>0.82776387216549097</c:v>
                </c:pt>
                <c:pt idx="74">
                  <c:v>0.8277704720261081</c:v>
                </c:pt>
                <c:pt idx="75">
                  <c:v>0.82770608239672172</c:v>
                </c:pt>
                <c:pt idx="76">
                  <c:v>0.82775370613090293</c:v>
                </c:pt>
                <c:pt idx="77">
                  <c:v>0.82770819786928629</c:v>
                </c:pt>
                <c:pt idx="78">
                  <c:v>0.82770755945912367</c:v>
                </c:pt>
                <c:pt idx="79">
                  <c:v>0.82770792225934342</c:v>
                </c:pt>
                <c:pt idx="80">
                  <c:v>0.8276603011113145</c:v>
                </c:pt>
                <c:pt idx="81">
                  <c:v>0.82772709105946651</c:v>
                </c:pt>
                <c:pt idx="82">
                  <c:v>0.82772573924072501</c:v>
                </c:pt>
                <c:pt idx="83">
                  <c:v>0.82770481259595252</c:v>
                </c:pt>
                <c:pt idx="84">
                  <c:v>0.82772963324715731</c:v>
                </c:pt>
                <c:pt idx="85">
                  <c:v>0.82771107182336945</c:v>
                </c:pt>
                <c:pt idx="86">
                  <c:v>0.82773824143974462</c:v>
                </c:pt>
                <c:pt idx="87">
                  <c:v>0.82774073559889294</c:v>
                </c:pt>
                <c:pt idx="88">
                  <c:v>0.82769825572159561</c:v>
                </c:pt>
                <c:pt idx="89">
                  <c:v>0.82772069046259744</c:v>
                </c:pt>
                <c:pt idx="90">
                  <c:v>0.82767833065665597</c:v>
                </c:pt>
                <c:pt idx="91">
                  <c:v>0.82772773957481061</c:v>
                </c:pt>
                <c:pt idx="92">
                  <c:v>0.82771060829323329</c:v>
                </c:pt>
                <c:pt idx="93">
                  <c:v>0.82771541631977119</c:v>
                </c:pt>
                <c:pt idx="94">
                  <c:v>0.82771736332298729</c:v>
                </c:pt>
                <c:pt idx="95">
                  <c:v>0.82771899887957889</c:v>
                </c:pt>
                <c:pt idx="96">
                  <c:v>0.82771824741761657</c:v>
                </c:pt>
                <c:pt idx="97">
                  <c:v>0.82774151342185098</c:v>
                </c:pt>
                <c:pt idx="98">
                  <c:v>0.82774349847845063</c:v>
                </c:pt>
                <c:pt idx="99">
                  <c:v>0.82772075118247335</c:v>
                </c:pt>
                <c:pt idx="100">
                  <c:v>0.82772134304189504</c:v>
                </c:pt>
                <c:pt idx="101">
                  <c:v>0.827699177999631</c:v>
                </c:pt>
                <c:pt idx="102">
                  <c:v>0.82772274732258277</c:v>
                </c:pt>
                <c:pt idx="103">
                  <c:v>0.82770094027768426</c:v>
                </c:pt>
                <c:pt idx="104">
                  <c:v>0.82768108614720703</c:v>
                </c:pt>
                <c:pt idx="105">
                  <c:v>0.82770581369692975</c:v>
                </c:pt>
                <c:pt idx="106">
                  <c:v>0.82770798606484453</c:v>
                </c:pt>
                <c:pt idx="107">
                  <c:v>0.82770819554317909</c:v>
                </c:pt>
                <c:pt idx="108">
                  <c:v>0.82771197760616266</c:v>
                </c:pt>
                <c:pt idx="109">
                  <c:v>0.82773793136151608</c:v>
                </c:pt>
                <c:pt idx="110">
                  <c:v>0.82771651852011507</c:v>
                </c:pt>
                <c:pt idx="111">
                  <c:v>0.82771766049107165</c:v>
                </c:pt>
                <c:pt idx="112">
                  <c:v>0.82771679893291217</c:v>
                </c:pt>
                <c:pt idx="113">
                  <c:v>0.8276950476750129</c:v>
                </c:pt>
                <c:pt idx="114">
                  <c:v>0.82774079090703656</c:v>
                </c:pt>
                <c:pt idx="115">
                  <c:v>0.82769743691026876</c:v>
                </c:pt>
                <c:pt idx="116">
                  <c:v>0.82772266580408338</c:v>
                </c:pt>
                <c:pt idx="117">
                  <c:v>0.82774573008843999</c:v>
                </c:pt>
                <c:pt idx="118">
                  <c:v>0.82765604395582948</c:v>
                </c:pt>
                <c:pt idx="119">
                  <c:v>0.827708451332827</c:v>
                </c:pt>
                <c:pt idx="120">
                  <c:v>0.82771138698511448</c:v>
                </c:pt>
                <c:pt idx="121">
                  <c:v>0.82773445570287507</c:v>
                </c:pt>
                <c:pt idx="122">
                  <c:v>0.82770924047872252</c:v>
                </c:pt>
                <c:pt idx="123">
                  <c:v>0.82771038688308296</c:v>
                </c:pt>
                <c:pt idx="124">
                  <c:v>0.82768673665050985</c:v>
                </c:pt>
                <c:pt idx="125">
                  <c:v>0.82771028787039569</c:v>
                </c:pt>
                <c:pt idx="126">
                  <c:v>0.82773402566269605</c:v>
                </c:pt>
                <c:pt idx="127">
                  <c:v>0.82768781840106331</c:v>
                </c:pt>
                <c:pt idx="128">
                  <c:v>0.82773551454750838</c:v>
                </c:pt>
                <c:pt idx="129">
                  <c:v>0.82768943142118512</c:v>
                </c:pt>
                <c:pt idx="130">
                  <c:v>0.82769233123679098</c:v>
                </c:pt>
                <c:pt idx="131">
                  <c:v>0.82769295486894068</c:v>
                </c:pt>
                <c:pt idx="132">
                  <c:v>0.82771419961044357</c:v>
                </c:pt>
                <c:pt idx="133">
                  <c:v>0.82766800232396964</c:v>
                </c:pt>
                <c:pt idx="134">
                  <c:v>0.82764355260089184</c:v>
                </c:pt>
                <c:pt idx="135">
                  <c:v>0.82768957661516307</c:v>
                </c:pt>
                <c:pt idx="136">
                  <c:v>0.82773680060409183</c:v>
                </c:pt>
                <c:pt idx="137">
                  <c:v>0.82769216720084637</c:v>
                </c:pt>
                <c:pt idx="138">
                  <c:v>0.82766977679388376</c:v>
                </c:pt>
                <c:pt idx="139">
                  <c:v>0.82767238769933504</c:v>
                </c:pt>
                <c:pt idx="140">
                  <c:v>0.8276967373013745</c:v>
                </c:pt>
                <c:pt idx="141">
                  <c:v>0.82765049752811326</c:v>
                </c:pt>
                <c:pt idx="142">
                  <c:v>0.82767369222843479</c:v>
                </c:pt>
                <c:pt idx="143">
                  <c:v>0.82772344732154457</c:v>
                </c:pt>
                <c:pt idx="144">
                  <c:v>0.82770596506215799</c:v>
                </c:pt>
                <c:pt idx="145">
                  <c:v>0.82773021897656318</c:v>
                </c:pt>
                <c:pt idx="146">
                  <c:v>0.82768838933183897</c:v>
                </c:pt>
                <c:pt idx="147">
                  <c:v>0.82768822492644412</c:v>
                </c:pt>
                <c:pt idx="148">
                  <c:v>0.82770814149402627</c:v>
                </c:pt>
                <c:pt idx="149">
                  <c:v>0.82771000241531656</c:v>
                </c:pt>
                <c:pt idx="150">
                  <c:v>0.8277118485585937</c:v>
                </c:pt>
                <c:pt idx="151">
                  <c:v>0.82769380879866572</c:v>
                </c:pt>
                <c:pt idx="152">
                  <c:v>0.82769601700326212</c:v>
                </c:pt>
                <c:pt idx="153">
                  <c:v>0.82767255075695112</c:v>
                </c:pt>
                <c:pt idx="154">
                  <c:v>0.82769557403232163</c:v>
                </c:pt>
                <c:pt idx="155">
                  <c:v>0.82769474018293665</c:v>
                </c:pt>
                <c:pt idx="156">
                  <c:v>0.82771613381292086</c:v>
                </c:pt>
                <c:pt idx="157">
                  <c:v>0.82769272224525803</c:v>
                </c:pt>
                <c:pt idx="158">
                  <c:v>0.82768852196450593</c:v>
                </c:pt>
                <c:pt idx="159">
                  <c:v>0.82766333518802848</c:v>
                </c:pt>
                <c:pt idx="160">
                  <c:v>0.82768616228527603</c:v>
                </c:pt>
                <c:pt idx="161">
                  <c:v>0.82771029021712017</c:v>
                </c:pt>
                <c:pt idx="162">
                  <c:v>0.8276914509666875</c:v>
                </c:pt>
                <c:pt idx="163">
                  <c:v>0.82771575401798603</c:v>
                </c:pt>
                <c:pt idx="164">
                  <c:v>0.82774157329342102</c:v>
                </c:pt>
                <c:pt idx="165">
                  <c:v>0.82770067798857028</c:v>
                </c:pt>
                <c:pt idx="166">
                  <c:v>0.82772223011274415</c:v>
                </c:pt>
                <c:pt idx="167">
                  <c:v>0.82765421950071616</c:v>
                </c:pt>
                <c:pt idx="168">
                  <c:v>0.82772311162122114</c:v>
                </c:pt>
                <c:pt idx="169">
                  <c:v>0.82772460013658311</c:v>
                </c:pt>
                <c:pt idx="170">
                  <c:v>0.82772707138981128</c:v>
                </c:pt>
                <c:pt idx="171">
                  <c:v>0.82770446189880553</c:v>
                </c:pt>
                <c:pt idx="172">
                  <c:v>0.82768223922229067</c:v>
                </c:pt>
                <c:pt idx="173">
                  <c:v>0.82768301395962351</c:v>
                </c:pt>
                <c:pt idx="174">
                  <c:v>0.82773165922395509</c:v>
                </c:pt>
                <c:pt idx="175">
                  <c:v>0.82770768128894312</c:v>
                </c:pt>
                <c:pt idx="176">
                  <c:v>0.82770675286027473</c:v>
                </c:pt>
                <c:pt idx="177">
                  <c:v>0.82773163927363747</c:v>
                </c:pt>
                <c:pt idx="178">
                  <c:v>0.8277081342350423</c:v>
                </c:pt>
                <c:pt idx="179">
                  <c:v>0.82775317883650024</c:v>
                </c:pt>
                <c:pt idx="180">
                  <c:v>0.82768256729417977</c:v>
                </c:pt>
                <c:pt idx="181">
                  <c:v>0.82770394282109794</c:v>
                </c:pt>
                <c:pt idx="182">
                  <c:v>0.82770414306317441</c:v>
                </c:pt>
                <c:pt idx="183">
                  <c:v>0.82770178079779233</c:v>
                </c:pt>
                <c:pt idx="184">
                  <c:v>0.8276813809891842</c:v>
                </c:pt>
                <c:pt idx="185">
                  <c:v>0.82763750902305988</c:v>
                </c:pt>
                <c:pt idx="186">
                  <c:v>0.82773092364835665</c:v>
                </c:pt>
                <c:pt idx="187">
                  <c:v>0.82769174407081825</c:v>
                </c:pt>
                <c:pt idx="188">
                  <c:v>0.82774942202616131</c:v>
                </c:pt>
                <c:pt idx="189">
                  <c:v>0.82770639684018343</c:v>
                </c:pt>
                <c:pt idx="190">
                  <c:v>0.82772834132060302</c:v>
                </c:pt>
                <c:pt idx="191">
                  <c:v>0.82773231623665655</c:v>
                </c:pt>
                <c:pt idx="192">
                  <c:v>0.82773784247462745</c:v>
                </c:pt>
                <c:pt idx="193">
                  <c:v>0.82774071716761122</c:v>
                </c:pt>
                <c:pt idx="194">
                  <c:v>0.82770857474985304</c:v>
                </c:pt>
                <c:pt idx="195">
                  <c:v>0.82767277144881812</c:v>
                </c:pt>
                <c:pt idx="196">
                  <c:v>0.82766236772764812</c:v>
                </c:pt>
                <c:pt idx="197">
                  <c:v>0.82767985072593542</c:v>
                </c:pt>
                <c:pt idx="198">
                  <c:v>0.82767538148534614</c:v>
                </c:pt>
                <c:pt idx="199">
                  <c:v>0.82770005287861936</c:v>
                </c:pt>
                <c:pt idx="200">
                  <c:v>0.82768092693473394</c:v>
                </c:pt>
                <c:pt idx="201">
                  <c:v>0.82766233004371492</c:v>
                </c:pt>
                <c:pt idx="202">
                  <c:v>0.82766205295597073</c:v>
                </c:pt>
                <c:pt idx="203">
                  <c:v>0.82768034874497431</c:v>
                </c:pt>
                <c:pt idx="204">
                  <c:v>0.82767668416719431</c:v>
                </c:pt>
                <c:pt idx="205">
                  <c:v>0.82766102625351579</c:v>
                </c:pt>
                <c:pt idx="206">
                  <c:v>0.82769435830132254</c:v>
                </c:pt>
                <c:pt idx="207">
                  <c:v>0.82767559367985566</c:v>
                </c:pt>
                <c:pt idx="208">
                  <c:v>0.82767132542024358</c:v>
                </c:pt>
                <c:pt idx="209">
                  <c:v>0.82766624658661703</c:v>
                </c:pt>
                <c:pt idx="210">
                  <c:v>0.82773390659028589</c:v>
                </c:pt>
                <c:pt idx="211">
                  <c:v>0.82768534371337699</c:v>
                </c:pt>
                <c:pt idx="212">
                  <c:v>0.82763468863927392</c:v>
                </c:pt>
                <c:pt idx="213">
                  <c:v>0.82763022346263826</c:v>
                </c:pt>
                <c:pt idx="214">
                  <c:v>0.82765312186379869</c:v>
                </c:pt>
                <c:pt idx="215">
                  <c:v>0.82762921597160033</c:v>
                </c:pt>
                <c:pt idx="216">
                  <c:v>0.82765098459366493</c:v>
                </c:pt>
                <c:pt idx="217">
                  <c:v>0.82764864818980566</c:v>
                </c:pt>
                <c:pt idx="218">
                  <c:v>0.8276237351760195</c:v>
                </c:pt>
                <c:pt idx="219">
                  <c:v>0.82766649140216031</c:v>
                </c:pt>
                <c:pt idx="220">
                  <c:v>0.827642743265251</c:v>
                </c:pt>
                <c:pt idx="221">
                  <c:v>0.82764155806860629</c:v>
                </c:pt>
                <c:pt idx="222">
                  <c:v>0.82763919469487324</c:v>
                </c:pt>
                <c:pt idx="223">
                  <c:v>0.82766668610248195</c:v>
                </c:pt>
                <c:pt idx="224">
                  <c:v>0.82764649096935416</c:v>
                </c:pt>
                <c:pt idx="225">
                  <c:v>0.82760397525537521</c:v>
                </c:pt>
                <c:pt idx="226">
                  <c:v>0.82763149806626179</c:v>
                </c:pt>
                <c:pt idx="227">
                  <c:v>0.82764711940435809</c:v>
                </c:pt>
                <c:pt idx="228">
                  <c:v>0.82761958440161099</c:v>
                </c:pt>
                <c:pt idx="229">
                  <c:v>0.82764015637407085</c:v>
                </c:pt>
                <c:pt idx="230">
                  <c:v>0.82763839779052084</c:v>
                </c:pt>
                <c:pt idx="231">
                  <c:v>0.82761641969012156</c:v>
                </c:pt>
                <c:pt idx="232">
                  <c:v>0.82761548830585063</c:v>
                </c:pt>
                <c:pt idx="233">
                  <c:v>0.8276370814390106</c:v>
                </c:pt>
                <c:pt idx="234">
                  <c:v>0.82759436622185567</c:v>
                </c:pt>
                <c:pt idx="235">
                  <c:v>0.82762065469920432</c:v>
                </c:pt>
                <c:pt idx="236">
                  <c:v>0.82762329885518493</c:v>
                </c:pt>
                <c:pt idx="237">
                  <c:v>0.8276254209778553</c:v>
                </c:pt>
                <c:pt idx="238">
                  <c:v>0.82767268302016772</c:v>
                </c:pt>
                <c:pt idx="239">
                  <c:v>0.82765442269839529</c:v>
                </c:pt>
                <c:pt idx="240">
                  <c:v>0.82762743928498428</c:v>
                </c:pt>
                <c:pt idx="241">
                  <c:v>0.82763035646475558</c:v>
                </c:pt>
                <c:pt idx="242">
                  <c:v>0.8276533302337824</c:v>
                </c:pt>
                <c:pt idx="243">
                  <c:v>0.82767690879299238</c:v>
                </c:pt>
                <c:pt idx="244">
                  <c:v>0.82763244238129408</c:v>
                </c:pt>
                <c:pt idx="245">
                  <c:v>0.82763090214288648</c:v>
                </c:pt>
                <c:pt idx="246">
                  <c:v>0.82762806254768362</c:v>
                </c:pt>
                <c:pt idx="247">
                  <c:v>0.82765289760745109</c:v>
                </c:pt>
                <c:pt idx="248">
                  <c:v>0.82758613389027202</c:v>
                </c:pt>
                <c:pt idx="249">
                  <c:v>0.82763358102719764</c:v>
                </c:pt>
                <c:pt idx="250">
                  <c:v>0.82766240578103167</c:v>
                </c:pt>
                <c:pt idx="251">
                  <c:v>0.82759727392594096</c:v>
                </c:pt>
                <c:pt idx="252">
                  <c:v>0.8276496535941642</c:v>
                </c:pt>
                <c:pt idx="253">
                  <c:v>0.82763058750123142</c:v>
                </c:pt>
                <c:pt idx="254">
                  <c:v>0.82763111285959456</c:v>
                </c:pt>
                <c:pt idx="255">
                  <c:v>0.82763478002352675</c:v>
                </c:pt>
                <c:pt idx="256">
                  <c:v>0.82766263533970641</c:v>
                </c:pt>
                <c:pt idx="257">
                  <c:v>0.82769017994816207</c:v>
                </c:pt>
                <c:pt idx="258">
                  <c:v>0.82762457630500552</c:v>
                </c:pt>
                <c:pt idx="259">
                  <c:v>0.82765491876077724</c:v>
                </c:pt>
                <c:pt idx="260">
                  <c:v>0.8276357503301045</c:v>
                </c:pt>
                <c:pt idx="261">
                  <c:v>0.82767624515080218</c:v>
                </c:pt>
                <c:pt idx="262">
                  <c:v>0.82767409051650309</c:v>
                </c:pt>
                <c:pt idx="263">
                  <c:v>0.82767976896800821</c:v>
                </c:pt>
                <c:pt idx="264">
                  <c:v>0.82765647821060173</c:v>
                </c:pt>
                <c:pt idx="265">
                  <c:v>0.82767970357530052</c:v>
                </c:pt>
                <c:pt idx="266">
                  <c:v>0.82767940801504003</c:v>
                </c:pt>
                <c:pt idx="267">
                  <c:v>0.82767941429569558</c:v>
                </c:pt>
                <c:pt idx="268">
                  <c:v>0.82768040220586625</c:v>
                </c:pt>
                <c:pt idx="269">
                  <c:v>0.82768026366199421</c:v>
                </c:pt>
                <c:pt idx="270">
                  <c:v>0.82768344721545017</c:v>
                </c:pt>
                <c:pt idx="271">
                  <c:v>0.82766399615527819</c:v>
                </c:pt>
                <c:pt idx="272">
                  <c:v>0.82771244265533461</c:v>
                </c:pt>
                <c:pt idx="273">
                  <c:v>0.82763980172237539</c:v>
                </c:pt>
                <c:pt idx="274">
                  <c:v>0.82765519991247505</c:v>
                </c:pt>
                <c:pt idx="275">
                  <c:v>0.82767195804922356</c:v>
                </c:pt>
                <c:pt idx="276">
                  <c:v>0.82769198360465179</c:v>
                </c:pt>
                <c:pt idx="277">
                  <c:v>0.82762624289542452</c:v>
                </c:pt>
                <c:pt idx="278">
                  <c:v>0.82767373436638925</c:v>
                </c:pt>
                <c:pt idx="279">
                  <c:v>0.82765025112536317</c:v>
                </c:pt>
                <c:pt idx="280">
                  <c:v>0.8276254637246877</c:v>
                </c:pt>
                <c:pt idx="281">
                  <c:v>0.82762582948051011</c:v>
                </c:pt>
                <c:pt idx="282">
                  <c:v>0.82762460844718388</c:v>
                </c:pt>
                <c:pt idx="283">
                  <c:v>0.82762538318451673</c:v>
                </c:pt>
                <c:pt idx="284">
                  <c:v>0.8276541883574835</c:v>
                </c:pt>
                <c:pt idx="285">
                  <c:v>0.82763618738983968</c:v>
                </c:pt>
                <c:pt idx="286">
                  <c:v>0.82768737595021302</c:v>
                </c:pt>
                <c:pt idx="287">
                  <c:v>0.82768699504692733</c:v>
                </c:pt>
                <c:pt idx="288">
                  <c:v>0.82763620918740888</c:v>
                </c:pt>
                <c:pt idx="289">
                  <c:v>0.82764002117586877</c:v>
                </c:pt>
                <c:pt idx="290">
                  <c:v>0.82764528879861177</c:v>
                </c:pt>
                <c:pt idx="291">
                  <c:v>0.82765016037060557</c:v>
                </c:pt>
                <c:pt idx="292">
                  <c:v>0.82765251857203415</c:v>
                </c:pt>
                <c:pt idx="293">
                  <c:v>0.82764728715542313</c:v>
                </c:pt>
                <c:pt idx="294">
                  <c:v>0.82763852379369895</c:v>
                </c:pt>
                <c:pt idx="295">
                  <c:v>0.82765339625598533</c:v>
                </c:pt>
                <c:pt idx="296">
                  <c:v>0.82764784452594198</c:v>
                </c:pt>
                <c:pt idx="297">
                  <c:v>0.82761824023192088</c:v>
                </c:pt>
                <c:pt idx="298">
                  <c:v>0.8276423759222219</c:v>
                </c:pt>
                <c:pt idx="299">
                  <c:v>0.82761986618280403</c:v>
                </c:pt>
                <c:pt idx="300">
                  <c:v>0.82762213091330017</c:v>
                </c:pt>
                <c:pt idx="301">
                  <c:v>0.82762227167387425</c:v>
                </c:pt>
                <c:pt idx="302">
                  <c:v>0.82766899653541326</c:v>
                </c:pt>
                <c:pt idx="303">
                  <c:v>0.82764573385623164</c:v>
                </c:pt>
                <c:pt idx="304">
                  <c:v>0.82761962899569497</c:v>
                </c:pt>
                <c:pt idx="305">
                  <c:v>0.82766307535504424</c:v>
                </c:pt>
                <c:pt idx="306">
                  <c:v>0.8275926736605087</c:v>
                </c:pt>
                <c:pt idx="307">
                  <c:v>0.8276393800495313</c:v>
                </c:pt>
                <c:pt idx="308">
                  <c:v>0.82764150623615529</c:v>
                </c:pt>
                <c:pt idx="309">
                  <c:v>0.8276167576277641</c:v>
                </c:pt>
                <c:pt idx="310">
                  <c:v>0.82766097318269138</c:v>
                </c:pt>
                <c:pt idx="311">
                  <c:v>0.82759347906221858</c:v>
                </c:pt>
                <c:pt idx="312">
                  <c:v>0.82770965502260518</c:v>
                </c:pt>
                <c:pt idx="313">
                  <c:v>0.827641682833411</c:v>
                </c:pt>
                <c:pt idx="314">
                  <c:v>0.82766798424152099</c:v>
                </c:pt>
                <c:pt idx="315">
                  <c:v>0.82767017101799845</c:v>
                </c:pt>
                <c:pt idx="316">
                  <c:v>0.82767113786950064</c:v>
                </c:pt>
                <c:pt idx="317">
                  <c:v>0.82764845596623093</c:v>
                </c:pt>
                <c:pt idx="318">
                  <c:v>0.82760405051383634</c:v>
                </c:pt>
                <c:pt idx="319">
                  <c:v>0.82760279105767631</c:v>
                </c:pt>
                <c:pt idx="320">
                  <c:v>0.82764694011154483</c:v>
                </c:pt>
                <c:pt idx="321">
                  <c:v>0.82764418216486391</c:v>
                </c:pt>
                <c:pt idx="322">
                  <c:v>0.82761757928528834</c:v>
                </c:pt>
                <c:pt idx="323">
                  <c:v>0.8276381479326953</c:v>
                </c:pt>
                <c:pt idx="324">
                  <c:v>0.8276382299506676</c:v>
                </c:pt>
                <c:pt idx="325">
                  <c:v>0.8276440776104218</c:v>
                </c:pt>
                <c:pt idx="326">
                  <c:v>0.82765140713543206</c:v>
                </c:pt>
                <c:pt idx="327">
                  <c:v>0.82758244186376273</c:v>
                </c:pt>
                <c:pt idx="328">
                  <c:v>0.82767561154349378</c:v>
                </c:pt>
                <c:pt idx="329">
                  <c:v>0.82765362346793558</c:v>
                </c:pt>
                <c:pt idx="330">
                  <c:v>0.82765449241510147</c:v>
                </c:pt>
                <c:pt idx="331">
                  <c:v>0.82760688715343655</c:v>
                </c:pt>
                <c:pt idx="332">
                  <c:v>0.82767610143462556</c:v>
                </c:pt>
                <c:pt idx="333">
                  <c:v>0.82765536431787001</c:v>
                </c:pt>
                <c:pt idx="334">
                  <c:v>0.82763109008369684</c:v>
                </c:pt>
                <c:pt idx="335">
                  <c:v>0.82763151458212103</c:v>
                </c:pt>
                <c:pt idx="336">
                  <c:v>0.8276052194546667</c:v>
                </c:pt>
                <c:pt idx="337">
                  <c:v>0.82765240095680803</c:v>
                </c:pt>
                <c:pt idx="338">
                  <c:v>0.82763107530568381</c:v>
                </c:pt>
                <c:pt idx="339">
                  <c:v>0.82765464019523172</c:v>
                </c:pt>
                <c:pt idx="340">
                  <c:v>0.82764987391658074</c:v>
                </c:pt>
                <c:pt idx="341">
                  <c:v>0.82762242130125607</c:v>
                </c:pt>
                <c:pt idx="342">
                  <c:v>0.82764692422518082</c:v>
                </c:pt>
                <c:pt idx="343">
                  <c:v>0.82762469305130848</c:v>
                </c:pt>
                <c:pt idx="344">
                  <c:v>0.82762406609410588</c:v>
                </c:pt>
                <c:pt idx="345">
                  <c:v>0.82761744221921751</c:v>
                </c:pt>
                <c:pt idx="346">
                  <c:v>0.82761734616213289</c:v>
                </c:pt>
                <c:pt idx="347">
                  <c:v>0.82761925474251508</c:v>
                </c:pt>
                <c:pt idx="348">
                  <c:v>0.8276892238107193</c:v>
                </c:pt>
                <c:pt idx="349">
                  <c:v>0.82764192777897694</c:v>
                </c:pt>
                <c:pt idx="350">
                  <c:v>0.82764228947084573</c:v>
                </c:pt>
                <c:pt idx="351">
                  <c:v>0.82764226619547521</c:v>
                </c:pt>
                <c:pt idx="352">
                  <c:v>0.82761765428370437</c:v>
                </c:pt>
                <c:pt idx="353">
                  <c:v>0.82763710571332672</c:v>
                </c:pt>
                <c:pt idx="354">
                  <c:v>0.82763543727565614</c:v>
                </c:pt>
                <c:pt idx="355">
                  <c:v>0.82756472302614514</c:v>
                </c:pt>
                <c:pt idx="356">
                  <c:v>0.82763470502511072</c:v>
                </c:pt>
                <c:pt idx="357">
                  <c:v>0.82763335431472018</c:v>
                </c:pt>
                <c:pt idx="358">
                  <c:v>0.8275916114908225</c:v>
                </c:pt>
                <c:pt idx="359">
                  <c:v>0.82768665982545941</c:v>
                </c:pt>
                <c:pt idx="360">
                  <c:v>0.82766153548608701</c:v>
                </c:pt>
                <c:pt idx="361">
                  <c:v>0.82763641631901907</c:v>
                </c:pt>
                <c:pt idx="362">
                  <c:v>0.82761152066939825</c:v>
                </c:pt>
                <c:pt idx="363">
                  <c:v>0.82758565816827523</c:v>
                </c:pt>
                <c:pt idx="364">
                  <c:v>0.82762965722531157</c:v>
                </c:pt>
                <c:pt idx="365">
                  <c:v>0.82758060408782042</c:v>
                </c:pt>
                <c:pt idx="366">
                  <c:v>0.82758804370902783</c:v>
                </c:pt>
                <c:pt idx="367">
                  <c:v>0.82762535880079524</c:v>
                </c:pt>
                <c:pt idx="368">
                  <c:v>0.82762885306197509</c:v>
                </c:pt>
                <c:pt idx="369">
                  <c:v>0.82764913907988302</c:v>
                </c:pt>
                <c:pt idx="370">
                  <c:v>0.82760679663810677</c:v>
                </c:pt>
                <c:pt idx="371">
                  <c:v>0.82765925315199762</c:v>
                </c:pt>
                <c:pt idx="372">
                  <c:v>0.8276647250807706</c:v>
                </c:pt>
                <c:pt idx="373">
                  <c:v>0.82763659452409855</c:v>
                </c:pt>
                <c:pt idx="374">
                  <c:v>0.8276563278443192</c:v>
                </c:pt>
                <c:pt idx="375">
                  <c:v>0.82762968210850585</c:v>
                </c:pt>
                <c:pt idx="376">
                  <c:v>0.82767198354129601</c:v>
                </c:pt>
                <c:pt idx="377">
                  <c:v>0.82760020158034386</c:v>
                </c:pt>
                <c:pt idx="378">
                  <c:v>0.82764612990698072</c:v>
                </c:pt>
                <c:pt idx="379">
                  <c:v>0.82759757663578026</c:v>
                </c:pt>
                <c:pt idx="380">
                  <c:v>0.82761679383389597</c:v>
                </c:pt>
                <c:pt idx="381">
                  <c:v>0.82758952077142967</c:v>
                </c:pt>
                <c:pt idx="382">
                  <c:v>0.82765933725664942</c:v>
                </c:pt>
                <c:pt idx="383">
                  <c:v>0.82757027697289043</c:v>
                </c:pt>
                <c:pt idx="384">
                  <c:v>0.82764493251847526</c:v>
                </c:pt>
                <c:pt idx="385">
                  <c:v>0.8275794219768009</c:v>
                </c:pt>
                <c:pt idx="386">
                  <c:v>0.82762501151748913</c:v>
                </c:pt>
                <c:pt idx="387">
                  <c:v>0.82762394528384942</c:v>
                </c:pt>
                <c:pt idx="388">
                  <c:v>0.8276012467553151</c:v>
                </c:pt>
                <c:pt idx="389">
                  <c:v>0.82759910542122772</c:v>
                </c:pt>
                <c:pt idx="390">
                  <c:v>0.82762275971775445</c:v>
                </c:pt>
                <c:pt idx="391">
                  <c:v>0.82759831295027919</c:v>
                </c:pt>
                <c:pt idx="392">
                  <c:v>0.82764116227790219</c:v>
                </c:pt>
                <c:pt idx="393">
                  <c:v>0.82758975611128716</c:v>
                </c:pt>
                <c:pt idx="394">
                  <c:v>0.8276089186307547</c:v>
                </c:pt>
                <c:pt idx="395">
                  <c:v>0.82758476151233484</c:v>
                </c:pt>
                <c:pt idx="396">
                  <c:v>0.82758807548175584</c:v>
                </c:pt>
                <c:pt idx="397">
                  <c:v>0.82759181801355453</c:v>
                </c:pt>
                <c:pt idx="398">
                  <c:v>0.82759448101150168</c:v>
                </c:pt>
                <c:pt idx="399">
                  <c:v>0.82761555321970248</c:v>
                </c:pt>
                <c:pt idx="400">
                  <c:v>0.82759314655692551</c:v>
                </c:pt>
                <c:pt idx="401">
                  <c:v>0.82763877673714958</c:v>
                </c:pt>
                <c:pt idx="402">
                  <c:v>0.8275738983249824</c:v>
                </c:pt>
                <c:pt idx="403">
                  <c:v>0.82757937653441094</c:v>
                </c:pt>
                <c:pt idx="404">
                  <c:v>0.82760641869042373</c:v>
                </c:pt>
                <c:pt idx="405">
                  <c:v>0.82758248915340438</c:v>
                </c:pt>
                <c:pt idx="406">
                  <c:v>0.82760642644888049</c:v>
                </c:pt>
                <c:pt idx="407">
                  <c:v>0.82763109599490203</c:v>
                </c:pt>
                <c:pt idx="408">
                  <c:v>0.82756488165035735</c:v>
                </c:pt>
                <c:pt idx="409">
                  <c:v>0.82761345080792181</c:v>
                </c:pt>
                <c:pt idx="410">
                  <c:v>0.82763484702405832</c:v>
                </c:pt>
                <c:pt idx="411">
                  <c:v>0.82759161605424891</c:v>
                </c:pt>
                <c:pt idx="412">
                  <c:v>0.82761399020539728</c:v>
                </c:pt>
                <c:pt idx="413">
                  <c:v>0.82765803359647272</c:v>
                </c:pt>
                <c:pt idx="414">
                  <c:v>0.82753853221370521</c:v>
                </c:pt>
                <c:pt idx="415">
                  <c:v>0.82758022146730559</c:v>
                </c:pt>
                <c:pt idx="416">
                  <c:v>0.82760106055235094</c:v>
                </c:pt>
                <c:pt idx="417">
                  <c:v>0.82762544894667467</c:v>
                </c:pt>
                <c:pt idx="418">
                  <c:v>0.82765387432470672</c:v>
                </c:pt>
                <c:pt idx="419">
                  <c:v>0.82761151193261295</c:v>
                </c:pt>
                <c:pt idx="420">
                  <c:v>0.82763790053099962</c:v>
                </c:pt>
                <c:pt idx="421">
                  <c:v>0.82761338763191616</c:v>
                </c:pt>
                <c:pt idx="422">
                  <c:v>0.82763773834230669</c:v>
                </c:pt>
                <c:pt idx="423">
                  <c:v>0.82763709845434275</c:v>
                </c:pt>
                <c:pt idx="424">
                  <c:v>0.82763604108751077</c:v>
                </c:pt>
                <c:pt idx="425">
                  <c:v>0.82759573394757846</c:v>
                </c:pt>
                <c:pt idx="426">
                  <c:v>0.82764219945498874</c:v>
                </c:pt>
                <c:pt idx="427">
                  <c:v>0.82759814202480098</c:v>
                </c:pt>
                <c:pt idx="428">
                  <c:v>0.82764394880228065</c:v>
                </c:pt>
                <c:pt idx="429">
                  <c:v>0.82761885697453685</c:v>
                </c:pt>
                <c:pt idx="430">
                  <c:v>0.82763806271969265</c:v>
                </c:pt>
                <c:pt idx="431">
                  <c:v>0.82763624243793821</c:v>
                </c:pt>
                <c:pt idx="432">
                  <c:v>0.82761014274970612</c:v>
                </c:pt>
                <c:pt idx="433">
                  <c:v>0.82760813626498753</c:v>
                </c:pt>
                <c:pt idx="434">
                  <c:v>0.82758506643887608</c:v>
                </c:pt>
                <c:pt idx="435">
                  <c:v>0.82758968641519814</c:v>
                </c:pt>
                <c:pt idx="436">
                  <c:v>0.82759776924942241</c:v>
                </c:pt>
                <c:pt idx="437">
                  <c:v>0.82765048253128959</c:v>
                </c:pt>
                <c:pt idx="438">
                  <c:v>0.82767341529133032</c:v>
                </c:pt>
                <c:pt idx="439">
                  <c:v>0.82762391881344843</c:v>
                </c:pt>
                <c:pt idx="440">
                  <c:v>0.82762254371933641</c:v>
                </c:pt>
                <c:pt idx="441">
                  <c:v>0.8276457790591939</c:v>
                </c:pt>
                <c:pt idx="442">
                  <c:v>0.82759938042229253</c:v>
                </c:pt>
                <c:pt idx="443">
                  <c:v>0.82764381912521634</c:v>
                </c:pt>
                <c:pt idx="444">
                  <c:v>0.82761903689684546</c:v>
                </c:pt>
                <c:pt idx="445">
                  <c:v>0.82764273294125901</c:v>
                </c:pt>
                <c:pt idx="446">
                  <c:v>0.8275997188387908</c:v>
                </c:pt>
                <c:pt idx="447">
                  <c:v>0.8276285288146118</c:v>
                </c:pt>
                <c:pt idx="448">
                  <c:v>0.82762769348742549</c:v>
                </c:pt>
                <c:pt idx="449">
                  <c:v>0.82765184949749437</c:v>
                </c:pt>
                <c:pt idx="450">
                  <c:v>0.82760713555407794</c:v>
                </c:pt>
                <c:pt idx="451">
                  <c:v>0.82767526549856107</c:v>
                </c:pt>
                <c:pt idx="452">
                  <c:v>0.82765173903184708</c:v>
                </c:pt>
                <c:pt idx="453">
                  <c:v>0.82760302283305298</c:v>
                </c:pt>
                <c:pt idx="454">
                  <c:v>0.82762232906869726</c:v>
                </c:pt>
                <c:pt idx="455">
                  <c:v>0.82759617987412148</c:v>
                </c:pt>
                <c:pt idx="456">
                  <c:v>0.82762456793767059</c:v>
                </c:pt>
                <c:pt idx="457">
                  <c:v>0.82762544833779661</c:v>
                </c:pt>
                <c:pt idx="458">
                  <c:v>0.82762434035626997</c:v>
                </c:pt>
                <c:pt idx="459">
                  <c:v>0.82760134552857456</c:v>
                </c:pt>
                <c:pt idx="460">
                  <c:v>0.82766609721928008</c:v>
                </c:pt>
                <c:pt idx="461">
                  <c:v>0.82764408919340438</c:v>
                </c:pt>
                <c:pt idx="462">
                  <c:v>0.82760312517079315</c:v>
                </c:pt>
                <c:pt idx="463">
                  <c:v>0.82765189493988445</c:v>
                </c:pt>
                <c:pt idx="464">
                  <c:v>0.82760700070470905</c:v>
                </c:pt>
                <c:pt idx="465">
                  <c:v>0.82765351313231073</c:v>
                </c:pt>
                <c:pt idx="466">
                  <c:v>0.82765426533317377</c:v>
                </c:pt>
                <c:pt idx="467">
                  <c:v>0.8276537920673066</c:v>
                </c:pt>
                <c:pt idx="468">
                  <c:v>0.82765403331836929</c:v>
                </c:pt>
                <c:pt idx="469">
                  <c:v>0.82763345875975702</c:v>
                </c:pt>
                <c:pt idx="470">
                  <c:v>0.82761109088926421</c:v>
                </c:pt>
                <c:pt idx="471">
                  <c:v>0.82763313105731817</c:v>
                </c:pt>
                <c:pt idx="472">
                  <c:v>0.82767352021522278</c:v>
                </c:pt>
                <c:pt idx="473">
                  <c:v>0.82760519520096776</c:v>
                </c:pt>
                <c:pt idx="474">
                  <c:v>0.82763060512544184</c:v>
                </c:pt>
                <c:pt idx="475">
                  <c:v>0.82763275384853574</c:v>
                </c:pt>
                <c:pt idx="476">
                  <c:v>0.82761094347858433</c:v>
                </c:pt>
                <c:pt idx="477">
                  <c:v>0.82765564966354388</c:v>
                </c:pt>
                <c:pt idx="478">
                  <c:v>0.8276301484848394</c:v>
                </c:pt>
                <c:pt idx="479">
                  <c:v>0.82761137277986263</c:v>
                </c:pt>
                <c:pt idx="480">
                  <c:v>0.82763540280737058</c:v>
                </c:pt>
                <c:pt idx="481">
                  <c:v>0.82763687395856722</c:v>
                </c:pt>
                <c:pt idx="482">
                  <c:v>0.82763750830477634</c:v>
                </c:pt>
                <c:pt idx="483">
                  <c:v>0.82763453940195952</c:v>
                </c:pt>
                <c:pt idx="484">
                  <c:v>0.8276101484214835</c:v>
                </c:pt>
                <c:pt idx="485">
                  <c:v>0.82765806328252134</c:v>
                </c:pt>
                <c:pt idx="486">
                  <c:v>0.82761156009117776</c:v>
                </c:pt>
                <c:pt idx="487">
                  <c:v>0.82761281437503331</c:v>
                </c:pt>
                <c:pt idx="488">
                  <c:v>0.82766121395489833</c:v>
                </c:pt>
                <c:pt idx="489">
                  <c:v>0.8276615741689658</c:v>
                </c:pt>
                <c:pt idx="490">
                  <c:v>0.82766397670443348</c:v>
                </c:pt>
                <c:pt idx="491">
                  <c:v>0.82762281908985158</c:v>
                </c:pt>
                <c:pt idx="492">
                  <c:v>0.82762579833727745</c:v>
                </c:pt>
                <c:pt idx="493">
                  <c:v>0.82762655423264375</c:v>
                </c:pt>
                <c:pt idx="494">
                  <c:v>0.82765179568776936</c:v>
                </c:pt>
                <c:pt idx="495">
                  <c:v>0.82762642751118209</c:v>
                </c:pt>
                <c:pt idx="496">
                  <c:v>0.82762417312529502</c:v>
                </c:pt>
                <c:pt idx="497">
                  <c:v>0.82766559822191266</c:v>
                </c:pt>
                <c:pt idx="498">
                  <c:v>0.82761979218333359</c:v>
                </c:pt>
                <c:pt idx="499">
                  <c:v>0.8275941144073734</c:v>
                </c:pt>
                <c:pt idx="500">
                  <c:v>0.82761530262297645</c:v>
                </c:pt>
                <c:pt idx="501">
                  <c:v>0.82759753108398493</c:v>
                </c:pt>
                <c:pt idx="502">
                  <c:v>0.82764579027272611</c:v>
                </c:pt>
                <c:pt idx="503">
                  <c:v>0.82762610867555109</c:v>
                </c:pt>
                <c:pt idx="504">
                  <c:v>0.82766891994979042</c:v>
                </c:pt>
                <c:pt idx="505">
                  <c:v>0.82759884004648865</c:v>
                </c:pt>
                <c:pt idx="506">
                  <c:v>0.82762002641484012</c:v>
                </c:pt>
                <c:pt idx="507">
                  <c:v>0.82757178865421765</c:v>
                </c:pt>
                <c:pt idx="508">
                  <c:v>0.82766237661507314</c:v>
                </c:pt>
                <c:pt idx="509">
                  <c:v>0.82763842380268327</c:v>
                </c:pt>
                <c:pt idx="510">
                  <c:v>0.82761880427316292</c:v>
                </c:pt>
                <c:pt idx="511">
                  <c:v>0.82761859922823211</c:v>
                </c:pt>
                <c:pt idx="512">
                  <c:v>0.82761695258813073</c:v>
                </c:pt>
                <c:pt idx="513">
                  <c:v>0.8275693081647314</c:v>
                </c:pt>
                <c:pt idx="514">
                  <c:v>0.8276146852714823</c:v>
                </c:pt>
                <c:pt idx="515">
                  <c:v>0.82761548476198699</c:v>
                </c:pt>
                <c:pt idx="516">
                  <c:v>0.82761677488252416</c:v>
                </c:pt>
                <c:pt idx="517">
                  <c:v>0.82764200968754387</c:v>
                </c:pt>
                <c:pt idx="518">
                  <c:v>0.8276434106431787</c:v>
                </c:pt>
                <c:pt idx="519">
                  <c:v>0.82766876515010401</c:v>
                </c:pt>
                <c:pt idx="520">
                  <c:v>0.82764748309411817</c:v>
                </c:pt>
                <c:pt idx="521">
                  <c:v>0.82760570406408862</c:v>
                </c:pt>
                <c:pt idx="522">
                  <c:v>0.82765278359794014</c:v>
                </c:pt>
                <c:pt idx="523">
                  <c:v>0.8276307792665677</c:v>
                </c:pt>
                <c:pt idx="524">
                  <c:v>0.82761065248175025</c:v>
                </c:pt>
                <c:pt idx="525">
                  <c:v>0.82765477567409595</c:v>
                </c:pt>
                <c:pt idx="526">
                  <c:v>0.82760393144142619</c:v>
                </c:pt>
                <c:pt idx="527">
                  <c:v>0.82764725699051889</c:v>
                </c:pt>
                <c:pt idx="528">
                  <c:v>0.82762540856718392</c:v>
                </c:pt>
                <c:pt idx="529">
                  <c:v>0.82760381802017624</c:v>
                </c:pt>
                <c:pt idx="530">
                  <c:v>0.8276304486085263</c:v>
                </c:pt>
                <c:pt idx="531">
                  <c:v>0.82760807334902697</c:v>
                </c:pt>
                <c:pt idx="532">
                  <c:v>0.82765510559323674</c:v>
                </c:pt>
                <c:pt idx="533">
                  <c:v>0.82758688476397357</c:v>
                </c:pt>
                <c:pt idx="534">
                  <c:v>0.82763326382000768</c:v>
                </c:pt>
                <c:pt idx="535">
                  <c:v>0.82763408067467759</c:v>
                </c:pt>
                <c:pt idx="536">
                  <c:v>0.82767663037808648</c:v>
                </c:pt>
                <c:pt idx="537">
                  <c:v>0.82760648951548099</c:v>
                </c:pt>
                <c:pt idx="538">
                  <c:v>0.82765387495420206</c:v>
                </c:pt>
                <c:pt idx="539">
                  <c:v>0.82760599038809102</c:v>
                </c:pt>
                <c:pt idx="540">
                  <c:v>0.82763089231836739</c:v>
                </c:pt>
                <c:pt idx="541">
                  <c:v>0.82760810549120523</c:v>
                </c:pt>
                <c:pt idx="542">
                  <c:v>0.82765038143192282</c:v>
                </c:pt>
                <c:pt idx="543">
                  <c:v>0.82762559883410169</c:v>
                </c:pt>
                <c:pt idx="544">
                  <c:v>0.82762471215332012</c:v>
                </c:pt>
                <c:pt idx="545">
                  <c:v>0.82757947359044126</c:v>
                </c:pt>
                <c:pt idx="546">
                  <c:v>0.82760239785312451</c:v>
                </c:pt>
                <c:pt idx="547">
                  <c:v>0.82760502723109208</c:v>
                </c:pt>
                <c:pt idx="548">
                  <c:v>0.82760551121101866</c:v>
                </c:pt>
                <c:pt idx="549">
                  <c:v>0.82763170769523609</c:v>
                </c:pt>
                <c:pt idx="550">
                  <c:v>0.82760915473013008</c:v>
                </c:pt>
                <c:pt idx="551">
                  <c:v>0.8276068467739458</c:v>
                </c:pt>
                <c:pt idx="552">
                  <c:v>0.82762959739497599</c:v>
                </c:pt>
                <c:pt idx="553">
                  <c:v>0.82760499989176795</c:v>
                </c:pt>
                <c:pt idx="554">
                  <c:v>0.82762499958567348</c:v>
                </c:pt>
                <c:pt idx="555">
                  <c:v>0.82760127324633326</c:v>
                </c:pt>
                <c:pt idx="556">
                  <c:v>0.8276026716158158</c:v>
                </c:pt>
                <c:pt idx="557">
                  <c:v>0.82760231731295353</c:v>
                </c:pt>
                <c:pt idx="558">
                  <c:v>0.82763114686964179</c:v>
                </c:pt>
                <c:pt idx="559">
                  <c:v>0.82760987368046379</c:v>
                </c:pt>
                <c:pt idx="560">
                  <c:v>0.82762983642933674</c:v>
                </c:pt>
                <c:pt idx="561">
                  <c:v>0.82767291001330734</c:v>
                </c:pt>
                <c:pt idx="562">
                  <c:v>0.82764833061316523</c:v>
                </c:pt>
                <c:pt idx="563">
                  <c:v>0.82760187545036401</c:v>
                </c:pt>
                <c:pt idx="564">
                  <c:v>0.82760198665491203</c:v>
                </c:pt>
                <c:pt idx="565">
                  <c:v>0.8276258984583158</c:v>
                </c:pt>
                <c:pt idx="566">
                  <c:v>0.82758314149327417</c:v>
                </c:pt>
                <c:pt idx="567">
                  <c:v>0.82758833300925005</c:v>
                </c:pt>
                <c:pt idx="568">
                  <c:v>0.82763970149193189</c:v>
                </c:pt>
                <c:pt idx="569">
                  <c:v>0.82766027789779573</c:v>
                </c:pt>
                <c:pt idx="570">
                  <c:v>0.82768412246124012</c:v>
                </c:pt>
                <c:pt idx="571">
                  <c:v>0.82759701546135289</c:v>
                </c:pt>
                <c:pt idx="572">
                  <c:v>0.8276449890649924</c:v>
                </c:pt>
                <c:pt idx="573">
                  <c:v>0.82764743815120101</c:v>
                </c:pt>
                <c:pt idx="574">
                  <c:v>0.8276243579804804</c:v>
                </c:pt>
                <c:pt idx="575">
                  <c:v>0.82766591164581127</c:v>
                </c:pt>
                <c:pt idx="576">
                  <c:v>0.82761616578895969</c:v>
                </c:pt>
                <c:pt idx="577">
                  <c:v>0.82763785313195271</c:v>
                </c:pt>
                <c:pt idx="578">
                  <c:v>0.8276162075368465</c:v>
                </c:pt>
                <c:pt idx="579">
                  <c:v>0.82761859492485079</c:v>
                </c:pt>
                <c:pt idx="580">
                  <c:v>0.82766325640632099</c:v>
                </c:pt>
                <c:pt idx="581">
                  <c:v>0.82764233123934972</c:v>
                </c:pt>
                <c:pt idx="582">
                  <c:v>0.82764365165481357</c:v>
                </c:pt>
                <c:pt idx="583">
                  <c:v>0.82764406913368149</c:v>
                </c:pt>
                <c:pt idx="584">
                  <c:v>0.82759419249141464</c:v>
                </c:pt>
                <c:pt idx="585">
                  <c:v>0.82759417069384544</c:v>
                </c:pt>
                <c:pt idx="586">
                  <c:v>0.8276160091420216</c:v>
                </c:pt>
                <c:pt idx="587">
                  <c:v>0.82764142202209834</c:v>
                </c:pt>
                <c:pt idx="588">
                  <c:v>0.8276388543423352</c:v>
                </c:pt>
                <c:pt idx="589">
                  <c:v>0.82761611554371539</c:v>
                </c:pt>
                <c:pt idx="590">
                  <c:v>0.82766442756385328</c:v>
                </c:pt>
                <c:pt idx="591">
                  <c:v>0.8276909713313767</c:v>
                </c:pt>
                <c:pt idx="592">
                  <c:v>0.8276449354946952</c:v>
                </c:pt>
                <c:pt idx="593">
                  <c:v>0.82766799312894601</c:v>
                </c:pt>
                <c:pt idx="594">
                  <c:v>0.82762281478647015</c:v>
                </c:pt>
                <c:pt idx="595">
                  <c:v>0.82766551522561194</c:v>
                </c:pt>
                <c:pt idx="596">
                  <c:v>0.82761978677160131</c:v>
                </c:pt>
                <c:pt idx="597">
                  <c:v>0.8276158887012155</c:v>
                </c:pt>
                <c:pt idx="598">
                  <c:v>0.82761234345589063</c:v>
                </c:pt>
                <c:pt idx="599">
                  <c:v>0.82763421293789419</c:v>
                </c:pt>
                <c:pt idx="600">
                  <c:v>0.82760785352608324</c:v>
                </c:pt>
                <c:pt idx="601">
                  <c:v>0.82760591908417813</c:v>
                </c:pt>
                <c:pt idx="602">
                  <c:v>0.82753207448205812</c:v>
                </c:pt>
                <c:pt idx="603">
                  <c:v>0.82757450041960789</c:v>
                </c:pt>
                <c:pt idx="604">
                  <c:v>0.82762074277902153</c:v>
                </c:pt>
                <c:pt idx="605">
                  <c:v>0.82757827324633326</c:v>
                </c:pt>
                <c:pt idx="606">
                  <c:v>0.82762554230820184</c:v>
                </c:pt>
                <c:pt idx="607">
                  <c:v>0.82762725729661346</c:v>
                </c:pt>
                <c:pt idx="608">
                  <c:v>0.82762683907884482</c:v>
                </c:pt>
                <c:pt idx="609">
                  <c:v>0.82757550384669232</c:v>
                </c:pt>
                <c:pt idx="610">
                  <c:v>0.82759563173986084</c:v>
                </c:pt>
                <c:pt idx="611">
                  <c:v>0.82761292373232975</c:v>
                </c:pt>
                <c:pt idx="612">
                  <c:v>0.82758564328085693</c:v>
                </c:pt>
                <c:pt idx="613">
                  <c:v>0.82755766937112285</c:v>
                </c:pt>
                <c:pt idx="614">
                  <c:v>0.8275764033282127</c:v>
                </c:pt>
                <c:pt idx="615">
                  <c:v>0.82755364827377864</c:v>
                </c:pt>
                <c:pt idx="616">
                  <c:v>0.82758486965187494</c:v>
                </c:pt>
                <c:pt idx="617">
                  <c:v>0.82761455189991484</c:v>
                </c:pt>
                <c:pt idx="618">
                  <c:v>0.82762043170184729</c:v>
                </c:pt>
                <c:pt idx="619">
                  <c:v>0.82759668615109017</c:v>
                </c:pt>
                <c:pt idx="620">
                  <c:v>0.82761917039843558</c:v>
                </c:pt>
                <c:pt idx="621">
                  <c:v>0.82762361858035627</c:v>
                </c:pt>
                <c:pt idx="622">
                  <c:v>0.82760115650003041</c:v>
                </c:pt>
                <c:pt idx="623">
                  <c:v>0.82760127583248555</c:v>
                </c:pt>
                <c:pt idx="624">
                  <c:v>0.82760273294456987</c:v>
                </c:pt>
                <c:pt idx="625">
                  <c:v>0.82764762681029491</c:v>
                </c:pt>
                <c:pt idx="626">
                  <c:v>0.82762231405125641</c:v>
                </c:pt>
                <c:pt idx="627">
                  <c:v>0.8276211096431948</c:v>
                </c:pt>
                <c:pt idx="628">
                  <c:v>0.82766532150361871</c:v>
                </c:pt>
                <c:pt idx="629">
                  <c:v>0.82759612532549587</c:v>
                </c:pt>
                <c:pt idx="630">
                  <c:v>0.82759655204062199</c:v>
                </c:pt>
                <c:pt idx="631">
                  <c:v>0.82759561474514587</c:v>
                </c:pt>
                <c:pt idx="632">
                  <c:v>0.82761873149144871</c:v>
                </c:pt>
                <c:pt idx="633">
                  <c:v>0.8275952419697673</c:v>
                </c:pt>
                <c:pt idx="634">
                  <c:v>0.82764064937144488</c:v>
                </c:pt>
                <c:pt idx="635">
                  <c:v>0.82759338104847702</c:v>
                </c:pt>
                <c:pt idx="636">
                  <c:v>0.82761399033541982</c:v>
                </c:pt>
                <c:pt idx="637">
                  <c:v>0.82759211715891301</c:v>
                </c:pt>
                <c:pt idx="638">
                  <c:v>0.82761264184173122</c:v>
                </c:pt>
                <c:pt idx="639">
                  <c:v>0.82759228932276474</c:v>
                </c:pt>
                <c:pt idx="640">
                  <c:v>0.82761610617743475</c:v>
                </c:pt>
                <c:pt idx="641">
                  <c:v>0.82761886560191689</c:v>
                </c:pt>
                <c:pt idx="642">
                  <c:v>0.82762101469446114</c:v>
                </c:pt>
                <c:pt idx="643">
                  <c:v>0.82759759425999058</c:v>
                </c:pt>
                <c:pt idx="644">
                  <c:v>0.82757657783878891</c:v>
                </c:pt>
                <c:pt idx="645">
                  <c:v>0.82764266804802422</c:v>
                </c:pt>
                <c:pt idx="646">
                  <c:v>0.82757162831277642</c:v>
                </c:pt>
                <c:pt idx="647">
                  <c:v>0.82761514782329004</c:v>
                </c:pt>
                <c:pt idx="648">
                  <c:v>0.82761485374083088</c:v>
                </c:pt>
                <c:pt idx="649">
                  <c:v>0.82758770961652817</c:v>
                </c:pt>
                <c:pt idx="650">
                  <c:v>0.82763065130673252</c:v>
                </c:pt>
                <c:pt idx="651">
                  <c:v>0.82753896312280739</c:v>
                </c:pt>
                <c:pt idx="652">
                  <c:v>0.82761038080573834</c:v>
                </c:pt>
                <c:pt idx="653">
                  <c:v>0.82758836280470394</c:v>
                </c:pt>
                <c:pt idx="654">
                  <c:v>0.8276104347454859</c:v>
                </c:pt>
                <c:pt idx="655">
                  <c:v>0.82760949190825484</c:v>
                </c:pt>
                <c:pt idx="656">
                  <c:v>0.82758613021638605</c:v>
                </c:pt>
                <c:pt idx="657">
                  <c:v>0.82756304967621508</c:v>
                </c:pt>
                <c:pt idx="658">
                  <c:v>0.82758554870157353</c:v>
                </c:pt>
                <c:pt idx="659">
                  <c:v>0.82758325219834938</c:v>
                </c:pt>
                <c:pt idx="660">
                  <c:v>0.82755663675746272</c:v>
                </c:pt>
                <c:pt idx="661">
                  <c:v>0.82757706944714982</c:v>
                </c:pt>
                <c:pt idx="662">
                  <c:v>0.82757544349626666</c:v>
                </c:pt>
                <c:pt idx="663">
                  <c:v>0.8275739775173746</c:v>
                </c:pt>
                <c:pt idx="664">
                  <c:v>0.82755263634933673</c:v>
                </c:pt>
                <c:pt idx="665">
                  <c:v>0.82758173338806063</c:v>
                </c:pt>
                <c:pt idx="666">
                  <c:v>0.8276330379558362</c:v>
                </c:pt>
                <c:pt idx="667">
                  <c:v>0.82763733614092461</c:v>
                </c:pt>
                <c:pt idx="668">
                  <c:v>0.82759422450357045</c:v>
                </c:pt>
                <c:pt idx="669">
                  <c:v>0.82759326023822055</c:v>
                </c:pt>
                <c:pt idx="670">
                  <c:v>0.8275947062667951</c:v>
                </c:pt>
                <c:pt idx="671">
                  <c:v>0.82759536019387148</c:v>
                </c:pt>
                <c:pt idx="672">
                  <c:v>0.82759289374349754</c:v>
                </c:pt>
                <c:pt idx="673">
                  <c:v>0.82763780017053357</c:v>
                </c:pt>
                <c:pt idx="674">
                  <c:v>0.82756654800134855</c:v>
                </c:pt>
                <c:pt idx="675">
                  <c:v>0.82758537690717204</c:v>
                </c:pt>
                <c:pt idx="676">
                  <c:v>0.82760428820041831</c:v>
                </c:pt>
                <c:pt idx="677">
                  <c:v>0.82760151547572436</c:v>
                </c:pt>
                <c:pt idx="678">
                  <c:v>0.82757779356978811</c:v>
                </c:pt>
                <c:pt idx="679">
                  <c:v>0.82755855494355335</c:v>
                </c:pt>
                <c:pt idx="680">
                  <c:v>0.82762654782196565</c:v>
                </c:pt>
                <c:pt idx="681">
                  <c:v>0.82760206447890827</c:v>
                </c:pt>
                <c:pt idx="682">
                  <c:v>0.82757978379869224</c:v>
                </c:pt>
                <c:pt idx="683">
                  <c:v>0.82758112527282468</c:v>
                </c:pt>
                <c:pt idx="684">
                  <c:v>0.82758182353394016</c:v>
                </c:pt>
                <c:pt idx="685">
                  <c:v>0.82760109614960475</c:v>
                </c:pt>
                <c:pt idx="686">
                  <c:v>0.82757703730497145</c:v>
                </c:pt>
                <c:pt idx="687">
                  <c:v>0.82757985621095609</c:v>
                </c:pt>
                <c:pt idx="688">
                  <c:v>0.8276246222468685</c:v>
                </c:pt>
                <c:pt idx="689">
                  <c:v>0.82760066906502838</c:v>
                </c:pt>
                <c:pt idx="690">
                  <c:v>0.8275521017547155</c:v>
                </c:pt>
                <c:pt idx="691">
                  <c:v>0.82763999420599499</c:v>
                </c:pt>
                <c:pt idx="692">
                  <c:v>0.8275906418137402</c:v>
                </c:pt>
                <c:pt idx="693">
                  <c:v>0.8275861459727275</c:v>
                </c:pt>
                <c:pt idx="694">
                  <c:v>0.82758182894567245</c:v>
                </c:pt>
                <c:pt idx="695">
                  <c:v>0.82758163904820514</c:v>
                </c:pt>
                <c:pt idx="696">
                  <c:v>0.82757941754339703</c:v>
                </c:pt>
                <c:pt idx="697">
                  <c:v>0.82759732651790974</c:v>
                </c:pt>
                <c:pt idx="698">
                  <c:v>0.8275712013376052</c:v>
                </c:pt>
                <c:pt idx="699">
                  <c:v>0.82759066865359143</c:v>
                </c:pt>
                <c:pt idx="700">
                  <c:v>0.82759084709809871</c:v>
                </c:pt>
                <c:pt idx="701">
                  <c:v>0.82752571302630618</c:v>
                </c:pt>
                <c:pt idx="702">
                  <c:v>0.82757332863258026</c:v>
                </c:pt>
                <c:pt idx="703">
                  <c:v>0.82759722159401727</c:v>
                </c:pt>
                <c:pt idx="704">
                  <c:v>0.82758118092980126</c:v>
                </c:pt>
                <c:pt idx="705">
                  <c:v>0.82756003187593274</c:v>
                </c:pt>
                <c:pt idx="706">
                  <c:v>0.82757994733516405</c:v>
                </c:pt>
                <c:pt idx="707">
                  <c:v>0.8275797718462593</c:v>
                </c:pt>
                <c:pt idx="708">
                  <c:v>0.82756062927710927</c:v>
                </c:pt>
                <c:pt idx="709">
                  <c:v>0.82760658014021604</c:v>
                </c:pt>
                <c:pt idx="710">
                  <c:v>0.82755668798103543</c:v>
                </c:pt>
                <c:pt idx="711">
                  <c:v>0.82753081181025034</c:v>
                </c:pt>
                <c:pt idx="712">
                  <c:v>0.82757306299779609</c:v>
                </c:pt>
                <c:pt idx="713">
                  <c:v>0.82759296552626593</c:v>
                </c:pt>
                <c:pt idx="714">
                  <c:v>0.82759227650140865</c:v>
                </c:pt>
                <c:pt idx="715">
                  <c:v>0.82756499309433318</c:v>
                </c:pt>
                <c:pt idx="716">
                  <c:v>0.82758465584954177</c:v>
                </c:pt>
                <c:pt idx="717">
                  <c:v>0.82758324713545006</c:v>
                </c:pt>
                <c:pt idx="718">
                  <c:v>0.82758298260901686</c:v>
                </c:pt>
                <c:pt idx="719">
                  <c:v>0.8276067096872578</c:v>
                </c:pt>
                <c:pt idx="720">
                  <c:v>0.82758554881097879</c:v>
                </c:pt>
                <c:pt idx="721">
                  <c:v>0.82756081128609726</c:v>
                </c:pt>
                <c:pt idx="722">
                  <c:v>0.82758150332991309</c:v>
                </c:pt>
                <c:pt idx="723">
                  <c:v>0.82757460495343282</c:v>
                </c:pt>
                <c:pt idx="724">
                  <c:v>0.82757349253850232</c:v>
                </c:pt>
                <c:pt idx="725">
                  <c:v>0.82757129246181316</c:v>
                </c:pt>
                <c:pt idx="726">
                  <c:v>0.82754877570283902</c:v>
                </c:pt>
                <c:pt idx="727">
                  <c:v>0.82756855446544986</c:v>
                </c:pt>
                <c:pt idx="728">
                  <c:v>0.82758965364352444</c:v>
                </c:pt>
                <c:pt idx="729">
                  <c:v>0.82756405234378161</c:v>
                </c:pt>
                <c:pt idx="730">
                  <c:v>0.82753955052820793</c:v>
                </c:pt>
                <c:pt idx="731">
                  <c:v>0.82756618037765728</c:v>
                </c:pt>
                <c:pt idx="732">
                  <c:v>0.82758946485440799</c:v>
                </c:pt>
                <c:pt idx="733">
                  <c:v>0.82763699770380916</c:v>
                </c:pt>
                <c:pt idx="734">
                  <c:v>0.82759087061289704</c:v>
                </c:pt>
                <c:pt idx="735">
                  <c:v>0.82759233400563692</c:v>
                </c:pt>
                <c:pt idx="736">
                  <c:v>0.82755642184677847</c:v>
                </c:pt>
                <c:pt idx="737">
                  <c:v>0.82758024978495814</c:v>
                </c:pt>
                <c:pt idx="738">
                  <c:v>0.82760030194080991</c:v>
                </c:pt>
                <c:pt idx="739">
                  <c:v>0.8275517926341982</c:v>
                </c:pt>
                <c:pt idx="740">
                  <c:v>0.82757262137463439</c:v>
                </c:pt>
                <c:pt idx="741">
                  <c:v>0.82757350214421077</c:v>
                </c:pt>
                <c:pt idx="742">
                  <c:v>0.82759580942485012</c:v>
                </c:pt>
                <c:pt idx="743">
                  <c:v>0.82752593087197579</c:v>
                </c:pt>
                <c:pt idx="744">
                  <c:v>0.82752885691855482</c:v>
                </c:pt>
                <c:pt idx="745">
                  <c:v>0.82760075414800849</c:v>
                </c:pt>
                <c:pt idx="746">
                  <c:v>0.8276035715761918</c:v>
                </c:pt>
                <c:pt idx="747">
                  <c:v>0.82755719215070733</c:v>
                </c:pt>
                <c:pt idx="748">
                  <c:v>0.82762341573151021</c:v>
                </c:pt>
                <c:pt idx="749">
                  <c:v>0.82757647141647794</c:v>
                </c:pt>
                <c:pt idx="750">
                  <c:v>0.82758302952920826</c:v>
                </c:pt>
                <c:pt idx="751">
                  <c:v>0.82760860570632888</c:v>
                </c:pt>
                <c:pt idx="752">
                  <c:v>0.82760869991616193</c:v>
                </c:pt>
                <c:pt idx="753">
                  <c:v>0.82753646242295842</c:v>
                </c:pt>
                <c:pt idx="754">
                  <c:v>0.82758070494775937</c:v>
                </c:pt>
                <c:pt idx="755">
                  <c:v>0.82760703923694823</c:v>
                </c:pt>
                <c:pt idx="756">
                  <c:v>0.82761247680684091</c:v>
                </c:pt>
                <c:pt idx="757">
                  <c:v>0.82759474073508066</c:v>
                </c:pt>
                <c:pt idx="758">
                  <c:v>0.82760063272887385</c:v>
                </c:pt>
                <c:pt idx="759">
                  <c:v>0.82758138597473208</c:v>
                </c:pt>
                <c:pt idx="760">
                  <c:v>0.82765150282306643</c:v>
                </c:pt>
                <c:pt idx="761">
                  <c:v>0.82760529445308273</c:v>
                </c:pt>
                <c:pt idx="762">
                  <c:v>0.82760606327921038</c:v>
                </c:pt>
                <c:pt idx="763">
                  <c:v>0.8276755184420117</c:v>
                </c:pt>
                <c:pt idx="764">
                  <c:v>0.82760375088962224</c:v>
                </c:pt>
                <c:pt idx="765">
                  <c:v>0.827581998523372</c:v>
                </c:pt>
                <c:pt idx="766">
                  <c:v>0.82761275143845547</c:v>
                </c:pt>
                <c:pt idx="767">
                  <c:v>0.82762543984043913</c:v>
                </c:pt>
                <c:pt idx="768">
                  <c:v>0.82766453272717355</c:v>
                </c:pt>
                <c:pt idx="769">
                  <c:v>0.82765376522745537</c:v>
                </c:pt>
                <c:pt idx="770">
                  <c:v>0.82766204350090189</c:v>
                </c:pt>
                <c:pt idx="771">
                  <c:v>0.8276936114234037</c:v>
                </c:pt>
                <c:pt idx="772">
                  <c:v>0.82767804328615424</c:v>
                </c:pt>
                <c:pt idx="773">
                  <c:v>0.82767758960115434</c:v>
                </c:pt>
                <c:pt idx="774">
                  <c:v>0.82767432439917643</c:v>
                </c:pt>
                <c:pt idx="775">
                  <c:v>0.82764283812519657</c:v>
                </c:pt>
                <c:pt idx="776">
                  <c:v>0.8276651982372325</c:v>
                </c:pt>
                <c:pt idx="777">
                  <c:v>0.82764625036840411</c:v>
                </c:pt>
                <c:pt idx="778">
                  <c:v>0.8276755140292249</c:v>
                </c:pt>
                <c:pt idx="779">
                  <c:v>0.82767346468826863</c:v>
                </c:pt>
                <c:pt idx="780">
                  <c:v>0.82763740720540968</c:v>
                </c:pt>
                <c:pt idx="781">
                  <c:v>0.82764634666491654</c:v>
                </c:pt>
                <c:pt idx="782">
                  <c:v>0.82760880177504659</c:v>
                </c:pt>
                <c:pt idx="783">
                  <c:v>0.8276224325147884</c:v>
                </c:pt>
                <c:pt idx="784">
                  <c:v>0.82761214073706713</c:v>
                </c:pt>
                <c:pt idx="785">
                  <c:v>0.8275782301300505</c:v>
                </c:pt>
                <c:pt idx="786">
                  <c:v>0.82756893586820846</c:v>
                </c:pt>
                <c:pt idx="787">
                  <c:v>0.8275608319753156</c:v>
                </c:pt>
                <c:pt idx="788">
                  <c:v>0.82757713494926277</c:v>
                </c:pt>
                <c:pt idx="789">
                  <c:v>0.82754968935349438</c:v>
                </c:pt>
                <c:pt idx="790">
                  <c:v>0.82757004593641437</c:v>
                </c:pt>
                <c:pt idx="791">
                  <c:v>0.82756832429789695</c:v>
                </c:pt>
                <c:pt idx="792">
                  <c:v>0.8275658286609473</c:v>
                </c:pt>
                <c:pt idx="793">
                  <c:v>0.82753925459849709</c:v>
                </c:pt>
                <c:pt idx="794">
                  <c:v>0.82754058609747061</c:v>
                </c:pt>
                <c:pt idx="795">
                  <c:v>0.82758598093783731</c:v>
                </c:pt>
                <c:pt idx="796">
                  <c:v>0.82758695961174988</c:v>
                </c:pt>
                <c:pt idx="797">
                  <c:v>0.82754800170440679</c:v>
                </c:pt>
                <c:pt idx="798">
                  <c:v>0.8275564591612613</c:v>
                </c:pt>
                <c:pt idx="799">
                  <c:v>0.82760345446043859</c:v>
                </c:pt>
                <c:pt idx="800">
                  <c:v>0.82755440871195407</c:v>
                </c:pt>
                <c:pt idx="801">
                  <c:v>0.82757492933081866</c:v>
                </c:pt>
                <c:pt idx="802">
                  <c:v>0.82757228000253358</c:v>
                </c:pt>
                <c:pt idx="803">
                  <c:v>0.82751921204835377</c:v>
                </c:pt>
                <c:pt idx="804">
                  <c:v>0.82753905213971857</c:v>
                </c:pt>
                <c:pt idx="805">
                  <c:v>0.82756002755193414</c:v>
                </c:pt>
                <c:pt idx="806">
                  <c:v>0.82753781669782966</c:v>
                </c:pt>
                <c:pt idx="807">
                  <c:v>0.8275836748289046</c:v>
                </c:pt>
                <c:pt idx="808">
                  <c:v>0.82755793757144203</c:v>
                </c:pt>
                <c:pt idx="809">
                  <c:v>0.82753495124110399</c:v>
                </c:pt>
                <c:pt idx="810">
                  <c:v>0.82758346830617258</c:v>
                </c:pt>
                <c:pt idx="811">
                  <c:v>0.82753728247265879</c:v>
                </c:pt>
                <c:pt idx="812">
                  <c:v>0.82760815632471041</c:v>
                </c:pt>
                <c:pt idx="813">
                  <c:v>0.82756747197599567</c:v>
                </c:pt>
                <c:pt idx="814">
                  <c:v>0.82754908973561581</c:v>
                </c:pt>
                <c:pt idx="815">
                  <c:v>0.82759347191263988</c:v>
                </c:pt>
                <c:pt idx="816">
                  <c:v>0.82759389825831564</c:v>
                </c:pt>
                <c:pt idx="817">
                  <c:v>0.82759004710812123</c:v>
                </c:pt>
                <c:pt idx="818">
                  <c:v>0.82758846844687972</c:v>
                </c:pt>
                <c:pt idx="819">
                  <c:v>0.82758772104887102</c:v>
                </c:pt>
                <c:pt idx="820">
                  <c:v>0.82758747056155024</c:v>
                </c:pt>
                <c:pt idx="821">
                  <c:v>0.82756394520318721</c:v>
                </c:pt>
                <c:pt idx="822">
                  <c:v>0.82758639804725487</c:v>
                </c:pt>
                <c:pt idx="823">
                  <c:v>0.82761170563398878</c:v>
                </c:pt>
                <c:pt idx="824">
                  <c:v>0.82757043348980597</c:v>
                </c:pt>
                <c:pt idx="825">
                  <c:v>0.82760015563848099</c:v>
                </c:pt>
                <c:pt idx="826">
                  <c:v>0.82755916353764503</c:v>
                </c:pt>
                <c:pt idx="827">
                  <c:v>0.82758488786434625</c:v>
                </c:pt>
                <c:pt idx="828">
                  <c:v>0.8275873868263488</c:v>
                </c:pt>
                <c:pt idx="829">
                  <c:v>0.82758735062021693</c:v>
                </c:pt>
                <c:pt idx="830">
                  <c:v>0.82758258101651294</c:v>
                </c:pt>
                <c:pt idx="831">
                  <c:v>0.82760699416400851</c:v>
                </c:pt>
                <c:pt idx="832">
                  <c:v>0.82760876346161794</c:v>
                </c:pt>
                <c:pt idx="833">
                  <c:v>0.82763216505412196</c:v>
                </c:pt>
                <c:pt idx="834">
                  <c:v>0.82756738159068843</c:v>
                </c:pt>
                <c:pt idx="835">
                  <c:v>0.82759120103151074</c:v>
                </c:pt>
                <c:pt idx="836">
                  <c:v>0.82760937194630435</c:v>
                </c:pt>
                <c:pt idx="837">
                  <c:v>0.82758320797371554</c:v>
                </c:pt>
                <c:pt idx="838">
                  <c:v>0.82757992429922134</c:v>
                </c:pt>
                <c:pt idx="839">
                  <c:v>0.8276033447336919</c:v>
                </c:pt>
                <c:pt idx="840">
                  <c:v>0.82758075002069909</c:v>
                </c:pt>
                <c:pt idx="841">
                  <c:v>0.82756230386541285</c:v>
                </c:pt>
                <c:pt idx="842">
                  <c:v>0.82759027112504113</c:v>
                </c:pt>
                <c:pt idx="843">
                  <c:v>0.8276608793423087</c:v>
                </c:pt>
                <c:pt idx="844">
                  <c:v>0.82761383823129098</c:v>
                </c:pt>
                <c:pt idx="845">
                  <c:v>0.82756950519116024</c:v>
                </c:pt>
                <c:pt idx="846">
                  <c:v>0.82764187346977902</c:v>
                </c:pt>
                <c:pt idx="847">
                  <c:v>0.82757388280806865</c:v>
                </c:pt>
                <c:pt idx="848">
                  <c:v>0.82761330289776902</c:v>
                </c:pt>
                <c:pt idx="849">
                  <c:v>0.827591762965456</c:v>
                </c:pt>
                <c:pt idx="850">
                  <c:v>0.8276154342566977</c:v>
                </c:pt>
                <c:pt idx="851">
                  <c:v>0.82764012818644073</c:v>
                </c:pt>
                <c:pt idx="852">
                  <c:v>0.82761844047399735</c:v>
                </c:pt>
                <c:pt idx="853">
                  <c:v>0.82757534693970913</c:v>
                </c:pt>
                <c:pt idx="854">
                  <c:v>0.82760220806506235</c:v>
                </c:pt>
                <c:pt idx="855">
                  <c:v>0.82762334492707024</c:v>
                </c:pt>
                <c:pt idx="856">
                  <c:v>0.82762027996716869</c:v>
                </c:pt>
                <c:pt idx="857">
                  <c:v>0.82759819361782405</c:v>
                </c:pt>
                <c:pt idx="858">
                  <c:v>0.82764860263801021</c:v>
                </c:pt>
                <c:pt idx="859">
                  <c:v>0.82767702506043961</c:v>
                </c:pt>
                <c:pt idx="860">
                  <c:v>0.82767966071906274</c:v>
                </c:pt>
                <c:pt idx="861">
                  <c:v>0.82768431357646377</c:v>
                </c:pt>
                <c:pt idx="862">
                  <c:v>0.82766170076040502</c:v>
                </c:pt>
                <c:pt idx="863">
                  <c:v>0.82765945782747807</c:v>
                </c:pt>
                <c:pt idx="864">
                  <c:v>0.82764156621713059</c:v>
                </c:pt>
                <c:pt idx="865">
                  <c:v>0.82765019768508852</c:v>
                </c:pt>
                <c:pt idx="866">
                  <c:v>0.82770641113934085</c:v>
                </c:pt>
                <c:pt idx="867">
                  <c:v>0.8276510102363771</c:v>
                </c:pt>
                <c:pt idx="868">
                  <c:v>0.82766012014250667</c:v>
                </c:pt>
                <c:pt idx="869">
                  <c:v>0.82768210710971368</c:v>
                </c:pt>
                <c:pt idx="870">
                  <c:v>0.82764851755502999</c:v>
                </c:pt>
                <c:pt idx="871">
                  <c:v>0.82766401549671764</c:v>
                </c:pt>
                <c:pt idx="872">
                  <c:v>0.8276856488999631</c:v>
                </c:pt>
                <c:pt idx="873">
                  <c:v>0.82761428663458103</c:v>
                </c:pt>
                <c:pt idx="874">
                  <c:v>0.8276798012402089</c:v>
                </c:pt>
                <c:pt idx="875">
                  <c:v>0.82765178890764102</c:v>
                </c:pt>
                <c:pt idx="876">
                  <c:v>0.82764815684148962</c:v>
                </c:pt>
                <c:pt idx="877">
                  <c:v>0.82762743154714458</c:v>
                </c:pt>
                <c:pt idx="878">
                  <c:v>0.82760745475915931</c:v>
                </c:pt>
                <c:pt idx="879">
                  <c:v>0.82768040750819327</c:v>
                </c:pt>
                <c:pt idx="880">
                  <c:v>0.82762818485635858</c:v>
                </c:pt>
                <c:pt idx="881">
                  <c:v>0.82769934577131332</c:v>
                </c:pt>
                <c:pt idx="882">
                  <c:v>0.82765612403776201</c:v>
                </c:pt>
                <c:pt idx="883">
                  <c:v>0.82762645472048368</c:v>
                </c:pt>
                <c:pt idx="884">
                  <c:v>0.82761851412463472</c:v>
                </c:pt>
                <c:pt idx="885">
                  <c:v>0.82763336552825251</c:v>
                </c:pt>
                <c:pt idx="886">
                  <c:v>0.82762888114019983</c:v>
                </c:pt>
                <c:pt idx="887">
                  <c:v>0.82760286494774138</c:v>
                </c:pt>
                <c:pt idx="888">
                  <c:v>0.82762260454861769</c:v>
                </c:pt>
                <c:pt idx="889">
                  <c:v>0.82761812607177032</c:v>
                </c:pt>
                <c:pt idx="890">
                  <c:v>0.82761278455896226</c:v>
                </c:pt>
                <c:pt idx="891">
                  <c:v>0.82756303981046153</c:v>
                </c:pt>
                <c:pt idx="892">
                  <c:v>0.82758014486106568</c:v>
                </c:pt>
                <c:pt idx="893">
                  <c:v>0.82757672301214968</c:v>
                </c:pt>
                <c:pt idx="894">
                  <c:v>0.82757291989049753</c:v>
                </c:pt>
                <c:pt idx="895">
                  <c:v>0.82757348662729702</c:v>
                </c:pt>
                <c:pt idx="896">
                  <c:v>0.82759746825681224</c:v>
                </c:pt>
                <c:pt idx="897">
                  <c:v>0.82759906760727198</c:v>
                </c:pt>
                <c:pt idx="898">
                  <c:v>0.82762461977012147</c:v>
                </c:pt>
                <c:pt idx="899">
                  <c:v>0.82760334140863889</c:v>
                </c:pt>
                <c:pt idx="900">
                  <c:v>0.82753765796421219</c:v>
                </c:pt>
                <c:pt idx="901">
                  <c:v>0.82758635938499325</c:v>
                </c:pt>
                <c:pt idx="902">
                  <c:v>0.82756919005003249</c:v>
                </c:pt>
                <c:pt idx="903">
                  <c:v>0.82759598245762511</c:v>
                </c:pt>
                <c:pt idx="904">
                  <c:v>0.82759680005119574</c:v>
                </c:pt>
                <c:pt idx="905">
                  <c:v>0.82758004117554673</c:v>
                </c:pt>
                <c:pt idx="906">
                  <c:v>0.82762848508945075</c:v>
                </c:pt>
                <c:pt idx="907">
                  <c:v>0.82758069879712637</c:v>
                </c:pt>
                <c:pt idx="908">
                  <c:v>0.82767067531769289</c:v>
                </c:pt>
                <c:pt idx="909">
                  <c:v>0.82759906515114223</c:v>
                </c:pt>
                <c:pt idx="910">
                  <c:v>0.82764522105917959</c:v>
                </c:pt>
                <c:pt idx="911">
                  <c:v>0.82762357213902049</c:v>
                </c:pt>
                <c:pt idx="912">
                  <c:v>0.82762168498675714</c:v>
                </c:pt>
                <c:pt idx="913">
                  <c:v>0.82761848961089068</c:v>
                </c:pt>
                <c:pt idx="914">
                  <c:v>0.82761931570181879</c:v>
                </c:pt>
                <c:pt idx="915">
                  <c:v>0.82759851799520989</c:v>
                </c:pt>
                <c:pt idx="916">
                  <c:v>0.8276221290660486</c:v>
                </c:pt>
                <c:pt idx="917">
                  <c:v>0.82758010287375106</c:v>
                </c:pt>
                <c:pt idx="918">
                  <c:v>0.82762813632834342</c:v>
                </c:pt>
                <c:pt idx="919">
                  <c:v>0.82757716057135777</c:v>
                </c:pt>
                <c:pt idx="920">
                  <c:v>0.82766585990214858</c:v>
                </c:pt>
                <c:pt idx="921">
                  <c:v>0.82759460182175815</c:v>
                </c:pt>
                <c:pt idx="922">
                  <c:v>0.82752291000668565</c:v>
                </c:pt>
                <c:pt idx="923">
                  <c:v>0.82758935673548517</c:v>
                </c:pt>
                <c:pt idx="924">
                  <c:v>0.82758837547542019</c:v>
                </c:pt>
                <c:pt idx="925">
                  <c:v>0.82760954411015608</c:v>
                </c:pt>
                <c:pt idx="926">
                  <c:v>0.82758777253248883</c:v>
                </c:pt>
                <c:pt idx="927">
                  <c:v>0.82758962717312345</c:v>
                </c:pt>
                <c:pt idx="928">
                  <c:v>0.82758900538822544</c:v>
                </c:pt>
                <c:pt idx="929">
                  <c:v>0.82756673468316821</c:v>
                </c:pt>
                <c:pt idx="930">
                  <c:v>0.82758862079043649</c:v>
                </c:pt>
                <c:pt idx="931">
                  <c:v>0.82761267852671871</c:v>
                </c:pt>
                <c:pt idx="932">
                  <c:v>0.82758973283591664</c:v>
                </c:pt>
                <c:pt idx="933">
                  <c:v>0.82759032802039123</c:v>
                </c:pt>
                <c:pt idx="934">
                  <c:v>0.82758911880947539</c:v>
                </c:pt>
                <c:pt idx="935">
                  <c:v>0.82761259096699158</c:v>
                </c:pt>
                <c:pt idx="936">
                  <c:v>0.82758709385224061</c:v>
                </c:pt>
                <c:pt idx="937">
                  <c:v>0.82761185539139326</c:v>
                </c:pt>
                <c:pt idx="938">
                  <c:v>0.82758868729149504</c:v>
                </c:pt>
                <c:pt idx="939">
                  <c:v>0.8275393478300016</c:v>
                </c:pt>
                <c:pt idx="940">
                  <c:v>0.82753806657627238</c:v>
                </c:pt>
                <c:pt idx="941">
                  <c:v>0.82755962904505531</c:v>
                </c:pt>
                <c:pt idx="942">
                  <c:v>0.82760464150433488</c:v>
                </c:pt>
                <c:pt idx="943">
                  <c:v>0.82760513102601629</c:v>
                </c:pt>
                <c:pt idx="944">
                  <c:v>0.82758550262968811</c:v>
                </c:pt>
                <c:pt idx="945">
                  <c:v>0.82760962649757863</c:v>
                </c:pt>
                <c:pt idx="946">
                  <c:v>0.82760792185377619</c:v>
                </c:pt>
                <c:pt idx="947">
                  <c:v>0.8275831455366105</c:v>
                </c:pt>
                <c:pt idx="948">
                  <c:v>0.82755871650275092</c:v>
                </c:pt>
                <c:pt idx="949">
                  <c:v>0.82755872610845937</c:v>
                </c:pt>
                <c:pt idx="950">
                  <c:v>0.82758295231409018</c:v>
                </c:pt>
                <c:pt idx="951">
                  <c:v>0.82753660244463179</c:v>
                </c:pt>
                <c:pt idx="952">
                  <c:v>0.82755976278607313</c:v>
                </c:pt>
                <c:pt idx="953">
                  <c:v>0.82757992097416833</c:v>
                </c:pt>
                <c:pt idx="954">
                  <c:v>0.82757877050585438</c:v>
                </c:pt>
                <c:pt idx="955">
                  <c:v>0.82755416191913655</c:v>
                </c:pt>
                <c:pt idx="956">
                  <c:v>0.82755135594391327</c:v>
                </c:pt>
                <c:pt idx="957">
                  <c:v>0.82759599784451621</c:v>
                </c:pt>
                <c:pt idx="958">
                  <c:v>0.82757680687737356</c:v>
                </c:pt>
                <c:pt idx="959">
                  <c:v>0.82753233751007271</c:v>
                </c:pt>
                <c:pt idx="960">
                  <c:v>0.82758014781666833</c:v>
                </c:pt>
                <c:pt idx="961">
                  <c:v>0.8276294802586055</c:v>
                </c:pt>
                <c:pt idx="962">
                  <c:v>0.82760614405880917</c:v>
                </c:pt>
                <c:pt idx="963">
                  <c:v>0.82756096682468439</c:v>
                </c:pt>
                <c:pt idx="964">
                  <c:v>0.82760465184894394</c:v>
                </c:pt>
                <c:pt idx="965">
                  <c:v>0.8275612195287072</c:v>
                </c:pt>
                <c:pt idx="966">
                  <c:v>0.82753889192829977</c:v>
                </c:pt>
                <c:pt idx="967">
                  <c:v>0.82760829278190307</c:v>
                </c:pt>
                <c:pt idx="968">
                  <c:v>0.82756410530520075</c:v>
                </c:pt>
                <c:pt idx="969">
                  <c:v>0.82754579732433631</c:v>
                </c:pt>
                <c:pt idx="970">
                  <c:v>0.82759664303480729</c:v>
                </c:pt>
                <c:pt idx="971">
                  <c:v>0.82757696476268516</c:v>
                </c:pt>
                <c:pt idx="972">
                  <c:v>0.82762534476168292</c:v>
                </c:pt>
                <c:pt idx="973">
                  <c:v>0.82755729868242367</c:v>
                </c:pt>
                <c:pt idx="974">
                  <c:v>0.82757868750955355</c:v>
                </c:pt>
                <c:pt idx="975">
                  <c:v>0.82759733575416794</c:v>
                </c:pt>
                <c:pt idx="976">
                  <c:v>0.82756761803889689</c:v>
                </c:pt>
                <c:pt idx="977">
                  <c:v>0.82756421798754998</c:v>
                </c:pt>
                <c:pt idx="978">
                  <c:v>0.82758556248064086</c:v>
                </c:pt>
                <c:pt idx="979">
                  <c:v>0.82760808404246911</c:v>
                </c:pt>
                <c:pt idx="980">
                  <c:v>0.82755990059104467</c:v>
                </c:pt>
                <c:pt idx="981">
                  <c:v>0.82758097944935127</c:v>
                </c:pt>
                <c:pt idx="982">
                  <c:v>0.82757672966225548</c:v>
                </c:pt>
                <c:pt idx="983">
                  <c:v>0.82755208930280966</c:v>
                </c:pt>
                <c:pt idx="984">
                  <c:v>0.82759679807392161</c:v>
                </c:pt>
                <c:pt idx="985">
                  <c:v>0.82755210260302137</c:v>
                </c:pt>
                <c:pt idx="986">
                  <c:v>0.82758005397628553</c:v>
                </c:pt>
                <c:pt idx="987">
                  <c:v>0.82762624645990523</c:v>
                </c:pt>
                <c:pt idx="988">
                  <c:v>0.82757914660628584</c:v>
                </c:pt>
                <c:pt idx="989">
                  <c:v>0.82755812538222995</c:v>
                </c:pt>
                <c:pt idx="990">
                  <c:v>0.82756031843936295</c:v>
                </c:pt>
                <c:pt idx="991">
                  <c:v>0.8275822315165049</c:v>
                </c:pt>
                <c:pt idx="992">
                  <c:v>0.82760369349479923</c:v>
                </c:pt>
                <c:pt idx="993">
                  <c:v>0.82762910304982307</c:v>
                </c:pt>
                <c:pt idx="994">
                  <c:v>0.82760616216187521</c:v>
                </c:pt>
                <c:pt idx="995">
                  <c:v>0.82756098862225358</c:v>
                </c:pt>
                <c:pt idx="996">
                  <c:v>0.82756300951553485</c:v>
                </c:pt>
                <c:pt idx="997">
                  <c:v>0.82758767462815253</c:v>
                </c:pt>
                <c:pt idx="998">
                  <c:v>0.82756686288243131</c:v>
                </c:pt>
                <c:pt idx="999">
                  <c:v>0.8275672788834979</c:v>
                </c:pt>
                <c:pt idx="1000">
                  <c:v>0.8275902411995647</c:v>
                </c:pt>
                <c:pt idx="1001">
                  <c:v>0.82761581331273182</c:v>
                </c:pt>
                <c:pt idx="1002">
                  <c:v>0.82761989869443264</c:v>
                </c:pt>
                <c:pt idx="1003">
                  <c:v>0.82754819468749941</c:v>
                </c:pt>
                <c:pt idx="1004">
                  <c:v>0.82756822172072897</c:v>
                </c:pt>
                <c:pt idx="1005">
                  <c:v>0.82763597962873414</c:v>
                </c:pt>
                <c:pt idx="1006">
                  <c:v>0.82759160188511405</c:v>
                </c:pt>
                <c:pt idx="1007">
                  <c:v>0.82759241430638009</c:v>
                </c:pt>
                <c:pt idx="1008">
                  <c:v>0.82758903014139729</c:v>
                </c:pt>
                <c:pt idx="1009">
                  <c:v>0.82753975459481022</c:v>
                </c:pt>
                <c:pt idx="1010">
                  <c:v>0.82758430856623566</c:v>
                </c:pt>
                <c:pt idx="1011">
                  <c:v>0.82756203158052288</c:v>
                </c:pt>
                <c:pt idx="1012">
                  <c:v>0.82756322268837279</c:v>
                </c:pt>
                <c:pt idx="1013">
                  <c:v>0.82761400522283812</c:v>
                </c:pt>
                <c:pt idx="1014">
                  <c:v>0.82756838723447479</c:v>
                </c:pt>
                <c:pt idx="1015">
                  <c:v>0.82756698110653548</c:v>
                </c:pt>
                <c:pt idx="1016">
                  <c:v>0.82756658616413736</c:v>
                </c:pt>
                <c:pt idx="1017">
                  <c:v>0.82758786083111657</c:v>
                </c:pt>
                <c:pt idx="1018">
                  <c:v>0.82758553033846249</c:v>
                </c:pt>
                <c:pt idx="1019">
                  <c:v>0.82758078881298325</c:v>
                </c:pt>
                <c:pt idx="1020">
                  <c:v>0.82755382793604215</c:v>
                </c:pt>
                <c:pt idx="1021">
                  <c:v>0.82759890061572472</c:v>
                </c:pt>
                <c:pt idx="1022">
                  <c:v>0.82757356975362029</c:v>
                </c:pt>
                <c:pt idx="1023">
                  <c:v>0.82754999710561561</c:v>
                </c:pt>
                <c:pt idx="1024">
                  <c:v>0.82757133273189865</c:v>
                </c:pt>
                <c:pt idx="1025">
                  <c:v>0.82757194934449207</c:v>
                </c:pt>
                <c:pt idx="1026">
                  <c:v>0.82761991740637675</c:v>
                </c:pt>
                <c:pt idx="1027">
                  <c:v>0.82758023574584583</c:v>
                </c:pt>
                <c:pt idx="1028">
                  <c:v>0.82760913771479783</c:v>
                </c:pt>
                <c:pt idx="1029">
                  <c:v>0.82756560675132407</c:v>
                </c:pt>
                <c:pt idx="1030">
                  <c:v>0.82756981922393702</c:v>
                </c:pt>
                <c:pt idx="1031">
                  <c:v>0.82759362314784557</c:v>
                </c:pt>
                <c:pt idx="1032">
                  <c:v>0.82761594668429939</c:v>
                </c:pt>
                <c:pt idx="1033">
                  <c:v>0.82761696008654251</c:v>
                </c:pt>
                <c:pt idx="1034">
                  <c:v>0.82757076649457195</c:v>
                </c:pt>
                <c:pt idx="1035">
                  <c:v>0.82757147620864746</c:v>
                </c:pt>
                <c:pt idx="1036">
                  <c:v>0.82759440859923783</c:v>
                </c:pt>
                <c:pt idx="1037">
                  <c:v>0.82766366167271099</c:v>
                </c:pt>
                <c:pt idx="1038">
                  <c:v>0.82761706094648146</c:v>
                </c:pt>
                <c:pt idx="1039">
                  <c:v>0.82761592119222682</c:v>
                </c:pt>
                <c:pt idx="1040">
                  <c:v>0.82756985136611538</c:v>
                </c:pt>
                <c:pt idx="1041">
                  <c:v>0.82758935636603481</c:v>
                </c:pt>
                <c:pt idx="1042">
                  <c:v>0.82761022980996046</c:v>
                </c:pt>
                <c:pt idx="1043">
                  <c:v>0.82758834370269219</c:v>
                </c:pt>
                <c:pt idx="1044">
                  <c:v>0.8276115620478347</c:v>
                </c:pt>
                <c:pt idx="1045">
                  <c:v>0.82756486711177213</c:v>
                </c:pt>
                <c:pt idx="1046">
                  <c:v>0.82756494174073791</c:v>
                </c:pt>
                <c:pt idx="1047">
                  <c:v>0.82758660654726113</c:v>
                </c:pt>
                <c:pt idx="1048">
                  <c:v>0.82760883107102756</c:v>
                </c:pt>
                <c:pt idx="1049">
                  <c:v>0.82760613038914721</c:v>
                </c:pt>
                <c:pt idx="1050">
                  <c:v>0.82755775888750693</c:v>
                </c:pt>
                <c:pt idx="1051">
                  <c:v>0.82753373883515779</c:v>
                </c:pt>
                <c:pt idx="1052">
                  <c:v>0.82757733445243853</c:v>
                </c:pt>
                <c:pt idx="1053">
                  <c:v>0.82755625116072795</c:v>
                </c:pt>
                <c:pt idx="1054">
                  <c:v>0.82757977097733615</c:v>
                </c:pt>
                <c:pt idx="1055">
                  <c:v>0.8275793745571367</c:v>
                </c:pt>
                <c:pt idx="1056">
                  <c:v>0.82762460092815482</c:v>
                </c:pt>
                <c:pt idx="1057">
                  <c:v>0.8275790682828168</c:v>
                </c:pt>
                <c:pt idx="1058">
                  <c:v>0.82757832975161583</c:v>
                </c:pt>
                <c:pt idx="1059">
                  <c:v>0.82757754762527647</c:v>
                </c:pt>
                <c:pt idx="1060">
                  <c:v>0.82757528917543588</c:v>
                </c:pt>
                <c:pt idx="1061">
                  <c:v>0.82757659592123767</c:v>
                </c:pt>
                <c:pt idx="1062">
                  <c:v>0.82760394693772266</c:v>
                </c:pt>
                <c:pt idx="1063">
                  <c:v>0.82760286888167245</c:v>
                </c:pt>
                <c:pt idx="1064">
                  <c:v>0.82755322019025646</c:v>
                </c:pt>
                <c:pt idx="1065">
                  <c:v>0.82760134674633079</c:v>
                </c:pt>
                <c:pt idx="1066">
                  <c:v>0.82758321092931819</c:v>
                </c:pt>
                <c:pt idx="1067">
                  <c:v>0.82758952668263497</c:v>
                </c:pt>
                <c:pt idx="1068">
                  <c:v>0.82759643798987659</c:v>
                </c:pt>
                <c:pt idx="1069">
                  <c:v>0.82760108752222472</c:v>
                </c:pt>
                <c:pt idx="1070">
                  <c:v>0.8276022989498425</c:v>
                </c:pt>
                <c:pt idx="1071">
                  <c:v>0.82760147618396729</c:v>
                </c:pt>
                <c:pt idx="1072">
                  <c:v>0.8276252963636902</c:v>
                </c:pt>
                <c:pt idx="1073">
                  <c:v>0.8276036858663649</c:v>
                </c:pt>
                <c:pt idx="1074">
                  <c:v>0.82762790246628726</c:v>
                </c:pt>
                <c:pt idx="1075">
                  <c:v>0.8275335032558726</c:v>
                </c:pt>
                <c:pt idx="1076">
                  <c:v>0.82759890000684666</c:v>
                </c:pt>
                <c:pt idx="1077">
                  <c:v>0.82757488734350404</c:v>
                </c:pt>
                <c:pt idx="1078">
                  <c:v>0.82759591817326839</c:v>
                </c:pt>
                <c:pt idx="1079">
                  <c:v>0.82761972985563381</c:v>
                </c:pt>
                <c:pt idx="1080">
                  <c:v>0.82757200858656677</c:v>
                </c:pt>
                <c:pt idx="1081">
                  <c:v>0.82759367413199048</c:v>
                </c:pt>
                <c:pt idx="1082">
                  <c:v>0.82759311700089944</c:v>
                </c:pt>
                <c:pt idx="1083">
                  <c:v>0.82763657702991067</c:v>
                </c:pt>
                <c:pt idx="1084">
                  <c:v>0.82758455757575511</c:v>
                </c:pt>
                <c:pt idx="1085">
                  <c:v>0.8276054590979055</c:v>
                </c:pt>
                <c:pt idx="1086">
                  <c:v>0.82757896077277204</c:v>
                </c:pt>
                <c:pt idx="1087">
                  <c:v>0.82759828067807839</c:v>
                </c:pt>
                <c:pt idx="1088">
                  <c:v>0.82757389708660889</c:v>
                </c:pt>
                <c:pt idx="1089">
                  <c:v>0.82759663699357955</c:v>
                </c:pt>
                <c:pt idx="1090">
                  <c:v>0.82755380355232067</c:v>
                </c:pt>
                <c:pt idx="1091">
                  <c:v>0.82762358198415675</c:v>
                </c:pt>
                <c:pt idx="1092">
                  <c:v>0.82757830795404663</c:v>
                </c:pt>
                <c:pt idx="1093">
                  <c:v>0.82758063401329685</c:v>
                </c:pt>
                <c:pt idx="1094">
                  <c:v>0.82760455431405799</c:v>
                </c:pt>
                <c:pt idx="1095">
                  <c:v>0.82757754060572031</c:v>
                </c:pt>
                <c:pt idx="1096">
                  <c:v>0.82757707140380676</c:v>
                </c:pt>
                <c:pt idx="1097">
                  <c:v>0.82760254228758456</c:v>
                </c:pt>
                <c:pt idx="1098">
                  <c:v>0.82755675102701853</c:v>
                </c:pt>
                <c:pt idx="1099">
                  <c:v>0.82758213139546666</c:v>
                </c:pt>
                <c:pt idx="1100">
                  <c:v>0.82762676479871211</c:v>
                </c:pt>
                <c:pt idx="1101">
                  <c:v>0.82758482727449278</c:v>
                </c:pt>
                <c:pt idx="1102">
                  <c:v>0.82758367976178138</c:v>
                </c:pt>
                <c:pt idx="1103">
                  <c:v>0.82760323870144836</c:v>
                </c:pt>
                <c:pt idx="1104">
                  <c:v>0.82760135746039021</c:v>
                </c:pt>
                <c:pt idx="1105">
                  <c:v>0.82757888318820361</c:v>
                </c:pt>
                <c:pt idx="1106">
                  <c:v>0.82758107476753529</c:v>
                </c:pt>
                <c:pt idx="1107">
                  <c:v>0.82765223826864232</c:v>
                </c:pt>
                <c:pt idx="1108">
                  <c:v>0.82755857721997816</c:v>
                </c:pt>
                <c:pt idx="1109">
                  <c:v>0.82759978286310243</c:v>
                </c:pt>
                <c:pt idx="1110">
                  <c:v>0.82761924279008214</c:v>
                </c:pt>
                <c:pt idx="1111">
                  <c:v>0.82759504614047741</c:v>
                </c:pt>
                <c:pt idx="1112">
                  <c:v>0.82759339026411793</c:v>
                </c:pt>
                <c:pt idx="1113">
                  <c:v>0.8275908768935526</c:v>
                </c:pt>
                <c:pt idx="1114">
                  <c:v>0.82759186702042531</c:v>
                </c:pt>
                <c:pt idx="1115">
                  <c:v>0.82754507824398005</c:v>
                </c:pt>
                <c:pt idx="1116">
                  <c:v>0.82763659943635814</c:v>
                </c:pt>
                <c:pt idx="1117">
                  <c:v>0.82758649595159117</c:v>
                </c:pt>
                <c:pt idx="1118">
                  <c:v>0.82756505392361446</c:v>
                </c:pt>
                <c:pt idx="1119">
                  <c:v>0.82758725960541424</c:v>
                </c:pt>
                <c:pt idx="1120">
                  <c:v>0.82758479758844428</c:v>
                </c:pt>
                <c:pt idx="1121">
                  <c:v>0.82755936660530161</c:v>
                </c:pt>
                <c:pt idx="1122">
                  <c:v>0.82763064278875786</c:v>
                </c:pt>
                <c:pt idx="1123">
                  <c:v>0.82756456366303233</c:v>
                </c:pt>
                <c:pt idx="1124">
                  <c:v>0.82758786698174958</c:v>
                </c:pt>
                <c:pt idx="1125">
                  <c:v>0.82756591659012479</c:v>
                </c:pt>
                <c:pt idx="1126">
                  <c:v>0.82756654576402933</c:v>
                </c:pt>
                <c:pt idx="1127">
                  <c:v>0.82756509086864694</c:v>
                </c:pt>
                <c:pt idx="1128">
                  <c:v>0.82758648412918079</c:v>
                </c:pt>
                <c:pt idx="1129">
                  <c:v>0.82758374317721484</c:v>
                </c:pt>
                <c:pt idx="1130">
                  <c:v>0.82760793206836281</c:v>
                </c:pt>
                <c:pt idx="1131">
                  <c:v>0.82763418729518201</c:v>
                </c:pt>
                <c:pt idx="1132">
                  <c:v>0.82754631294696834</c:v>
                </c:pt>
                <c:pt idx="1133">
                  <c:v>0.82757070873029859</c:v>
                </c:pt>
                <c:pt idx="1134">
                  <c:v>0.82759390712512348</c:v>
                </c:pt>
                <c:pt idx="1135">
                  <c:v>0.82759313349614161</c:v>
                </c:pt>
                <c:pt idx="1136">
                  <c:v>0.82759383951571386</c:v>
                </c:pt>
                <c:pt idx="1137">
                  <c:v>0.82757556700208068</c:v>
                </c:pt>
                <c:pt idx="1138">
                  <c:v>0.82760210596674999</c:v>
                </c:pt>
                <c:pt idx="1139">
                  <c:v>0.827601116578778</c:v>
                </c:pt>
                <c:pt idx="1140">
                  <c:v>0.82757803382190498</c:v>
                </c:pt>
                <c:pt idx="1141">
                  <c:v>0.82757594531921419</c:v>
                </c:pt>
                <c:pt idx="1142">
                  <c:v>0.82757392738153557</c:v>
                </c:pt>
                <c:pt idx="1143">
                  <c:v>0.82759556965158887</c:v>
                </c:pt>
                <c:pt idx="1144">
                  <c:v>0.8275738509053181</c:v>
                </c:pt>
                <c:pt idx="1145">
                  <c:v>0.82759970453963339</c:v>
                </c:pt>
                <c:pt idx="1146">
                  <c:v>0.8275781424403007</c:v>
                </c:pt>
                <c:pt idx="1147">
                  <c:v>0.82757949278124099</c:v>
                </c:pt>
                <c:pt idx="1148">
                  <c:v>0.82760295754975055</c:v>
                </c:pt>
                <c:pt idx="1149">
                  <c:v>0.82757920756558956</c:v>
                </c:pt>
                <c:pt idx="1150">
                  <c:v>0.82760010022093211</c:v>
                </c:pt>
                <c:pt idx="1151">
                  <c:v>0.82759721924729279</c:v>
                </c:pt>
                <c:pt idx="1152">
                  <c:v>0.82764142852156453</c:v>
                </c:pt>
                <c:pt idx="1153">
                  <c:v>0.82761983538840445</c:v>
                </c:pt>
                <c:pt idx="1154">
                  <c:v>0.82757367615531408</c:v>
                </c:pt>
                <c:pt idx="1155">
                  <c:v>0.82757002783334843</c:v>
                </c:pt>
                <c:pt idx="1156">
                  <c:v>0.82757432454063562</c:v>
                </c:pt>
                <c:pt idx="1157">
                  <c:v>0.82760195781716939</c:v>
                </c:pt>
                <c:pt idx="1158">
                  <c:v>0.82760125253649774</c:v>
                </c:pt>
                <c:pt idx="1159">
                  <c:v>0.82759837045450746</c:v>
                </c:pt>
                <c:pt idx="1160">
                  <c:v>0.82760382982196945</c:v>
                </c:pt>
                <c:pt idx="1161">
                  <c:v>0.82758550410748943</c:v>
                </c:pt>
                <c:pt idx="1162">
                  <c:v>0.82759042666362814</c:v>
                </c:pt>
                <c:pt idx="1163">
                  <c:v>0.82761871238943707</c:v>
                </c:pt>
                <c:pt idx="1164">
                  <c:v>0.82761595000935229</c:v>
                </c:pt>
                <c:pt idx="1165">
                  <c:v>0.82759007679416974</c:v>
                </c:pt>
                <c:pt idx="1166">
                  <c:v>0.82760941554144274</c:v>
                </c:pt>
                <c:pt idx="1167">
                  <c:v>0.82758047921361044</c:v>
                </c:pt>
                <c:pt idx="1168">
                  <c:v>0.82757799207401816</c:v>
                </c:pt>
                <c:pt idx="1169">
                  <c:v>0.82758139803657027</c:v>
                </c:pt>
                <c:pt idx="1170">
                  <c:v>0.82760608531620738</c:v>
                </c:pt>
                <c:pt idx="1171">
                  <c:v>0.82760760855990001</c:v>
                </c:pt>
                <c:pt idx="1172">
                  <c:v>0.82760548791503086</c:v>
                </c:pt>
                <c:pt idx="1173">
                  <c:v>0.82758242510847557</c:v>
                </c:pt>
                <c:pt idx="1174">
                  <c:v>0.8275798123557726</c:v>
                </c:pt>
                <c:pt idx="1175">
                  <c:v>0.82757975582987275</c:v>
                </c:pt>
                <c:pt idx="1176">
                  <c:v>0.82758046443559741</c:v>
                </c:pt>
                <c:pt idx="1177">
                  <c:v>0.82755731924161935</c:v>
                </c:pt>
                <c:pt idx="1178">
                  <c:v>0.82760312380239709</c:v>
                </c:pt>
                <c:pt idx="1179">
                  <c:v>0.82757769429705574</c:v>
                </c:pt>
                <c:pt idx="1180">
                  <c:v>0.82760358302915193</c:v>
                </c:pt>
                <c:pt idx="1181">
                  <c:v>0.82762705666446934</c:v>
                </c:pt>
                <c:pt idx="1182">
                  <c:v>0.82758681122274147</c:v>
                </c:pt>
                <c:pt idx="1183">
                  <c:v>0.82760943142780674</c:v>
                </c:pt>
                <c:pt idx="1184">
                  <c:v>0.82760803453612553</c:v>
                </c:pt>
                <c:pt idx="1185">
                  <c:v>0.82758778176874692</c:v>
                </c:pt>
                <c:pt idx="1186">
                  <c:v>0.82761596885131883</c:v>
                </c:pt>
                <c:pt idx="1187">
                  <c:v>0.82761718508179083</c:v>
                </c:pt>
                <c:pt idx="1188">
                  <c:v>0.82756992599508106</c:v>
                </c:pt>
                <c:pt idx="1189">
                  <c:v>0.82758908038664158</c:v>
                </c:pt>
                <c:pt idx="1190">
                  <c:v>0.82761159234276138</c:v>
                </c:pt>
                <c:pt idx="1191">
                  <c:v>0.82758688326555496</c:v>
                </c:pt>
                <c:pt idx="1192">
                  <c:v>0.8275641876926233</c:v>
                </c:pt>
                <c:pt idx="1193">
                  <c:v>0.82756527276822966</c:v>
                </c:pt>
                <c:pt idx="1194">
                  <c:v>0.827609403349582</c:v>
                </c:pt>
                <c:pt idx="1195">
                  <c:v>0.82754079755307941</c:v>
                </c:pt>
                <c:pt idx="1196">
                  <c:v>0.82758743965774539</c:v>
                </c:pt>
                <c:pt idx="1197">
                  <c:v>0.82763900727415274</c:v>
                </c:pt>
                <c:pt idx="1198">
                  <c:v>0.82761675799721446</c:v>
                </c:pt>
                <c:pt idx="1199">
                  <c:v>0.82759305419434415</c:v>
                </c:pt>
                <c:pt idx="1200">
                  <c:v>0.82763863228207224</c:v>
                </c:pt>
                <c:pt idx="1201">
                  <c:v>0.82761568252731654</c:v>
                </c:pt>
                <c:pt idx="1202">
                  <c:v>0.82759466462831355</c:v>
                </c:pt>
                <c:pt idx="1203">
                  <c:v>0.82757173334607415</c:v>
                </c:pt>
                <c:pt idx="1204">
                  <c:v>0.82757376827846774</c:v>
                </c:pt>
                <c:pt idx="1205">
                  <c:v>0.82757022894434817</c:v>
                </c:pt>
                <c:pt idx="1206">
                  <c:v>0.82759482201415224</c:v>
                </c:pt>
                <c:pt idx="1207">
                  <c:v>0.82761722830747897</c:v>
                </c:pt>
                <c:pt idx="1208">
                  <c:v>0.82761719247079735</c:v>
                </c:pt>
                <c:pt idx="1209">
                  <c:v>0.82759243573449903</c:v>
                </c:pt>
                <c:pt idx="1210">
                  <c:v>0.82757210021024752</c:v>
                </c:pt>
                <c:pt idx="1211">
                  <c:v>0.82762049240110602</c:v>
                </c:pt>
                <c:pt idx="1212">
                  <c:v>0.8275973586600881</c:v>
                </c:pt>
                <c:pt idx="1213">
                  <c:v>0.82759841824362201</c:v>
                </c:pt>
                <c:pt idx="1214">
                  <c:v>0.82757478241961158</c:v>
                </c:pt>
                <c:pt idx="1215">
                  <c:v>0.82759972351162248</c:v>
                </c:pt>
                <c:pt idx="1216">
                  <c:v>0.82760014911839763</c:v>
                </c:pt>
                <c:pt idx="1217">
                  <c:v>0.82757489842701382</c:v>
                </c:pt>
                <c:pt idx="1218">
                  <c:v>0.82754977630434345</c:v>
                </c:pt>
                <c:pt idx="1219">
                  <c:v>0.82759346169805326</c:v>
                </c:pt>
                <c:pt idx="1220">
                  <c:v>0.82756899682751217</c:v>
                </c:pt>
                <c:pt idx="1221">
                  <c:v>0.82758939885282223</c:v>
                </c:pt>
                <c:pt idx="1222">
                  <c:v>0.82758768829781459</c:v>
                </c:pt>
                <c:pt idx="1223">
                  <c:v>0.82756707162186527</c:v>
                </c:pt>
                <c:pt idx="1224">
                  <c:v>0.82761473008437703</c:v>
                </c:pt>
                <c:pt idx="1225">
                  <c:v>0.8276161934771169</c:v>
                </c:pt>
                <c:pt idx="1226">
                  <c:v>0.82763843905955192</c:v>
                </c:pt>
                <c:pt idx="1227">
                  <c:v>0.82756738011288711</c:v>
                </c:pt>
                <c:pt idx="1228">
                  <c:v>0.8275913059554032</c:v>
                </c:pt>
                <c:pt idx="1229">
                  <c:v>0.82759234263301695</c:v>
                </c:pt>
                <c:pt idx="1230">
                  <c:v>0.82756995739835881</c:v>
                </c:pt>
                <c:pt idx="1231">
                  <c:v>0.82754908099883051</c:v>
                </c:pt>
                <c:pt idx="1232">
                  <c:v>0.8276180592012613</c:v>
                </c:pt>
                <c:pt idx="1233">
                  <c:v>0.8275924878269949</c:v>
                </c:pt>
                <c:pt idx="1234">
                  <c:v>0.82759421611561823</c:v>
                </c:pt>
                <c:pt idx="1235">
                  <c:v>0.82762160259933448</c:v>
                </c:pt>
                <c:pt idx="1236">
                  <c:v>0.82760188553492808</c:v>
                </c:pt>
                <c:pt idx="1237">
                  <c:v>0.82758087391658075</c:v>
                </c:pt>
                <c:pt idx="1238">
                  <c:v>0.82758045606826236</c:v>
                </c:pt>
                <c:pt idx="1239">
                  <c:v>0.82757752817443175</c:v>
                </c:pt>
                <c:pt idx="1240">
                  <c:v>0.82757938281506649</c:v>
                </c:pt>
                <c:pt idx="1241">
                  <c:v>0.8275780450354373</c:v>
                </c:pt>
                <c:pt idx="1242">
                  <c:v>0.82759759732499849</c:v>
                </c:pt>
                <c:pt idx="1243">
                  <c:v>0.82757430361198958</c:v>
                </c:pt>
                <c:pt idx="1244">
                  <c:v>0.82757275450677414</c:v>
                </c:pt>
                <c:pt idx="1245">
                  <c:v>0.82757457996083317</c:v>
                </c:pt>
                <c:pt idx="1246">
                  <c:v>0.82762621777280232</c:v>
                </c:pt>
                <c:pt idx="1247">
                  <c:v>0.82758182044831496</c:v>
                </c:pt>
                <c:pt idx="1248">
                  <c:v>0.8276311750572718</c:v>
                </c:pt>
                <c:pt idx="1249">
                  <c:v>0.82761184813240929</c:v>
                </c:pt>
                <c:pt idx="1250">
                  <c:v>0.82758816464930685</c:v>
                </c:pt>
                <c:pt idx="1251">
                  <c:v>0.82758851377986453</c:v>
                </c:pt>
                <c:pt idx="1252">
                  <c:v>0.8275868926318356</c:v>
                </c:pt>
                <c:pt idx="1253">
                  <c:v>0.82760702015555387</c:v>
                </c:pt>
                <c:pt idx="1254">
                  <c:v>0.82756209488655108</c:v>
                </c:pt>
                <c:pt idx="1255">
                  <c:v>0.82756107261750012</c:v>
                </c:pt>
                <c:pt idx="1256">
                  <c:v>0.82760713616295611</c:v>
                </c:pt>
                <c:pt idx="1257">
                  <c:v>0.82760971640403036</c:v>
                </c:pt>
                <c:pt idx="1258">
                  <c:v>0.82761230477301173</c:v>
                </c:pt>
                <c:pt idx="1259">
                  <c:v>0.82758971707957518</c:v>
                </c:pt>
                <c:pt idx="1260">
                  <c:v>0.82756701633433893</c:v>
                </c:pt>
                <c:pt idx="1261">
                  <c:v>0.82756577645904605</c:v>
                </c:pt>
                <c:pt idx="1262">
                  <c:v>0.82760993142411987</c:v>
                </c:pt>
                <c:pt idx="1263">
                  <c:v>0.82756376295477141</c:v>
                </c:pt>
                <c:pt idx="1264">
                  <c:v>0.8276115023269045</c:v>
                </c:pt>
                <c:pt idx="1265">
                  <c:v>0.82758891130841494</c:v>
                </c:pt>
                <c:pt idx="1266">
                  <c:v>0.8276096783506468</c:v>
                </c:pt>
                <c:pt idx="1267">
                  <c:v>0.82758871623864305</c:v>
                </c:pt>
                <c:pt idx="1268">
                  <c:v>0.82759142098447702</c:v>
                </c:pt>
                <c:pt idx="1269">
                  <c:v>0.8275942772049445</c:v>
                </c:pt>
                <c:pt idx="1270">
                  <c:v>0.82761807558709821</c:v>
                </c:pt>
                <c:pt idx="1271">
                  <c:v>0.82757346693702449</c:v>
                </c:pt>
                <c:pt idx="1272">
                  <c:v>0.82759334212617031</c:v>
                </c:pt>
                <c:pt idx="1273">
                  <c:v>0.82759035364248623</c:v>
                </c:pt>
                <c:pt idx="1274">
                  <c:v>0.82761016122222242</c:v>
                </c:pt>
                <c:pt idx="1275">
                  <c:v>0.82758551199596875</c:v>
                </c:pt>
                <c:pt idx="1276">
                  <c:v>0.82763281615561823</c:v>
                </c:pt>
                <c:pt idx="1277">
                  <c:v>0.82761085541938428</c:v>
                </c:pt>
                <c:pt idx="1278">
                  <c:v>0.82759441390156496</c:v>
                </c:pt>
                <c:pt idx="1279">
                  <c:v>0.8276199967287915</c:v>
                </c:pt>
                <c:pt idx="1280">
                  <c:v>0.82757461297193469</c:v>
                </c:pt>
                <c:pt idx="1281">
                  <c:v>0.82756967046547825</c:v>
                </c:pt>
                <c:pt idx="1282">
                  <c:v>0.82759079218002274</c:v>
                </c:pt>
                <c:pt idx="1283">
                  <c:v>0.8275680160669201</c:v>
                </c:pt>
                <c:pt idx="1284">
                  <c:v>0.82759093072389489</c:v>
                </c:pt>
                <c:pt idx="1285">
                  <c:v>0.82758791785648933</c:v>
                </c:pt>
                <c:pt idx="1286">
                  <c:v>0.82758669202030888</c:v>
                </c:pt>
                <c:pt idx="1287">
                  <c:v>0.8275883575023768</c:v>
                </c:pt>
                <c:pt idx="1288">
                  <c:v>0.82756654343792213</c:v>
                </c:pt>
                <c:pt idx="1289">
                  <c:v>0.82759032741151306</c:v>
                </c:pt>
                <c:pt idx="1290">
                  <c:v>0.82756754797335752</c:v>
                </c:pt>
                <c:pt idx="1291">
                  <c:v>0.82758952496540583</c:v>
                </c:pt>
                <c:pt idx="1292">
                  <c:v>0.82756646289775115</c:v>
                </c:pt>
                <c:pt idx="1293">
                  <c:v>0.82758955119637889</c:v>
                </c:pt>
                <c:pt idx="1294">
                  <c:v>0.8275884930906463</c:v>
                </c:pt>
                <c:pt idx="1295">
                  <c:v>0.82761034410013357</c:v>
                </c:pt>
                <c:pt idx="1296">
                  <c:v>0.82758663216935613</c:v>
                </c:pt>
                <c:pt idx="1297">
                  <c:v>0.82756470690035333</c:v>
                </c:pt>
                <c:pt idx="1298">
                  <c:v>0.82751975096697361</c:v>
                </c:pt>
                <c:pt idx="1299">
                  <c:v>0.82761086059168887</c:v>
                </c:pt>
                <c:pt idx="1300">
                  <c:v>0.82758639941565093</c:v>
                </c:pt>
                <c:pt idx="1301">
                  <c:v>0.8275611221238437</c:v>
                </c:pt>
                <c:pt idx="1302">
                  <c:v>0.82756182703506498</c:v>
                </c:pt>
                <c:pt idx="1303">
                  <c:v>0.82754003033477563</c:v>
                </c:pt>
                <c:pt idx="1304">
                  <c:v>0.82754023168520308</c:v>
                </c:pt>
                <c:pt idx="1305">
                  <c:v>0.82758637909588306</c:v>
                </c:pt>
                <c:pt idx="1306">
                  <c:v>0.82755921206566019</c:v>
                </c:pt>
                <c:pt idx="1307">
                  <c:v>0.82756188873326941</c:v>
                </c:pt>
                <c:pt idx="1308">
                  <c:v>0.82758539377186457</c:v>
                </c:pt>
                <c:pt idx="1309">
                  <c:v>0.82759122850085731</c:v>
                </c:pt>
                <c:pt idx="1310">
                  <c:v>0.82759582704906054</c:v>
                </c:pt>
                <c:pt idx="1311">
                  <c:v>0.82760041673045592</c:v>
                </c:pt>
                <c:pt idx="1312">
                  <c:v>0.82767361553340679</c:v>
                </c:pt>
                <c:pt idx="1313">
                  <c:v>0.82760734170735961</c:v>
                </c:pt>
                <c:pt idx="1314">
                  <c:v>0.827565867843299</c:v>
                </c:pt>
                <c:pt idx="1315">
                  <c:v>0.82761480755954009</c:v>
                </c:pt>
                <c:pt idx="1316">
                  <c:v>0.82761116551823</c:v>
                </c:pt>
                <c:pt idx="1317">
                  <c:v>0.82758367411062128</c:v>
                </c:pt>
                <c:pt idx="1318">
                  <c:v>0.82762722613276352</c:v>
                </c:pt>
                <c:pt idx="1319">
                  <c:v>0.82760552475065818</c:v>
                </c:pt>
                <c:pt idx="1320">
                  <c:v>0.82758461583950127</c:v>
                </c:pt>
                <c:pt idx="1321">
                  <c:v>0.82760693050914724</c:v>
                </c:pt>
                <c:pt idx="1322">
                  <c:v>0.82760611919623217</c:v>
                </c:pt>
                <c:pt idx="1323">
                  <c:v>0.82760477328869586</c:v>
                </c:pt>
                <c:pt idx="1324">
                  <c:v>0.82755814633149327</c:v>
                </c:pt>
                <c:pt idx="1325">
                  <c:v>0.82760176559359477</c:v>
                </c:pt>
                <c:pt idx="1326">
                  <c:v>0.82755505218501602</c:v>
                </c:pt>
                <c:pt idx="1327">
                  <c:v>0.8275990793202771</c:v>
                </c:pt>
                <c:pt idx="1328">
                  <c:v>0.8275793589308178</c:v>
                </c:pt>
                <c:pt idx="1329">
                  <c:v>0.82758061727862686</c:v>
                </c:pt>
                <c:pt idx="1330">
                  <c:v>0.82755508765224728</c:v>
                </c:pt>
                <c:pt idx="1331">
                  <c:v>0.82759897476583499</c:v>
                </c:pt>
                <c:pt idx="1332">
                  <c:v>0.82762384861788663</c:v>
                </c:pt>
                <c:pt idx="1333">
                  <c:v>0.82760059406661224</c:v>
                </c:pt>
                <c:pt idx="1334">
                  <c:v>0.82757786117919763</c:v>
                </c:pt>
                <c:pt idx="1335">
                  <c:v>0.82759928916806202</c:v>
                </c:pt>
                <c:pt idx="1336">
                  <c:v>0.8276046524784394</c:v>
                </c:pt>
                <c:pt idx="1337">
                  <c:v>0.82760947639134119</c:v>
                </c:pt>
                <c:pt idx="1338">
                  <c:v>0.82758709041778244</c:v>
                </c:pt>
                <c:pt idx="1339">
                  <c:v>0.8276095750345781</c:v>
                </c:pt>
                <c:pt idx="1340">
                  <c:v>0.82760662608207891</c:v>
                </c:pt>
                <c:pt idx="1341">
                  <c:v>0.8275816273558172</c:v>
                </c:pt>
                <c:pt idx="1342">
                  <c:v>0.82760129565278062</c:v>
                </c:pt>
                <c:pt idx="1343">
                  <c:v>0.82760166879760955</c:v>
                </c:pt>
                <c:pt idx="1344">
                  <c:v>0.82762284629915317</c:v>
                </c:pt>
                <c:pt idx="1345">
                  <c:v>0.82760148850585058</c:v>
                </c:pt>
                <c:pt idx="1346">
                  <c:v>0.82760324598104962</c:v>
                </c:pt>
                <c:pt idx="1347">
                  <c:v>0.82760084529283362</c:v>
                </c:pt>
                <c:pt idx="1348">
                  <c:v>0.82760036131290704</c:v>
                </c:pt>
                <c:pt idx="1349">
                  <c:v>0.82757612550156778</c:v>
                </c:pt>
                <c:pt idx="1350">
                  <c:v>0.82759634169336416</c:v>
                </c:pt>
                <c:pt idx="1351">
                  <c:v>0.82759656631916212</c:v>
                </c:pt>
                <c:pt idx="1352">
                  <c:v>0.8275956918302414</c:v>
                </c:pt>
                <c:pt idx="1353">
                  <c:v>0.82757121809289236</c:v>
                </c:pt>
                <c:pt idx="1354">
                  <c:v>0.82757291128373478</c:v>
                </c:pt>
                <c:pt idx="1355">
                  <c:v>0.82757138730114155</c:v>
                </c:pt>
                <c:pt idx="1356">
                  <c:v>0.82759487201996873</c:v>
                </c:pt>
                <c:pt idx="1357">
                  <c:v>0.82759427646604389</c:v>
                </c:pt>
                <c:pt idx="1358">
                  <c:v>0.82759791924625459</c:v>
                </c:pt>
                <c:pt idx="1359">
                  <c:v>0.82759780915005754</c:v>
                </c:pt>
                <c:pt idx="1360">
                  <c:v>0.82760208110417288</c:v>
                </c:pt>
                <c:pt idx="1361">
                  <c:v>0.82757874675162824</c:v>
                </c:pt>
                <c:pt idx="1362">
                  <c:v>0.82758192143827647</c:v>
                </c:pt>
                <c:pt idx="1363">
                  <c:v>0.82760964486068966</c:v>
                </c:pt>
                <c:pt idx="1364">
                  <c:v>0.82758619117568977</c:v>
                </c:pt>
                <c:pt idx="1365">
                  <c:v>0.82763041744467636</c:v>
                </c:pt>
                <c:pt idx="1366">
                  <c:v>0.82760555837063776</c:v>
                </c:pt>
                <c:pt idx="1367">
                  <c:v>0.82760251446940492</c:v>
                </c:pt>
                <c:pt idx="1368">
                  <c:v>0.82757747251745506</c:v>
                </c:pt>
                <c:pt idx="1369">
                  <c:v>0.82759915764374614</c:v>
                </c:pt>
                <c:pt idx="1370">
                  <c:v>0.82757500828378305</c:v>
                </c:pt>
                <c:pt idx="1371">
                  <c:v>0.82762286883562297</c:v>
                </c:pt>
                <c:pt idx="1372">
                  <c:v>0.82757887162583832</c:v>
                </c:pt>
                <c:pt idx="1373">
                  <c:v>0.82757826092444997</c:v>
                </c:pt>
                <c:pt idx="1374">
                  <c:v>0.82757748692601785</c:v>
                </c:pt>
                <c:pt idx="1375">
                  <c:v>0.82757764726745908</c:v>
                </c:pt>
                <c:pt idx="1376">
                  <c:v>0.82757977234573221</c:v>
                </c:pt>
                <c:pt idx="1377">
                  <c:v>0.82758088623846393</c:v>
                </c:pt>
                <c:pt idx="1378">
                  <c:v>0.82762600546888765</c:v>
                </c:pt>
                <c:pt idx="1379">
                  <c:v>0.82760318649954723</c:v>
                </c:pt>
                <c:pt idx="1380">
                  <c:v>0.82757865475849712</c:v>
                </c:pt>
                <c:pt idx="1381">
                  <c:v>0.82767170953917679</c:v>
                </c:pt>
                <c:pt idx="1382">
                  <c:v>0.82760888342356853</c:v>
                </c:pt>
                <c:pt idx="1383">
                  <c:v>0.82761506174136412</c:v>
                </c:pt>
                <c:pt idx="1384">
                  <c:v>0.82763853242107899</c:v>
                </c:pt>
                <c:pt idx="1385">
                  <c:v>0.82761140048863713</c:v>
                </c:pt>
                <c:pt idx="1386">
                  <c:v>0.82758709965404054</c:v>
                </c:pt>
                <c:pt idx="1387">
                  <c:v>0.82762989023906175</c:v>
                </c:pt>
                <c:pt idx="1388">
                  <c:v>0.82762789742400522</c:v>
                </c:pt>
                <c:pt idx="1389">
                  <c:v>0.82760266779128999</c:v>
                </c:pt>
                <c:pt idx="1390">
                  <c:v>0.82759977499524029</c:v>
                </c:pt>
                <c:pt idx="1391">
                  <c:v>0.8275987578984938</c:v>
                </c:pt>
                <c:pt idx="1392">
                  <c:v>0.8275994602235629</c:v>
                </c:pt>
                <c:pt idx="1393">
                  <c:v>0.82758051087693318</c:v>
                </c:pt>
                <c:pt idx="1394">
                  <c:v>0.82760007609725572</c:v>
                </c:pt>
                <c:pt idx="1395">
                  <c:v>0.82760104331820816</c:v>
                </c:pt>
                <c:pt idx="1396">
                  <c:v>0.82762455426800852</c:v>
                </c:pt>
                <c:pt idx="1397">
                  <c:v>0.82760099639801687</c:v>
                </c:pt>
                <c:pt idx="1398">
                  <c:v>0.82759848228855093</c:v>
                </c:pt>
                <c:pt idx="1399">
                  <c:v>0.82762029746135657</c:v>
                </c:pt>
                <c:pt idx="1400">
                  <c:v>0.82757250045497266</c:v>
                </c:pt>
                <c:pt idx="1401">
                  <c:v>0.82757163852736293</c:v>
                </c:pt>
                <c:pt idx="1402">
                  <c:v>0.82761981052582734</c:v>
                </c:pt>
                <c:pt idx="1403">
                  <c:v>0.82759935271351803</c:v>
                </c:pt>
                <c:pt idx="1404">
                  <c:v>0.82760188566495063</c:v>
                </c:pt>
                <c:pt idx="1405">
                  <c:v>0.82758136024323181</c:v>
                </c:pt>
                <c:pt idx="1406">
                  <c:v>0.82758223140709963</c:v>
                </c:pt>
                <c:pt idx="1407">
                  <c:v>0.82760820991562489</c:v>
                </c:pt>
                <c:pt idx="1408">
                  <c:v>0.82756318156998132</c:v>
                </c:pt>
                <c:pt idx="1409">
                  <c:v>0.82761004940879623</c:v>
                </c:pt>
                <c:pt idx="1410">
                  <c:v>0.827585477767111</c:v>
                </c:pt>
                <c:pt idx="1411">
                  <c:v>0.82760742409478227</c:v>
                </c:pt>
                <c:pt idx="1412">
                  <c:v>0.82760316765758057</c:v>
                </c:pt>
                <c:pt idx="1413">
                  <c:v>0.82760126683565516</c:v>
                </c:pt>
                <c:pt idx="1414">
                  <c:v>0.82758029327069138</c:v>
                </c:pt>
                <c:pt idx="1415">
                  <c:v>0.82757955400058969</c:v>
                </c:pt>
                <c:pt idx="1416">
                  <c:v>0.82760325004500324</c:v>
                </c:pt>
                <c:pt idx="1417">
                  <c:v>0.82763432512077062</c:v>
                </c:pt>
                <c:pt idx="1418">
                  <c:v>0.8276122151266051</c:v>
                </c:pt>
                <c:pt idx="1419">
                  <c:v>0.82756760462927992</c:v>
                </c:pt>
                <c:pt idx="1420">
                  <c:v>0.82759057396490288</c:v>
                </c:pt>
                <c:pt idx="1421">
                  <c:v>0.82758663599388183</c:v>
                </c:pt>
                <c:pt idx="1422">
                  <c:v>0.82758946450557491</c:v>
                </c:pt>
                <c:pt idx="1423">
                  <c:v>0.82763562152196335</c:v>
                </c:pt>
                <c:pt idx="1424">
                  <c:v>0.82759214449823715</c:v>
                </c:pt>
                <c:pt idx="1425">
                  <c:v>0.8275720686975645</c:v>
                </c:pt>
                <c:pt idx="1426">
                  <c:v>0.82759370801201526</c:v>
                </c:pt>
                <c:pt idx="1427">
                  <c:v>0.82761401878309493</c:v>
                </c:pt>
                <c:pt idx="1428">
                  <c:v>0.82756703124237452</c:v>
                </c:pt>
                <c:pt idx="1429">
                  <c:v>0.82756378414346243</c:v>
                </c:pt>
                <c:pt idx="1430">
                  <c:v>0.82763045993146389</c:v>
                </c:pt>
                <c:pt idx="1431">
                  <c:v>0.82758488442988798</c:v>
                </c:pt>
                <c:pt idx="1432">
                  <c:v>0.82756125747268539</c:v>
                </c:pt>
                <c:pt idx="1433">
                  <c:v>0.82758112748952661</c:v>
                </c:pt>
                <c:pt idx="1434">
                  <c:v>0.82757885610892457</c:v>
                </c:pt>
                <c:pt idx="1435">
                  <c:v>0.82757822508776846</c:v>
                </c:pt>
                <c:pt idx="1436">
                  <c:v>0.82760546157465253</c:v>
                </c:pt>
                <c:pt idx="1437">
                  <c:v>0.82765707130839694</c:v>
                </c:pt>
                <c:pt idx="1438">
                  <c:v>0.82761035863871879</c:v>
                </c:pt>
                <c:pt idx="1439">
                  <c:v>0.82756428992095821</c:v>
                </c:pt>
                <c:pt idx="1440">
                  <c:v>0.82761143632531864</c:v>
                </c:pt>
                <c:pt idx="1441">
                  <c:v>0.82758757181155673</c:v>
                </c:pt>
                <c:pt idx="1442">
                  <c:v>0.82758710297909344</c:v>
                </c:pt>
                <c:pt idx="1443">
                  <c:v>0.8275864797163941</c:v>
                </c:pt>
                <c:pt idx="1444">
                  <c:v>0.82760791915821863</c:v>
                </c:pt>
                <c:pt idx="1445">
                  <c:v>0.82758418506042164</c:v>
                </c:pt>
                <c:pt idx="1446">
                  <c:v>0.82758306784263691</c:v>
                </c:pt>
                <c:pt idx="1447">
                  <c:v>0.8276064110619894</c:v>
                </c:pt>
                <c:pt idx="1448">
                  <c:v>0.8275818298145956</c:v>
                </c:pt>
                <c:pt idx="1449">
                  <c:v>0.82758261083258411</c:v>
                </c:pt>
                <c:pt idx="1450">
                  <c:v>0.82760464250328059</c:v>
                </c:pt>
                <c:pt idx="1451">
                  <c:v>0.82758016765758058</c:v>
                </c:pt>
                <c:pt idx="1452">
                  <c:v>0.82760537586217697</c:v>
                </c:pt>
                <c:pt idx="1453">
                  <c:v>0.82758233152813787</c:v>
                </c:pt>
                <c:pt idx="1454">
                  <c:v>0.82758197611692463</c:v>
                </c:pt>
                <c:pt idx="1455">
                  <c:v>0.82755867353710788</c:v>
                </c:pt>
                <c:pt idx="1456">
                  <c:v>0.82758084338222626</c:v>
                </c:pt>
                <c:pt idx="1457">
                  <c:v>0.82758445365080835</c:v>
                </c:pt>
                <c:pt idx="1458">
                  <c:v>0.82756461282054283</c:v>
                </c:pt>
                <c:pt idx="1459">
                  <c:v>0.82761103621061605</c:v>
                </c:pt>
                <c:pt idx="1460">
                  <c:v>0.8275855815826525</c:v>
                </c:pt>
                <c:pt idx="1461">
                  <c:v>0.82762866625013287</c:v>
                </c:pt>
                <c:pt idx="1462">
                  <c:v>0.82758104325485238</c:v>
                </c:pt>
                <c:pt idx="1463">
                  <c:v>0.82755976969622413</c:v>
                </c:pt>
                <c:pt idx="1464">
                  <c:v>0.82760790622745728</c:v>
                </c:pt>
                <c:pt idx="1465">
                  <c:v>0.82760886162599934</c:v>
                </c:pt>
                <c:pt idx="1466">
                  <c:v>0.8275863031191385</c:v>
                </c:pt>
                <c:pt idx="1467">
                  <c:v>0.82756823823658832</c:v>
                </c:pt>
                <c:pt idx="1468">
                  <c:v>0.82761593475248363</c:v>
                </c:pt>
                <c:pt idx="1469">
                  <c:v>0.82759119353309896</c:v>
                </c:pt>
                <c:pt idx="1470">
                  <c:v>0.82761331276352257</c:v>
                </c:pt>
                <c:pt idx="1471">
                  <c:v>0.82761457702253693</c:v>
                </c:pt>
                <c:pt idx="1472">
                  <c:v>0.82759592212781674</c:v>
                </c:pt>
                <c:pt idx="1473">
                  <c:v>0.8276218629524088</c:v>
                </c:pt>
                <c:pt idx="1474">
                  <c:v>0.82762350257295403</c:v>
                </c:pt>
                <c:pt idx="1475">
                  <c:v>0.82762118648886263</c:v>
                </c:pt>
                <c:pt idx="1476">
                  <c:v>0.82761620555957238</c:v>
                </c:pt>
                <c:pt idx="1477">
                  <c:v>0.82759456292006872</c:v>
                </c:pt>
                <c:pt idx="1478">
                  <c:v>0.82759877760938361</c:v>
                </c:pt>
                <c:pt idx="1479">
                  <c:v>0.82757438552055662</c:v>
                </c:pt>
                <c:pt idx="1480">
                  <c:v>0.82761512085341626</c:v>
                </c:pt>
                <c:pt idx="1481">
                  <c:v>0.82761273309596173</c:v>
                </c:pt>
                <c:pt idx="1482">
                  <c:v>0.82758752636916666</c:v>
                </c:pt>
                <c:pt idx="1483">
                  <c:v>0.82756657090726871</c:v>
                </c:pt>
                <c:pt idx="1484">
                  <c:v>0.82756689971805852</c:v>
                </c:pt>
                <c:pt idx="1485">
                  <c:v>0.82756562252828281</c:v>
                </c:pt>
                <c:pt idx="1486">
                  <c:v>0.82758768227720403</c:v>
                </c:pt>
                <c:pt idx="1487">
                  <c:v>0.82758651444472475</c:v>
                </c:pt>
                <c:pt idx="1488">
                  <c:v>0.82760938328985911</c:v>
                </c:pt>
                <c:pt idx="1489">
                  <c:v>0.82761094569528626</c:v>
                </c:pt>
                <c:pt idx="1490">
                  <c:v>0.82759322772659183</c:v>
                </c:pt>
                <c:pt idx="1491">
                  <c:v>0.8276162572826179</c:v>
                </c:pt>
                <c:pt idx="1492">
                  <c:v>0.82764077202895303</c:v>
                </c:pt>
                <c:pt idx="1493">
                  <c:v>0.82756902775193419</c:v>
                </c:pt>
                <c:pt idx="1494">
                  <c:v>0.82758900638717114</c:v>
                </c:pt>
                <c:pt idx="1495">
                  <c:v>0.8275642322867075</c:v>
                </c:pt>
                <c:pt idx="1496">
                  <c:v>0.82756227050547837</c:v>
                </c:pt>
                <c:pt idx="1497">
                  <c:v>0.82758517999014858</c:v>
                </c:pt>
                <c:pt idx="1498">
                  <c:v>0.8276309963733367</c:v>
                </c:pt>
                <c:pt idx="1499">
                  <c:v>0.82758280479400503</c:v>
                </c:pt>
                <c:pt idx="1500">
                  <c:v>0.8275832278146279</c:v>
                </c:pt>
                <c:pt idx="1501">
                  <c:v>0.82761092722276997</c:v>
                </c:pt>
                <c:pt idx="1502">
                  <c:v>0.82756755105898261</c:v>
                </c:pt>
                <c:pt idx="1503">
                  <c:v>0.82758946191942262</c:v>
                </c:pt>
                <c:pt idx="1504">
                  <c:v>0.8276167612128621</c:v>
                </c:pt>
                <c:pt idx="1505">
                  <c:v>0.82761342877092481</c:v>
                </c:pt>
                <c:pt idx="1506">
                  <c:v>0.82761140270533906</c:v>
                </c:pt>
                <c:pt idx="1507">
                  <c:v>0.82758761540669512</c:v>
                </c:pt>
                <c:pt idx="1508">
                  <c:v>0.8275881027116746</c:v>
                </c:pt>
                <c:pt idx="1509">
                  <c:v>0.82760873342673635</c:v>
                </c:pt>
                <c:pt idx="1510">
                  <c:v>0.827608222476936</c:v>
                </c:pt>
                <c:pt idx="1511">
                  <c:v>0.82758534328719247</c:v>
                </c:pt>
                <c:pt idx="1512">
                  <c:v>0.82760899351976558</c:v>
                </c:pt>
                <c:pt idx="1513">
                  <c:v>0.82758739816990368</c:v>
                </c:pt>
                <c:pt idx="1514">
                  <c:v>0.82758515486752637</c:v>
                </c:pt>
                <c:pt idx="1515">
                  <c:v>0.82758219778711994</c:v>
                </c:pt>
                <c:pt idx="1516">
                  <c:v>0.82762639376117986</c:v>
                </c:pt>
                <c:pt idx="1517">
                  <c:v>0.8275792710016403</c:v>
                </c:pt>
                <c:pt idx="1518">
                  <c:v>0.82760168874792706</c:v>
                </c:pt>
                <c:pt idx="1519">
                  <c:v>0.82762574315915649</c:v>
                </c:pt>
                <c:pt idx="1520">
                  <c:v>0.82758231416397254</c:v>
                </c:pt>
                <c:pt idx="1521">
                  <c:v>0.82758228904135045</c:v>
                </c:pt>
                <c:pt idx="1522">
                  <c:v>0.82760580701070696</c:v>
                </c:pt>
                <c:pt idx="1523">
                  <c:v>0.827560795290328</c:v>
                </c:pt>
                <c:pt idx="1524">
                  <c:v>0.8275598653838584</c:v>
                </c:pt>
                <c:pt idx="1525">
                  <c:v>0.82755913830561756</c:v>
                </c:pt>
                <c:pt idx="1526">
                  <c:v>0.82758236293141552</c:v>
                </c:pt>
                <c:pt idx="1527">
                  <c:v>0.82758318052498614</c:v>
                </c:pt>
                <c:pt idx="1528">
                  <c:v>0.82758370477499832</c:v>
                </c:pt>
                <c:pt idx="1529">
                  <c:v>0.82758337263915549</c:v>
                </c:pt>
                <c:pt idx="1530">
                  <c:v>0.82763196839714348</c:v>
                </c:pt>
                <c:pt idx="1531">
                  <c:v>0.8275637852518134</c:v>
                </c:pt>
                <c:pt idx="1532">
                  <c:v>0.82762843903818262</c:v>
                </c:pt>
                <c:pt idx="1533">
                  <c:v>0.82762753314598414</c:v>
                </c:pt>
                <c:pt idx="1534">
                  <c:v>0.82762963716558868</c:v>
                </c:pt>
                <c:pt idx="1535">
                  <c:v>0.82760570688966872</c:v>
                </c:pt>
                <c:pt idx="1536">
                  <c:v>0.82762840948215655</c:v>
                </c:pt>
                <c:pt idx="1537">
                  <c:v>0.82756199452608503</c:v>
                </c:pt>
                <c:pt idx="1538">
                  <c:v>0.82760858564660611</c:v>
                </c:pt>
                <c:pt idx="1539">
                  <c:v>0.82758300946948538</c:v>
                </c:pt>
                <c:pt idx="1540">
                  <c:v>0.82760649012435905</c:v>
                </c:pt>
                <c:pt idx="1541">
                  <c:v>0.82758439490820657</c:v>
                </c:pt>
                <c:pt idx="1542">
                  <c:v>0.82758355958102026</c:v>
                </c:pt>
                <c:pt idx="1543">
                  <c:v>0.827630372741187</c:v>
                </c:pt>
                <c:pt idx="1544">
                  <c:v>0.82760793098062901</c:v>
                </c:pt>
                <c:pt idx="1545">
                  <c:v>0.8276085982079171</c:v>
                </c:pt>
                <c:pt idx="1546">
                  <c:v>0.82760982404409766</c:v>
                </c:pt>
                <c:pt idx="1547">
                  <c:v>0.82761043659273748</c:v>
                </c:pt>
                <c:pt idx="1548">
                  <c:v>0.82763332464928885</c:v>
                </c:pt>
                <c:pt idx="1549">
                  <c:v>0.82754129213766026</c:v>
                </c:pt>
                <c:pt idx="1550">
                  <c:v>0.82758960378834767</c:v>
                </c:pt>
                <c:pt idx="1551">
                  <c:v>0.82763634084174731</c:v>
                </c:pt>
                <c:pt idx="1552">
                  <c:v>0.82763639256479293</c:v>
                </c:pt>
                <c:pt idx="1553">
                  <c:v>0.82761089766674389</c:v>
                </c:pt>
                <c:pt idx="1554">
                  <c:v>0.82763341701187021</c:v>
                </c:pt>
                <c:pt idx="1555">
                  <c:v>0.82760733949065768</c:v>
                </c:pt>
                <c:pt idx="1556">
                  <c:v>0.82762835073955476</c:v>
                </c:pt>
                <c:pt idx="1557">
                  <c:v>0.82765140135424942</c:v>
                </c:pt>
                <c:pt idx="1558">
                  <c:v>0.82763232861121094</c:v>
                </c:pt>
                <c:pt idx="1559">
                  <c:v>0.82760994042095015</c:v>
                </c:pt>
                <c:pt idx="1560">
                  <c:v>0.82758539537968834</c:v>
                </c:pt>
                <c:pt idx="1561">
                  <c:v>0.82758840381369003</c:v>
                </c:pt>
                <c:pt idx="1562">
                  <c:v>0.82763904263197874</c:v>
                </c:pt>
                <c:pt idx="1563">
                  <c:v>0.82762175174786079</c:v>
                </c:pt>
                <c:pt idx="1564">
                  <c:v>0.82762203881076379</c:v>
                </c:pt>
                <c:pt idx="1565">
                  <c:v>0.8276216545824252</c:v>
                </c:pt>
                <c:pt idx="1566">
                  <c:v>0.82759727283820728</c:v>
                </c:pt>
                <c:pt idx="1567">
                  <c:v>0.82759266948714982</c:v>
                </c:pt>
                <c:pt idx="1568">
                  <c:v>0.82761195429467527</c:v>
                </c:pt>
                <c:pt idx="1569">
                  <c:v>0.82763408386970805</c:v>
                </c:pt>
                <c:pt idx="1570">
                  <c:v>0.82763709230370974</c:v>
                </c:pt>
                <c:pt idx="1571">
                  <c:v>0.82766254212881896</c:v>
                </c:pt>
                <c:pt idx="1572">
                  <c:v>0.82761611689149417</c:v>
                </c:pt>
                <c:pt idx="1573">
                  <c:v>0.82761786586933572</c:v>
                </c:pt>
                <c:pt idx="1574">
                  <c:v>0.82759866640483559</c:v>
                </c:pt>
                <c:pt idx="1575">
                  <c:v>0.82764933293189868</c:v>
                </c:pt>
                <c:pt idx="1576">
                  <c:v>0.82762395441070224</c:v>
                </c:pt>
                <c:pt idx="1577">
                  <c:v>0.82759934323783213</c:v>
                </c:pt>
                <c:pt idx="1578">
                  <c:v>0.8275967168154672</c:v>
                </c:pt>
                <c:pt idx="1579">
                  <c:v>0.82764132620444153</c:v>
                </c:pt>
                <c:pt idx="1580">
                  <c:v>0.82763781642634793</c:v>
                </c:pt>
                <c:pt idx="1581">
                  <c:v>0.82761169567944726</c:v>
                </c:pt>
                <c:pt idx="1582">
                  <c:v>0.82758572455992852</c:v>
                </c:pt>
                <c:pt idx="1583">
                  <c:v>0.82760645022372392</c:v>
                </c:pt>
                <c:pt idx="1584">
                  <c:v>0.82760564445256368</c:v>
                </c:pt>
                <c:pt idx="1585">
                  <c:v>0.82755807798318304</c:v>
                </c:pt>
                <c:pt idx="1586">
                  <c:v>0.82760222482034962</c:v>
                </c:pt>
                <c:pt idx="1587">
                  <c:v>0.82760097201429539</c:v>
                </c:pt>
                <c:pt idx="1588">
                  <c:v>0.82753179652539066</c:v>
                </c:pt>
                <c:pt idx="1589">
                  <c:v>0.82760459151913557</c:v>
                </c:pt>
                <c:pt idx="1590">
                  <c:v>0.82756739995379947</c:v>
                </c:pt>
                <c:pt idx="1591">
                  <c:v>0.82763776285605073</c:v>
                </c:pt>
                <c:pt idx="1592">
                  <c:v>0.82763617200294848</c:v>
                </c:pt>
                <c:pt idx="1593">
                  <c:v>0.82763287835329546</c:v>
                </c:pt>
                <c:pt idx="1594">
                  <c:v>0.82760904598171181</c:v>
                </c:pt>
                <c:pt idx="1595">
                  <c:v>0.82761019238607225</c:v>
                </c:pt>
                <c:pt idx="1596">
                  <c:v>0.8276111278342968</c:v>
                </c:pt>
                <c:pt idx="1597">
                  <c:v>0.82761098855152404</c:v>
                </c:pt>
                <c:pt idx="1598">
                  <c:v>0.82758585497589343</c:v>
                </c:pt>
                <c:pt idx="1599">
                  <c:v>0.82756147101497368</c:v>
                </c:pt>
                <c:pt idx="1600">
                  <c:v>0.82756252542620301</c:v>
                </c:pt>
                <c:pt idx="1601">
                  <c:v>0.82761144334487491</c:v>
                </c:pt>
                <c:pt idx="1602">
                  <c:v>0.82760978525181339</c:v>
                </c:pt>
                <c:pt idx="1603">
                  <c:v>0.82758550843148804</c:v>
                </c:pt>
                <c:pt idx="1604">
                  <c:v>0.82760588681197733</c:v>
                </c:pt>
                <c:pt idx="1605">
                  <c:v>0.82760590639284459</c:v>
                </c:pt>
                <c:pt idx="1606">
                  <c:v>0.82760976973489975</c:v>
                </c:pt>
                <c:pt idx="1607">
                  <c:v>0.82760945607157332</c:v>
                </c:pt>
                <c:pt idx="1608">
                  <c:v>0.82763253217834032</c:v>
                </c:pt>
                <c:pt idx="1609">
                  <c:v>0.82758742513977746</c:v>
                </c:pt>
                <c:pt idx="1610">
                  <c:v>0.82758671062284761</c:v>
                </c:pt>
                <c:pt idx="1611">
                  <c:v>0.82758683808320999</c:v>
                </c:pt>
                <c:pt idx="1612">
                  <c:v>0.82755901417030819</c:v>
                </c:pt>
                <c:pt idx="1613">
                  <c:v>0.82760440273001923</c:v>
                </c:pt>
                <c:pt idx="1614">
                  <c:v>0.82755619711157513</c:v>
                </c:pt>
                <c:pt idx="1615">
                  <c:v>0.82760071376851774</c:v>
                </c:pt>
                <c:pt idx="1616">
                  <c:v>0.82757847779179117</c:v>
                </c:pt>
                <c:pt idx="1617">
                  <c:v>0.82762505598155078</c:v>
                </c:pt>
                <c:pt idx="1618">
                  <c:v>0.82757922888430313</c:v>
                </c:pt>
                <c:pt idx="1619">
                  <c:v>0.82758011962903832</c:v>
                </c:pt>
                <c:pt idx="1620">
                  <c:v>0.82760256545354982</c:v>
                </c:pt>
                <c:pt idx="1621">
                  <c:v>0.82760089701587924</c:v>
                </c:pt>
                <c:pt idx="1622">
                  <c:v>0.82757811794717395</c:v>
                </c:pt>
                <c:pt idx="1623">
                  <c:v>0.82760681634899658</c:v>
                </c:pt>
                <c:pt idx="1624">
                  <c:v>0.82759033973339635</c:v>
                </c:pt>
                <c:pt idx="1625">
                  <c:v>0.82766553245975472</c:v>
                </c:pt>
                <c:pt idx="1626">
                  <c:v>0.82759540526681119</c:v>
                </c:pt>
                <c:pt idx="1627">
                  <c:v>0.82761617785079789</c:v>
                </c:pt>
                <c:pt idx="1628">
                  <c:v>0.82761420055265511</c:v>
                </c:pt>
                <c:pt idx="1629">
                  <c:v>0.82756969387087131</c:v>
                </c:pt>
                <c:pt idx="1630">
                  <c:v>0.82761606516844854</c:v>
                </c:pt>
                <c:pt idx="1631">
                  <c:v>0.82763914903367253</c:v>
                </c:pt>
                <c:pt idx="1632">
                  <c:v>0.82761375351776112</c:v>
                </c:pt>
                <c:pt idx="1633">
                  <c:v>0.82758974491837212</c:v>
                </c:pt>
                <c:pt idx="1634">
                  <c:v>0.82754557295858333</c:v>
                </c:pt>
                <c:pt idx="1635">
                  <c:v>0.82759224166367273</c:v>
                </c:pt>
                <c:pt idx="1636">
                  <c:v>0.82759156261397426</c:v>
                </c:pt>
                <c:pt idx="1637">
                  <c:v>0.82761208729679248</c:v>
                </c:pt>
                <c:pt idx="1638">
                  <c:v>0.8275630537401687</c:v>
                </c:pt>
                <c:pt idx="1639">
                  <c:v>0.82760719762173263</c:v>
                </c:pt>
                <c:pt idx="1640">
                  <c:v>0.82756063088493315</c:v>
                </c:pt>
                <c:pt idx="1641">
                  <c:v>0.82758614093044547</c:v>
                </c:pt>
                <c:pt idx="1642">
                  <c:v>0.82760843712757515</c:v>
                </c:pt>
                <c:pt idx="1643">
                  <c:v>0.82758873964403601</c:v>
                </c:pt>
                <c:pt idx="1644">
                  <c:v>0.82764012918538643</c:v>
                </c:pt>
                <c:pt idx="1645">
                  <c:v>0.82761671687882299</c:v>
                </c:pt>
                <c:pt idx="1646">
                  <c:v>0.82761523649136814</c:v>
                </c:pt>
                <c:pt idx="1647">
                  <c:v>0.8275925575437012</c:v>
                </c:pt>
                <c:pt idx="1648">
                  <c:v>0.82761944748617977</c:v>
                </c:pt>
                <c:pt idx="1649">
                  <c:v>0.82761926423881826</c:v>
                </c:pt>
                <c:pt idx="1650">
                  <c:v>0.82761531259813526</c:v>
                </c:pt>
                <c:pt idx="1651">
                  <c:v>0.82759024256796077</c:v>
                </c:pt>
                <c:pt idx="1652">
                  <c:v>0.82761082082107618</c:v>
                </c:pt>
                <c:pt idx="1653">
                  <c:v>0.82756644714140959</c:v>
                </c:pt>
                <c:pt idx="1654">
                  <c:v>0.8276114241334579</c:v>
                </c:pt>
                <c:pt idx="1655">
                  <c:v>0.82758835874075032</c:v>
                </c:pt>
                <c:pt idx="1656">
                  <c:v>0.82763447437870219</c:v>
                </c:pt>
                <c:pt idx="1657">
                  <c:v>0.82761113928725683</c:v>
                </c:pt>
                <c:pt idx="1658">
                  <c:v>0.82758964295008219</c:v>
                </c:pt>
                <c:pt idx="1659">
                  <c:v>0.82759086878626265</c:v>
                </c:pt>
                <c:pt idx="1660">
                  <c:v>0.82761145221168264</c:v>
                </c:pt>
                <c:pt idx="1661">
                  <c:v>0.82758688758955368</c:v>
                </c:pt>
                <c:pt idx="1662">
                  <c:v>0.82760817592619496</c:v>
                </c:pt>
                <c:pt idx="1663">
                  <c:v>0.8276077318469035</c:v>
                </c:pt>
                <c:pt idx="1664">
                  <c:v>0.8275845135017611</c:v>
                </c:pt>
                <c:pt idx="1665">
                  <c:v>0.82758302240024684</c:v>
                </c:pt>
                <c:pt idx="1666">
                  <c:v>0.82753638435953447</c:v>
                </c:pt>
                <c:pt idx="1667">
                  <c:v>0.82758127416130589</c:v>
                </c:pt>
                <c:pt idx="1668">
                  <c:v>0.82760549371683079</c:v>
                </c:pt>
                <c:pt idx="1669">
                  <c:v>0.82756190511910621</c:v>
                </c:pt>
                <c:pt idx="1670">
                  <c:v>0.82760615355511236</c:v>
                </c:pt>
                <c:pt idx="1671">
                  <c:v>0.82763277860170759</c:v>
                </c:pt>
                <c:pt idx="1672">
                  <c:v>0.8276123163559943</c:v>
                </c:pt>
                <c:pt idx="1673">
                  <c:v>0.82761453231904758</c:v>
                </c:pt>
                <c:pt idx="1674">
                  <c:v>0.82761385289989864</c:v>
                </c:pt>
                <c:pt idx="1675">
                  <c:v>0.82763270101713915</c:v>
                </c:pt>
                <c:pt idx="1676">
                  <c:v>0.82758809827827073</c:v>
                </c:pt>
                <c:pt idx="1677">
                  <c:v>0.82756554863821774</c:v>
                </c:pt>
                <c:pt idx="1678">
                  <c:v>0.82758933889246422</c:v>
                </c:pt>
                <c:pt idx="1679">
                  <c:v>0.82763578962186146</c:v>
                </c:pt>
                <c:pt idx="1680">
                  <c:v>0.82760922553457006</c:v>
                </c:pt>
                <c:pt idx="1681">
                  <c:v>0.82761046873491584</c:v>
                </c:pt>
                <c:pt idx="1682">
                  <c:v>0.82761271240674339</c:v>
                </c:pt>
                <c:pt idx="1683">
                  <c:v>0.82763718208013881</c:v>
                </c:pt>
                <c:pt idx="1684">
                  <c:v>0.82761702389204361</c:v>
                </c:pt>
                <c:pt idx="1685">
                  <c:v>0.82761576184973129</c:v>
                </c:pt>
                <c:pt idx="1686">
                  <c:v>0.82761173151612888</c:v>
                </c:pt>
                <c:pt idx="1687">
                  <c:v>0.82763294189875147</c:v>
                </c:pt>
                <c:pt idx="1688">
                  <c:v>0.82760655219201373</c:v>
                </c:pt>
                <c:pt idx="1689">
                  <c:v>0.82758069190759265</c:v>
                </c:pt>
                <c:pt idx="1690">
                  <c:v>0.82757955363113944</c:v>
                </c:pt>
                <c:pt idx="1691">
                  <c:v>0.82760133333671382</c:v>
                </c:pt>
                <c:pt idx="1692">
                  <c:v>0.82760274870091133</c:v>
                </c:pt>
                <c:pt idx="1693">
                  <c:v>0.82760746805937102</c:v>
                </c:pt>
                <c:pt idx="1694">
                  <c:v>0.8275858401978804</c:v>
                </c:pt>
                <c:pt idx="1695">
                  <c:v>0.82763386404676431</c:v>
                </c:pt>
                <c:pt idx="1696">
                  <c:v>0.82760870387071028</c:v>
                </c:pt>
                <c:pt idx="1697">
                  <c:v>0.82760581513861409</c:v>
                </c:pt>
                <c:pt idx="1698">
                  <c:v>0.82758190481301175</c:v>
                </c:pt>
                <c:pt idx="1699">
                  <c:v>0.82760650379402112</c:v>
                </c:pt>
                <c:pt idx="1700">
                  <c:v>0.82758276674062148</c:v>
                </c:pt>
                <c:pt idx="1701">
                  <c:v>0.82755942573797092</c:v>
                </c:pt>
                <c:pt idx="1702">
                  <c:v>0.8276287028257151</c:v>
                </c:pt>
                <c:pt idx="1703">
                  <c:v>0.82753587673478701</c:v>
                </c:pt>
                <c:pt idx="1704">
                  <c:v>0.82760837986277469</c:v>
                </c:pt>
                <c:pt idx="1705">
                  <c:v>0.8275851094251363</c:v>
                </c:pt>
                <c:pt idx="1706">
                  <c:v>0.82758852905735047</c:v>
                </c:pt>
                <c:pt idx="1707">
                  <c:v>0.82759002200611631</c:v>
                </c:pt>
                <c:pt idx="1708">
                  <c:v>0.82761284097545673</c:v>
                </c:pt>
                <c:pt idx="1709">
                  <c:v>0.82761558044962136</c:v>
                </c:pt>
                <c:pt idx="1710">
                  <c:v>0.82763797196493505</c:v>
                </c:pt>
                <c:pt idx="1711">
                  <c:v>0.82762078009350437</c:v>
                </c:pt>
                <c:pt idx="1712">
                  <c:v>0.82759749635565427</c:v>
                </c:pt>
                <c:pt idx="1713">
                  <c:v>0.82761656392638816</c:v>
                </c:pt>
                <c:pt idx="1714">
                  <c:v>0.82759284940945843</c:v>
                </c:pt>
                <c:pt idx="1715">
                  <c:v>0.82759442105114367</c:v>
                </c:pt>
                <c:pt idx="1716">
                  <c:v>0.82761575261347309</c:v>
                </c:pt>
                <c:pt idx="1717">
                  <c:v>0.82761594879159606</c:v>
                </c:pt>
                <c:pt idx="1718">
                  <c:v>0.82761679668009336</c:v>
                </c:pt>
                <c:pt idx="1719">
                  <c:v>0.82762022924306888</c:v>
                </c:pt>
                <c:pt idx="1720">
                  <c:v>0.82764497489585753</c:v>
                </c:pt>
                <c:pt idx="1721">
                  <c:v>0.82759896381234777</c:v>
                </c:pt>
                <c:pt idx="1722">
                  <c:v>0.82762264692599985</c:v>
                </c:pt>
                <c:pt idx="1723">
                  <c:v>0.82762518985259115</c:v>
                </c:pt>
                <c:pt idx="1724">
                  <c:v>0.82762652172101514</c:v>
                </c:pt>
                <c:pt idx="1725">
                  <c:v>0.82760109664907766</c:v>
                </c:pt>
                <c:pt idx="1726">
                  <c:v>0.82764203222401378</c:v>
                </c:pt>
                <c:pt idx="1727">
                  <c:v>0.82759120868056224</c:v>
                </c:pt>
                <c:pt idx="1728">
                  <c:v>0.82756308218784369</c:v>
                </c:pt>
                <c:pt idx="1729">
                  <c:v>0.82758328397107739</c:v>
                </c:pt>
                <c:pt idx="1730">
                  <c:v>0.8275791354133708</c:v>
                </c:pt>
                <c:pt idx="1731">
                  <c:v>0.82762559611792685</c:v>
                </c:pt>
                <c:pt idx="1732">
                  <c:v>0.82753405756138354</c:v>
                </c:pt>
                <c:pt idx="1733">
                  <c:v>0.82758264482201405</c:v>
                </c:pt>
                <c:pt idx="1734">
                  <c:v>0.82760993155414242</c:v>
                </c:pt>
                <c:pt idx="1735">
                  <c:v>0.82763546007217104</c:v>
                </c:pt>
                <c:pt idx="1736">
                  <c:v>0.82758804027456967</c:v>
                </c:pt>
                <c:pt idx="1737">
                  <c:v>0.82761171562976488</c:v>
                </c:pt>
                <c:pt idx="1738">
                  <c:v>0.82756822567527721</c:v>
                </c:pt>
                <c:pt idx="1739">
                  <c:v>0.82759127813722344</c:v>
                </c:pt>
                <c:pt idx="1740">
                  <c:v>0.82761074249760713</c:v>
                </c:pt>
                <c:pt idx="1741">
                  <c:v>0.82758326439021013</c:v>
                </c:pt>
                <c:pt idx="1742">
                  <c:v>0.82760590602339423</c:v>
                </c:pt>
                <c:pt idx="1743">
                  <c:v>0.82758488406043773</c:v>
                </c:pt>
                <c:pt idx="1744">
                  <c:v>0.82761209948865322</c:v>
                </c:pt>
                <c:pt idx="1745">
                  <c:v>0.82761313062451203</c:v>
                </c:pt>
                <c:pt idx="1746">
                  <c:v>0.82761016984960245</c:v>
                </c:pt>
                <c:pt idx="1747">
                  <c:v>0.82760774773326751</c:v>
                </c:pt>
                <c:pt idx="1748">
                  <c:v>0.82760520776227875</c:v>
                </c:pt>
                <c:pt idx="1749">
                  <c:v>0.82760297812956352</c:v>
                </c:pt>
                <c:pt idx="1750">
                  <c:v>0.82758154681564622</c:v>
                </c:pt>
                <c:pt idx="1751">
                  <c:v>0.82758218263965666</c:v>
                </c:pt>
                <c:pt idx="1752">
                  <c:v>0.8276044858563425</c:v>
                </c:pt>
                <c:pt idx="1753">
                  <c:v>0.82765366165134169</c:v>
                </c:pt>
                <c:pt idx="1754">
                  <c:v>0.82760775623062499</c:v>
                </c:pt>
                <c:pt idx="1755">
                  <c:v>0.82758452347691991</c:v>
                </c:pt>
                <c:pt idx="1756">
                  <c:v>0.82760794501974144</c:v>
                </c:pt>
                <c:pt idx="1757">
                  <c:v>0.82756060502341033</c:v>
                </c:pt>
                <c:pt idx="1758">
                  <c:v>0.82765131675012482</c:v>
                </c:pt>
                <c:pt idx="1759">
                  <c:v>0.82758040151963674</c:v>
                </c:pt>
                <c:pt idx="1760">
                  <c:v>0.82760438019354932</c:v>
                </c:pt>
                <c:pt idx="1761">
                  <c:v>0.82760411123371225</c:v>
                </c:pt>
                <c:pt idx="1762">
                  <c:v>0.82762537925058566</c:v>
                </c:pt>
                <c:pt idx="1763">
                  <c:v>0.82760428893931892</c:v>
                </c:pt>
                <c:pt idx="1764">
                  <c:v>0.82758525979141884</c:v>
                </c:pt>
                <c:pt idx="1765">
                  <c:v>0.82758723339505846</c:v>
                </c:pt>
                <c:pt idx="1766">
                  <c:v>0.82756152938812511</c:v>
                </c:pt>
                <c:pt idx="1767">
                  <c:v>0.82760778393939949</c:v>
                </c:pt>
                <c:pt idx="1768">
                  <c:v>0.82760784452925285</c:v>
                </c:pt>
                <c:pt idx="1769">
                  <c:v>0.82760946383003009</c:v>
                </c:pt>
                <c:pt idx="1770">
                  <c:v>0.82758807020004599</c:v>
                </c:pt>
                <c:pt idx="1771">
                  <c:v>0.82758829150079105</c:v>
                </c:pt>
                <c:pt idx="1772">
                  <c:v>0.82765582589134923</c:v>
                </c:pt>
                <c:pt idx="1773">
                  <c:v>0.82758519772376415</c:v>
                </c:pt>
                <c:pt idx="1774">
                  <c:v>0.82760838577397988</c:v>
                </c:pt>
                <c:pt idx="1775">
                  <c:v>0.82760747064552331</c:v>
                </c:pt>
                <c:pt idx="1776">
                  <c:v>0.82760634419148049</c:v>
                </c:pt>
                <c:pt idx="1777">
                  <c:v>0.82756150167935072</c:v>
                </c:pt>
                <c:pt idx="1778">
                  <c:v>0.82756044837647225</c:v>
                </c:pt>
                <c:pt idx="1779">
                  <c:v>0.82758360945681431</c:v>
                </c:pt>
                <c:pt idx="1780">
                  <c:v>0.82758150248160711</c:v>
                </c:pt>
                <c:pt idx="1781">
                  <c:v>0.82764748518079767</c:v>
                </c:pt>
                <c:pt idx="1782">
                  <c:v>0.82759913584617695</c:v>
                </c:pt>
                <c:pt idx="1783">
                  <c:v>0.82762067836464226</c:v>
                </c:pt>
                <c:pt idx="1784">
                  <c:v>0.82759703404327434</c:v>
                </c:pt>
                <c:pt idx="1785">
                  <c:v>0.82759879742967868</c:v>
                </c:pt>
                <c:pt idx="1786">
                  <c:v>0.82760037239641682</c:v>
                </c:pt>
                <c:pt idx="1787">
                  <c:v>0.827626919119543</c:v>
                </c:pt>
                <c:pt idx="1788">
                  <c:v>0.82762545535735277</c:v>
                </c:pt>
                <c:pt idx="1789">
                  <c:v>0.82760135365648169</c:v>
                </c:pt>
                <c:pt idx="1790">
                  <c:v>0.82757801893448668</c:v>
                </c:pt>
                <c:pt idx="1791">
                  <c:v>0.82760374400008863</c:v>
                </c:pt>
                <c:pt idx="1792">
                  <c:v>0.82760717508526283</c:v>
                </c:pt>
                <c:pt idx="1793">
                  <c:v>0.82758433357945249</c:v>
                </c:pt>
                <c:pt idx="1794">
                  <c:v>0.82762849297793017</c:v>
                </c:pt>
                <c:pt idx="1795">
                  <c:v>0.82760542278236826</c:v>
                </c:pt>
                <c:pt idx="1796">
                  <c:v>0.82758331832995768</c:v>
                </c:pt>
                <c:pt idx="1797">
                  <c:v>0.82763143010801898</c:v>
                </c:pt>
                <c:pt idx="1798">
                  <c:v>0.82760663679613833</c:v>
                </c:pt>
                <c:pt idx="1799">
                  <c:v>0.82755837354344353</c:v>
                </c:pt>
                <c:pt idx="1800">
                  <c:v>0.82762611778178663</c:v>
                </c:pt>
                <c:pt idx="1801">
                  <c:v>0.82764899623262955</c:v>
                </c:pt>
                <c:pt idx="1802">
                  <c:v>0.8275817126988424</c:v>
                </c:pt>
                <c:pt idx="1803">
                  <c:v>0.82760451799852086</c:v>
                </c:pt>
                <c:pt idx="1804">
                  <c:v>0.82760741522797443</c:v>
                </c:pt>
                <c:pt idx="1805">
                  <c:v>0.82758399146845096</c:v>
                </c:pt>
                <c:pt idx="1806">
                  <c:v>0.82758262265499449</c:v>
                </c:pt>
                <c:pt idx="1807">
                  <c:v>0.82764983340706744</c:v>
                </c:pt>
                <c:pt idx="1808">
                  <c:v>0.82755642284572417</c:v>
                </c:pt>
                <c:pt idx="1809">
                  <c:v>0.82764948870991362</c:v>
                </c:pt>
                <c:pt idx="1810">
                  <c:v>0.82758465278453386</c:v>
                </c:pt>
                <c:pt idx="1811">
                  <c:v>0.82763286172803086</c:v>
                </c:pt>
                <c:pt idx="1812">
                  <c:v>0.82763285692517663</c:v>
                </c:pt>
                <c:pt idx="1813">
                  <c:v>0.82756318895898784</c:v>
                </c:pt>
                <c:pt idx="1814">
                  <c:v>0.82763045512860967</c:v>
                </c:pt>
                <c:pt idx="1815">
                  <c:v>0.82760572647053599</c:v>
                </c:pt>
                <c:pt idx="1816">
                  <c:v>0.82758175186057692</c:v>
                </c:pt>
                <c:pt idx="1817">
                  <c:v>0.82757958392606612</c:v>
                </c:pt>
                <c:pt idx="1818">
                  <c:v>0.82762604573897314</c:v>
                </c:pt>
                <c:pt idx="1819">
                  <c:v>0.82760365976541439</c:v>
                </c:pt>
                <c:pt idx="1820">
                  <c:v>0.82760361210632238</c:v>
                </c:pt>
                <c:pt idx="1821">
                  <c:v>0.82755848031458756</c:v>
                </c:pt>
                <c:pt idx="1822">
                  <c:v>0.82762810025223399</c:v>
                </c:pt>
                <c:pt idx="1823">
                  <c:v>0.8276298337131619</c:v>
                </c:pt>
                <c:pt idx="1824">
                  <c:v>0.82758588822642276</c:v>
                </c:pt>
                <c:pt idx="1825">
                  <c:v>0.82756838047496373</c:v>
                </c:pt>
                <c:pt idx="1826">
                  <c:v>0.82763873672710908</c:v>
                </c:pt>
                <c:pt idx="1827">
                  <c:v>0.82758866907902384</c:v>
                </c:pt>
                <c:pt idx="1828">
                  <c:v>0.82761126933377149</c:v>
                </c:pt>
                <c:pt idx="1829">
                  <c:v>0.82760985544737531</c:v>
                </c:pt>
                <c:pt idx="1830">
                  <c:v>0.82758646937178504</c:v>
                </c:pt>
                <c:pt idx="1831">
                  <c:v>0.82758401326602016</c:v>
                </c:pt>
                <c:pt idx="1832">
                  <c:v>0.82762864075806042</c:v>
                </c:pt>
                <c:pt idx="1833">
                  <c:v>0.82758328877393161</c:v>
                </c:pt>
                <c:pt idx="1834">
                  <c:v>0.82758261526598798</c:v>
                </c:pt>
                <c:pt idx="1835">
                  <c:v>0.82760594703238033</c:v>
                </c:pt>
                <c:pt idx="1836">
                  <c:v>0.82760414226753964</c:v>
                </c:pt>
                <c:pt idx="1837">
                  <c:v>0.82760213763007273</c:v>
                </c:pt>
                <c:pt idx="1838">
                  <c:v>0.8276002770782328</c:v>
                </c:pt>
                <c:pt idx="1839">
                  <c:v>0.82764585664376222</c:v>
                </c:pt>
                <c:pt idx="1840">
                  <c:v>0.82758020386371256</c:v>
                </c:pt>
                <c:pt idx="1841">
                  <c:v>0.82762537851168505</c:v>
                </c:pt>
                <c:pt idx="1842">
                  <c:v>0.82762450217551264</c:v>
                </c:pt>
                <c:pt idx="1843">
                  <c:v>0.82760119146778877</c:v>
                </c:pt>
                <c:pt idx="1844">
                  <c:v>0.82760106289907542</c:v>
                </c:pt>
                <c:pt idx="1845">
                  <c:v>0.82760416184840691</c:v>
                </c:pt>
                <c:pt idx="1846">
                  <c:v>0.82767355716025537</c:v>
                </c:pt>
                <c:pt idx="1847">
                  <c:v>0.82760234267500343</c:v>
                </c:pt>
                <c:pt idx="1848">
                  <c:v>0.82760314253495848</c:v>
                </c:pt>
                <c:pt idx="1849">
                  <c:v>0.82762856354294234</c:v>
                </c:pt>
                <c:pt idx="1850">
                  <c:v>0.82760802629881303</c:v>
                </c:pt>
                <c:pt idx="1851">
                  <c:v>0.8275447830737872</c:v>
                </c:pt>
                <c:pt idx="1852">
                  <c:v>0.8276142216113237</c:v>
                </c:pt>
                <c:pt idx="1853">
                  <c:v>0.82761302015886473</c:v>
                </c:pt>
                <c:pt idx="1854">
                  <c:v>0.82758581322800673</c:v>
                </c:pt>
                <c:pt idx="1855">
                  <c:v>0.82760691647003481</c:v>
                </c:pt>
                <c:pt idx="1856">
                  <c:v>0.8276048959462039</c:v>
                </c:pt>
                <c:pt idx="1857">
                  <c:v>0.8276047285852064</c:v>
                </c:pt>
                <c:pt idx="1858">
                  <c:v>0.82760900792832826</c:v>
                </c:pt>
                <c:pt idx="1859">
                  <c:v>0.82760971875075484</c:v>
                </c:pt>
                <c:pt idx="1860">
                  <c:v>0.82760880103614598</c:v>
                </c:pt>
                <c:pt idx="1861">
                  <c:v>0.82760779834796216</c:v>
                </c:pt>
                <c:pt idx="1862">
                  <c:v>0.82760620786431027</c:v>
                </c:pt>
                <c:pt idx="1863">
                  <c:v>0.82758365748535656</c:v>
                </c:pt>
                <c:pt idx="1864">
                  <c:v>0.8276070069853646</c:v>
                </c:pt>
                <c:pt idx="1865">
                  <c:v>0.82760628360162702</c:v>
                </c:pt>
                <c:pt idx="1866">
                  <c:v>0.82760526502707921</c:v>
                </c:pt>
                <c:pt idx="1867">
                  <c:v>0.82760488892664774</c:v>
                </c:pt>
                <c:pt idx="1868">
                  <c:v>0.82764951346308535</c:v>
                </c:pt>
                <c:pt idx="1869">
                  <c:v>0.82760188049264605</c:v>
                </c:pt>
                <c:pt idx="1870">
                  <c:v>0.82760087965171392</c:v>
                </c:pt>
                <c:pt idx="1871">
                  <c:v>0.82757552920874222</c:v>
                </c:pt>
                <c:pt idx="1872">
                  <c:v>0.82757194221553065</c:v>
                </c:pt>
                <c:pt idx="1873">
                  <c:v>0.82762070200946314</c:v>
                </c:pt>
                <c:pt idx="1874">
                  <c:v>0.82762803966238063</c:v>
                </c:pt>
                <c:pt idx="1875">
                  <c:v>0.82763097937862173</c:v>
                </c:pt>
                <c:pt idx="1876">
                  <c:v>0.82758525055516075</c:v>
                </c:pt>
                <c:pt idx="1877">
                  <c:v>0.82760705612225793</c:v>
                </c:pt>
                <c:pt idx="1878">
                  <c:v>0.82763058111117072</c:v>
                </c:pt>
                <c:pt idx="1879">
                  <c:v>0.8276049931116396</c:v>
                </c:pt>
                <c:pt idx="1880">
                  <c:v>0.82758013440705136</c:v>
                </c:pt>
                <c:pt idx="1881">
                  <c:v>0.82758148290073985</c:v>
                </c:pt>
                <c:pt idx="1882">
                  <c:v>0.82760403032409102</c:v>
                </c:pt>
                <c:pt idx="1883">
                  <c:v>0.82762742268033684</c:v>
                </c:pt>
                <c:pt idx="1884">
                  <c:v>0.82764952011319126</c:v>
                </c:pt>
                <c:pt idx="1885">
                  <c:v>0.82760417145411536</c:v>
                </c:pt>
                <c:pt idx="1886">
                  <c:v>0.8276284408854343</c:v>
                </c:pt>
                <c:pt idx="1887">
                  <c:v>0.82760511872475029</c:v>
                </c:pt>
                <c:pt idx="1888">
                  <c:v>0.82760738160799485</c:v>
                </c:pt>
                <c:pt idx="1889">
                  <c:v>0.82763072076339372</c:v>
                </c:pt>
                <c:pt idx="1890">
                  <c:v>0.82755979112434297</c:v>
                </c:pt>
                <c:pt idx="1891">
                  <c:v>0.82758195690550762</c:v>
                </c:pt>
                <c:pt idx="1892">
                  <c:v>0.82760536367031623</c:v>
                </c:pt>
                <c:pt idx="1893">
                  <c:v>0.82762789557675365</c:v>
                </c:pt>
                <c:pt idx="1894">
                  <c:v>0.82764708432719436</c:v>
                </c:pt>
                <c:pt idx="1895">
                  <c:v>0.827621077370994</c:v>
                </c:pt>
                <c:pt idx="1896">
                  <c:v>0.82760037387421814</c:v>
                </c:pt>
                <c:pt idx="1897">
                  <c:v>0.8276270572939648</c:v>
                </c:pt>
                <c:pt idx="1898">
                  <c:v>0.82757933861104993</c:v>
                </c:pt>
                <c:pt idx="1899">
                  <c:v>0.82762444343291086</c:v>
                </c:pt>
                <c:pt idx="1900">
                  <c:v>0.82762391881344843</c:v>
                </c:pt>
                <c:pt idx="1901">
                  <c:v>0.82760097792550058</c:v>
                </c:pt>
                <c:pt idx="1902">
                  <c:v>0.82759982487103423</c:v>
                </c:pt>
                <c:pt idx="1903">
                  <c:v>0.82757593449574951</c:v>
                </c:pt>
                <c:pt idx="1904">
                  <c:v>0.82759737356812368</c:v>
                </c:pt>
                <c:pt idx="1905">
                  <c:v>0.82761811327103141</c:v>
                </c:pt>
                <c:pt idx="1906">
                  <c:v>0.82759385566212296</c:v>
                </c:pt>
                <c:pt idx="1907">
                  <c:v>0.82759358781063685</c:v>
                </c:pt>
                <c:pt idx="1908">
                  <c:v>0.82759529688784328</c:v>
                </c:pt>
                <c:pt idx="1909">
                  <c:v>0.82759870026424298</c:v>
                </c:pt>
                <c:pt idx="1910">
                  <c:v>0.82762195333771604</c:v>
                </c:pt>
                <c:pt idx="1911">
                  <c:v>0.82757803629865201</c:v>
                </c:pt>
                <c:pt idx="1912">
                  <c:v>0.82764650539853402</c:v>
                </c:pt>
                <c:pt idx="1913">
                  <c:v>0.82760300214383475</c:v>
                </c:pt>
                <c:pt idx="1914">
                  <c:v>0.82762786343457528</c:v>
                </c:pt>
                <c:pt idx="1915">
                  <c:v>0.82764801127806131</c:v>
                </c:pt>
                <c:pt idx="1916">
                  <c:v>0.82762376142760974</c:v>
                </c:pt>
                <c:pt idx="1917">
                  <c:v>0.82762601876909936</c:v>
                </c:pt>
                <c:pt idx="1918">
                  <c:v>0.82760108691334666</c:v>
                </c:pt>
                <c:pt idx="1919">
                  <c:v>0.82760036870191356</c:v>
                </c:pt>
                <c:pt idx="1920">
                  <c:v>0.82762589278653831</c:v>
                </c:pt>
                <c:pt idx="1921">
                  <c:v>0.82762687921890776</c:v>
                </c:pt>
                <c:pt idx="1922">
                  <c:v>0.82760296372100084</c:v>
                </c:pt>
                <c:pt idx="1923">
                  <c:v>0.82762308644186477</c:v>
                </c:pt>
                <c:pt idx="1924">
                  <c:v>0.82762345700054141</c:v>
                </c:pt>
                <c:pt idx="1925">
                  <c:v>0.82762448628914864</c:v>
                </c:pt>
                <c:pt idx="1926">
                  <c:v>0.82760252185841143</c:v>
                </c:pt>
                <c:pt idx="1927">
                  <c:v>0.82765170541186739</c:v>
                </c:pt>
                <c:pt idx="1928">
                  <c:v>0.82765533341406516</c:v>
                </c:pt>
                <c:pt idx="1929">
                  <c:v>0.82760737311063737</c:v>
                </c:pt>
                <c:pt idx="1930">
                  <c:v>0.82758377497056013</c:v>
                </c:pt>
                <c:pt idx="1931">
                  <c:v>0.82762741750803226</c:v>
                </c:pt>
                <c:pt idx="1932">
                  <c:v>0.82762588355028022</c:v>
                </c:pt>
                <c:pt idx="1933">
                  <c:v>0.82760413487853313</c:v>
                </c:pt>
                <c:pt idx="1934">
                  <c:v>0.82760499015603695</c:v>
                </c:pt>
                <c:pt idx="1935">
                  <c:v>0.8276531366624289</c:v>
                </c:pt>
                <c:pt idx="1936">
                  <c:v>0.8275830645175839</c:v>
                </c:pt>
                <c:pt idx="1937">
                  <c:v>0.82762855245943256</c:v>
                </c:pt>
                <c:pt idx="1938">
                  <c:v>0.82760556908469729</c:v>
                </c:pt>
                <c:pt idx="1939">
                  <c:v>0.82762909444306032</c:v>
                </c:pt>
                <c:pt idx="1940">
                  <c:v>0.82760581181356119</c:v>
                </c:pt>
                <c:pt idx="1941">
                  <c:v>0.82762845640234795</c:v>
                </c:pt>
                <c:pt idx="1942">
                  <c:v>0.82765021135475048</c:v>
                </c:pt>
                <c:pt idx="1943">
                  <c:v>0.82757957801486093</c:v>
                </c:pt>
                <c:pt idx="1944">
                  <c:v>0.82757936890597661</c:v>
                </c:pt>
                <c:pt idx="1945">
                  <c:v>0.82762596778495445</c:v>
                </c:pt>
                <c:pt idx="1946">
                  <c:v>0.82762685003233205</c:v>
                </c:pt>
                <c:pt idx="1947">
                  <c:v>0.82760239957035364</c:v>
                </c:pt>
                <c:pt idx="1948">
                  <c:v>0.8275795414392787</c:v>
                </c:pt>
                <c:pt idx="1949">
                  <c:v>0.82762579931560598</c:v>
                </c:pt>
                <c:pt idx="1950">
                  <c:v>0.8276260653198404</c:v>
                </c:pt>
                <c:pt idx="1951">
                  <c:v>0.82760220117552874</c:v>
                </c:pt>
                <c:pt idx="1952">
                  <c:v>0.82760477587484815</c:v>
                </c:pt>
                <c:pt idx="1953">
                  <c:v>0.8276054785693675</c:v>
                </c:pt>
                <c:pt idx="1954">
                  <c:v>0.82758375280354057</c:v>
                </c:pt>
                <c:pt idx="1955">
                  <c:v>0.82760465875909484</c:v>
                </c:pt>
                <c:pt idx="1956">
                  <c:v>0.82762575313431519</c:v>
                </c:pt>
                <c:pt idx="1957">
                  <c:v>0.82762377694452338</c:v>
                </c:pt>
                <c:pt idx="1958">
                  <c:v>0.82762424023523173</c:v>
                </c:pt>
                <c:pt idx="1959">
                  <c:v>0.82760440088276754</c:v>
                </c:pt>
                <c:pt idx="1960">
                  <c:v>0.82763018210481898</c:v>
                </c:pt>
                <c:pt idx="1961">
                  <c:v>0.82762822143194081</c:v>
                </c:pt>
                <c:pt idx="1962">
                  <c:v>0.82760574161799938</c:v>
                </c:pt>
                <c:pt idx="1963">
                  <c:v>0.82758167907886282</c:v>
                </c:pt>
                <c:pt idx="1964">
                  <c:v>0.82763042926708685</c:v>
                </c:pt>
                <c:pt idx="1965">
                  <c:v>0.82760809021371939</c:v>
                </c:pt>
                <c:pt idx="1966">
                  <c:v>0.82760686400808858</c:v>
                </c:pt>
                <c:pt idx="1967">
                  <c:v>0.82762787045413144</c:v>
                </c:pt>
                <c:pt idx="1968">
                  <c:v>0.82758471928559252</c:v>
                </c:pt>
                <c:pt idx="1969">
                  <c:v>0.82758748905468371</c:v>
                </c:pt>
                <c:pt idx="1970">
                  <c:v>0.82761031873808366</c:v>
                </c:pt>
                <c:pt idx="1971">
                  <c:v>0.82756313464979003</c:v>
                </c:pt>
                <c:pt idx="1972">
                  <c:v>0.82765840650187383</c:v>
                </c:pt>
                <c:pt idx="1973">
                  <c:v>0.82758773252244833</c:v>
                </c:pt>
                <c:pt idx="1974">
                  <c:v>0.82765731884011517</c:v>
                </c:pt>
                <c:pt idx="1975">
                  <c:v>0.82761061984009898</c:v>
                </c:pt>
                <c:pt idx="1976">
                  <c:v>0.82758700581365785</c:v>
                </c:pt>
                <c:pt idx="1977">
                  <c:v>0.82767705881044173</c:v>
                </c:pt>
                <c:pt idx="1978">
                  <c:v>0.82763121915188309</c:v>
                </c:pt>
                <c:pt idx="1979">
                  <c:v>0.82760646906569046</c:v>
                </c:pt>
                <c:pt idx="1980">
                  <c:v>0.82758489218834486</c:v>
                </c:pt>
                <c:pt idx="1981">
                  <c:v>0.82763178551923222</c:v>
                </c:pt>
                <c:pt idx="1982">
                  <c:v>0.82758750900500133</c:v>
                </c:pt>
                <c:pt idx="1983">
                  <c:v>0.82758659498489573</c:v>
                </c:pt>
                <c:pt idx="1984">
                  <c:v>0.8276536790155069</c:v>
                </c:pt>
                <c:pt idx="1985">
                  <c:v>0.82762764767558505</c:v>
                </c:pt>
                <c:pt idx="1986">
                  <c:v>0.82762697195093948</c:v>
                </c:pt>
                <c:pt idx="1987">
                  <c:v>0.82762460931610704</c:v>
                </c:pt>
                <c:pt idx="1988">
                  <c:v>0.82762364283405521</c:v>
                </c:pt>
                <c:pt idx="1989">
                  <c:v>0.82762547124371677</c:v>
                </c:pt>
                <c:pt idx="1990">
                  <c:v>0.82762744595570736</c:v>
                </c:pt>
                <c:pt idx="1991">
                  <c:v>0.82763095795050279</c:v>
                </c:pt>
                <c:pt idx="1992">
                  <c:v>0.82760859931626818</c:v>
                </c:pt>
                <c:pt idx="1993">
                  <c:v>0.82760890559058808</c:v>
                </c:pt>
                <c:pt idx="1994">
                  <c:v>0.82758642577664654</c:v>
                </c:pt>
                <c:pt idx="1995">
                  <c:v>0.82763182726711904</c:v>
                </c:pt>
                <c:pt idx="1996">
                  <c:v>0.82760680230988426</c:v>
                </c:pt>
                <c:pt idx="1997">
                  <c:v>0.82756448499073021</c:v>
                </c:pt>
                <c:pt idx="1998">
                  <c:v>0.82765824505208152</c:v>
                </c:pt>
                <c:pt idx="1999">
                  <c:v>0.82765876708539166</c:v>
                </c:pt>
                <c:pt idx="2000">
                  <c:v>0.82758885491253764</c:v>
                </c:pt>
                <c:pt idx="2001">
                  <c:v>0.82763371257213081</c:v>
                </c:pt>
                <c:pt idx="2002">
                  <c:v>0.82763061583950126</c:v>
                </c:pt>
                <c:pt idx="2003">
                  <c:v>0.82763239622062057</c:v>
                </c:pt>
                <c:pt idx="2004">
                  <c:v>0.82768170353993564</c:v>
                </c:pt>
                <c:pt idx="2005">
                  <c:v>0.82761216525081116</c:v>
                </c:pt>
                <c:pt idx="2006">
                  <c:v>0.82763242429884532</c:v>
                </c:pt>
                <c:pt idx="2007">
                  <c:v>0.82763132887862978</c:v>
                </c:pt>
                <c:pt idx="2008">
                  <c:v>0.82760781534267713</c:v>
                </c:pt>
                <c:pt idx="2009">
                  <c:v>0.82760858121320213</c:v>
                </c:pt>
                <c:pt idx="2010">
                  <c:v>0.82758295479083721</c:v>
                </c:pt>
                <c:pt idx="2011">
                  <c:v>0.82765367199595075</c:v>
                </c:pt>
                <c:pt idx="2012">
                  <c:v>0.82763032803769765</c:v>
                </c:pt>
                <c:pt idx="2013">
                  <c:v>0.82760264673262152</c:v>
                </c:pt>
                <c:pt idx="2014">
                  <c:v>0.8276243418340713</c:v>
                </c:pt>
                <c:pt idx="2015">
                  <c:v>0.82760309930927034</c:v>
                </c:pt>
                <c:pt idx="2016">
                  <c:v>0.82760453240708354</c:v>
                </c:pt>
                <c:pt idx="2017">
                  <c:v>0.82762577493188449</c:v>
                </c:pt>
                <c:pt idx="2018">
                  <c:v>0.82760090883828963</c:v>
                </c:pt>
                <c:pt idx="2019">
                  <c:v>0.82760389547472213</c:v>
                </c:pt>
                <c:pt idx="2020">
                  <c:v>0.82762710680030838</c:v>
                </c:pt>
                <c:pt idx="2021">
                  <c:v>0.8276037768811676</c:v>
                </c:pt>
                <c:pt idx="2022">
                  <c:v>0.8276271334007318</c:v>
                </c:pt>
                <c:pt idx="2023">
                  <c:v>0.82758058365864728</c:v>
                </c:pt>
                <c:pt idx="2024">
                  <c:v>0.82762362842549253</c:v>
                </c:pt>
                <c:pt idx="2025">
                  <c:v>0.82760092213850134</c:v>
                </c:pt>
                <c:pt idx="2026">
                  <c:v>0.82759861566011839</c:v>
                </c:pt>
                <c:pt idx="2027">
                  <c:v>0.8275758742753464</c:v>
                </c:pt>
                <c:pt idx="2028">
                  <c:v>0.82762139509827404</c:v>
                </c:pt>
                <c:pt idx="2029">
                  <c:v>0.82759919274152705</c:v>
                </c:pt>
                <c:pt idx="2030">
                  <c:v>0.82755379198995527</c:v>
                </c:pt>
                <c:pt idx="2031">
                  <c:v>0.82760337122471006</c:v>
                </c:pt>
                <c:pt idx="2032">
                  <c:v>0.82760385705188821</c:v>
                </c:pt>
                <c:pt idx="2033">
                  <c:v>0.82758079498423354</c:v>
                </c:pt>
                <c:pt idx="2034">
                  <c:v>0.82760203381453123</c:v>
                </c:pt>
                <c:pt idx="2035">
                  <c:v>0.82762472717076097</c:v>
                </c:pt>
                <c:pt idx="2036">
                  <c:v>0.82757885869507686</c:v>
                </c:pt>
                <c:pt idx="2037">
                  <c:v>0.8276251453885296</c:v>
                </c:pt>
                <c:pt idx="2038">
                  <c:v>0.82759921047514273</c:v>
                </c:pt>
                <c:pt idx="2039">
                  <c:v>0.82764443832396217</c:v>
                </c:pt>
                <c:pt idx="2040">
                  <c:v>0.82762390625213733</c:v>
                </c:pt>
                <c:pt idx="2041">
                  <c:v>0.82760155500690924</c:v>
                </c:pt>
                <c:pt idx="2042">
                  <c:v>0.8276010865438963</c:v>
                </c:pt>
                <c:pt idx="2043">
                  <c:v>0.8276237115518158</c:v>
                </c:pt>
                <c:pt idx="2044">
                  <c:v>0.82759927549840007</c:v>
                </c:pt>
                <c:pt idx="2045">
                  <c:v>0.82764677435837108</c:v>
                </c:pt>
                <c:pt idx="2046">
                  <c:v>0.82757623781446676</c:v>
                </c:pt>
                <c:pt idx="2047">
                  <c:v>0.82762343113901859</c:v>
                </c:pt>
                <c:pt idx="2048">
                  <c:v>0.82757719727696255</c:v>
                </c:pt>
                <c:pt idx="2049">
                  <c:v>0.82764751806187664</c:v>
                </c:pt>
                <c:pt idx="2050">
                  <c:v>0.82759884102481707</c:v>
                </c:pt>
                <c:pt idx="2051">
                  <c:v>0.82764220278004175</c:v>
                </c:pt>
                <c:pt idx="2052">
                  <c:v>0.82759428016054715</c:v>
                </c:pt>
                <c:pt idx="2053">
                  <c:v>0.82761830353794907</c:v>
                </c:pt>
                <c:pt idx="2054">
                  <c:v>0.82761898775995213</c:v>
                </c:pt>
                <c:pt idx="2055">
                  <c:v>0.82764165414630808</c:v>
                </c:pt>
                <c:pt idx="2056">
                  <c:v>0.82757246018488717</c:v>
                </c:pt>
                <c:pt idx="2057">
                  <c:v>0.82757131304162612</c:v>
                </c:pt>
                <c:pt idx="2058">
                  <c:v>0.82759337426834867</c:v>
                </c:pt>
                <c:pt idx="2059">
                  <c:v>0.82761621946866215</c:v>
                </c:pt>
                <c:pt idx="2060">
                  <c:v>0.82761568635184224</c:v>
                </c:pt>
                <c:pt idx="2061">
                  <c:v>0.82763703860339</c:v>
                </c:pt>
                <c:pt idx="2062">
                  <c:v>0.82763917291792111</c:v>
                </c:pt>
                <c:pt idx="2063">
                  <c:v>0.82766177501992044</c:v>
                </c:pt>
                <c:pt idx="2064">
                  <c:v>0.82764255486620208</c:v>
                </c:pt>
                <c:pt idx="2065">
                  <c:v>0.82757523032342883</c:v>
                </c:pt>
                <c:pt idx="2066">
                  <c:v>0.82759693244443489</c:v>
                </c:pt>
                <c:pt idx="2067">
                  <c:v>0.82757400633449996</c:v>
                </c:pt>
                <c:pt idx="2068">
                  <c:v>0.82760008755021575</c:v>
                </c:pt>
                <c:pt idx="2069">
                  <c:v>0.82759988028858311</c:v>
                </c:pt>
                <c:pt idx="2070">
                  <c:v>0.8276220165137218</c:v>
                </c:pt>
                <c:pt idx="2071">
                  <c:v>0.82759681348142999</c:v>
                </c:pt>
                <c:pt idx="2072">
                  <c:v>0.82757874231822426</c:v>
                </c:pt>
                <c:pt idx="2073">
                  <c:v>0.82760196768292293</c:v>
                </c:pt>
                <c:pt idx="2074">
                  <c:v>0.82758049757672136</c:v>
                </c:pt>
                <c:pt idx="2075">
                  <c:v>0.8276246130106103</c:v>
                </c:pt>
                <c:pt idx="2076">
                  <c:v>0.82759905235040332</c:v>
                </c:pt>
                <c:pt idx="2077">
                  <c:v>0.82762369234039879</c:v>
                </c:pt>
                <c:pt idx="2078">
                  <c:v>0.82762241625897404</c:v>
                </c:pt>
                <c:pt idx="2079">
                  <c:v>0.82757556172037094</c:v>
                </c:pt>
                <c:pt idx="2080">
                  <c:v>0.82757706796934849</c:v>
                </c:pt>
                <c:pt idx="2081">
                  <c:v>0.82760278823209621</c:v>
                </c:pt>
                <c:pt idx="2082">
                  <c:v>0.82762738019354931</c:v>
                </c:pt>
                <c:pt idx="2083">
                  <c:v>0.82765458416880477</c:v>
                </c:pt>
                <c:pt idx="2084">
                  <c:v>0.82763462289773315</c:v>
                </c:pt>
                <c:pt idx="2085">
                  <c:v>0.82766131333703596</c:v>
                </c:pt>
                <c:pt idx="2086">
                  <c:v>0.82761642907701938</c:v>
                </c:pt>
                <c:pt idx="2087">
                  <c:v>0.82763797122603433</c:v>
                </c:pt>
                <c:pt idx="2088">
                  <c:v>0.82761277706055048</c:v>
                </c:pt>
                <c:pt idx="2089">
                  <c:v>0.82761258974923535</c:v>
                </c:pt>
                <c:pt idx="2090">
                  <c:v>0.82763100560959479</c:v>
                </c:pt>
                <c:pt idx="2091">
                  <c:v>0.82760558164600828</c:v>
                </c:pt>
                <c:pt idx="2092">
                  <c:v>0.82757943947098878</c:v>
                </c:pt>
                <c:pt idx="2093">
                  <c:v>0.8276038086538956</c:v>
                </c:pt>
                <c:pt idx="2094">
                  <c:v>0.8276261598991238</c:v>
                </c:pt>
                <c:pt idx="2095">
                  <c:v>0.82762510216284146</c:v>
                </c:pt>
                <c:pt idx="2096">
                  <c:v>0.82762207119236997</c:v>
                </c:pt>
                <c:pt idx="2097">
                  <c:v>0.82759708724412129</c:v>
                </c:pt>
                <c:pt idx="2098">
                  <c:v>0.82762042787732149</c:v>
                </c:pt>
                <c:pt idx="2099">
                  <c:v>0.82762335281554955</c:v>
                </c:pt>
                <c:pt idx="2100">
                  <c:v>0.82764867407194553</c:v>
                </c:pt>
                <c:pt idx="2101">
                  <c:v>0.82765005027440852</c:v>
                </c:pt>
                <c:pt idx="2102">
                  <c:v>0.82760211324635125</c:v>
                </c:pt>
                <c:pt idx="2103">
                  <c:v>0.82760126055499972</c:v>
                </c:pt>
                <c:pt idx="2104">
                  <c:v>0.82757843936895725</c:v>
                </c:pt>
                <c:pt idx="2105">
                  <c:v>0.82760250671094804</c:v>
                </c:pt>
                <c:pt idx="2106">
                  <c:v>0.82767079441072022</c:v>
                </c:pt>
                <c:pt idx="2107">
                  <c:v>0.8276694067552971</c:v>
                </c:pt>
                <c:pt idx="2108">
                  <c:v>0.82762150076106722</c:v>
                </c:pt>
                <c:pt idx="2109">
                  <c:v>0.82757682302378266</c:v>
                </c:pt>
                <c:pt idx="2110">
                  <c:v>0.8276212916521829</c:v>
                </c:pt>
                <c:pt idx="2111">
                  <c:v>0.82762014192276945</c:v>
                </c:pt>
                <c:pt idx="2112">
                  <c:v>0.82759542841215916</c:v>
                </c:pt>
                <c:pt idx="2113">
                  <c:v>0.82759621349410117</c:v>
                </c:pt>
                <c:pt idx="2114">
                  <c:v>0.8276213293361161</c:v>
                </c:pt>
                <c:pt idx="2115">
                  <c:v>0.82759736248461391</c:v>
                </c:pt>
                <c:pt idx="2116">
                  <c:v>0.82759566707706955</c:v>
                </c:pt>
                <c:pt idx="2117">
                  <c:v>0.82766181787615822</c:v>
                </c:pt>
                <c:pt idx="2118">
                  <c:v>0.82759267896283584</c:v>
                </c:pt>
                <c:pt idx="2119">
                  <c:v>0.82759440281805519</c:v>
                </c:pt>
                <c:pt idx="2120">
                  <c:v>0.82757197066320576</c:v>
                </c:pt>
                <c:pt idx="2121">
                  <c:v>0.82763879533968832</c:v>
                </c:pt>
                <c:pt idx="2122">
                  <c:v>0.82763864829845879</c:v>
                </c:pt>
                <c:pt idx="2123">
                  <c:v>0.82759234424084072</c:v>
                </c:pt>
                <c:pt idx="2124">
                  <c:v>0.82764208898934144</c:v>
                </c:pt>
                <c:pt idx="2125">
                  <c:v>0.82759995011469467</c:v>
                </c:pt>
                <c:pt idx="2126">
                  <c:v>0.82757787337105837</c:v>
                </c:pt>
                <c:pt idx="2127">
                  <c:v>0.82757967444139591</c:v>
                </c:pt>
                <c:pt idx="2128">
                  <c:v>0.82760071894082232</c:v>
                </c:pt>
                <c:pt idx="2129">
                  <c:v>0.82762216872725591</c:v>
                </c:pt>
                <c:pt idx="2130">
                  <c:v>0.82762024315215865</c:v>
                </c:pt>
                <c:pt idx="2131">
                  <c:v>0.82761970190743162</c:v>
                </c:pt>
                <c:pt idx="2132">
                  <c:v>0.82764073569279861</c:v>
                </c:pt>
                <c:pt idx="2133">
                  <c:v>0.82761761155748914</c:v>
                </c:pt>
                <c:pt idx="2134">
                  <c:v>0.82761846831279429</c:v>
                </c:pt>
                <c:pt idx="2135">
                  <c:v>0.8276411383936535</c:v>
                </c:pt>
                <c:pt idx="2136">
                  <c:v>0.82762022541854308</c:v>
                </c:pt>
                <c:pt idx="2137">
                  <c:v>0.82764234206281451</c:v>
                </c:pt>
                <c:pt idx="2138">
                  <c:v>0.82759455872609267</c:v>
                </c:pt>
                <c:pt idx="2139">
                  <c:v>0.8275944412408891</c:v>
                </c:pt>
                <c:pt idx="2140">
                  <c:v>0.82764221977475672</c:v>
                </c:pt>
                <c:pt idx="2141">
                  <c:v>0.82762014155331909</c:v>
                </c:pt>
                <c:pt idx="2142">
                  <c:v>0.82762012751420677</c:v>
                </c:pt>
                <c:pt idx="2143">
                  <c:v>0.82761875278954511</c:v>
                </c:pt>
                <c:pt idx="2144">
                  <c:v>0.82762003773777759</c:v>
                </c:pt>
                <c:pt idx="2145">
                  <c:v>0.82759452695336466</c:v>
                </c:pt>
                <c:pt idx="2146">
                  <c:v>0.8275939908809421</c:v>
                </c:pt>
                <c:pt idx="2147">
                  <c:v>0.82763836714676098</c:v>
                </c:pt>
                <c:pt idx="2148">
                  <c:v>0.82761791450675626</c:v>
                </c:pt>
                <c:pt idx="2149">
                  <c:v>0.82761820341691084</c:v>
                </c:pt>
                <c:pt idx="2150">
                  <c:v>0.82761820748086445</c:v>
                </c:pt>
                <c:pt idx="2151">
                  <c:v>0.82762066506443055</c:v>
                </c:pt>
                <c:pt idx="2152">
                  <c:v>0.82757262052632852</c:v>
                </c:pt>
                <c:pt idx="2153">
                  <c:v>0.82764065108867402</c:v>
                </c:pt>
                <c:pt idx="2154">
                  <c:v>0.82763877354211912</c:v>
                </c:pt>
                <c:pt idx="2155">
                  <c:v>0.82763885297393913</c:v>
                </c:pt>
                <c:pt idx="2156">
                  <c:v>0.82763912858388211</c:v>
                </c:pt>
                <c:pt idx="2157">
                  <c:v>0.82761903504959389</c:v>
                </c:pt>
                <c:pt idx="2158">
                  <c:v>0.82764174872559149</c:v>
                </c:pt>
                <c:pt idx="2159">
                  <c:v>0.82764466775261436</c:v>
                </c:pt>
                <c:pt idx="2160">
                  <c:v>0.82762179225737409</c:v>
                </c:pt>
                <c:pt idx="2161">
                  <c:v>0.82762010571663758</c:v>
                </c:pt>
                <c:pt idx="2162">
                  <c:v>0.82764422404277327</c:v>
                </c:pt>
                <c:pt idx="2163">
                  <c:v>0.82762288804703998</c:v>
                </c:pt>
                <c:pt idx="2164">
                  <c:v>0.8276248114054352</c:v>
                </c:pt>
                <c:pt idx="2165">
                  <c:v>0.82766744571296869</c:v>
                </c:pt>
                <c:pt idx="2166">
                  <c:v>0.82759682234823784</c:v>
                </c:pt>
                <c:pt idx="2167">
                  <c:v>0.8276400954353843</c:v>
                </c:pt>
                <c:pt idx="2168">
                  <c:v>0.82763898856220863</c:v>
                </c:pt>
                <c:pt idx="2169">
                  <c:v>0.82761471506693618</c:v>
                </c:pt>
                <c:pt idx="2170">
                  <c:v>0.82763829030109315</c:v>
                </c:pt>
                <c:pt idx="2171">
                  <c:v>0.8276614414062764</c:v>
                </c:pt>
                <c:pt idx="2172">
                  <c:v>0.82763992253263186</c:v>
                </c:pt>
                <c:pt idx="2173">
                  <c:v>0.82763901885713531</c:v>
                </c:pt>
                <c:pt idx="2174">
                  <c:v>0.82757074778262785</c:v>
                </c:pt>
                <c:pt idx="2175">
                  <c:v>0.82763797959336938</c:v>
                </c:pt>
                <c:pt idx="2176">
                  <c:v>0.82761467812190359</c:v>
                </c:pt>
                <c:pt idx="2177">
                  <c:v>0.82759035622863852</c:v>
                </c:pt>
                <c:pt idx="2178">
                  <c:v>0.82761187214668042</c:v>
                </c:pt>
                <c:pt idx="2179">
                  <c:v>0.82765797670112251</c:v>
                </c:pt>
                <c:pt idx="2180">
                  <c:v>0.82758912485070313</c:v>
                </c:pt>
                <c:pt idx="2181">
                  <c:v>0.82761662881962295</c:v>
                </c:pt>
                <c:pt idx="2182">
                  <c:v>0.82759529097663809</c:v>
                </c:pt>
                <c:pt idx="2183">
                  <c:v>0.82759664796768406</c:v>
                </c:pt>
                <c:pt idx="2184">
                  <c:v>0.82762257068921019</c:v>
                </c:pt>
                <c:pt idx="2185">
                  <c:v>0.82762300996564742</c:v>
                </c:pt>
                <c:pt idx="2186">
                  <c:v>0.82764698863955999</c:v>
                </c:pt>
                <c:pt idx="2187">
                  <c:v>0.82764754687900199</c:v>
                </c:pt>
                <c:pt idx="2188">
                  <c:v>0.82764901396624513</c:v>
                </c:pt>
                <c:pt idx="2189">
                  <c:v>0.82760282480767844</c:v>
                </c:pt>
                <c:pt idx="2190">
                  <c:v>0.82762420772360312</c:v>
                </c:pt>
                <c:pt idx="2191">
                  <c:v>0.8276911018567471</c:v>
                </c:pt>
                <c:pt idx="2192">
                  <c:v>0.82759680461462215</c:v>
                </c:pt>
                <c:pt idx="2193">
                  <c:v>0.82764392146295651</c:v>
                </c:pt>
                <c:pt idx="2194">
                  <c:v>0.82762113980809904</c:v>
                </c:pt>
                <c:pt idx="2195">
                  <c:v>0.82766760199045641</c:v>
                </c:pt>
                <c:pt idx="2196">
                  <c:v>0.82759905198095307</c:v>
                </c:pt>
                <c:pt idx="2197">
                  <c:v>0.82761937198829083</c:v>
                </c:pt>
                <c:pt idx="2198">
                  <c:v>0.82764207088627539</c:v>
                </c:pt>
                <c:pt idx="2199">
                  <c:v>0.82759423287090539</c:v>
                </c:pt>
                <c:pt idx="2200">
                  <c:v>0.82757018954318584</c:v>
                </c:pt>
                <c:pt idx="2201">
                  <c:v>0.82761587403260772</c:v>
                </c:pt>
                <c:pt idx="2202">
                  <c:v>0.82761562280638623</c:v>
                </c:pt>
                <c:pt idx="2203">
                  <c:v>0.82761555630532768</c:v>
                </c:pt>
                <c:pt idx="2204">
                  <c:v>0.82761462048765277</c:v>
                </c:pt>
                <c:pt idx="2205">
                  <c:v>0.82763655092896016</c:v>
                </c:pt>
                <c:pt idx="2206">
                  <c:v>0.82759150854420416</c:v>
                </c:pt>
                <c:pt idx="2207">
                  <c:v>0.82763810520648007</c:v>
                </c:pt>
                <c:pt idx="2208">
                  <c:v>0.82761555704422829</c:v>
                </c:pt>
                <c:pt idx="2209">
                  <c:v>0.82763891725829586</c:v>
                </c:pt>
                <c:pt idx="2210">
                  <c:v>0.82759139733965614</c:v>
                </c:pt>
                <c:pt idx="2211">
                  <c:v>0.82765909539670857</c:v>
                </c:pt>
                <c:pt idx="2212">
                  <c:v>0.82759353202363772</c:v>
                </c:pt>
                <c:pt idx="2213">
                  <c:v>0.8276207182652775</c:v>
                </c:pt>
                <c:pt idx="2214">
                  <c:v>0.82762163708823733</c:v>
                </c:pt>
                <c:pt idx="2215">
                  <c:v>0.82757343110034298</c:v>
                </c:pt>
                <c:pt idx="2216">
                  <c:v>0.82762020990162943</c:v>
                </c:pt>
                <c:pt idx="2217">
                  <c:v>0.82762106000682867</c:v>
                </c:pt>
                <c:pt idx="2218">
                  <c:v>0.82762051211199572</c:v>
                </c:pt>
                <c:pt idx="2219">
                  <c:v>0.82761784246394265</c:v>
                </c:pt>
                <c:pt idx="2220">
                  <c:v>0.82761711797185411</c:v>
                </c:pt>
                <c:pt idx="2221">
                  <c:v>0.82759182922708685</c:v>
                </c:pt>
                <c:pt idx="2222">
                  <c:v>0.827588618703757</c:v>
                </c:pt>
                <c:pt idx="2223">
                  <c:v>0.82758931955102477</c:v>
                </c:pt>
                <c:pt idx="2224">
                  <c:v>0.82761424475667167</c:v>
                </c:pt>
                <c:pt idx="2225">
                  <c:v>0.82761648621179729</c:v>
                </c:pt>
                <c:pt idx="2226">
                  <c:v>0.82764322172403981</c:v>
                </c:pt>
                <c:pt idx="2227">
                  <c:v>0.82762154066170235</c:v>
                </c:pt>
                <c:pt idx="2228">
                  <c:v>0.82764350989529378</c:v>
                </c:pt>
                <c:pt idx="2229">
                  <c:v>0.82761947026207749</c:v>
                </c:pt>
                <c:pt idx="2230">
                  <c:v>0.82761758569596644</c:v>
                </c:pt>
                <c:pt idx="2231">
                  <c:v>0.82764022843750151</c:v>
                </c:pt>
                <c:pt idx="2232">
                  <c:v>0.82763745497390695</c:v>
                </c:pt>
                <c:pt idx="2233">
                  <c:v>0.82761292877461179</c:v>
                </c:pt>
                <c:pt idx="2234">
                  <c:v>0.82763302969790642</c:v>
                </c:pt>
                <c:pt idx="2235">
                  <c:v>0.8275867570435661</c:v>
                </c:pt>
                <c:pt idx="2236">
                  <c:v>0.82760758726180372</c:v>
                </c:pt>
                <c:pt idx="2237">
                  <c:v>0.82760932367833417</c:v>
                </c:pt>
                <c:pt idx="2238">
                  <c:v>0.82760857295527246</c:v>
                </c:pt>
                <c:pt idx="2239">
                  <c:v>0.82762987533102617</c:v>
                </c:pt>
                <c:pt idx="2240">
                  <c:v>0.8275876636746653</c:v>
                </c:pt>
                <c:pt idx="2241">
                  <c:v>0.82761137819159503</c:v>
                </c:pt>
                <c:pt idx="2242">
                  <c:v>0.82758945144479101</c:v>
                </c:pt>
                <c:pt idx="2243">
                  <c:v>0.82763651804788108</c:v>
                </c:pt>
                <c:pt idx="2244">
                  <c:v>0.82761393257114646</c:v>
                </c:pt>
                <c:pt idx="2245">
                  <c:v>0.82763754733648831</c:v>
                </c:pt>
                <c:pt idx="2246">
                  <c:v>0.82763788612243694</c:v>
                </c:pt>
                <c:pt idx="2247">
                  <c:v>0.82761410104049493</c:v>
                </c:pt>
                <c:pt idx="2248">
                  <c:v>0.82759096951617905</c:v>
                </c:pt>
                <c:pt idx="2249">
                  <c:v>0.82761395954102024</c:v>
                </c:pt>
                <c:pt idx="2250">
                  <c:v>0.82763801025774641</c:v>
                </c:pt>
                <c:pt idx="2251">
                  <c:v>0.82763699722495343</c:v>
                </c:pt>
                <c:pt idx="2252">
                  <c:v>0.82758993653306856</c:v>
                </c:pt>
                <c:pt idx="2253">
                  <c:v>0.82763553715726657</c:v>
                </c:pt>
                <c:pt idx="2254">
                  <c:v>0.82761246141994982</c:v>
                </c:pt>
                <c:pt idx="2255">
                  <c:v>0.82761467442740033</c:v>
                </c:pt>
                <c:pt idx="2256">
                  <c:v>0.82759465145812439</c:v>
                </c:pt>
                <c:pt idx="2257">
                  <c:v>0.82764125366215513</c:v>
                </c:pt>
                <c:pt idx="2258">
                  <c:v>0.82759482657757866</c:v>
                </c:pt>
                <c:pt idx="2259">
                  <c:v>0.82759386268167912</c:v>
                </c:pt>
                <c:pt idx="2260">
                  <c:v>0.82756985075723721</c:v>
                </c:pt>
                <c:pt idx="2261">
                  <c:v>0.82761508673396378</c:v>
                </c:pt>
                <c:pt idx="2262">
                  <c:v>0.82759082025824748</c:v>
                </c:pt>
                <c:pt idx="2263">
                  <c:v>0.82761450078574728</c:v>
                </c:pt>
                <c:pt idx="2264">
                  <c:v>0.82758795812657482</c:v>
                </c:pt>
                <c:pt idx="2265">
                  <c:v>0.8276344336091439</c:v>
                </c:pt>
                <c:pt idx="2266">
                  <c:v>0.82761340130157823</c:v>
                </c:pt>
                <c:pt idx="2267">
                  <c:v>0.82759561941797755</c:v>
                </c:pt>
                <c:pt idx="2268">
                  <c:v>0.82762056642119364</c:v>
                </c:pt>
                <c:pt idx="2269">
                  <c:v>0.82764240634717112</c:v>
                </c:pt>
                <c:pt idx="2270">
                  <c:v>0.82762052282605525</c:v>
                </c:pt>
                <c:pt idx="2271">
                  <c:v>0.82759853068654354</c:v>
                </c:pt>
                <c:pt idx="2272">
                  <c:v>0.82759923818391712</c:v>
                </c:pt>
                <c:pt idx="2273">
                  <c:v>0.82766809114268747</c:v>
                </c:pt>
                <c:pt idx="2274">
                  <c:v>0.82762099572247205</c:v>
                </c:pt>
                <c:pt idx="2275">
                  <c:v>0.82764399572247205</c:v>
                </c:pt>
                <c:pt idx="2276">
                  <c:v>0.82766770321984562</c:v>
                </c:pt>
                <c:pt idx="2277">
                  <c:v>0.82762090077373829</c:v>
                </c:pt>
                <c:pt idx="2278">
                  <c:v>0.82764452292808666</c:v>
                </c:pt>
                <c:pt idx="2279">
                  <c:v>0.82759814645820484</c:v>
                </c:pt>
                <c:pt idx="2280">
                  <c:v>0.82762001741800972</c:v>
                </c:pt>
                <c:pt idx="2281">
                  <c:v>0.82759690325785906</c:v>
                </c:pt>
                <c:pt idx="2282">
                  <c:v>0.82759643110034298</c:v>
                </c:pt>
                <c:pt idx="2283">
                  <c:v>0.82757246979059562</c:v>
                </c:pt>
                <c:pt idx="2284">
                  <c:v>0.82761635099297814</c:v>
                </c:pt>
                <c:pt idx="2285">
                  <c:v>0.82761649729530706</c:v>
                </c:pt>
                <c:pt idx="2286">
                  <c:v>0.82764174576998883</c:v>
                </c:pt>
                <c:pt idx="2287">
                  <c:v>0.82761861794017622</c:v>
                </c:pt>
                <c:pt idx="2288">
                  <c:v>0.82757476333821722</c:v>
                </c:pt>
                <c:pt idx="2289">
                  <c:v>0.82762138697036691</c:v>
                </c:pt>
                <c:pt idx="2290">
                  <c:v>0.82764638274102598</c:v>
                </c:pt>
                <c:pt idx="2291">
                  <c:v>0.82766873620295611</c:v>
                </c:pt>
                <c:pt idx="2292">
                  <c:v>0.82766837783614022</c:v>
                </c:pt>
                <c:pt idx="2293">
                  <c:v>0.82762180481868519</c:v>
                </c:pt>
                <c:pt idx="2294">
                  <c:v>0.82764427465746782</c:v>
                </c:pt>
                <c:pt idx="2295">
                  <c:v>0.82766621359613268</c:v>
                </c:pt>
                <c:pt idx="2296">
                  <c:v>0.82764235240742356</c:v>
                </c:pt>
                <c:pt idx="2297">
                  <c:v>0.82761878825677637</c:v>
                </c:pt>
                <c:pt idx="2298">
                  <c:v>0.82761738730114154</c:v>
                </c:pt>
                <c:pt idx="2299">
                  <c:v>0.82761516838248572</c:v>
                </c:pt>
                <c:pt idx="2300">
                  <c:v>0.82763902846284387</c:v>
                </c:pt>
                <c:pt idx="2301">
                  <c:v>0.82761351250612625</c:v>
                </c:pt>
                <c:pt idx="2302">
                  <c:v>0.82763601892049121</c:v>
                </c:pt>
                <c:pt idx="2303">
                  <c:v>0.82761131538503963</c:v>
                </c:pt>
                <c:pt idx="2304">
                  <c:v>0.82760789723062689</c:v>
                </c:pt>
                <c:pt idx="2305">
                  <c:v>0.82760506834948344</c:v>
                </c:pt>
                <c:pt idx="2306">
                  <c:v>0.82765125085794433</c:v>
                </c:pt>
                <c:pt idx="2307">
                  <c:v>0.82760541230773665</c:v>
                </c:pt>
                <c:pt idx="2308">
                  <c:v>0.82760644159634389</c:v>
                </c:pt>
                <c:pt idx="2309">
                  <c:v>0.82760490616079052</c:v>
                </c:pt>
                <c:pt idx="2310">
                  <c:v>0.82760504913806654</c:v>
                </c:pt>
                <c:pt idx="2311">
                  <c:v>0.82760609283523645</c:v>
                </c:pt>
                <c:pt idx="2312">
                  <c:v>0.8276341783189689</c:v>
                </c:pt>
                <c:pt idx="2313">
                  <c:v>0.82766035817792161</c:v>
                </c:pt>
                <c:pt idx="2314">
                  <c:v>0.82759152812507142</c:v>
                </c:pt>
                <c:pt idx="2315">
                  <c:v>0.82761319256214427</c:v>
                </c:pt>
                <c:pt idx="2316">
                  <c:v>0.82763616854787303</c:v>
                </c:pt>
                <c:pt idx="2317">
                  <c:v>0.82765987567579635</c:v>
                </c:pt>
                <c:pt idx="2318">
                  <c:v>0.82761450854420415</c:v>
                </c:pt>
                <c:pt idx="2319">
                  <c:v>0.82761368245327604</c:v>
                </c:pt>
                <c:pt idx="2320">
                  <c:v>0.827614788587551</c:v>
                </c:pt>
                <c:pt idx="2321">
                  <c:v>0.82763976884129642</c:v>
                </c:pt>
                <c:pt idx="2322">
                  <c:v>0.82763908720544554</c:v>
                </c:pt>
                <c:pt idx="2323">
                  <c:v>0.82763686052833296</c:v>
                </c:pt>
                <c:pt idx="2324">
                  <c:v>0.82763678516046657</c:v>
                </c:pt>
                <c:pt idx="2325">
                  <c:v>0.82759271627731867</c:v>
                </c:pt>
                <c:pt idx="2326">
                  <c:v>0.8276401079966953</c:v>
                </c:pt>
                <c:pt idx="2327">
                  <c:v>0.82764007622396729</c:v>
                </c:pt>
                <c:pt idx="2328">
                  <c:v>0.82768524052733083</c:v>
                </c:pt>
                <c:pt idx="2329">
                  <c:v>0.82761739690684999</c:v>
                </c:pt>
                <c:pt idx="2330">
                  <c:v>0.82764248208448787</c:v>
                </c:pt>
                <c:pt idx="2331">
                  <c:v>0.8276173248640365</c:v>
                </c:pt>
                <c:pt idx="2332">
                  <c:v>0.82759438951784348</c:v>
                </c:pt>
                <c:pt idx="2333">
                  <c:v>0.82761726649088507</c:v>
                </c:pt>
                <c:pt idx="2334">
                  <c:v>0.8276634512160479</c:v>
                </c:pt>
                <c:pt idx="2335">
                  <c:v>0.8276384255199124</c:v>
                </c:pt>
                <c:pt idx="2336">
                  <c:v>0.82761326054100415</c:v>
                </c:pt>
                <c:pt idx="2337">
                  <c:v>0.82763517768209971</c:v>
                </c:pt>
                <c:pt idx="2338">
                  <c:v>0.82761399907220512</c:v>
                </c:pt>
                <c:pt idx="2339">
                  <c:v>0.82761473169220079</c:v>
                </c:pt>
                <c:pt idx="2340">
                  <c:v>0.82763711581850796</c:v>
                </c:pt>
                <c:pt idx="2341">
                  <c:v>0.82763701717527105</c:v>
                </c:pt>
                <c:pt idx="2342">
                  <c:v>0.82759031632800328</c:v>
                </c:pt>
                <c:pt idx="2343">
                  <c:v>0.82759312636718008</c:v>
                </c:pt>
                <c:pt idx="2344">
                  <c:v>0.82764036882862524</c:v>
                </c:pt>
                <c:pt idx="2345">
                  <c:v>0.82761783396658517</c:v>
                </c:pt>
                <c:pt idx="2346">
                  <c:v>0.82759514356595809</c:v>
                </c:pt>
                <c:pt idx="2347">
                  <c:v>0.82766683833663324</c:v>
                </c:pt>
                <c:pt idx="2348">
                  <c:v>0.82762102047564379</c:v>
                </c:pt>
                <c:pt idx="2349">
                  <c:v>0.82766623354645019</c:v>
                </c:pt>
                <c:pt idx="2350">
                  <c:v>0.82759602544388544</c:v>
                </c:pt>
                <c:pt idx="2351">
                  <c:v>0.82763961478051062</c:v>
                </c:pt>
                <c:pt idx="2352">
                  <c:v>0.82763890617478608</c:v>
                </c:pt>
                <c:pt idx="2353">
                  <c:v>0.82759395024140625</c:v>
                </c:pt>
                <c:pt idx="2354">
                  <c:v>0.82759387265683793</c:v>
                </c:pt>
                <c:pt idx="2355">
                  <c:v>0.82761600740417529</c:v>
                </c:pt>
                <c:pt idx="2356">
                  <c:v>0.82759189425034418</c:v>
                </c:pt>
                <c:pt idx="2357">
                  <c:v>0.82763369138343967</c:v>
                </c:pt>
                <c:pt idx="2358">
                  <c:v>0.82763482965989299</c:v>
                </c:pt>
                <c:pt idx="2359">
                  <c:v>0.82763495120905006</c:v>
                </c:pt>
                <c:pt idx="2360">
                  <c:v>0.82763849645437493</c:v>
                </c:pt>
                <c:pt idx="2361">
                  <c:v>0.82759356601306766</c:v>
                </c:pt>
                <c:pt idx="2362">
                  <c:v>0.8276410940596145</c:v>
                </c:pt>
                <c:pt idx="2363">
                  <c:v>0.82764041094596241</c:v>
                </c:pt>
                <c:pt idx="2364">
                  <c:v>0.82766370909237519</c:v>
                </c:pt>
                <c:pt idx="2365">
                  <c:v>0.82763576510811743</c:v>
                </c:pt>
                <c:pt idx="2366">
                  <c:v>0.82761199000133434</c:v>
                </c:pt>
                <c:pt idx="2367">
                  <c:v>0.82758965205631785</c:v>
                </c:pt>
                <c:pt idx="2368">
                  <c:v>0.82761093115670104</c:v>
                </c:pt>
                <c:pt idx="2369">
                  <c:v>0.82763389199496651</c:v>
                </c:pt>
                <c:pt idx="2370">
                  <c:v>0.82760959485487318</c:v>
                </c:pt>
                <c:pt idx="2371">
                  <c:v>0.82763380184908708</c:v>
                </c:pt>
                <c:pt idx="2372">
                  <c:v>0.82758995685283654</c:v>
                </c:pt>
                <c:pt idx="2373">
                  <c:v>0.82763628751087792</c:v>
                </c:pt>
                <c:pt idx="2374">
                  <c:v>0.82763721963404946</c:v>
                </c:pt>
                <c:pt idx="2375">
                  <c:v>0.82759372007385346</c:v>
                </c:pt>
                <c:pt idx="2376">
                  <c:v>0.82759361182490798</c:v>
                </c:pt>
                <c:pt idx="2377">
                  <c:v>0.8276406311383564</c:v>
                </c:pt>
                <c:pt idx="2378">
                  <c:v>0.82759654747719558</c:v>
                </c:pt>
                <c:pt idx="2379">
                  <c:v>0.82766581200362865</c:v>
                </c:pt>
                <c:pt idx="2380">
                  <c:v>0.82762011606124664</c:v>
                </c:pt>
                <c:pt idx="2381">
                  <c:v>0.82759581300994811</c:v>
                </c:pt>
                <c:pt idx="2382">
                  <c:v>0.82761809775411777</c:v>
                </c:pt>
                <c:pt idx="2383">
                  <c:v>0.82761767658074648</c:v>
                </c:pt>
                <c:pt idx="2384">
                  <c:v>0.82763988854320192</c:v>
                </c:pt>
                <c:pt idx="2385">
                  <c:v>0.82757069421233065</c:v>
                </c:pt>
                <c:pt idx="2386">
                  <c:v>0.82761515323502244</c:v>
                </c:pt>
                <c:pt idx="2387">
                  <c:v>0.82763880900935038</c:v>
                </c:pt>
                <c:pt idx="2388">
                  <c:v>0.82759483987779048</c:v>
                </c:pt>
                <c:pt idx="2389">
                  <c:v>0.82759417782280686</c:v>
                </c:pt>
                <c:pt idx="2390">
                  <c:v>0.82761809221236282</c:v>
                </c:pt>
                <c:pt idx="2391">
                  <c:v>0.82761806302578711</c:v>
                </c:pt>
                <c:pt idx="2392">
                  <c:v>0.82759659883079084</c:v>
                </c:pt>
                <c:pt idx="2393">
                  <c:v>0.82762307609725572</c:v>
                </c:pt>
                <c:pt idx="2394">
                  <c:v>0.82759948830178764</c:v>
                </c:pt>
                <c:pt idx="2395">
                  <c:v>0.82764531429068422</c:v>
                </c:pt>
                <c:pt idx="2396">
                  <c:v>0.82762370046830602</c:v>
                </c:pt>
                <c:pt idx="2397">
                  <c:v>0.82764674923574899</c:v>
                </c:pt>
                <c:pt idx="2398">
                  <c:v>0.82759593677580723</c:v>
                </c:pt>
                <c:pt idx="2399">
                  <c:v>0.82764063003000543</c:v>
                </c:pt>
                <c:pt idx="2400">
                  <c:v>0.82759303843800258</c:v>
                </c:pt>
                <c:pt idx="2401">
                  <c:v>0.82761580531484713</c:v>
                </c:pt>
                <c:pt idx="2402">
                  <c:v>0.82763865014571036</c:v>
                </c:pt>
                <c:pt idx="2403">
                  <c:v>0.82764001230906104</c:v>
                </c:pt>
                <c:pt idx="2404">
                  <c:v>0.82761945437571349</c:v>
                </c:pt>
                <c:pt idx="2405">
                  <c:v>0.82761644372500986</c:v>
                </c:pt>
                <c:pt idx="2406">
                  <c:v>0.82761647328103594</c:v>
                </c:pt>
                <c:pt idx="2407">
                  <c:v>0.8276387059327095</c:v>
                </c:pt>
                <c:pt idx="2408">
                  <c:v>0.82759444641319357</c:v>
                </c:pt>
                <c:pt idx="2409">
                  <c:v>0.82764343304962606</c:v>
                </c:pt>
                <c:pt idx="2410">
                  <c:v>0.82762441646303708</c:v>
                </c:pt>
                <c:pt idx="2411">
                  <c:v>0.82767208305345608</c:v>
                </c:pt>
                <c:pt idx="2412">
                  <c:v>0.82765039238541005</c:v>
                </c:pt>
                <c:pt idx="2413">
                  <c:v>0.82765114865022671</c:v>
                </c:pt>
                <c:pt idx="2414">
                  <c:v>0.82760398081774733</c:v>
                </c:pt>
                <c:pt idx="2415">
                  <c:v>0.8276004688229518</c:v>
                </c:pt>
                <c:pt idx="2416">
                  <c:v>0.82764286446557489</c:v>
                </c:pt>
                <c:pt idx="2417">
                  <c:v>0.82766537716059541</c:v>
                </c:pt>
                <c:pt idx="2418">
                  <c:v>0.82764368686199974</c:v>
                </c:pt>
                <c:pt idx="2419">
                  <c:v>0.82762067540903972</c:v>
                </c:pt>
                <c:pt idx="2420">
                  <c:v>0.8276192851674643</c:v>
                </c:pt>
                <c:pt idx="2421">
                  <c:v>0.82759252933545391</c:v>
                </c:pt>
                <c:pt idx="2422">
                  <c:v>0.82761559842266474</c:v>
                </c:pt>
                <c:pt idx="2423">
                  <c:v>0.8276364659553852</c:v>
                </c:pt>
                <c:pt idx="2424">
                  <c:v>0.82761078263767007</c:v>
                </c:pt>
                <c:pt idx="2425">
                  <c:v>0.82763474357796707</c:v>
                </c:pt>
                <c:pt idx="2426">
                  <c:v>0.82761118016622048</c:v>
                </c:pt>
                <c:pt idx="2427">
                  <c:v>0.82761171180523907</c:v>
                </c:pt>
                <c:pt idx="2428">
                  <c:v>0.82761103201663988</c:v>
                </c:pt>
                <c:pt idx="2429">
                  <c:v>0.82763394445691274</c:v>
                </c:pt>
                <c:pt idx="2430">
                  <c:v>0.8276581869183578</c:v>
                </c:pt>
                <c:pt idx="2431">
                  <c:v>0.82763665954735588</c:v>
                </c:pt>
                <c:pt idx="2432">
                  <c:v>0.8276139255515903</c:v>
                </c:pt>
                <c:pt idx="2433">
                  <c:v>0.82763519911021854</c:v>
                </c:pt>
                <c:pt idx="2434">
                  <c:v>0.82768068298811381</c:v>
                </c:pt>
                <c:pt idx="2435">
                  <c:v>0.82763371687551213</c:v>
                </c:pt>
                <c:pt idx="2436">
                  <c:v>0.82765658682899756</c:v>
                </c:pt>
                <c:pt idx="2437">
                  <c:v>0.82760774760324496</c:v>
                </c:pt>
                <c:pt idx="2438">
                  <c:v>0.82760716461063111</c:v>
                </c:pt>
                <c:pt idx="2439">
                  <c:v>0.827558053469439</c:v>
                </c:pt>
                <c:pt idx="2440">
                  <c:v>0.82765017686584774</c:v>
                </c:pt>
                <c:pt idx="2441">
                  <c:v>0.8276556975620637</c:v>
                </c:pt>
                <c:pt idx="2442">
                  <c:v>0.82763387278354961</c:v>
                </c:pt>
                <c:pt idx="2443">
                  <c:v>0.82760801065187684</c:v>
                </c:pt>
                <c:pt idx="2444">
                  <c:v>0.82765414734849729</c:v>
                </c:pt>
                <c:pt idx="2445">
                  <c:v>0.8276515231428343</c:v>
                </c:pt>
                <c:pt idx="2446">
                  <c:v>0.82762672835315243</c:v>
                </c:pt>
                <c:pt idx="2447">
                  <c:v>0.82762822277971959</c:v>
                </c:pt>
                <c:pt idx="2448">
                  <c:v>0.82762814778130345</c:v>
                </c:pt>
                <c:pt idx="2449">
                  <c:v>0.82758179347844119</c:v>
                </c:pt>
                <c:pt idx="2450">
                  <c:v>0.82760309696254586</c:v>
                </c:pt>
                <c:pt idx="2451">
                  <c:v>0.82760388943349439</c:v>
                </c:pt>
                <c:pt idx="2452">
                  <c:v>0.8276034582849644</c:v>
                </c:pt>
                <c:pt idx="2453">
                  <c:v>0.82764677866175251</c:v>
                </c:pt>
                <c:pt idx="2454">
                  <c:v>0.82762419687952116</c:v>
                </c:pt>
                <c:pt idx="2455">
                  <c:v>0.82762424823311642</c:v>
                </c:pt>
                <c:pt idx="2456">
                  <c:v>0.82762506989064066</c:v>
                </c:pt>
                <c:pt idx="2457">
                  <c:v>0.82762417175689895</c:v>
                </c:pt>
                <c:pt idx="2458">
                  <c:v>0.82764603680549864</c:v>
                </c:pt>
                <c:pt idx="2459">
                  <c:v>0.82764559679016081</c:v>
                </c:pt>
                <c:pt idx="2460">
                  <c:v>0.82762523318768455</c:v>
                </c:pt>
                <c:pt idx="2461">
                  <c:v>0.82764922220620629</c:v>
                </c:pt>
                <c:pt idx="2462">
                  <c:v>0.8276269788404732</c:v>
                </c:pt>
                <c:pt idx="2463">
                  <c:v>0.82760377342609215</c:v>
                </c:pt>
                <c:pt idx="2464">
                  <c:v>0.82762619966973638</c:v>
                </c:pt>
                <c:pt idx="2465">
                  <c:v>0.82762563219403629</c:v>
                </c:pt>
                <c:pt idx="2466">
                  <c:v>0.82765076133626292</c:v>
                </c:pt>
                <c:pt idx="2467">
                  <c:v>0.82765279811590808</c:v>
                </c:pt>
                <c:pt idx="2468">
                  <c:v>0.82760644824644969</c:v>
                </c:pt>
                <c:pt idx="2469">
                  <c:v>0.82765242534052952</c:v>
                </c:pt>
                <c:pt idx="2470">
                  <c:v>0.8276083675408914</c:v>
                </c:pt>
                <c:pt idx="2471">
                  <c:v>0.82763070437755692</c:v>
                </c:pt>
                <c:pt idx="2472">
                  <c:v>0.82765241314866878</c:v>
                </c:pt>
                <c:pt idx="2473">
                  <c:v>0.82762906697371363</c:v>
                </c:pt>
                <c:pt idx="2474">
                  <c:v>0.82765148730615279</c:v>
                </c:pt>
                <c:pt idx="2475">
                  <c:v>0.82760417945200004</c:v>
                </c:pt>
                <c:pt idx="2476">
                  <c:v>0.82762620558094158</c:v>
                </c:pt>
                <c:pt idx="2477">
                  <c:v>0.82765081490656012</c:v>
                </c:pt>
                <c:pt idx="2478">
                  <c:v>0.82765140122422687</c:v>
                </c:pt>
                <c:pt idx="2479">
                  <c:v>0.82763218882896528</c:v>
                </c:pt>
                <c:pt idx="2480">
                  <c:v>0.82763110486170988</c:v>
                </c:pt>
                <c:pt idx="2481">
                  <c:v>0.8276778747961886</c:v>
                </c:pt>
                <c:pt idx="2482">
                  <c:v>0.82763336072539828</c:v>
                </c:pt>
                <c:pt idx="2483">
                  <c:v>0.82760856408846462</c:v>
                </c:pt>
                <c:pt idx="2484">
                  <c:v>0.82760652620046848</c:v>
                </c:pt>
                <c:pt idx="2485">
                  <c:v>0.82756162051233295</c:v>
                </c:pt>
                <c:pt idx="2486">
                  <c:v>0.82760810412280927</c:v>
                </c:pt>
                <c:pt idx="2487">
                  <c:v>0.82760690008419802</c:v>
                </c:pt>
                <c:pt idx="2488">
                  <c:v>0.82765452344892887</c:v>
                </c:pt>
                <c:pt idx="2489">
                  <c:v>0.82760852123222683</c:v>
                </c:pt>
                <c:pt idx="2490">
                  <c:v>0.82762985796686084</c:v>
                </c:pt>
                <c:pt idx="2491">
                  <c:v>0.82765593659642445</c:v>
                </c:pt>
                <c:pt idx="2492">
                  <c:v>0.82761080443523938</c:v>
                </c:pt>
                <c:pt idx="2493">
                  <c:v>0.82758436004985336</c:v>
                </c:pt>
                <c:pt idx="2494">
                  <c:v>0.82758241932729282</c:v>
                </c:pt>
                <c:pt idx="2495">
                  <c:v>0.82765376053400641</c:v>
                </c:pt>
                <c:pt idx="2496">
                  <c:v>0.82767812897801263</c:v>
                </c:pt>
                <c:pt idx="2497">
                  <c:v>0.82763376047065051</c:v>
                </c:pt>
                <c:pt idx="2498">
                  <c:v>0.82760986713976314</c:v>
                </c:pt>
                <c:pt idx="2499">
                  <c:v>0.82760954682633081</c:v>
                </c:pt>
                <c:pt idx="2500">
                  <c:v>0.82763047421000402</c:v>
                </c:pt>
                <c:pt idx="2501">
                  <c:v>0.82763069440239811</c:v>
                </c:pt>
                <c:pt idx="2502">
                  <c:v>0.82762903667878696</c:v>
                </c:pt>
                <c:pt idx="2503">
                  <c:v>0.82762787401861215</c:v>
                </c:pt>
                <c:pt idx="2504">
                  <c:v>0.82758146725380366</c:v>
                </c:pt>
                <c:pt idx="2505">
                  <c:v>0.82760479865074577</c:v>
                </c:pt>
                <c:pt idx="2506">
                  <c:v>0.82760568643987831</c:v>
                </c:pt>
                <c:pt idx="2507">
                  <c:v>0.82763071989447057</c:v>
                </c:pt>
                <c:pt idx="2508">
                  <c:v>0.82765639693153015</c:v>
                </c:pt>
                <c:pt idx="2509">
                  <c:v>0.82763364372434767</c:v>
                </c:pt>
                <c:pt idx="2510">
                  <c:v>0.82763431760174166</c:v>
                </c:pt>
                <c:pt idx="2511">
                  <c:v>0.82761169850502736</c:v>
                </c:pt>
                <c:pt idx="2512">
                  <c:v>0.82763474099181478</c:v>
                </c:pt>
                <c:pt idx="2513">
                  <c:v>0.82765649261916452</c:v>
                </c:pt>
                <c:pt idx="2514">
                  <c:v>0.82765391791984511</c:v>
                </c:pt>
                <c:pt idx="2515">
                  <c:v>0.82765315426602204</c:v>
                </c:pt>
                <c:pt idx="2516">
                  <c:v>0.82765108164969525</c:v>
                </c:pt>
                <c:pt idx="2517">
                  <c:v>0.82762746910105534</c:v>
                </c:pt>
                <c:pt idx="2518">
                  <c:v>0.82764949449109626</c:v>
                </c:pt>
                <c:pt idx="2519">
                  <c:v>0.82758208608309913</c:v>
                </c:pt>
                <c:pt idx="2520">
                  <c:v>0.82758268828712989</c:v>
                </c:pt>
                <c:pt idx="2521">
                  <c:v>0.82762919738967866</c:v>
                </c:pt>
                <c:pt idx="2522">
                  <c:v>0.82760622177340015</c:v>
                </c:pt>
                <c:pt idx="2523">
                  <c:v>0.82760753036645351</c:v>
                </c:pt>
                <c:pt idx="2524">
                  <c:v>0.8276095109896493</c:v>
                </c:pt>
                <c:pt idx="2525">
                  <c:v>0.82765626540721426</c:v>
                </c:pt>
                <c:pt idx="2526">
                  <c:v>0.8276330533427273</c:v>
                </c:pt>
                <c:pt idx="2527">
                  <c:v>0.82768085662976687</c:v>
                </c:pt>
                <c:pt idx="2528">
                  <c:v>0.82763770176672447</c:v>
                </c:pt>
                <c:pt idx="2529">
                  <c:v>0.82763490465830902</c:v>
                </c:pt>
                <c:pt idx="2530">
                  <c:v>0.8275888991165542</c:v>
                </c:pt>
                <c:pt idx="2531">
                  <c:v>0.82768097152881814</c:v>
                </c:pt>
                <c:pt idx="2532">
                  <c:v>0.82765598573331767</c:v>
                </c:pt>
                <c:pt idx="2533">
                  <c:v>0.82763270532052058</c:v>
                </c:pt>
                <c:pt idx="2534">
                  <c:v>0.82760810153665698</c:v>
                </c:pt>
                <c:pt idx="2535">
                  <c:v>0.82760794082576528</c:v>
                </c:pt>
                <c:pt idx="2536">
                  <c:v>0.82762960193778523</c:v>
                </c:pt>
                <c:pt idx="2537">
                  <c:v>0.82760687828662882</c:v>
                </c:pt>
                <c:pt idx="2538">
                  <c:v>0.82758253496524481</c:v>
                </c:pt>
                <c:pt idx="2539">
                  <c:v>0.82769727302496399</c:v>
                </c:pt>
                <c:pt idx="2540">
                  <c:v>0.82762678303180059</c:v>
                </c:pt>
                <c:pt idx="2541">
                  <c:v>0.82760459360581506</c:v>
                </c:pt>
                <c:pt idx="2542">
                  <c:v>0.82762976486537876</c:v>
                </c:pt>
                <c:pt idx="2543">
                  <c:v>0.82760817025441757</c:v>
                </c:pt>
                <c:pt idx="2544">
                  <c:v>0.82765556788499939</c:v>
                </c:pt>
                <c:pt idx="2545">
                  <c:v>0.82763224535486513</c:v>
                </c:pt>
                <c:pt idx="2546">
                  <c:v>0.82763202146796777</c:v>
                </c:pt>
                <c:pt idx="2547">
                  <c:v>0.8276562081424137</c:v>
                </c:pt>
                <c:pt idx="2548">
                  <c:v>0.82765442258898991</c:v>
                </c:pt>
                <c:pt idx="2549">
                  <c:v>0.82765640468998702</c:v>
                </c:pt>
                <c:pt idx="2550">
                  <c:v>0.82765508464397353</c:v>
                </c:pt>
                <c:pt idx="2551">
                  <c:v>0.82768144775028785</c:v>
                </c:pt>
                <c:pt idx="2552">
                  <c:v>0.82763700867791357</c:v>
                </c:pt>
                <c:pt idx="2553">
                  <c:v>0.82763633553942029</c:v>
                </c:pt>
                <c:pt idx="2554">
                  <c:v>0.82763594798602869</c:v>
                </c:pt>
                <c:pt idx="2555">
                  <c:v>0.82763867379053124</c:v>
                </c:pt>
                <c:pt idx="2556">
                  <c:v>0.82764357898250474</c:v>
                </c:pt>
                <c:pt idx="2557">
                  <c:v>0.8276457354640554</c:v>
                </c:pt>
                <c:pt idx="2558">
                  <c:v>0.82766632775628324</c:v>
                </c:pt>
                <c:pt idx="2559">
                  <c:v>0.82764040503475711</c:v>
                </c:pt>
                <c:pt idx="2560">
                  <c:v>0.82766025547073108</c:v>
                </c:pt>
                <c:pt idx="2561">
                  <c:v>0.82765757215301594</c:v>
                </c:pt>
                <c:pt idx="2562">
                  <c:v>0.82765890476034054</c:v>
                </c:pt>
                <c:pt idx="2563">
                  <c:v>0.8276366861477793</c:v>
                </c:pt>
                <c:pt idx="2564">
                  <c:v>0.82763722258965211</c:v>
                </c:pt>
                <c:pt idx="2565">
                  <c:v>0.8276134400938624</c:v>
                </c:pt>
                <c:pt idx="2566">
                  <c:v>0.827633661088513</c:v>
                </c:pt>
                <c:pt idx="2567">
                  <c:v>0.82765649114136319</c:v>
                </c:pt>
                <c:pt idx="2568">
                  <c:v>0.8276321433865752</c:v>
                </c:pt>
                <c:pt idx="2569">
                  <c:v>0.82763202146796777</c:v>
                </c:pt>
                <c:pt idx="2570">
                  <c:v>0.82763255754039033</c:v>
                </c:pt>
                <c:pt idx="2571">
                  <c:v>0.82763724143161876</c:v>
                </c:pt>
                <c:pt idx="2572">
                  <c:v>0.82763951096496913</c:v>
                </c:pt>
                <c:pt idx="2573">
                  <c:v>0.82766239089361326</c:v>
                </c:pt>
                <c:pt idx="2574">
                  <c:v>0.8276400795490203</c:v>
                </c:pt>
                <c:pt idx="2575">
                  <c:v>0.82765886522915577</c:v>
                </c:pt>
                <c:pt idx="2576">
                  <c:v>0.82765705566146075</c:v>
                </c:pt>
                <c:pt idx="2577">
                  <c:v>0.82763104427185652</c:v>
                </c:pt>
                <c:pt idx="2578">
                  <c:v>0.82763056103083055</c:v>
                </c:pt>
                <c:pt idx="2579">
                  <c:v>0.82762983358313935</c:v>
                </c:pt>
                <c:pt idx="2580">
                  <c:v>0.82763067925493472</c:v>
                </c:pt>
                <c:pt idx="2581">
                  <c:v>0.82763157332472281</c:v>
                </c:pt>
                <c:pt idx="2582">
                  <c:v>0.82763495527300368</c:v>
                </c:pt>
                <c:pt idx="2583">
                  <c:v>0.82761239307163958</c:v>
                </c:pt>
                <c:pt idx="2584">
                  <c:v>0.82760963771111096</c:v>
                </c:pt>
                <c:pt idx="2585">
                  <c:v>0.82760648777763457</c:v>
                </c:pt>
                <c:pt idx="2586">
                  <c:v>0.82765176106884408</c:v>
                </c:pt>
                <c:pt idx="2587">
                  <c:v>0.82762979922425906</c:v>
                </c:pt>
                <c:pt idx="2588">
                  <c:v>0.82765316424118085</c:v>
                </c:pt>
                <c:pt idx="2589">
                  <c:v>0.82763100584902261</c:v>
                </c:pt>
                <c:pt idx="2590">
                  <c:v>0.82767908363765408</c:v>
                </c:pt>
                <c:pt idx="2591">
                  <c:v>0.82765611873543499</c:v>
                </c:pt>
                <c:pt idx="2592">
                  <c:v>0.82761122043630597</c:v>
                </c:pt>
                <c:pt idx="2593">
                  <c:v>0.8276114084865217</c:v>
                </c:pt>
                <c:pt idx="2594">
                  <c:v>0.82767997770744217</c:v>
                </c:pt>
                <c:pt idx="2595">
                  <c:v>0.82763492276137507</c:v>
                </c:pt>
                <c:pt idx="2596">
                  <c:v>0.82760741362015067</c:v>
                </c:pt>
                <c:pt idx="2597">
                  <c:v>0.82760406898635264</c:v>
                </c:pt>
                <c:pt idx="2598">
                  <c:v>0.82760253428969999</c:v>
                </c:pt>
                <c:pt idx="2599">
                  <c:v>0.82762600977226908</c:v>
                </c:pt>
                <c:pt idx="2600">
                  <c:v>0.82762737193561964</c:v>
                </c:pt>
                <c:pt idx="2601">
                  <c:v>0.8276291493611363</c:v>
                </c:pt>
                <c:pt idx="2602">
                  <c:v>0.82762800221787525</c:v>
                </c:pt>
                <c:pt idx="2603">
                  <c:v>0.82762783190127509</c:v>
                </c:pt>
                <c:pt idx="2604">
                  <c:v>0.82765156932412509</c:v>
                </c:pt>
                <c:pt idx="2605">
                  <c:v>0.82762894764125849</c:v>
                </c:pt>
                <c:pt idx="2606">
                  <c:v>0.82765040333889728</c:v>
                </c:pt>
                <c:pt idx="2607">
                  <c:v>0.8276020185370454</c:v>
                </c:pt>
                <c:pt idx="2608">
                  <c:v>0.82760283243611277</c:v>
                </c:pt>
                <c:pt idx="2609">
                  <c:v>0.82762456669929707</c:v>
                </c:pt>
                <c:pt idx="2610">
                  <c:v>0.82762618378337238</c:v>
                </c:pt>
                <c:pt idx="2611">
                  <c:v>0.82762484157033933</c:v>
                </c:pt>
                <c:pt idx="2612">
                  <c:v>0.82760192506611296</c:v>
                </c:pt>
                <c:pt idx="2613">
                  <c:v>0.82769334096514824</c:v>
                </c:pt>
                <c:pt idx="2614">
                  <c:v>0.82762983099698706</c:v>
                </c:pt>
                <c:pt idx="2615">
                  <c:v>0.82761043092096009</c:v>
                </c:pt>
                <c:pt idx="2616">
                  <c:v>0.82765686170003983</c:v>
                </c:pt>
                <c:pt idx="2617">
                  <c:v>0.82761114728514151</c:v>
                </c:pt>
                <c:pt idx="2618">
                  <c:v>0.82763192799703544</c:v>
                </c:pt>
                <c:pt idx="2619">
                  <c:v>0.82765370548590789</c:v>
                </c:pt>
                <c:pt idx="2620">
                  <c:v>0.82760556489072112</c:v>
                </c:pt>
                <c:pt idx="2621">
                  <c:v>0.82767310925643822</c:v>
                </c:pt>
                <c:pt idx="2622">
                  <c:v>0.8276269127088649</c:v>
                </c:pt>
                <c:pt idx="2623">
                  <c:v>0.82762884567296857</c:v>
                </c:pt>
                <c:pt idx="2624">
                  <c:v>0.82765506247695397</c:v>
                </c:pt>
                <c:pt idx="2625">
                  <c:v>0.82765500890665678</c:v>
                </c:pt>
                <c:pt idx="2626">
                  <c:v>0.82765548882262974</c:v>
                </c:pt>
                <c:pt idx="2627">
                  <c:v>0.82761015346376554</c:v>
                </c:pt>
                <c:pt idx="2628">
                  <c:v>0.82761215403727884</c:v>
                </c:pt>
                <c:pt idx="2629">
                  <c:v>0.8276099085181996</c:v>
                </c:pt>
                <c:pt idx="2630">
                  <c:v>0.82761010395742196</c:v>
                </c:pt>
                <c:pt idx="2631">
                  <c:v>0.82761099248545511</c:v>
                </c:pt>
                <c:pt idx="2632">
                  <c:v>0.82763434050766183</c:v>
                </c:pt>
                <c:pt idx="2633">
                  <c:v>0.82763467116570322</c:v>
                </c:pt>
                <c:pt idx="2634">
                  <c:v>0.82761348516680211</c:v>
                </c:pt>
                <c:pt idx="2635">
                  <c:v>0.82761219911021855</c:v>
                </c:pt>
                <c:pt idx="2636">
                  <c:v>0.82760812296477582</c:v>
                </c:pt>
                <c:pt idx="2637">
                  <c:v>0.82763131544839552</c:v>
                </c:pt>
                <c:pt idx="2638">
                  <c:v>0.82767973719528021</c:v>
                </c:pt>
                <c:pt idx="2639">
                  <c:v>0.8276350103211022</c:v>
                </c:pt>
                <c:pt idx="2640">
                  <c:v>0.82763617815358148</c:v>
                </c:pt>
                <c:pt idx="2641">
                  <c:v>0.82763460281739298</c:v>
                </c:pt>
                <c:pt idx="2642">
                  <c:v>0.82761015198596422</c:v>
                </c:pt>
                <c:pt idx="2643">
                  <c:v>0.82760956714609879</c:v>
                </c:pt>
                <c:pt idx="2644">
                  <c:v>0.82761141846168051</c:v>
                </c:pt>
                <c:pt idx="2645">
                  <c:v>0.82763518433220562</c:v>
                </c:pt>
                <c:pt idx="2646">
                  <c:v>0.82763474210016574</c:v>
                </c:pt>
                <c:pt idx="2647">
                  <c:v>0.82761314453360191</c:v>
                </c:pt>
                <c:pt idx="2648">
                  <c:v>0.8276129236023072</c:v>
                </c:pt>
                <c:pt idx="2649">
                  <c:v>0.82763438447225057</c:v>
                </c:pt>
                <c:pt idx="2650">
                  <c:v>0.82763463459012099</c:v>
                </c:pt>
                <c:pt idx="2651">
                  <c:v>0.82761030013554482</c:v>
                </c:pt>
                <c:pt idx="2652">
                  <c:v>0.82761116132425394</c:v>
                </c:pt>
                <c:pt idx="2653">
                  <c:v>0.82761301227038531</c:v>
                </c:pt>
                <c:pt idx="2654">
                  <c:v>0.82765859479151738</c:v>
                </c:pt>
                <c:pt idx="2655">
                  <c:v>0.82768225462979905</c:v>
                </c:pt>
                <c:pt idx="2656">
                  <c:v>0.82761132351294686</c:v>
                </c:pt>
                <c:pt idx="2657">
                  <c:v>0.82758772278671733</c:v>
                </c:pt>
                <c:pt idx="2658">
                  <c:v>0.82763688675930613</c:v>
                </c:pt>
                <c:pt idx="2659">
                  <c:v>0.82763876319751006</c:v>
                </c:pt>
                <c:pt idx="2660">
                  <c:v>0.82761986705172719</c:v>
                </c:pt>
                <c:pt idx="2661">
                  <c:v>0.82764365250311944</c:v>
                </c:pt>
                <c:pt idx="2662">
                  <c:v>0.82761983786515148</c:v>
                </c:pt>
                <c:pt idx="2663">
                  <c:v>0.82764076598772529</c:v>
                </c:pt>
                <c:pt idx="2664">
                  <c:v>0.82764053471182142</c:v>
                </c:pt>
                <c:pt idx="2665">
                  <c:v>0.82759305691051888</c:v>
                </c:pt>
                <c:pt idx="2666">
                  <c:v>0.82761510225087742</c:v>
                </c:pt>
                <c:pt idx="2667">
                  <c:v>0.82763668134492507</c:v>
                </c:pt>
                <c:pt idx="2668">
                  <c:v>0.82763508088611437</c:v>
                </c:pt>
                <c:pt idx="2669">
                  <c:v>0.82767931971641218</c:v>
                </c:pt>
                <c:pt idx="2670">
                  <c:v>0.82763415356579706</c:v>
                </c:pt>
                <c:pt idx="2671">
                  <c:v>0.82768060798969767</c:v>
                </c:pt>
                <c:pt idx="2672">
                  <c:v>0.82763006153399032</c:v>
                </c:pt>
                <c:pt idx="2673">
                  <c:v>0.82762923544306222</c:v>
                </c:pt>
                <c:pt idx="2674">
                  <c:v>0.82762812930878726</c:v>
                </c:pt>
                <c:pt idx="2675">
                  <c:v>0.82762965920258569</c:v>
                </c:pt>
                <c:pt idx="2676">
                  <c:v>0.82763252983161584</c:v>
                </c:pt>
                <c:pt idx="2677">
                  <c:v>0.82763110855621314</c:v>
                </c:pt>
                <c:pt idx="2678">
                  <c:v>0.82760599345309893</c:v>
                </c:pt>
                <c:pt idx="2679">
                  <c:v>0.82762675162852295</c:v>
                </c:pt>
                <c:pt idx="2680">
                  <c:v>0.82762695925960594</c:v>
                </c:pt>
                <c:pt idx="2681">
                  <c:v>0.82758132205982571</c:v>
                </c:pt>
                <c:pt idx="2682">
                  <c:v>0.82762895133576175</c:v>
                </c:pt>
                <c:pt idx="2683">
                  <c:v>0.82760889289925443</c:v>
                </c:pt>
                <c:pt idx="2684">
                  <c:v>0.8276315474632</c:v>
                </c:pt>
                <c:pt idx="2685">
                  <c:v>0.82763386465564237</c:v>
                </c:pt>
                <c:pt idx="2686">
                  <c:v>0.82763513260916</c:v>
                </c:pt>
                <c:pt idx="2687">
                  <c:v>0.82768225462979905</c:v>
                </c:pt>
                <c:pt idx="2688">
                  <c:v>0.82761546615944825</c:v>
                </c:pt>
                <c:pt idx="2689">
                  <c:v>0.82761500434654112</c:v>
                </c:pt>
                <c:pt idx="2690">
                  <c:v>0.82770372104149736</c:v>
                </c:pt>
                <c:pt idx="2691">
                  <c:v>0.82762998764392515</c:v>
                </c:pt>
                <c:pt idx="2692">
                  <c:v>0.82765436015188487</c:v>
                </c:pt>
                <c:pt idx="2693">
                  <c:v>0.82761280020589845</c:v>
                </c:pt>
                <c:pt idx="2694">
                  <c:v>0.82763828106483506</c:v>
                </c:pt>
                <c:pt idx="2695">
                  <c:v>0.8276590473681662</c:v>
                </c:pt>
                <c:pt idx="2696">
                  <c:v>0.82758805196695751</c:v>
                </c:pt>
                <c:pt idx="2697">
                  <c:v>0.82758713018839503</c:v>
                </c:pt>
                <c:pt idx="2698">
                  <c:v>0.82760903735433178</c:v>
                </c:pt>
                <c:pt idx="2699">
                  <c:v>0.82760613643037495</c:v>
                </c:pt>
                <c:pt idx="2700">
                  <c:v>0.82762983025808645</c:v>
                </c:pt>
                <c:pt idx="2701">
                  <c:v>0.82765263186326155</c:v>
                </c:pt>
                <c:pt idx="2702">
                  <c:v>0.82760812776763004</c:v>
                </c:pt>
                <c:pt idx="2703">
                  <c:v>0.82763123269152261</c:v>
                </c:pt>
                <c:pt idx="2704">
                  <c:v>0.82763200151765026</c:v>
                </c:pt>
                <c:pt idx="2705">
                  <c:v>0.82765622328987709</c:v>
                </c:pt>
                <c:pt idx="2706">
                  <c:v>0.8276353727518716</c:v>
                </c:pt>
                <c:pt idx="2707">
                  <c:v>0.82761641823293741</c:v>
                </c:pt>
                <c:pt idx="2708">
                  <c:v>0.82761723619595828</c:v>
                </c:pt>
                <c:pt idx="2709">
                  <c:v>0.8276418222462063</c:v>
                </c:pt>
                <c:pt idx="2710">
                  <c:v>0.82764258848618166</c:v>
                </c:pt>
                <c:pt idx="2711">
                  <c:v>0.82764272444390152</c:v>
                </c:pt>
                <c:pt idx="2712">
                  <c:v>0.82761669975408547</c:v>
                </c:pt>
                <c:pt idx="2713">
                  <c:v>0.82761610161400834</c:v>
                </c:pt>
                <c:pt idx="2714">
                  <c:v>0.82761514954051918</c:v>
                </c:pt>
                <c:pt idx="2715">
                  <c:v>0.82761569041579586</c:v>
                </c:pt>
                <c:pt idx="2716">
                  <c:v>0.8276391411451931</c:v>
                </c:pt>
                <c:pt idx="2717">
                  <c:v>0.82759589909187403</c:v>
                </c:pt>
                <c:pt idx="2718">
                  <c:v>0.82761887729430483</c:v>
                </c:pt>
                <c:pt idx="2719">
                  <c:v>0.82761741316266435</c:v>
                </c:pt>
                <c:pt idx="2720">
                  <c:v>0.82764159872875931</c:v>
                </c:pt>
                <c:pt idx="2721">
                  <c:v>0.82759071718160659</c:v>
                </c:pt>
                <c:pt idx="2722">
                  <c:v>0.82763373350077685</c:v>
                </c:pt>
                <c:pt idx="2723">
                  <c:v>0.82763371022540633</c:v>
                </c:pt>
                <c:pt idx="2724">
                  <c:v>0.82759074747653338</c:v>
                </c:pt>
                <c:pt idx="2725">
                  <c:v>0.8276386992826037</c:v>
                </c:pt>
                <c:pt idx="2726">
                  <c:v>0.82759655634400331</c:v>
                </c:pt>
                <c:pt idx="2727">
                  <c:v>0.82764174687833991</c:v>
                </c:pt>
                <c:pt idx="2728">
                  <c:v>0.82757270143594985</c:v>
                </c:pt>
                <c:pt idx="2729">
                  <c:v>0.8276404201822205</c:v>
                </c:pt>
                <c:pt idx="2730">
                  <c:v>0.82763648738350404</c:v>
                </c:pt>
                <c:pt idx="2731">
                  <c:v>0.82763397807689232</c:v>
                </c:pt>
                <c:pt idx="2732">
                  <c:v>0.82763113072323269</c:v>
                </c:pt>
                <c:pt idx="2733">
                  <c:v>0.82765432653190529</c:v>
                </c:pt>
                <c:pt idx="2734">
                  <c:v>0.82758541187493051</c:v>
                </c:pt>
                <c:pt idx="2735">
                  <c:v>0.82763536203781218</c:v>
                </c:pt>
                <c:pt idx="2736">
                  <c:v>0.82763659267684686</c:v>
                </c:pt>
                <c:pt idx="2737">
                  <c:v>0.82763619699554813</c:v>
                </c:pt>
                <c:pt idx="2738">
                  <c:v>0.82758837671379371</c:v>
                </c:pt>
                <c:pt idx="2739">
                  <c:v>0.82758722957053266</c:v>
                </c:pt>
                <c:pt idx="2740">
                  <c:v>0.82761295278888292</c:v>
                </c:pt>
                <c:pt idx="2741">
                  <c:v>0.82763951059551877</c:v>
                </c:pt>
                <c:pt idx="2742">
                  <c:v>0.82764253750203676</c:v>
                </c:pt>
                <c:pt idx="2743">
                  <c:v>0.82762065287256981</c:v>
                </c:pt>
                <c:pt idx="2744">
                  <c:v>0.8276195338075335</c:v>
                </c:pt>
                <c:pt idx="2745">
                  <c:v>0.82764299635934113</c:v>
                </c:pt>
                <c:pt idx="2746">
                  <c:v>0.8276665993022726</c:v>
                </c:pt>
                <c:pt idx="2747">
                  <c:v>0.82764279316166212</c:v>
                </c:pt>
                <c:pt idx="2748">
                  <c:v>0.82759465441372693</c:v>
                </c:pt>
                <c:pt idx="2749">
                  <c:v>0.82766225198029086</c:v>
                </c:pt>
                <c:pt idx="2750">
                  <c:v>0.82761365585285263</c:v>
                </c:pt>
                <c:pt idx="2751">
                  <c:v>0.82763439370850866</c:v>
                </c:pt>
                <c:pt idx="2752">
                  <c:v>0.82765675936229954</c:v>
                </c:pt>
                <c:pt idx="2753">
                  <c:v>0.82765673941198203</c:v>
                </c:pt>
                <c:pt idx="2754">
                  <c:v>0.82758539783581808</c:v>
                </c:pt>
                <c:pt idx="2755">
                  <c:v>0.82763545587819487</c:v>
                </c:pt>
                <c:pt idx="2756">
                  <c:v>0.82759399900884933</c:v>
                </c:pt>
                <c:pt idx="2757">
                  <c:v>0.82759536671395484</c:v>
                </c:pt>
                <c:pt idx="2758">
                  <c:v>0.82763953571814097</c:v>
                </c:pt>
                <c:pt idx="2759">
                  <c:v>0.82764263614527367</c:v>
                </c:pt>
                <c:pt idx="2760">
                  <c:v>0.82762161713791971</c:v>
                </c:pt>
                <c:pt idx="2761">
                  <c:v>0.82764639234673443</c:v>
                </c:pt>
                <c:pt idx="2762">
                  <c:v>0.82762211404860775</c:v>
                </c:pt>
                <c:pt idx="2763">
                  <c:v>0.82767153996147735</c:v>
                </c:pt>
                <c:pt idx="2764">
                  <c:v>0.82762321464112776</c:v>
                </c:pt>
                <c:pt idx="2765">
                  <c:v>0.82767019479284165</c:v>
                </c:pt>
                <c:pt idx="2766">
                  <c:v>0.8276422818424114</c:v>
                </c:pt>
                <c:pt idx="2767">
                  <c:v>0.82768606181540472</c:v>
                </c:pt>
                <c:pt idx="2768">
                  <c:v>0.82766098882962746</c:v>
                </c:pt>
                <c:pt idx="2769">
                  <c:v>0.82763858179740013</c:v>
                </c:pt>
                <c:pt idx="2770">
                  <c:v>0.82764064406911786</c:v>
                </c:pt>
                <c:pt idx="2771">
                  <c:v>0.82761879601523314</c:v>
                </c:pt>
                <c:pt idx="2772">
                  <c:v>0.82762134263632781</c:v>
                </c:pt>
                <c:pt idx="2773">
                  <c:v>0.82764666647887608</c:v>
                </c:pt>
                <c:pt idx="2774">
                  <c:v>0.82760063913955195</c:v>
                </c:pt>
                <c:pt idx="2775">
                  <c:v>0.82764910337322395</c:v>
                </c:pt>
                <c:pt idx="2776">
                  <c:v>0.82762628181773124</c:v>
                </c:pt>
                <c:pt idx="2777">
                  <c:v>0.82764772569295963</c:v>
                </c:pt>
                <c:pt idx="2778">
                  <c:v>0.82759910037894568</c:v>
                </c:pt>
                <c:pt idx="2779">
                  <c:v>0.82764670268500795</c:v>
                </c:pt>
                <c:pt idx="2780">
                  <c:v>0.82762241810622572</c:v>
                </c:pt>
                <c:pt idx="2781">
                  <c:v>0.82766478825677636</c:v>
                </c:pt>
                <c:pt idx="2782">
                  <c:v>0.82761790637884902</c:v>
                </c:pt>
                <c:pt idx="2783">
                  <c:v>0.8276631774533566</c:v>
                </c:pt>
                <c:pt idx="2784">
                  <c:v>0.82761423958436708</c:v>
                </c:pt>
                <c:pt idx="2785">
                  <c:v>0.82759193895383354</c:v>
                </c:pt>
                <c:pt idx="2786">
                  <c:v>0.82766267537036398</c:v>
                </c:pt>
                <c:pt idx="2787">
                  <c:v>0.82761761783814469</c:v>
                </c:pt>
                <c:pt idx="2788">
                  <c:v>0.82764018373401205</c:v>
                </c:pt>
                <c:pt idx="2789">
                  <c:v>0.82763960369700085</c:v>
                </c:pt>
                <c:pt idx="2790">
                  <c:v>0.82763897008969234</c:v>
                </c:pt>
                <c:pt idx="2791">
                  <c:v>0.82763892612510359</c:v>
                </c:pt>
                <c:pt idx="2792">
                  <c:v>0.82759734438154797</c:v>
                </c:pt>
                <c:pt idx="2793">
                  <c:v>0.82764397355545249</c:v>
                </c:pt>
                <c:pt idx="2794">
                  <c:v>0.82759811911888082</c:v>
                </c:pt>
                <c:pt idx="2795">
                  <c:v>0.82764163050148731</c:v>
                </c:pt>
                <c:pt idx="2796">
                  <c:v>0.82766246810873134</c:v>
                </c:pt>
                <c:pt idx="2797">
                  <c:v>0.82761414759123597</c:v>
                </c:pt>
                <c:pt idx="2798">
                  <c:v>0.82761367654207085</c:v>
                </c:pt>
                <c:pt idx="2799">
                  <c:v>0.82759231874876826</c:v>
                </c:pt>
                <c:pt idx="2800">
                  <c:v>0.82761670640419138</c:v>
                </c:pt>
                <c:pt idx="2801">
                  <c:v>0.82759604650255392</c:v>
                </c:pt>
                <c:pt idx="2802">
                  <c:v>0.8275962149719025</c:v>
                </c:pt>
                <c:pt idx="2803">
                  <c:v>0.8276192567197892</c:v>
                </c:pt>
                <c:pt idx="2804">
                  <c:v>0.82762033920924338</c:v>
                </c:pt>
                <c:pt idx="2805">
                  <c:v>0.82762086937046064</c:v>
                </c:pt>
                <c:pt idx="2806">
                  <c:v>0.82764611747569217</c:v>
                </c:pt>
                <c:pt idx="2807">
                  <c:v>0.82764666943447862</c:v>
                </c:pt>
                <c:pt idx="2808">
                  <c:v>0.82762527691284549</c:v>
                </c:pt>
                <c:pt idx="2809">
                  <c:v>0.8276240237373409</c:v>
                </c:pt>
                <c:pt idx="2810">
                  <c:v>0.82762344554758127</c:v>
                </c:pt>
                <c:pt idx="2811">
                  <c:v>0.82759993459778092</c:v>
                </c:pt>
                <c:pt idx="2812">
                  <c:v>0.82764555369449522</c:v>
                </c:pt>
                <c:pt idx="2813">
                  <c:v>0.82764372971823752</c:v>
                </c:pt>
                <c:pt idx="2814">
                  <c:v>0.82761811031542876</c:v>
                </c:pt>
                <c:pt idx="2815">
                  <c:v>0.82763797885446866</c:v>
                </c:pt>
                <c:pt idx="2816">
                  <c:v>0.82764227814790814</c:v>
                </c:pt>
                <c:pt idx="2817">
                  <c:v>0.82764700858987761</c:v>
                </c:pt>
                <c:pt idx="2818">
                  <c:v>0.82762674067503572</c:v>
                </c:pt>
                <c:pt idx="2819">
                  <c:v>0.82767591425333287</c:v>
                </c:pt>
                <c:pt idx="2820">
                  <c:v>0.82765404957418354</c:v>
                </c:pt>
                <c:pt idx="2821">
                  <c:v>0.82763108356361348</c:v>
                </c:pt>
                <c:pt idx="2822">
                  <c:v>0.82763047249277488</c:v>
                </c:pt>
                <c:pt idx="2823">
                  <c:v>0.82762946426283623</c:v>
                </c:pt>
                <c:pt idx="2824">
                  <c:v>0.82764881409361901</c:v>
                </c:pt>
                <c:pt idx="2825">
                  <c:v>0.82766971302961712</c:v>
                </c:pt>
                <c:pt idx="2826">
                  <c:v>0.82764536859988203</c:v>
                </c:pt>
                <c:pt idx="2827">
                  <c:v>0.8276233114371131</c:v>
                </c:pt>
                <c:pt idx="2828">
                  <c:v>0.82762513763007273</c:v>
                </c:pt>
                <c:pt idx="2829">
                  <c:v>0.82764768911737741</c:v>
                </c:pt>
                <c:pt idx="2830">
                  <c:v>0.8276224291897355</c:v>
                </c:pt>
                <c:pt idx="2831">
                  <c:v>0.82762027788048931</c:v>
                </c:pt>
                <c:pt idx="2832">
                  <c:v>0.82764420852585963</c:v>
                </c:pt>
                <c:pt idx="2833">
                  <c:v>0.82766843436204007</c:v>
                </c:pt>
                <c:pt idx="2834">
                  <c:v>0.82764440765958514</c:v>
                </c:pt>
                <c:pt idx="2835">
                  <c:v>0.82762214766858733</c:v>
                </c:pt>
                <c:pt idx="2836">
                  <c:v>0.82764204391640173</c:v>
                </c:pt>
                <c:pt idx="2837">
                  <c:v>0.8276417051304531</c:v>
                </c:pt>
                <c:pt idx="2838">
                  <c:v>0.82761606614677707</c:v>
                </c:pt>
                <c:pt idx="2839">
                  <c:v>0.82759055462346343</c:v>
                </c:pt>
                <c:pt idx="2840">
                  <c:v>0.82763383399126533</c:v>
                </c:pt>
                <c:pt idx="2841">
                  <c:v>0.82763492460862664</c:v>
                </c:pt>
                <c:pt idx="2842">
                  <c:v>0.82763543925293026</c:v>
                </c:pt>
                <c:pt idx="2843">
                  <c:v>0.82763436082742969</c:v>
                </c:pt>
                <c:pt idx="2844">
                  <c:v>0.82765427517831003</c:v>
                </c:pt>
                <c:pt idx="2845">
                  <c:v>0.82761072463396901</c:v>
                </c:pt>
                <c:pt idx="2846">
                  <c:v>0.82758793743735659</c:v>
                </c:pt>
                <c:pt idx="2847">
                  <c:v>0.82763387315299985</c:v>
                </c:pt>
                <c:pt idx="2848">
                  <c:v>0.82761329674713602</c:v>
                </c:pt>
                <c:pt idx="2849">
                  <c:v>0.82761173951401346</c:v>
                </c:pt>
                <c:pt idx="2850">
                  <c:v>0.82763374199813433</c:v>
                </c:pt>
                <c:pt idx="2851">
                  <c:v>0.82761060714876544</c:v>
                </c:pt>
                <c:pt idx="2852">
                  <c:v>0.82760923279355403</c:v>
                </c:pt>
                <c:pt idx="2853">
                  <c:v>0.82761045345743001</c:v>
                </c:pt>
                <c:pt idx="2854">
                  <c:v>0.82763592729681046</c:v>
                </c:pt>
                <c:pt idx="2855">
                  <c:v>0.82764117681648741</c:v>
                </c:pt>
                <c:pt idx="2856">
                  <c:v>0.82761856104482612</c:v>
                </c:pt>
                <c:pt idx="2857">
                  <c:v>0.82764302665426781</c:v>
                </c:pt>
                <c:pt idx="2858">
                  <c:v>0.82764364806971558</c:v>
                </c:pt>
                <c:pt idx="2859">
                  <c:v>0.82764301039845356</c:v>
                </c:pt>
                <c:pt idx="2860">
                  <c:v>0.82764367356178803</c:v>
                </c:pt>
                <c:pt idx="2861">
                  <c:v>0.8276434009074477</c:v>
                </c:pt>
                <c:pt idx="2862">
                  <c:v>0.82766791454543187</c:v>
                </c:pt>
                <c:pt idx="2863">
                  <c:v>0.82764517242175917</c:v>
                </c:pt>
                <c:pt idx="2864">
                  <c:v>0.82762039610459348</c:v>
                </c:pt>
                <c:pt idx="2865">
                  <c:v>0.8276394367054537</c:v>
                </c:pt>
                <c:pt idx="2866">
                  <c:v>0.82766158438355242</c:v>
                </c:pt>
                <c:pt idx="2867">
                  <c:v>0.82756868551091012</c:v>
                </c:pt>
                <c:pt idx="2868">
                  <c:v>0.82763820532751831</c:v>
                </c:pt>
                <c:pt idx="2869">
                  <c:v>0.8276386239147373</c:v>
                </c:pt>
                <c:pt idx="2870">
                  <c:v>0.82765920179840236</c:v>
                </c:pt>
                <c:pt idx="2871">
                  <c:v>0.82759035733698949</c:v>
                </c:pt>
                <c:pt idx="2872">
                  <c:v>0.82761531948766898</c:v>
                </c:pt>
                <c:pt idx="2873">
                  <c:v>0.82763878573397986</c:v>
                </c:pt>
                <c:pt idx="2874">
                  <c:v>0.82761863124038793</c:v>
                </c:pt>
                <c:pt idx="2875">
                  <c:v>0.82759648910404404</c:v>
                </c:pt>
                <c:pt idx="2876">
                  <c:v>0.8276419135004367</c:v>
                </c:pt>
                <c:pt idx="2877">
                  <c:v>0.82762019327636471</c:v>
                </c:pt>
                <c:pt idx="2878">
                  <c:v>0.8276232201828827</c:v>
                </c:pt>
                <c:pt idx="2879">
                  <c:v>0.82762231244343254</c:v>
                </c:pt>
                <c:pt idx="2880">
                  <c:v>0.82759658183607576</c:v>
                </c:pt>
                <c:pt idx="2881">
                  <c:v>0.82761665652839744</c:v>
                </c:pt>
                <c:pt idx="2882">
                  <c:v>0.82764013348876775</c:v>
                </c:pt>
                <c:pt idx="2883">
                  <c:v>0.82763939569646749</c:v>
                </c:pt>
                <c:pt idx="2884">
                  <c:v>0.82759323055217193</c:v>
                </c:pt>
                <c:pt idx="2885">
                  <c:v>0.82759326454160187</c:v>
                </c:pt>
                <c:pt idx="2886">
                  <c:v>0.82761816979693126</c:v>
                </c:pt>
                <c:pt idx="2887">
                  <c:v>0.82762008687467092</c:v>
                </c:pt>
                <c:pt idx="2888">
                  <c:v>0.82759916244660037</c:v>
                </c:pt>
                <c:pt idx="2889">
                  <c:v>0.82760012782030123</c:v>
                </c:pt>
                <c:pt idx="2890">
                  <c:v>0.82759944285939757</c:v>
                </c:pt>
                <c:pt idx="2891">
                  <c:v>0.8276208948625331</c:v>
                </c:pt>
                <c:pt idx="2892">
                  <c:v>0.82761944994230952</c:v>
                </c:pt>
                <c:pt idx="2893">
                  <c:v>0.8276400008561009</c:v>
                </c:pt>
                <c:pt idx="2894">
                  <c:v>0.82759313486453767</c:v>
                </c:pt>
                <c:pt idx="2895">
                  <c:v>0.82765975708224182</c:v>
                </c:pt>
                <c:pt idx="2896">
                  <c:v>0.82763794966789295</c:v>
                </c:pt>
                <c:pt idx="2897">
                  <c:v>0.82763765226038077</c:v>
                </c:pt>
                <c:pt idx="2898">
                  <c:v>0.82766101358279931</c:v>
                </c:pt>
                <c:pt idx="2899">
                  <c:v>0.82763805976408999</c:v>
                </c:pt>
                <c:pt idx="2900">
                  <c:v>0.82764136080274953</c:v>
                </c:pt>
                <c:pt idx="2901">
                  <c:v>0.82762207858137649</c:v>
                </c:pt>
                <c:pt idx="2902">
                  <c:v>0.82760185130607034</c:v>
                </c:pt>
                <c:pt idx="2903">
                  <c:v>0.82764582560993494</c:v>
                </c:pt>
                <c:pt idx="2904">
                  <c:v>0.82764556514745535</c:v>
                </c:pt>
                <c:pt idx="2905">
                  <c:v>0.82764459644870148</c:v>
                </c:pt>
                <c:pt idx="2906">
                  <c:v>0.82762392694135567</c:v>
                </c:pt>
                <c:pt idx="2907">
                  <c:v>0.82769259960836716</c:v>
                </c:pt>
                <c:pt idx="2908">
                  <c:v>0.82764835560576488</c:v>
                </c:pt>
                <c:pt idx="2909">
                  <c:v>0.8276255111443519</c:v>
                </c:pt>
                <c:pt idx="2910">
                  <c:v>0.82760350348792666</c:v>
                </c:pt>
                <c:pt idx="2911">
                  <c:v>0.82765070863488888</c:v>
                </c:pt>
                <c:pt idx="2912">
                  <c:v>0.82765220047530375</c:v>
                </c:pt>
                <c:pt idx="2913">
                  <c:v>0.82765276832045431</c:v>
                </c:pt>
                <c:pt idx="2914">
                  <c:v>0.82767544652922065</c:v>
                </c:pt>
                <c:pt idx="2915">
                  <c:v>0.82765143349642778</c:v>
                </c:pt>
                <c:pt idx="2916">
                  <c:v>0.82762913101864255</c:v>
                </c:pt>
                <c:pt idx="2917">
                  <c:v>0.82762971364180604</c:v>
                </c:pt>
                <c:pt idx="2918">
                  <c:v>0.82764988291341102</c:v>
                </c:pt>
                <c:pt idx="2919">
                  <c:v>0.82764919241075241</c:v>
                </c:pt>
                <c:pt idx="2920">
                  <c:v>0.82762278312314741</c:v>
                </c:pt>
                <c:pt idx="2921">
                  <c:v>0.82759907340907191</c:v>
                </c:pt>
                <c:pt idx="2922">
                  <c:v>0.82764377959403146</c:v>
                </c:pt>
                <c:pt idx="2923">
                  <c:v>0.82764253565478507</c:v>
                </c:pt>
                <c:pt idx="2924">
                  <c:v>0.82766434196078298</c:v>
                </c:pt>
                <c:pt idx="2925">
                  <c:v>0.82762264753487791</c:v>
                </c:pt>
                <c:pt idx="2926">
                  <c:v>0.82764318071505361</c:v>
                </c:pt>
                <c:pt idx="2927">
                  <c:v>0.8276220449613968</c:v>
                </c:pt>
                <c:pt idx="2928">
                  <c:v>0.82762286218551717</c:v>
                </c:pt>
                <c:pt idx="2929">
                  <c:v>0.82762314185941366</c:v>
                </c:pt>
                <c:pt idx="2930">
                  <c:v>0.82764684640118458</c:v>
                </c:pt>
                <c:pt idx="2931">
                  <c:v>0.82767187948632659</c:v>
                </c:pt>
                <c:pt idx="2932">
                  <c:v>0.82767028272201915</c:v>
                </c:pt>
                <c:pt idx="2933">
                  <c:v>0.82764770537319177</c:v>
                </c:pt>
                <c:pt idx="2934">
                  <c:v>0.82762454392339946</c:v>
                </c:pt>
                <c:pt idx="2935">
                  <c:v>0.82762415969506076</c:v>
                </c:pt>
                <c:pt idx="2936">
                  <c:v>0.82762315109567175</c:v>
                </c:pt>
                <c:pt idx="2937">
                  <c:v>0.82766902585201141</c:v>
                </c:pt>
                <c:pt idx="2938">
                  <c:v>0.8276712968631631</c:v>
                </c:pt>
                <c:pt idx="2939">
                  <c:v>0.82762774225486846</c:v>
                </c:pt>
                <c:pt idx="2940">
                  <c:v>0.8276730864805405</c:v>
                </c:pt>
                <c:pt idx="2941">
                  <c:v>0.82762580966021504</c:v>
                </c:pt>
                <c:pt idx="2942">
                  <c:v>0.82759783279487842</c:v>
                </c:pt>
                <c:pt idx="2943">
                  <c:v>0.82762188461995545</c:v>
                </c:pt>
                <c:pt idx="2944">
                  <c:v>0.82766719855070081</c:v>
                </c:pt>
                <c:pt idx="2945">
                  <c:v>0.82762261206764665</c:v>
                </c:pt>
                <c:pt idx="2946">
                  <c:v>0.82764738801536197</c:v>
                </c:pt>
                <c:pt idx="2947">
                  <c:v>0.82764807556241804</c:v>
                </c:pt>
                <c:pt idx="2948">
                  <c:v>0.82762554808938449</c:v>
                </c:pt>
                <c:pt idx="2949">
                  <c:v>0.827626213469421</c:v>
                </c:pt>
                <c:pt idx="2950">
                  <c:v>0.82764731153914461</c:v>
                </c:pt>
                <c:pt idx="2951">
                  <c:v>0.82764641857770749</c:v>
                </c:pt>
                <c:pt idx="2952">
                  <c:v>0.82762440759622924</c:v>
                </c:pt>
                <c:pt idx="2953">
                  <c:v>0.82765080247527156</c:v>
                </c:pt>
                <c:pt idx="2954">
                  <c:v>0.82765097426967293</c:v>
                </c:pt>
                <c:pt idx="2955">
                  <c:v>0.82767339238541004</c:v>
                </c:pt>
                <c:pt idx="2956">
                  <c:v>0.82767620501073913</c:v>
                </c:pt>
                <c:pt idx="2957">
                  <c:v>0.827629590984298</c:v>
                </c:pt>
                <c:pt idx="2958">
                  <c:v>0.82760515825593517</c:v>
                </c:pt>
                <c:pt idx="2959">
                  <c:v>0.82760451910687183</c:v>
                </c:pt>
                <c:pt idx="2960">
                  <c:v>0.82767148823843173</c:v>
                </c:pt>
                <c:pt idx="2961">
                  <c:v>0.82764753727329354</c:v>
                </c:pt>
                <c:pt idx="2962">
                  <c:v>0.82764617141543972</c:v>
                </c:pt>
                <c:pt idx="2963">
                  <c:v>0.82766798732714597</c:v>
                </c:pt>
                <c:pt idx="2964">
                  <c:v>0.82762024906336396</c:v>
                </c:pt>
                <c:pt idx="2965">
                  <c:v>0.82764415495556232</c:v>
                </c:pt>
                <c:pt idx="2966">
                  <c:v>0.82764271151314006</c:v>
                </c:pt>
                <c:pt idx="2967">
                  <c:v>0.82762176270134802</c:v>
                </c:pt>
                <c:pt idx="2968">
                  <c:v>0.82764806300110694</c:v>
                </c:pt>
                <c:pt idx="2969">
                  <c:v>0.82764830129656697</c:v>
                </c:pt>
                <c:pt idx="2970">
                  <c:v>0.82764884106349279</c:v>
                </c:pt>
                <c:pt idx="2971">
                  <c:v>0.82757976089277208</c:v>
                </c:pt>
                <c:pt idx="2972">
                  <c:v>0.8276504489113099</c:v>
                </c:pt>
                <c:pt idx="2973">
                  <c:v>0.82764993426700628</c:v>
                </c:pt>
                <c:pt idx="2974">
                  <c:v>0.82762877967138282</c:v>
                </c:pt>
                <c:pt idx="2975">
                  <c:v>0.82760693715925304</c:v>
                </c:pt>
                <c:pt idx="2976">
                  <c:v>0.82765246574063756</c:v>
                </c:pt>
                <c:pt idx="2977">
                  <c:v>0.82765298112384178</c:v>
                </c:pt>
                <c:pt idx="2978">
                  <c:v>0.82765298334054382</c:v>
                </c:pt>
                <c:pt idx="2979">
                  <c:v>0.82758583059217194</c:v>
                </c:pt>
                <c:pt idx="2980">
                  <c:v>0.82763358658956976</c:v>
                </c:pt>
                <c:pt idx="2981">
                  <c:v>0.82763170497906124</c:v>
                </c:pt>
                <c:pt idx="2982">
                  <c:v>0.82763228021321822</c:v>
                </c:pt>
                <c:pt idx="2983">
                  <c:v>0.82760701289656979</c:v>
                </c:pt>
                <c:pt idx="2984">
                  <c:v>0.82762679498423353</c:v>
                </c:pt>
                <c:pt idx="2985">
                  <c:v>0.82762389960203153</c:v>
                </c:pt>
                <c:pt idx="2986">
                  <c:v>0.82762373039378234</c:v>
                </c:pt>
                <c:pt idx="2987">
                  <c:v>0.82762360847517491</c:v>
                </c:pt>
                <c:pt idx="2988">
                  <c:v>0.82762237598888855</c:v>
                </c:pt>
                <c:pt idx="2989">
                  <c:v>0.82764502242492699</c:v>
                </c:pt>
                <c:pt idx="2990">
                  <c:v>0.82761948319283885</c:v>
                </c:pt>
                <c:pt idx="2991">
                  <c:v>0.82766650361463823</c:v>
                </c:pt>
                <c:pt idx="2992">
                  <c:v>0.82762140248728056</c:v>
                </c:pt>
                <c:pt idx="2993">
                  <c:v>0.82762343852802511</c:v>
                </c:pt>
                <c:pt idx="2994">
                  <c:v>0.82764889721994228</c:v>
                </c:pt>
                <c:pt idx="2995">
                  <c:v>0.82762858275435924</c:v>
                </c:pt>
                <c:pt idx="2996">
                  <c:v>0.82763069711857296</c:v>
                </c:pt>
                <c:pt idx="2997">
                  <c:v>0.82762952374433874</c:v>
                </c:pt>
                <c:pt idx="2998">
                  <c:v>0.82767463263015328</c:v>
                </c:pt>
                <c:pt idx="2999">
                  <c:v>0.82765081429768195</c:v>
                </c:pt>
                <c:pt idx="3000">
                  <c:v>0.82760377835896892</c:v>
                </c:pt>
                <c:pt idx="3001">
                  <c:v>0.8276054309102755</c:v>
                </c:pt>
                <c:pt idx="3002">
                  <c:v>0.82765348209848344</c:v>
                </c:pt>
                <c:pt idx="3003">
                  <c:v>0.82765439796584062</c:v>
                </c:pt>
                <c:pt idx="3004">
                  <c:v>0.82765358406677325</c:v>
                </c:pt>
                <c:pt idx="3005">
                  <c:v>0.82764983673212034</c:v>
                </c:pt>
                <c:pt idx="3006">
                  <c:v>0.82765138325118348</c:v>
                </c:pt>
                <c:pt idx="3007">
                  <c:v>0.82762812796100849</c:v>
                </c:pt>
                <c:pt idx="3008">
                  <c:v>0.82761017280520499</c:v>
                </c:pt>
                <c:pt idx="3009">
                  <c:v>0.82763447511760291</c:v>
                </c:pt>
                <c:pt idx="3010">
                  <c:v>0.8276322000424976</c:v>
                </c:pt>
                <c:pt idx="3011">
                  <c:v>0.82762957214233135</c:v>
                </c:pt>
                <c:pt idx="3012">
                  <c:v>0.82762730962853714</c:v>
                </c:pt>
                <c:pt idx="3013">
                  <c:v>0.82765174826810517</c:v>
                </c:pt>
                <c:pt idx="3014">
                  <c:v>0.8276111311593497</c:v>
                </c:pt>
                <c:pt idx="3015">
                  <c:v>0.82763993928791901</c:v>
                </c:pt>
                <c:pt idx="3016">
                  <c:v>0.82766783635198538</c:v>
                </c:pt>
                <c:pt idx="3017">
                  <c:v>0.82764633595085713</c:v>
                </c:pt>
                <c:pt idx="3018">
                  <c:v>0.82760021551005103</c:v>
                </c:pt>
                <c:pt idx="3019">
                  <c:v>0.82764552463794205</c:v>
                </c:pt>
                <c:pt idx="3020">
                  <c:v>0.82762183044078019</c:v>
                </c:pt>
                <c:pt idx="3021">
                  <c:v>0.82766936550688319</c:v>
                </c:pt>
                <c:pt idx="3022">
                  <c:v>0.82764840376432969</c:v>
                </c:pt>
                <c:pt idx="3023">
                  <c:v>0.82764727841863783</c:v>
                </c:pt>
                <c:pt idx="3024">
                  <c:v>0.82766655509825604</c:v>
                </c:pt>
                <c:pt idx="3025">
                  <c:v>0.82764127522029651</c:v>
                </c:pt>
                <c:pt idx="3026">
                  <c:v>0.82759449420230813</c:v>
                </c:pt>
                <c:pt idx="3027">
                  <c:v>0.82763994667692553</c:v>
                </c:pt>
                <c:pt idx="3028">
                  <c:v>0.82766309076255251</c:v>
                </c:pt>
                <c:pt idx="3029">
                  <c:v>0.82761624139625389</c:v>
                </c:pt>
                <c:pt idx="3030">
                  <c:v>0.82770661507592058</c:v>
                </c:pt>
                <c:pt idx="3031">
                  <c:v>0.82768198875558696</c:v>
                </c:pt>
                <c:pt idx="3032">
                  <c:v>0.8276109804236168</c:v>
                </c:pt>
                <c:pt idx="3033">
                  <c:v>0.8276355967687915</c:v>
                </c:pt>
                <c:pt idx="3034">
                  <c:v>0.82763456119952872</c:v>
                </c:pt>
                <c:pt idx="3035">
                  <c:v>0.82765781427300178</c:v>
                </c:pt>
                <c:pt idx="3036">
                  <c:v>0.82763152801235529</c:v>
                </c:pt>
                <c:pt idx="3037">
                  <c:v>0.82765379945631312</c:v>
                </c:pt>
                <c:pt idx="3038">
                  <c:v>0.82762846970255965</c:v>
                </c:pt>
                <c:pt idx="3039">
                  <c:v>0.82764885916655873</c:v>
                </c:pt>
                <c:pt idx="3040">
                  <c:v>0.82764887431402201</c:v>
                </c:pt>
                <c:pt idx="3041">
                  <c:v>0.8276287841047868</c:v>
                </c:pt>
                <c:pt idx="3042">
                  <c:v>0.82762922042562137</c:v>
                </c:pt>
                <c:pt idx="3043">
                  <c:v>0.82760523731830482</c:v>
                </c:pt>
                <c:pt idx="3044">
                  <c:v>0.82762556471464921</c:v>
                </c:pt>
                <c:pt idx="3045">
                  <c:v>0.82762516977225109</c:v>
                </c:pt>
                <c:pt idx="3046">
                  <c:v>0.82762310011152684</c:v>
                </c:pt>
                <c:pt idx="3047">
                  <c:v>0.8276235634022352</c:v>
                </c:pt>
                <c:pt idx="3048">
                  <c:v>0.8276005290433549</c:v>
                </c:pt>
                <c:pt idx="3049">
                  <c:v>0.82760105883512192</c:v>
                </c:pt>
                <c:pt idx="3050">
                  <c:v>0.827601786282813</c:v>
                </c:pt>
                <c:pt idx="3051">
                  <c:v>0.82762643403126535</c:v>
                </c:pt>
                <c:pt idx="3052">
                  <c:v>0.82764920866656677</c:v>
                </c:pt>
                <c:pt idx="3053">
                  <c:v>0.82762704103815043</c:v>
                </c:pt>
                <c:pt idx="3054">
                  <c:v>0.82762556249794716</c:v>
                </c:pt>
                <c:pt idx="3055">
                  <c:v>0.82759764843916594</c:v>
                </c:pt>
                <c:pt idx="3056">
                  <c:v>0.82763985344542101</c:v>
                </c:pt>
                <c:pt idx="3057">
                  <c:v>0.82761857212833578</c:v>
                </c:pt>
                <c:pt idx="3058">
                  <c:v>0.82762089301528152</c:v>
                </c:pt>
                <c:pt idx="3059">
                  <c:v>0.82761884921608009</c:v>
                </c:pt>
                <c:pt idx="3060">
                  <c:v>0.82762061962204048</c:v>
                </c:pt>
                <c:pt idx="3061">
                  <c:v>0.82761991027741533</c:v>
                </c:pt>
                <c:pt idx="3062">
                  <c:v>0.82759493039312026</c:v>
                </c:pt>
                <c:pt idx="3063">
                  <c:v>0.8276169029517646</c:v>
                </c:pt>
                <c:pt idx="3064">
                  <c:v>0.82761789049248502</c:v>
                </c:pt>
                <c:pt idx="3065">
                  <c:v>0.82759633430435764</c:v>
                </c:pt>
                <c:pt idx="3066">
                  <c:v>0.82761656157966368</c:v>
                </c:pt>
                <c:pt idx="3067">
                  <c:v>0.82761477898184255</c:v>
                </c:pt>
                <c:pt idx="3068">
                  <c:v>0.82764035368116184</c:v>
                </c:pt>
                <c:pt idx="3069">
                  <c:v>0.82761822743118207</c:v>
                </c:pt>
                <c:pt idx="3070">
                  <c:v>0.82764345706389719</c:v>
                </c:pt>
                <c:pt idx="3071">
                  <c:v>0.82759987548572889</c:v>
                </c:pt>
                <c:pt idx="3072">
                  <c:v>0.8276273476819207</c:v>
                </c:pt>
                <c:pt idx="3073">
                  <c:v>0.82767814425549846</c:v>
                </c:pt>
                <c:pt idx="3074">
                  <c:v>0.82763415147911767</c:v>
                </c:pt>
                <c:pt idx="3075">
                  <c:v>0.82763296739082393</c:v>
                </c:pt>
                <c:pt idx="3076">
                  <c:v>0.82765233975807651</c:v>
                </c:pt>
                <c:pt idx="3077">
                  <c:v>0.82765029632832543</c:v>
                </c:pt>
                <c:pt idx="3078">
                  <c:v>0.82762774927442462</c:v>
                </c:pt>
                <c:pt idx="3079">
                  <c:v>0.82760941432368651</c:v>
                </c:pt>
                <c:pt idx="3080">
                  <c:v>0.8276092410514837</c:v>
                </c:pt>
                <c:pt idx="3081">
                  <c:v>0.8276075075905559</c:v>
                </c:pt>
                <c:pt idx="3082">
                  <c:v>0.82762602726645684</c:v>
                </c:pt>
                <c:pt idx="3083">
                  <c:v>0.82766770728379924</c:v>
                </c:pt>
                <c:pt idx="3084">
                  <c:v>0.82761978614210585</c:v>
                </c:pt>
                <c:pt idx="3085">
                  <c:v>0.82761718410346241</c:v>
                </c:pt>
                <c:pt idx="3086">
                  <c:v>0.82766381327736693</c:v>
                </c:pt>
                <c:pt idx="3087">
                  <c:v>0.8276409148762065</c:v>
                </c:pt>
                <c:pt idx="3088">
                  <c:v>0.82764033964204953</c:v>
                </c:pt>
                <c:pt idx="3089">
                  <c:v>0.82761605949667116</c:v>
                </c:pt>
                <c:pt idx="3090">
                  <c:v>0.82766538861355554</c:v>
                </c:pt>
                <c:pt idx="3091">
                  <c:v>0.82762151332237821</c:v>
                </c:pt>
                <c:pt idx="3092">
                  <c:v>0.82761861092062006</c:v>
                </c:pt>
                <c:pt idx="3093">
                  <c:v>0.82759394506910178</c:v>
                </c:pt>
                <c:pt idx="3094">
                  <c:v>0.8275924155447536</c:v>
                </c:pt>
                <c:pt idx="3095">
                  <c:v>0.8275721594523221</c:v>
                </c:pt>
                <c:pt idx="3096">
                  <c:v>0.82761993761673935</c:v>
                </c:pt>
                <c:pt idx="3097">
                  <c:v>0.82759641004167439</c:v>
                </c:pt>
                <c:pt idx="3098">
                  <c:v>0.82759546387939042</c:v>
                </c:pt>
                <c:pt idx="3099">
                  <c:v>0.82761758200146318</c:v>
                </c:pt>
                <c:pt idx="3100">
                  <c:v>0.82761801906119836</c:v>
                </c:pt>
                <c:pt idx="3101">
                  <c:v>0.827616260108198</c:v>
                </c:pt>
                <c:pt idx="3102">
                  <c:v>0.82761688189309601</c:v>
                </c:pt>
                <c:pt idx="3103">
                  <c:v>0.8276448724280947</c:v>
                </c:pt>
                <c:pt idx="3104">
                  <c:v>0.82762475081558184</c:v>
                </c:pt>
                <c:pt idx="3105">
                  <c:v>0.82757913947732442</c:v>
                </c:pt>
                <c:pt idx="3106">
                  <c:v>0.82762380576164885</c:v>
                </c:pt>
                <c:pt idx="3107">
                  <c:v>0.82762533159149365</c:v>
                </c:pt>
                <c:pt idx="3108">
                  <c:v>0.82764838331453927</c:v>
                </c:pt>
                <c:pt idx="3109">
                  <c:v>0.82760338748052442</c:v>
                </c:pt>
                <c:pt idx="3110">
                  <c:v>0.8276296947998395</c:v>
                </c:pt>
                <c:pt idx="3111">
                  <c:v>0.8276080558548391</c:v>
                </c:pt>
                <c:pt idx="3112">
                  <c:v>0.82760815782312902</c:v>
                </c:pt>
                <c:pt idx="3113">
                  <c:v>0.82763310704304704</c:v>
                </c:pt>
                <c:pt idx="3114">
                  <c:v>0.82763740375033423</c:v>
                </c:pt>
                <c:pt idx="3115">
                  <c:v>0.82763919706221489</c:v>
                </c:pt>
                <c:pt idx="3116">
                  <c:v>0.82763624847916595</c:v>
                </c:pt>
                <c:pt idx="3117">
                  <c:v>0.8276301141259591</c:v>
                </c:pt>
                <c:pt idx="3118">
                  <c:v>0.82762686776594774</c:v>
                </c:pt>
                <c:pt idx="3119">
                  <c:v>0.82762660730346815</c:v>
                </c:pt>
                <c:pt idx="3120">
                  <c:v>0.82762952004983548</c:v>
                </c:pt>
                <c:pt idx="3121">
                  <c:v>0.82760957946798208</c:v>
                </c:pt>
                <c:pt idx="3122">
                  <c:v>0.82760989608691116</c:v>
                </c:pt>
                <c:pt idx="3123">
                  <c:v>0.82763218009217998</c:v>
                </c:pt>
                <c:pt idx="3124">
                  <c:v>0.82763209179355224</c:v>
                </c:pt>
                <c:pt idx="3125">
                  <c:v>0.82765748213715906</c:v>
                </c:pt>
                <c:pt idx="3126">
                  <c:v>0.82761239024605948</c:v>
                </c:pt>
                <c:pt idx="3127">
                  <c:v>0.82763554430684527</c:v>
                </c:pt>
                <c:pt idx="3128">
                  <c:v>0.82763427893947994</c:v>
                </c:pt>
                <c:pt idx="3129">
                  <c:v>0.82768067277352708</c:v>
                </c:pt>
                <c:pt idx="3130">
                  <c:v>0.82763677605423092</c:v>
                </c:pt>
                <c:pt idx="3131">
                  <c:v>0.82764135834661978</c:v>
                </c:pt>
                <c:pt idx="3132">
                  <c:v>0.82768697264047986</c:v>
                </c:pt>
                <c:pt idx="3133">
                  <c:v>0.82763920666792334</c:v>
                </c:pt>
                <c:pt idx="3134">
                  <c:v>0.82765944354893783</c:v>
                </c:pt>
                <c:pt idx="3135">
                  <c:v>0.82770266158798589</c:v>
                </c:pt>
                <c:pt idx="3136">
                  <c:v>0.82763308930943147</c:v>
                </c:pt>
                <c:pt idx="3137">
                  <c:v>0.82770083576447662</c:v>
                </c:pt>
                <c:pt idx="3138">
                  <c:v>0.82760947269683793</c:v>
                </c:pt>
                <c:pt idx="3139">
                  <c:v>0.82763350715774975</c:v>
                </c:pt>
                <c:pt idx="3140">
                  <c:v>0.8276107779648384</c:v>
                </c:pt>
                <c:pt idx="3141">
                  <c:v>0.82763498680630387</c:v>
                </c:pt>
                <c:pt idx="3142">
                  <c:v>0.82765736280470392</c:v>
                </c:pt>
                <c:pt idx="3143">
                  <c:v>0.82763219930359699</c:v>
                </c:pt>
                <c:pt idx="3144">
                  <c:v>0.8276766882517651</c:v>
                </c:pt>
                <c:pt idx="3145">
                  <c:v>0.82770019365981062</c:v>
                </c:pt>
                <c:pt idx="3146">
                  <c:v>0.82761032280203717</c:v>
                </c:pt>
                <c:pt idx="3147">
                  <c:v>0.82763328364030275</c:v>
                </c:pt>
                <c:pt idx="3148">
                  <c:v>0.82763222479566945</c:v>
                </c:pt>
                <c:pt idx="3149">
                  <c:v>0.82768006170268849</c:v>
                </c:pt>
                <c:pt idx="3150">
                  <c:v>0.82765606677296155</c:v>
                </c:pt>
                <c:pt idx="3151">
                  <c:v>0.8276351397587387</c:v>
                </c:pt>
                <c:pt idx="3152">
                  <c:v>0.82765589017570584</c:v>
                </c:pt>
                <c:pt idx="3153">
                  <c:v>0.82765725160015591</c:v>
                </c:pt>
                <c:pt idx="3154">
                  <c:v>0.82761319232271646</c:v>
                </c:pt>
                <c:pt idx="3155">
                  <c:v>0.82761421052781392</c:v>
                </c:pt>
                <c:pt idx="3156">
                  <c:v>0.82763811531166143</c:v>
                </c:pt>
                <c:pt idx="3157">
                  <c:v>0.8276175714174262</c:v>
                </c:pt>
                <c:pt idx="3158">
                  <c:v>0.82769041333136251</c:v>
                </c:pt>
                <c:pt idx="3159">
                  <c:v>0.82764636846248574</c:v>
                </c:pt>
                <c:pt idx="3160">
                  <c:v>0.82766476695867996</c:v>
                </c:pt>
                <c:pt idx="3161">
                  <c:v>0.82761515964570043</c:v>
                </c:pt>
                <c:pt idx="3162">
                  <c:v>0.82766114265098545</c:v>
                </c:pt>
                <c:pt idx="3163">
                  <c:v>0.82764036452524381</c:v>
                </c:pt>
                <c:pt idx="3164">
                  <c:v>0.82768512428050067</c:v>
                </c:pt>
                <c:pt idx="3165">
                  <c:v>0.82766130668693005</c:v>
                </c:pt>
                <c:pt idx="3166">
                  <c:v>0.82763676164566824</c:v>
                </c:pt>
                <c:pt idx="3167">
                  <c:v>0.82763395382319338</c:v>
                </c:pt>
                <c:pt idx="3168">
                  <c:v>0.82763488262131202</c:v>
                </c:pt>
                <c:pt idx="3169">
                  <c:v>0.8276119439500661</c:v>
                </c:pt>
                <c:pt idx="3170">
                  <c:v>0.8276109763596633</c:v>
                </c:pt>
                <c:pt idx="3171">
                  <c:v>0.82763292194843385</c:v>
                </c:pt>
                <c:pt idx="3172">
                  <c:v>0.82761204702670699</c:v>
                </c:pt>
                <c:pt idx="3173">
                  <c:v>0.82763721385286682</c:v>
                </c:pt>
                <c:pt idx="3174">
                  <c:v>0.82763758515044406</c:v>
                </c:pt>
                <c:pt idx="3175">
                  <c:v>0.82763606781795673</c:v>
                </c:pt>
                <c:pt idx="3176">
                  <c:v>0.82763373252244832</c:v>
                </c:pt>
                <c:pt idx="3177">
                  <c:v>0.82767620390238816</c:v>
                </c:pt>
                <c:pt idx="3178">
                  <c:v>0.82765312779562106</c:v>
                </c:pt>
                <c:pt idx="3179">
                  <c:v>0.82765052612642798</c:v>
                </c:pt>
                <c:pt idx="3180">
                  <c:v>0.82766965613426691</c:v>
                </c:pt>
                <c:pt idx="3181">
                  <c:v>0.82764788899000352</c:v>
                </c:pt>
                <c:pt idx="3182">
                  <c:v>0.8276496010228126</c:v>
                </c:pt>
                <c:pt idx="3183">
                  <c:v>0.82762597184890807</c:v>
                </c:pt>
                <c:pt idx="3184">
                  <c:v>0.82767505823692833</c:v>
                </c:pt>
                <c:pt idx="3185">
                  <c:v>0.82763142863021766</c:v>
                </c:pt>
                <c:pt idx="3186">
                  <c:v>0.8276346040557665</c:v>
                </c:pt>
                <c:pt idx="3187">
                  <c:v>0.82765897656372622</c:v>
                </c:pt>
                <c:pt idx="3188">
                  <c:v>0.82765663646536369</c:v>
                </c:pt>
                <c:pt idx="3189">
                  <c:v>0.82760932196110504</c:v>
                </c:pt>
                <c:pt idx="3190">
                  <c:v>0.82765583993046166</c:v>
                </c:pt>
                <c:pt idx="3191">
                  <c:v>0.82763336639717566</c:v>
                </c:pt>
                <c:pt idx="3192">
                  <c:v>0.82766206406009757</c:v>
                </c:pt>
                <c:pt idx="3193">
                  <c:v>0.82768977676845146</c:v>
                </c:pt>
                <c:pt idx="3194">
                  <c:v>0.82764474361995366</c:v>
                </c:pt>
                <c:pt idx="3195">
                  <c:v>0.82764134837146097</c:v>
                </c:pt>
                <c:pt idx="3196">
                  <c:v>0.82766295997713724</c:v>
                </c:pt>
                <c:pt idx="3197">
                  <c:v>0.82768597253844833</c:v>
                </c:pt>
                <c:pt idx="3198">
                  <c:v>0.82768315474081466</c:v>
                </c:pt>
                <c:pt idx="3199">
                  <c:v>0.82763306935911385</c:v>
                </c:pt>
                <c:pt idx="3200">
                  <c:v>0.82762771713224637</c:v>
                </c:pt>
                <c:pt idx="3201">
                  <c:v>0.82762526398208414</c:v>
                </c:pt>
                <c:pt idx="3202">
                  <c:v>0.82762396536418947</c:v>
                </c:pt>
                <c:pt idx="3203">
                  <c:v>0.82762059930227261</c:v>
                </c:pt>
                <c:pt idx="3204">
                  <c:v>0.82766451227738302</c:v>
                </c:pt>
                <c:pt idx="3205">
                  <c:v>0.82764113654640192</c:v>
                </c:pt>
                <c:pt idx="3206">
                  <c:v>0.82764491085092862</c:v>
                </c:pt>
                <c:pt idx="3207">
                  <c:v>0.82762271846934043</c:v>
                </c:pt>
                <c:pt idx="3208">
                  <c:v>0.82764723321567557</c:v>
                </c:pt>
                <c:pt idx="3209">
                  <c:v>0.82760053052115623</c:v>
                </c:pt>
                <c:pt idx="3210">
                  <c:v>0.82767026757455586</c:v>
                </c:pt>
                <c:pt idx="3211">
                  <c:v>0.82766831355178361</c:v>
                </c:pt>
                <c:pt idx="3212">
                  <c:v>0.82761882224620631</c:v>
                </c:pt>
                <c:pt idx="3213">
                  <c:v>0.82764261508660508</c:v>
                </c:pt>
                <c:pt idx="3214">
                  <c:v>0.82764452957819257</c:v>
                </c:pt>
                <c:pt idx="3215">
                  <c:v>0.82762149854436518</c:v>
                </c:pt>
                <c:pt idx="3216">
                  <c:v>0.82762589721994229</c:v>
                </c:pt>
                <c:pt idx="3217">
                  <c:v>0.82764994867556896</c:v>
                </c:pt>
                <c:pt idx="3218">
                  <c:v>0.82762785345941647</c:v>
                </c:pt>
                <c:pt idx="3219">
                  <c:v>0.82765139359579254</c:v>
                </c:pt>
                <c:pt idx="3220">
                  <c:v>0.82765420991562488</c:v>
                </c:pt>
                <c:pt idx="3221">
                  <c:v>0.82763106139659404</c:v>
                </c:pt>
                <c:pt idx="3222">
                  <c:v>0.8276286208077428</c:v>
                </c:pt>
                <c:pt idx="3223">
                  <c:v>0.82767316591236051</c:v>
                </c:pt>
                <c:pt idx="3224">
                  <c:v>0.82765001887113088</c:v>
                </c:pt>
                <c:pt idx="3225">
                  <c:v>0.82765007872208363</c:v>
                </c:pt>
                <c:pt idx="3226">
                  <c:v>0.82762822623479504</c:v>
                </c:pt>
                <c:pt idx="3227">
                  <c:v>0.82762600990229152</c:v>
                </c:pt>
                <c:pt idx="3228">
                  <c:v>0.82763007459477422</c:v>
                </c:pt>
                <c:pt idx="3229">
                  <c:v>0.82765275206463995</c:v>
                </c:pt>
                <c:pt idx="3230">
                  <c:v>0.82760567696419229</c:v>
                </c:pt>
                <c:pt idx="3231">
                  <c:v>0.82760297702121255</c:v>
                </c:pt>
                <c:pt idx="3232">
                  <c:v>0.82762179816857928</c:v>
                </c:pt>
                <c:pt idx="3233">
                  <c:v>0.82764253011303024</c:v>
                </c:pt>
                <c:pt idx="3234">
                  <c:v>0.82759599256280647</c:v>
                </c:pt>
                <c:pt idx="3235">
                  <c:v>0.82764298564528171</c:v>
                </c:pt>
                <c:pt idx="3236">
                  <c:v>0.82762245911521182</c:v>
                </c:pt>
                <c:pt idx="3237">
                  <c:v>0.82762267302695036</c:v>
                </c:pt>
                <c:pt idx="3238">
                  <c:v>0.82762623083358633</c:v>
                </c:pt>
                <c:pt idx="3239">
                  <c:v>0.8275999708039129</c:v>
                </c:pt>
                <c:pt idx="3240">
                  <c:v>0.82766630854486634</c:v>
                </c:pt>
                <c:pt idx="3241">
                  <c:v>0.82761885512728528</c:v>
                </c:pt>
                <c:pt idx="3242">
                  <c:v>0.82764430310514292</c:v>
                </c:pt>
                <c:pt idx="3243">
                  <c:v>0.82762541693451896</c:v>
                </c:pt>
                <c:pt idx="3244">
                  <c:v>0.82764972811372461</c:v>
                </c:pt>
                <c:pt idx="3245">
                  <c:v>0.82764914918506427</c:v>
                </c:pt>
                <c:pt idx="3246">
                  <c:v>0.82764926593136723</c:v>
                </c:pt>
                <c:pt idx="3247">
                  <c:v>0.82764766547255653</c:v>
                </c:pt>
                <c:pt idx="3248">
                  <c:v>0.82762444010785796</c:v>
                </c:pt>
                <c:pt idx="3249">
                  <c:v>0.8276471342029883</c:v>
                </c:pt>
                <c:pt idx="3250">
                  <c:v>0.82759666828745204</c:v>
                </c:pt>
                <c:pt idx="3251">
                  <c:v>0.8276182706568701</c:v>
                </c:pt>
                <c:pt idx="3252">
                  <c:v>0.82761952420182505</c:v>
                </c:pt>
                <c:pt idx="3253">
                  <c:v>0.82764744971356641</c:v>
                </c:pt>
                <c:pt idx="3254">
                  <c:v>0.82765042785264131</c:v>
                </c:pt>
                <c:pt idx="3255">
                  <c:v>0.82764902874425816</c:v>
                </c:pt>
                <c:pt idx="3256">
                  <c:v>0.82764981567345175</c:v>
                </c:pt>
                <c:pt idx="3257">
                  <c:v>0.82757658879227614</c:v>
                </c:pt>
                <c:pt idx="3258">
                  <c:v>0.82764390114318864</c:v>
                </c:pt>
                <c:pt idx="3259">
                  <c:v>0.82759577569546527</c:v>
                </c:pt>
                <c:pt idx="3260">
                  <c:v>0.82766377965738736</c:v>
                </c:pt>
                <c:pt idx="3261">
                  <c:v>0.82757177596288412</c:v>
                </c:pt>
                <c:pt idx="3262">
                  <c:v>0.82763944926676469</c:v>
                </c:pt>
                <c:pt idx="3263">
                  <c:v>0.82763828771494097</c:v>
                </c:pt>
                <c:pt idx="3264">
                  <c:v>0.82761416901935492</c:v>
                </c:pt>
                <c:pt idx="3265">
                  <c:v>0.82763899853736744</c:v>
                </c:pt>
                <c:pt idx="3266">
                  <c:v>0.8276005316295072</c:v>
                </c:pt>
                <c:pt idx="3267">
                  <c:v>0.82769479857670536</c:v>
                </c:pt>
                <c:pt idx="3268">
                  <c:v>0.82762583145778423</c:v>
                </c:pt>
                <c:pt idx="3269">
                  <c:v>0.82762469724528454</c:v>
                </c:pt>
                <c:pt idx="3270">
                  <c:v>0.82759999555708474</c:v>
                </c:pt>
                <c:pt idx="3271">
                  <c:v>0.82764320140427194</c:v>
                </c:pt>
                <c:pt idx="3272">
                  <c:v>0.82761894490371446</c:v>
                </c:pt>
                <c:pt idx="3273">
                  <c:v>0.82761941816958151</c:v>
                </c:pt>
                <c:pt idx="3274">
                  <c:v>0.82759690879961401</c:v>
                </c:pt>
                <c:pt idx="3275">
                  <c:v>0.82762057270184919</c:v>
                </c:pt>
                <c:pt idx="3276">
                  <c:v>0.82759798537786289</c:v>
                </c:pt>
                <c:pt idx="3277">
                  <c:v>0.82764477969606298</c:v>
                </c:pt>
                <c:pt idx="3278">
                  <c:v>0.82759840507343285</c:v>
                </c:pt>
                <c:pt idx="3279">
                  <c:v>0.82764529840432022</c:v>
                </c:pt>
                <c:pt idx="3280">
                  <c:v>0.82761982308713844</c:v>
                </c:pt>
                <c:pt idx="3281">
                  <c:v>0.82759594675096604</c:v>
                </c:pt>
                <c:pt idx="3282">
                  <c:v>0.82762077146612434</c:v>
                </c:pt>
                <c:pt idx="3283">
                  <c:v>0.82759578419282276</c:v>
                </c:pt>
                <c:pt idx="3284">
                  <c:v>0.82759659181123457</c:v>
                </c:pt>
                <c:pt idx="3285">
                  <c:v>0.82759557397558747</c:v>
                </c:pt>
                <c:pt idx="3286">
                  <c:v>0.82763944409446022</c:v>
                </c:pt>
                <c:pt idx="3287">
                  <c:v>0.82763666065570685</c:v>
                </c:pt>
                <c:pt idx="3288">
                  <c:v>0.82761271042946927</c:v>
                </c:pt>
                <c:pt idx="3289">
                  <c:v>0.82758895527300369</c:v>
                </c:pt>
                <c:pt idx="3290">
                  <c:v>0.82761268345959549</c:v>
                </c:pt>
                <c:pt idx="3291">
                  <c:v>0.82758882374868781</c:v>
                </c:pt>
                <c:pt idx="3292">
                  <c:v>0.82761282422016957</c:v>
                </c:pt>
                <c:pt idx="3293">
                  <c:v>0.82763843697287243</c:v>
                </c:pt>
                <c:pt idx="3294">
                  <c:v>0.82761665061719225</c:v>
                </c:pt>
                <c:pt idx="3295">
                  <c:v>0.82761657451042514</c:v>
                </c:pt>
                <c:pt idx="3296">
                  <c:v>0.82761325315199763</c:v>
                </c:pt>
                <c:pt idx="3297">
                  <c:v>0.82761227115303215</c:v>
                </c:pt>
                <c:pt idx="3298">
                  <c:v>0.82761190244160709</c:v>
                </c:pt>
                <c:pt idx="3299">
                  <c:v>0.82763254793468177</c:v>
                </c:pt>
                <c:pt idx="3300">
                  <c:v>0.82763399100765378</c:v>
                </c:pt>
                <c:pt idx="3301">
                  <c:v>0.82763665954735588</c:v>
                </c:pt>
                <c:pt idx="3302">
                  <c:v>0.82761635579583237</c:v>
                </c:pt>
                <c:pt idx="3303">
                  <c:v>0.82759593603690662</c:v>
                </c:pt>
                <c:pt idx="3304">
                  <c:v>0.82764451960303376</c:v>
                </c:pt>
                <c:pt idx="3305">
                  <c:v>0.82759914471298479</c:v>
                </c:pt>
                <c:pt idx="3306">
                  <c:v>0.8276473510703295</c:v>
                </c:pt>
                <c:pt idx="3307">
                  <c:v>0.82762727416130588</c:v>
                </c:pt>
                <c:pt idx="3308">
                  <c:v>0.82762677207831337</c:v>
                </c:pt>
                <c:pt idx="3309">
                  <c:v>0.82762590202279651</c:v>
                </c:pt>
                <c:pt idx="3310">
                  <c:v>0.82762578010418897</c:v>
                </c:pt>
                <c:pt idx="3311">
                  <c:v>0.82762346919240215</c:v>
                </c:pt>
                <c:pt idx="3312">
                  <c:v>0.82759982487103423</c:v>
                </c:pt>
                <c:pt idx="3313">
                  <c:v>0.82762057787415377</c:v>
                </c:pt>
                <c:pt idx="3314">
                  <c:v>0.82759617581016798</c:v>
                </c:pt>
                <c:pt idx="3315">
                  <c:v>0.82763998718643883</c:v>
                </c:pt>
                <c:pt idx="3316">
                  <c:v>0.82759291836664683</c:v>
                </c:pt>
                <c:pt idx="3317">
                  <c:v>0.82759124217051938</c:v>
                </c:pt>
                <c:pt idx="3318">
                  <c:v>0.82763930185608481</c:v>
                </c:pt>
                <c:pt idx="3319">
                  <c:v>0.82762197328803366</c:v>
                </c:pt>
                <c:pt idx="3320">
                  <c:v>0.82762506300110694</c:v>
                </c:pt>
                <c:pt idx="3321">
                  <c:v>0.82762440094612344</c:v>
                </c:pt>
                <c:pt idx="3322">
                  <c:v>0.82762128906603061</c:v>
                </c:pt>
                <c:pt idx="3323">
                  <c:v>0.82757374550257012</c:v>
                </c:pt>
                <c:pt idx="3324">
                  <c:v>0.82757308492538784</c:v>
                </c:pt>
                <c:pt idx="3325">
                  <c:v>0.82764540185041136</c:v>
                </c:pt>
                <c:pt idx="3326">
                  <c:v>0.82766694473832703</c:v>
                </c:pt>
                <c:pt idx="3327">
                  <c:v>0.82762063329170255</c:v>
                </c:pt>
                <c:pt idx="3328">
                  <c:v>0.82764424362364053</c:v>
                </c:pt>
                <c:pt idx="3329">
                  <c:v>0.82762257770876635</c:v>
                </c:pt>
                <c:pt idx="3330">
                  <c:v>0.82765251376917992</c:v>
                </c:pt>
                <c:pt idx="3331">
                  <c:v>0.82763228316882087</c:v>
                </c:pt>
                <c:pt idx="3332">
                  <c:v>0.82760966924441115</c:v>
                </c:pt>
                <c:pt idx="3333">
                  <c:v>0.82763162517779088</c:v>
                </c:pt>
                <c:pt idx="3334">
                  <c:v>0.82765236377234763</c:v>
                </c:pt>
                <c:pt idx="3335">
                  <c:v>0.82763072076339372</c:v>
                </c:pt>
                <c:pt idx="3336">
                  <c:v>0.82763601978941437</c:v>
                </c:pt>
                <c:pt idx="3337">
                  <c:v>0.82763350457159746</c:v>
                </c:pt>
                <c:pt idx="3338">
                  <c:v>0.82763172603772983</c:v>
                </c:pt>
                <c:pt idx="3339">
                  <c:v>0.82765306646686709</c:v>
                </c:pt>
                <c:pt idx="3340">
                  <c:v>0.82765397642301908</c:v>
                </c:pt>
                <c:pt idx="3341">
                  <c:v>0.82758164915338639</c:v>
                </c:pt>
                <c:pt idx="3342">
                  <c:v>0.82762664461795099</c:v>
                </c:pt>
                <c:pt idx="3343">
                  <c:v>0.82762554698103352</c:v>
                </c:pt>
                <c:pt idx="3344">
                  <c:v>0.8276007961559404</c:v>
                </c:pt>
                <c:pt idx="3345">
                  <c:v>0.827646302200855</c:v>
                </c:pt>
                <c:pt idx="3346">
                  <c:v>0.82764541847567608</c:v>
                </c:pt>
                <c:pt idx="3347">
                  <c:v>0.82760095465013006</c:v>
                </c:pt>
                <c:pt idx="3348">
                  <c:v>0.82759946502641712</c:v>
                </c:pt>
                <c:pt idx="3349">
                  <c:v>0.82764333218968722</c:v>
                </c:pt>
                <c:pt idx="3350">
                  <c:v>0.82761672931011154</c:v>
                </c:pt>
                <c:pt idx="3351">
                  <c:v>0.82757045702522158</c:v>
                </c:pt>
                <c:pt idx="3352">
                  <c:v>0.82761890906703284</c:v>
                </c:pt>
                <c:pt idx="3353">
                  <c:v>0.82762469613693357</c:v>
                </c:pt>
                <c:pt idx="3354">
                  <c:v>0.82762703992979947</c:v>
                </c:pt>
                <c:pt idx="3355">
                  <c:v>0.82762951339972957</c:v>
                </c:pt>
                <c:pt idx="3356">
                  <c:v>0.82763525354943901</c:v>
                </c:pt>
                <c:pt idx="3357">
                  <c:v>0.82766048650720714</c:v>
                </c:pt>
                <c:pt idx="3358">
                  <c:v>0.82763855791315144</c:v>
                </c:pt>
                <c:pt idx="3359">
                  <c:v>0.82766127934760592</c:v>
                </c:pt>
                <c:pt idx="3360">
                  <c:v>0.82758875700820134</c:v>
                </c:pt>
                <c:pt idx="3361">
                  <c:v>0.82765452690400432</c:v>
                </c:pt>
                <c:pt idx="3362">
                  <c:v>0.82765401078189937</c:v>
                </c:pt>
                <c:pt idx="3363">
                  <c:v>0.82763001031041761</c:v>
                </c:pt>
                <c:pt idx="3364">
                  <c:v>0.82762752612642798</c:v>
                </c:pt>
                <c:pt idx="3365">
                  <c:v>0.82762638600272309</c:v>
                </c:pt>
                <c:pt idx="3366">
                  <c:v>0.82765315107099158</c:v>
                </c:pt>
                <c:pt idx="3367">
                  <c:v>0.8276533509436178</c:v>
                </c:pt>
                <c:pt idx="3368">
                  <c:v>0.82762911845733145</c:v>
                </c:pt>
                <c:pt idx="3369">
                  <c:v>0.82765324601972534</c:v>
                </c:pt>
                <c:pt idx="3370">
                  <c:v>0.82763255397590951</c:v>
                </c:pt>
                <c:pt idx="3371">
                  <c:v>0.82763562263031432</c:v>
                </c:pt>
                <c:pt idx="3372">
                  <c:v>0.82763282478299827</c:v>
                </c:pt>
                <c:pt idx="3373">
                  <c:v>0.82760444004450207</c:v>
                </c:pt>
                <c:pt idx="3374">
                  <c:v>0.82760425790549152</c:v>
                </c:pt>
                <c:pt idx="3375">
                  <c:v>0.8276061498606091</c:v>
                </c:pt>
                <c:pt idx="3376">
                  <c:v>0.82760574826810518</c:v>
                </c:pt>
                <c:pt idx="3377">
                  <c:v>0.82760420137959179</c:v>
                </c:pt>
                <c:pt idx="3378">
                  <c:v>0.82760720574963986</c:v>
                </c:pt>
                <c:pt idx="3379">
                  <c:v>0.82762930170469295</c:v>
                </c:pt>
                <c:pt idx="3380">
                  <c:v>0.82762873903184708</c:v>
                </c:pt>
                <c:pt idx="3381">
                  <c:v>0.82762914173270197</c:v>
                </c:pt>
                <c:pt idx="3382">
                  <c:v>0.82762807402126093</c:v>
                </c:pt>
                <c:pt idx="3383">
                  <c:v>0.82757874859887981</c:v>
                </c:pt>
                <c:pt idx="3384">
                  <c:v>0.82760210290174208</c:v>
                </c:pt>
                <c:pt idx="3385">
                  <c:v>0.82760051463479223</c:v>
                </c:pt>
                <c:pt idx="3386">
                  <c:v>0.82762455131240598</c:v>
                </c:pt>
                <c:pt idx="3387">
                  <c:v>0.8276231348398575</c:v>
                </c:pt>
                <c:pt idx="3388">
                  <c:v>0.82757466838948346</c:v>
                </c:pt>
                <c:pt idx="3389">
                  <c:v>0.82759563050148732</c:v>
                </c:pt>
                <c:pt idx="3390">
                  <c:v>0.82759509479851512</c:v>
                </c:pt>
                <c:pt idx="3391">
                  <c:v>0.827596350560172</c:v>
                </c:pt>
                <c:pt idx="3392">
                  <c:v>0.82759954704438932</c:v>
                </c:pt>
                <c:pt idx="3393">
                  <c:v>0.82759950714375419</c:v>
                </c:pt>
                <c:pt idx="3394">
                  <c:v>0.8276034997934234</c:v>
                </c:pt>
                <c:pt idx="3395">
                  <c:v>0.82765401669310457</c:v>
                </c:pt>
                <c:pt idx="3396">
                  <c:v>0.8276096973226359</c:v>
                </c:pt>
                <c:pt idx="3397">
                  <c:v>0.82761405683647848</c:v>
                </c:pt>
                <c:pt idx="3398">
                  <c:v>0.82764089801151408</c:v>
                </c:pt>
                <c:pt idx="3399">
                  <c:v>0.82759707739898503</c:v>
                </c:pt>
                <c:pt idx="3400">
                  <c:v>0.82761846179271104</c:v>
                </c:pt>
                <c:pt idx="3401">
                  <c:v>0.82759384618643694</c:v>
                </c:pt>
                <c:pt idx="3402">
                  <c:v>0.82759048529682466</c:v>
                </c:pt>
                <c:pt idx="3403">
                  <c:v>0.82765641442571802</c:v>
                </c:pt>
                <c:pt idx="3404">
                  <c:v>0.82760952331153259</c:v>
                </c:pt>
                <c:pt idx="3405">
                  <c:v>0.82763492326084787</c:v>
                </c:pt>
                <c:pt idx="3406">
                  <c:v>0.82761277447439818</c:v>
                </c:pt>
                <c:pt idx="3407">
                  <c:v>0.82763472597437393</c:v>
                </c:pt>
                <c:pt idx="3408">
                  <c:v>0.82763199278086497</c:v>
                </c:pt>
                <c:pt idx="3409">
                  <c:v>0.827605582384909</c:v>
                </c:pt>
                <c:pt idx="3410">
                  <c:v>0.82762699707356169</c:v>
                </c:pt>
                <c:pt idx="3411">
                  <c:v>0.82762676986161143</c:v>
                </c:pt>
                <c:pt idx="3412">
                  <c:v>0.82762823547105324</c:v>
                </c:pt>
                <c:pt idx="3413">
                  <c:v>0.82763277897115783</c:v>
                </c:pt>
                <c:pt idx="3414">
                  <c:v>0.82758962780261891</c:v>
                </c:pt>
                <c:pt idx="3415">
                  <c:v>0.8276139042534939</c:v>
                </c:pt>
                <c:pt idx="3416">
                  <c:v>0.82759241198027289</c:v>
                </c:pt>
                <c:pt idx="3417">
                  <c:v>0.82763931122236545</c:v>
                </c:pt>
                <c:pt idx="3418">
                  <c:v>0.82761542343323291</c:v>
                </c:pt>
                <c:pt idx="3419">
                  <c:v>0.82766114043428352</c:v>
                </c:pt>
                <c:pt idx="3420">
                  <c:v>0.82759470072504016</c:v>
                </c:pt>
                <c:pt idx="3421">
                  <c:v>0.82756743357377904</c:v>
                </c:pt>
                <c:pt idx="3422">
                  <c:v>0.82763407352509888</c:v>
                </c:pt>
                <c:pt idx="3423">
                  <c:v>0.8276143420521298</c:v>
                </c:pt>
                <c:pt idx="3424">
                  <c:v>0.8275943412498733</c:v>
                </c:pt>
                <c:pt idx="3425">
                  <c:v>0.82759363264414876</c:v>
                </c:pt>
                <c:pt idx="3426">
                  <c:v>0.82763950259763419</c:v>
                </c:pt>
                <c:pt idx="3427">
                  <c:v>0.82759062051564392</c:v>
                </c:pt>
                <c:pt idx="3428">
                  <c:v>0.82761252509542838</c:v>
                </c:pt>
                <c:pt idx="3429">
                  <c:v>0.82756355212865795</c:v>
                </c:pt>
                <c:pt idx="3430">
                  <c:v>0.82762766614810135</c:v>
                </c:pt>
                <c:pt idx="3431">
                  <c:v>0.8276250792569213</c:v>
                </c:pt>
                <c:pt idx="3432">
                  <c:v>0.82758356179772219</c:v>
                </c:pt>
                <c:pt idx="3433">
                  <c:v>0.82760734909636613</c:v>
                </c:pt>
                <c:pt idx="3434">
                  <c:v>0.82758304050331277</c:v>
                </c:pt>
                <c:pt idx="3435">
                  <c:v>0.82758357583683462</c:v>
                </c:pt>
                <c:pt idx="3436">
                  <c:v>0.82762842278236826</c:v>
                </c:pt>
                <c:pt idx="3437">
                  <c:v>0.82762859088226648</c:v>
                </c:pt>
                <c:pt idx="3438">
                  <c:v>0.82758432655989633</c:v>
                </c:pt>
                <c:pt idx="3439">
                  <c:v>0.82762972324751449</c:v>
                </c:pt>
                <c:pt idx="3440">
                  <c:v>0.82755925837697342</c:v>
                </c:pt>
                <c:pt idx="3441">
                  <c:v>0.82762929764073945</c:v>
                </c:pt>
                <c:pt idx="3442">
                  <c:v>0.82760732286539307</c:v>
                </c:pt>
                <c:pt idx="3443">
                  <c:v>0.82758721898649568</c:v>
                </c:pt>
                <c:pt idx="3444">
                  <c:v>0.82758858299709792</c:v>
                </c:pt>
                <c:pt idx="3445">
                  <c:v>0.82759504061933975</c:v>
                </c:pt>
                <c:pt idx="3446">
                  <c:v>0.82757437185089455</c:v>
                </c:pt>
                <c:pt idx="3447">
                  <c:v>0.82759533691850096</c:v>
                </c:pt>
                <c:pt idx="3448">
                  <c:v>0.82761800847716149</c:v>
                </c:pt>
                <c:pt idx="3449">
                  <c:v>0.82761872040793893</c:v>
                </c:pt>
                <c:pt idx="3450">
                  <c:v>0.82759608320815869</c:v>
                </c:pt>
                <c:pt idx="3451">
                  <c:v>0.82761970979591104</c:v>
                </c:pt>
                <c:pt idx="3452">
                  <c:v>0.8276424338165177</c:v>
                </c:pt>
                <c:pt idx="3453">
                  <c:v>0.82759766113049948</c:v>
                </c:pt>
                <c:pt idx="3454">
                  <c:v>0.8276003052864801</c:v>
                </c:pt>
                <c:pt idx="3455">
                  <c:v>0.82763053690715416</c:v>
                </c:pt>
                <c:pt idx="3456">
                  <c:v>0.82760849563074912</c:v>
                </c:pt>
                <c:pt idx="3457">
                  <c:v>0.82760570369463826</c:v>
                </c:pt>
                <c:pt idx="3458">
                  <c:v>0.82760465741131606</c:v>
                </c:pt>
                <c:pt idx="3459">
                  <c:v>0.82760167520828753</c:v>
                </c:pt>
                <c:pt idx="3460">
                  <c:v>0.82760265609890216</c:v>
                </c:pt>
                <c:pt idx="3461">
                  <c:v>0.82760465778076642</c:v>
                </c:pt>
                <c:pt idx="3462">
                  <c:v>0.82754015325232877</c:v>
                </c:pt>
                <c:pt idx="3463">
                  <c:v>0.82765682058164836</c:v>
                </c:pt>
                <c:pt idx="3464">
                  <c:v>0.82762985120734978</c:v>
                </c:pt>
                <c:pt idx="3465">
                  <c:v>0.82758493813020773</c:v>
                </c:pt>
                <c:pt idx="3466">
                  <c:v>0.82763044232787075</c:v>
                </c:pt>
                <c:pt idx="3467">
                  <c:v>0.82762885923322538</c:v>
                </c:pt>
                <c:pt idx="3468">
                  <c:v>0.82760738358526897</c:v>
                </c:pt>
                <c:pt idx="3469">
                  <c:v>0.82760454472896683</c:v>
                </c:pt>
                <c:pt idx="3470">
                  <c:v>0.82760376703603133</c:v>
                </c:pt>
                <c:pt idx="3471">
                  <c:v>0.82762621544669512</c:v>
                </c:pt>
                <c:pt idx="3472">
                  <c:v>0.8276059009811122</c:v>
                </c:pt>
                <c:pt idx="3473">
                  <c:v>0.82760850893096083</c:v>
                </c:pt>
                <c:pt idx="3474">
                  <c:v>0.82758842537183142</c:v>
                </c:pt>
                <c:pt idx="3475">
                  <c:v>0.82767960038925426</c:v>
                </c:pt>
                <c:pt idx="3476">
                  <c:v>0.82758948347756411</c:v>
                </c:pt>
                <c:pt idx="3477">
                  <c:v>0.82758732588766237</c:v>
                </c:pt>
                <c:pt idx="3478">
                  <c:v>0.82758708648385138</c:v>
                </c:pt>
                <c:pt idx="3479">
                  <c:v>0.8275632493094135</c:v>
                </c:pt>
                <c:pt idx="3480">
                  <c:v>0.82756217347006522</c:v>
                </c:pt>
                <c:pt idx="3481">
                  <c:v>0.82762926821473592</c:v>
                </c:pt>
                <c:pt idx="3482">
                  <c:v>0.82762976586432446</c:v>
                </c:pt>
                <c:pt idx="3483">
                  <c:v>0.82758880405841528</c:v>
                </c:pt>
                <c:pt idx="3484">
                  <c:v>0.82761488490468071</c:v>
                </c:pt>
                <c:pt idx="3485">
                  <c:v>0.82761630100777883</c:v>
                </c:pt>
                <c:pt idx="3486">
                  <c:v>0.82761498428681834</c:v>
                </c:pt>
                <c:pt idx="3487">
                  <c:v>0.82761619423663479</c:v>
                </c:pt>
                <c:pt idx="3488">
                  <c:v>0.82759384077470466</c:v>
                </c:pt>
                <c:pt idx="3489">
                  <c:v>0.82764146229218383</c:v>
                </c:pt>
                <c:pt idx="3490">
                  <c:v>0.8275999902753749</c:v>
                </c:pt>
                <c:pt idx="3491">
                  <c:v>0.82757488847247229</c:v>
                </c:pt>
                <c:pt idx="3492">
                  <c:v>0.82759588014050212</c:v>
                </c:pt>
                <c:pt idx="3493">
                  <c:v>0.82759447216531112</c:v>
                </c:pt>
                <c:pt idx="3494">
                  <c:v>0.82759547300624325</c:v>
                </c:pt>
                <c:pt idx="3495">
                  <c:v>0.82764346138789591</c:v>
                </c:pt>
                <c:pt idx="3496">
                  <c:v>0.82759437906382904</c:v>
                </c:pt>
                <c:pt idx="3497">
                  <c:v>0.82759555613256652</c:v>
                </c:pt>
                <c:pt idx="3498">
                  <c:v>0.8275971802361981</c:v>
                </c:pt>
                <c:pt idx="3499">
                  <c:v>0.82762125348939408</c:v>
                </c:pt>
                <c:pt idx="3500">
                  <c:v>0.82759837984140538</c:v>
                </c:pt>
                <c:pt idx="3501">
                  <c:v>0.82764174344388164</c:v>
                </c:pt>
                <c:pt idx="3502">
                  <c:v>0.8275944865738738</c:v>
                </c:pt>
                <c:pt idx="3503">
                  <c:v>0.82759604159029443</c:v>
                </c:pt>
                <c:pt idx="3504">
                  <c:v>0.82759553064049407</c:v>
                </c:pt>
                <c:pt idx="3505">
                  <c:v>0.82759330913568607</c:v>
                </c:pt>
                <c:pt idx="3506">
                  <c:v>0.82761709015367446</c:v>
                </c:pt>
                <c:pt idx="3507">
                  <c:v>0.82756912504739244</c:v>
                </c:pt>
                <c:pt idx="3508">
                  <c:v>0.82761173903515795</c:v>
                </c:pt>
                <c:pt idx="3509">
                  <c:v>0.82756620528146885</c:v>
                </c:pt>
                <c:pt idx="3510">
                  <c:v>0.82759318906433021</c:v>
                </c:pt>
                <c:pt idx="3511">
                  <c:v>0.82759552177368634</c:v>
                </c:pt>
                <c:pt idx="3512">
                  <c:v>0.82759584541217157</c:v>
                </c:pt>
                <c:pt idx="3513">
                  <c:v>0.82761616135555582</c:v>
                </c:pt>
                <c:pt idx="3514">
                  <c:v>0.82756784527146443</c:v>
                </c:pt>
                <c:pt idx="3515">
                  <c:v>0.82758886280101707</c:v>
                </c:pt>
                <c:pt idx="3516">
                  <c:v>0.8275869398120721</c:v>
                </c:pt>
                <c:pt idx="3517">
                  <c:v>0.82761235860335403</c:v>
                </c:pt>
                <c:pt idx="3518">
                  <c:v>0.82759137691048301</c:v>
                </c:pt>
                <c:pt idx="3519">
                  <c:v>0.82761396164831691</c:v>
                </c:pt>
                <c:pt idx="3520">
                  <c:v>0.82756783418795465</c:v>
                </c:pt>
                <c:pt idx="3521">
                  <c:v>0.82756794834810521</c:v>
                </c:pt>
                <c:pt idx="3522">
                  <c:v>0.82763974102311666</c:v>
                </c:pt>
                <c:pt idx="3523">
                  <c:v>0.8276179376727214</c:v>
                </c:pt>
                <c:pt idx="3524">
                  <c:v>0.82759492548086067</c:v>
                </c:pt>
                <c:pt idx="3525">
                  <c:v>0.82759696780226089</c:v>
                </c:pt>
                <c:pt idx="3526">
                  <c:v>0.82757985314594829</c:v>
                </c:pt>
                <c:pt idx="3527">
                  <c:v>0.82758169337802023</c:v>
                </c:pt>
                <c:pt idx="3528">
                  <c:v>0.82760216412109089</c:v>
                </c:pt>
                <c:pt idx="3529">
                  <c:v>0.82764776843979215</c:v>
                </c:pt>
                <c:pt idx="3530">
                  <c:v>0.82759966146458508</c:v>
                </c:pt>
                <c:pt idx="3531">
                  <c:v>0.82760507058680266</c:v>
                </c:pt>
                <c:pt idx="3532">
                  <c:v>0.82761046456155696</c:v>
                </c:pt>
                <c:pt idx="3533">
                  <c:v>0.82761022885224922</c:v>
                </c:pt>
                <c:pt idx="3534">
                  <c:v>0.82760917111596699</c:v>
                </c:pt>
                <c:pt idx="3535">
                  <c:v>0.82758664770688706</c:v>
                </c:pt>
                <c:pt idx="3536">
                  <c:v>0.82763079195790135</c:v>
                </c:pt>
                <c:pt idx="3537">
                  <c:v>0.8275854318458653</c:v>
                </c:pt>
                <c:pt idx="3538">
                  <c:v>0.82760913343203368</c:v>
                </c:pt>
                <c:pt idx="3539">
                  <c:v>0.82758621434165502</c:v>
                </c:pt>
                <c:pt idx="3540">
                  <c:v>0.82760977590615004</c:v>
                </c:pt>
                <c:pt idx="3541">
                  <c:v>0.82760901114397589</c:v>
                </c:pt>
                <c:pt idx="3542">
                  <c:v>0.82763116177767726</c:v>
                </c:pt>
                <c:pt idx="3543">
                  <c:v>0.8276345389231039</c:v>
                </c:pt>
                <c:pt idx="3544">
                  <c:v>0.82761271562239114</c:v>
                </c:pt>
                <c:pt idx="3545">
                  <c:v>0.82761251796646684</c:v>
                </c:pt>
                <c:pt idx="3546">
                  <c:v>0.82761444649716676</c:v>
                </c:pt>
                <c:pt idx="3547">
                  <c:v>0.82763716977887281</c:v>
                </c:pt>
                <c:pt idx="3548">
                  <c:v>0.82763377120532722</c:v>
                </c:pt>
                <c:pt idx="3549">
                  <c:v>0.82758425108262457</c:v>
                </c:pt>
                <c:pt idx="3550">
                  <c:v>0.82763281248173226</c:v>
                </c:pt>
                <c:pt idx="3551">
                  <c:v>0.82758947621858014</c:v>
                </c:pt>
                <c:pt idx="3552">
                  <c:v>0.82758801245638991</c:v>
                </c:pt>
                <c:pt idx="3553">
                  <c:v>0.82758883004996053</c:v>
                </c:pt>
                <c:pt idx="3554">
                  <c:v>0.8276117716768091</c:v>
                </c:pt>
                <c:pt idx="3555">
                  <c:v>0.82757124914733704</c:v>
                </c:pt>
                <c:pt idx="3556">
                  <c:v>0.82759315889942608</c:v>
                </c:pt>
                <c:pt idx="3557">
                  <c:v>0.82759248871653535</c:v>
                </c:pt>
                <c:pt idx="3558">
                  <c:v>0.82756699197123473</c:v>
                </c:pt>
                <c:pt idx="3559">
                  <c:v>0.82758977879839679</c:v>
                </c:pt>
                <c:pt idx="3560">
                  <c:v>0.82761535091156391</c:v>
                </c:pt>
                <c:pt idx="3561">
                  <c:v>0.82757162118381489</c:v>
                </c:pt>
                <c:pt idx="3562">
                  <c:v>0.82764186586196198</c:v>
                </c:pt>
                <c:pt idx="3563">
                  <c:v>0.82761729939258133</c:v>
                </c:pt>
                <c:pt idx="3564">
                  <c:v>0.82761766847345664</c:v>
                </c:pt>
                <c:pt idx="3565">
                  <c:v>0.82757023685344477</c:v>
                </c:pt>
                <c:pt idx="3566">
                  <c:v>0.82759006992525341</c:v>
                </c:pt>
                <c:pt idx="3567">
                  <c:v>0.82759004628043253</c:v>
                </c:pt>
                <c:pt idx="3568">
                  <c:v>0.82766154819803772</c:v>
                </c:pt>
                <c:pt idx="3569">
                  <c:v>0.82763809266578625</c:v>
                </c:pt>
                <c:pt idx="3570">
                  <c:v>0.82759314522976402</c:v>
                </c:pt>
                <c:pt idx="3571">
                  <c:v>0.82763967834658392</c:v>
                </c:pt>
                <c:pt idx="3572">
                  <c:v>0.82759940297937962</c:v>
                </c:pt>
                <c:pt idx="3573">
                  <c:v>0.82759840915800365</c:v>
                </c:pt>
                <c:pt idx="3574">
                  <c:v>0.8275723091003212</c:v>
                </c:pt>
                <c:pt idx="3575">
                  <c:v>0.82757216205909168</c:v>
                </c:pt>
                <c:pt idx="3576">
                  <c:v>0.82757456865851287</c:v>
                </c:pt>
                <c:pt idx="3577">
                  <c:v>0.82757132931805766</c:v>
                </c:pt>
                <c:pt idx="3578">
                  <c:v>0.82759489346870496</c:v>
                </c:pt>
                <c:pt idx="3579">
                  <c:v>0.82763854561188543</c:v>
                </c:pt>
                <c:pt idx="3580">
                  <c:v>0.82761277177884063</c:v>
                </c:pt>
                <c:pt idx="3581">
                  <c:v>0.8276190816209521</c:v>
                </c:pt>
                <c:pt idx="3582">
                  <c:v>0.82755185498251527</c:v>
                </c:pt>
                <c:pt idx="3583">
                  <c:v>0.82763568028518242</c:v>
                </c:pt>
                <c:pt idx="3584">
                  <c:v>0.82760536825435993</c:v>
                </c:pt>
                <c:pt idx="3585">
                  <c:v>0.82767074038218469</c:v>
                </c:pt>
                <c:pt idx="3586">
                  <c:v>0.82770440308803284</c:v>
                </c:pt>
                <c:pt idx="3587">
                  <c:v>0.82762084909192724</c:v>
                </c:pt>
                <c:pt idx="3588">
                  <c:v>0.82769227046936145</c:v>
                </c:pt>
                <c:pt idx="3589">
                  <c:v>0.82766244783019793</c:v>
                </c:pt>
                <c:pt idx="3590">
                  <c:v>0.8276365058972549</c:v>
                </c:pt>
                <c:pt idx="3591">
                  <c:v>0.82765175741557528</c:v>
                </c:pt>
                <c:pt idx="3592">
                  <c:v>0.82764268777953121</c:v>
                </c:pt>
                <c:pt idx="3593">
                  <c:v>0.82763265794209084</c:v>
                </c:pt>
                <c:pt idx="3594">
                  <c:v>0.82764885857829784</c:v>
                </c:pt>
                <c:pt idx="3595">
                  <c:v>0.8276043112569782</c:v>
                </c:pt>
                <c:pt idx="3596">
                  <c:v>0.82763366173862563</c:v>
                </c:pt>
                <c:pt idx="3597">
                  <c:v>0.82765677294317364</c:v>
                </c:pt>
                <c:pt idx="3598">
                  <c:v>0.82764902520039474</c:v>
                </c:pt>
                <c:pt idx="3599">
                  <c:v>0.82759483522557598</c:v>
                </c:pt>
                <c:pt idx="3600">
                  <c:v>0.82761738486562908</c:v>
                </c:pt>
                <c:pt idx="3601">
                  <c:v>0.82763665193953884</c:v>
                </c:pt>
                <c:pt idx="3602">
                  <c:v>0.82760913614820852</c:v>
                </c:pt>
                <c:pt idx="3603">
                  <c:v>0.82760369562271319</c:v>
                </c:pt>
                <c:pt idx="3604">
                  <c:v>0.8276260450206897</c:v>
                </c:pt>
                <c:pt idx="3605">
                  <c:v>0.82757877189486762</c:v>
                </c:pt>
                <c:pt idx="3606">
                  <c:v>0.82758357179349828</c:v>
                </c:pt>
                <c:pt idx="3607">
                  <c:v>0.82760030382929606</c:v>
                </c:pt>
                <c:pt idx="3608">
                  <c:v>0.82766193896707696</c:v>
                </c:pt>
                <c:pt idx="3609">
                  <c:v>0.82766405924249586</c:v>
                </c:pt>
                <c:pt idx="3610">
                  <c:v>0.82765753290249344</c:v>
                </c:pt>
                <c:pt idx="3611">
                  <c:v>0.82758053910579765</c:v>
                </c:pt>
                <c:pt idx="3612">
                  <c:v>0.82761940354220831</c:v>
                </c:pt>
                <c:pt idx="3613">
                  <c:v>0.82759354732174084</c:v>
                </c:pt>
                <c:pt idx="3614">
                  <c:v>0.8276350902730123</c:v>
                </c:pt>
                <c:pt idx="3615">
                  <c:v>0.82758571497483735</c:v>
                </c:pt>
                <c:pt idx="3616">
                  <c:v>0.82763207481945444</c:v>
                </c:pt>
                <c:pt idx="3617">
                  <c:v>0.82759355175514471</c:v>
                </c:pt>
                <c:pt idx="3618">
                  <c:v>0.82760168150956037</c:v>
                </c:pt>
                <c:pt idx="3619">
                  <c:v>0.82764355253272104</c:v>
                </c:pt>
                <c:pt idx="3620">
                  <c:v>0.82764337150206146</c:v>
                </c:pt>
                <c:pt idx="3621">
                  <c:v>0.82761747205590586</c:v>
                </c:pt>
                <c:pt idx="3622">
                  <c:v>0.82761028883322452</c:v>
                </c:pt>
                <c:pt idx="3623">
                  <c:v>0.82762854435214273</c:v>
                </c:pt>
                <c:pt idx="3624">
                  <c:v>0.82762671594248116</c:v>
                </c:pt>
                <c:pt idx="3625">
                  <c:v>0.82764685750531164</c:v>
                </c:pt>
                <c:pt idx="3626">
                  <c:v>0.82761885625625353</c:v>
                </c:pt>
                <c:pt idx="3627">
                  <c:v>0.82759321394752461</c:v>
                </c:pt>
                <c:pt idx="3628">
                  <c:v>0.8276132967677533</c:v>
                </c:pt>
                <c:pt idx="3629">
                  <c:v>0.82760843849597121</c:v>
                </c:pt>
                <c:pt idx="3630">
                  <c:v>0.82758437226233139</c:v>
                </c:pt>
                <c:pt idx="3631">
                  <c:v>0.82756027240871199</c:v>
                </c:pt>
                <c:pt idx="3632">
                  <c:v>0.82761012799231037</c:v>
                </c:pt>
                <c:pt idx="3633">
                  <c:v>0.82757028081803352</c:v>
                </c:pt>
                <c:pt idx="3634">
                  <c:v>0.82759723135036556</c:v>
                </c:pt>
                <c:pt idx="3635">
                  <c:v>0.82759482068699075</c:v>
                </c:pt>
                <c:pt idx="3636">
                  <c:v>0.8275904157307582</c:v>
                </c:pt>
                <c:pt idx="3637">
                  <c:v>0.82758477163813349</c:v>
                </c:pt>
                <c:pt idx="3638">
                  <c:v>0.8275876492867198</c:v>
                </c:pt>
                <c:pt idx="3639">
                  <c:v>0.82757131601784595</c:v>
                </c:pt>
                <c:pt idx="3640">
                  <c:v>0.82759905310992121</c:v>
                </c:pt>
                <c:pt idx="3641">
                  <c:v>0.82758002470092185</c:v>
                </c:pt>
                <c:pt idx="3642">
                  <c:v>0.8276713393705678</c:v>
                </c:pt>
                <c:pt idx="3643">
                  <c:v>0.82759913143339026</c:v>
                </c:pt>
                <c:pt idx="3644">
                  <c:v>0.82757228508605007</c:v>
                </c:pt>
                <c:pt idx="3645">
                  <c:v>0.82757218311776026</c:v>
                </c:pt>
                <c:pt idx="3646">
                  <c:v>0.82757226661353378</c:v>
                </c:pt>
                <c:pt idx="3647">
                  <c:v>0.827569041312191</c:v>
                </c:pt>
                <c:pt idx="3648">
                  <c:v>0.82761686085504471</c:v>
                </c:pt>
                <c:pt idx="3649">
                  <c:v>0.82762044119815048</c:v>
                </c:pt>
                <c:pt idx="3650">
                  <c:v>0.82757631209459959</c:v>
                </c:pt>
                <c:pt idx="3651">
                  <c:v>0.82764400424044671</c:v>
                </c:pt>
                <c:pt idx="3652">
                  <c:v>0.8275969790157931</c:v>
                </c:pt>
                <c:pt idx="3653">
                  <c:v>0.82759563052210461</c:v>
                </c:pt>
                <c:pt idx="3654">
                  <c:v>0.82759473275781326</c:v>
                </c:pt>
                <c:pt idx="3655">
                  <c:v>0.82757596111679022</c:v>
                </c:pt>
                <c:pt idx="3656">
                  <c:v>0.82755831112695577</c:v>
                </c:pt>
                <c:pt idx="3657">
                  <c:v>0.82760441235634497</c:v>
                </c:pt>
                <c:pt idx="3658">
                  <c:v>0.82760481062379598</c:v>
                </c:pt>
                <c:pt idx="3659">
                  <c:v>0.82763179218995542</c:v>
                </c:pt>
                <c:pt idx="3660">
                  <c:v>0.82760980780890059</c:v>
                </c:pt>
                <c:pt idx="3661">
                  <c:v>0.82760844675390088</c:v>
                </c:pt>
                <c:pt idx="3662">
                  <c:v>0.8275619745963847</c:v>
                </c:pt>
                <c:pt idx="3663">
                  <c:v>0.82756050972584361</c:v>
                </c:pt>
                <c:pt idx="3664">
                  <c:v>0.82760345806615387</c:v>
                </c:pt>
                <c:pt idx="3665">
                  <c:v>0.82758624365825328</c:v>
                </c:pt>
                <c:pt idx="3666">
                  <c:v>0.82761509353470941</c:v>
                </c:pt>
                <c:pt idx="3667">
                  <c:v>0.82765938704365527</c:v>
                </c:pt>
                <c:pt idx="3668">
                  <c:v>0.82756298947642926</c:v>
                </c:pt>
                <c:pt idx="3669">
                  <c:v>0.82760606158259864</c:v>
                </c:pt>
                <c:pt idx="3670">
                  <c:v>0.82760673656834349</c:v>
                </c:pt>
                <c:pt idx="3671">
                  <c:v>0.8276031355360195</c:v>
                </c:pt>
                <c:pt idx="3672">
                  <c:v>0.8276238796723312</c:v>
                </c:pt>
                <c:pt idx="3673">
                  <c:v>0.8275983433958457</c:v>
                </c:pt>
                <c:pt idx="3674">
                  <c:v>0.8276201046289039</c:v>
                </c:pt>
                <c:pt idx="3675">
                  <c:v>0.82759398499035419</c:v>
                </c:pt>
                <c:pt idx="3676">
                  <c:v>0.82757011899879085</c:v>
                </c:pt>
                <c:pt idx="3677">
                  <c:v>0.82757307903479993</c:v>
                </c:pt>
                <c:pt idx="3678">
                  <c:v>0.82757725936523452</c:v>
                </c:pt>
                <c:pt idx="3679">
                  <c:v>0.82760231350904501</c:v>
                </c:pt>
                <c:pt idx="3680">
                  <c:v>0.82759686633344376</c:v>
                </c:pt>
                <c:pt idx="3681">
                  <c:v>0.82759479630326926</c:v>
                </c:pt>
                <c:pt idx="3682">
                  <c:v>0.82759653382815079</c:v>
                </c:pt>
                <c:pt idx="3683">
                  <c:v>0.82759939522092285</c:v>
                </c:pt>
                <c:pt idx="3684">
                  <c:v>0.82757739938690789</c:v>
                </c:pt>
                <c:pt idx="3685">
                  <c:v>0.82757396386832982</c:v>
                </c:pt>
                <c:pt idx="3686">
                  <c:v>0.82762334951111394</c:v>
                </c:pt>
                <c:pt idx="3687">
                  <c:v>0.82757747216862199</c:v>
                </c:pt>
                <c:pt idx="3688">
                  <c:v>0.8276230358477874</c:v>
                </c:pt>
                <c:pt idx="3689">
                  <c:v>0.8276222792135205</c:v>
                </c:pt>
                <c:pt idx="3690">
                  <c:v>0.82757922668821848</c:v>
                </c:pt>
                <c:pt idx="3691">
                  <c:v>0.82757851771304358</c:v>
                </c:pt>
                <c:pt idx="3692">
                  <c:v>0.82759977206025492</c:v>
                </c:pt>
                <c:pt idx="3693">
                  <c:v>0.82759791335566668</c:v>
                </c:pt>
                <c:pt idx="3694">
                  <c:v>0.82759741533662767</c:v>
                </c:pt>
                <c:pt idx="3695">
                  <c:v>0.82757099755166519</c:v>
                </c:pt>
                <c:pt idx="3696">
                  <c:v>0.82759312749614833</c:v>
                </c:pt>
                <c:pt idx="3697">
                  <c:v>0.82759765067648516</c:v>
                </c:pt>
                <c:pt idx="3698">
                  <c:v>0.82759888537947346</c:v>
                </c:pt>
                <c:pt idx="3699">
                  <c:v>0.82755577632827149</c:v>
                </c:pt>
                <c:pt idx="3700">
                  <c:v>0.82756054962647874</c:v>
                </c:pt>
                <c:pt idx="3701">
                  <c:v>0.82758634932104647</c:v>
                </c:pt>
                <c:pt idx="3702">
                  <c:v>0.82758412338283449</c:v>
                </c:pt>
                <c:pt idx="3703">
                  <c:v>0.82762720029185799</c:v>
                </c:pt>
                <c:pt idx="3704">
                  <c:v>0.82762615142238349</c:v>
                </c:pt>
                <c:pt idx="3705">
                  <c:v>0.82760436876120647</c:v>
                </c:pt>
                <c:pt idx="3706">
                  <c:v>0.82756347530360752</c:v>
                </c:pt>
                <c:pt idx="3707">
                  <c:v>0.82759335336031981</c:v>
                </c:pt>
                <c:pt idx="3708">
                  <c:v>0.82762345715118124</c:v>
                </c:pt>
                <c:pt idx="3709">
                  <c:v>0.82760808112810103</c:v>
                </c:pt>
                <c:pt idx="3710">
                  <c:v>0.82761131455735104</c:v>
                </c:pt>
                <c:pt idx="3711">
                  <c:v>0.82761267524290039</c:v>
                </c:pt>
                <c:pt idx="3712">
                  <c:v>0.82757024302469506</c:v>
                </c:pt>
                <c:pt idx="3713">
                  <c:v>0.82762010525839924</c:v>
                </c:pt>
                <c:pt idx="3714">
                  <c:v>0.82762664305136169</c:v>
                </c:pt>
                <c:pt idx="3715">
                  <c:v>0.82765417435960564</c:v>
                </c:pt>
                <c:pt idx="3716">
                  <c:v>0.8276321171968366</c:v>
                </c:pt>
                <c:pt idx="3717">
                  <c:v>0.82760886966511849</c:v>
                </c:pt>
                <c:pt idx="3718">
                  <c:v>0.82763044617301385</c:v>
                </c:pt>
                <c:pt idx="3719">
                  <c:v>0.82765192034316892</c:v>
                </c:pt>
                <c:pt idx="3720">
                  <c:v>0.82764749506716839</c:v>
                </c:pt>
                <c:pt idx="3721">
                  <c:v>0.8276700923663135</c:v>
                </c:pt>
                <c:pt idx="3722">
                  <c:v>0.82764649755128927</c:v>
                </c:pt>
                <c:pt idx="3723">
                  <c:v>0.82761822253953976</c:v>
                </c:pt>
                <c:pt idx="3724">
                  <c:v>0.82761493960394616</c:v>
                </c:pt>
                <c:pt idx="3725">
                  <c:v>0.82758723539294987</c:v>
                </c:pt>
                <c:pt idx="3726">
                  <c:v>0.82760674556517388</c:v>
                </c:pt>
                <c:pt idx="3727">
                  <c:v>0.82767554569254764</c:v>
                </c:pt>
                <c:pt idx="3728">
                  <c:v>0.82757855331029739</c:v>
                </c:pt>
                <c:pt idx="3729">
                  <c:v>0.82760026355921057</c:v>
                </c:pt>
                <c:pt idx="3730">
                  <c:v>0.82759930594396647</c:v>
                </c:pt>
                <c:pt idx="3731">
                  <c:v>0.82761742993856879</c:v>
                </c:pt>
                <c:pt idx="3732">
                  <c:v>0.82761118216411189</c:v>
                </c:pt>
                <c:pt idx="3733">
                  <c:v>0.82758660054726785</c:v>
                </c:pt>
                <c:pt idx="3734">
                  <c:v>0.82758466869151515</c:v>
                </c:pt>
                <c:pt idx="3735">
                  <c:v>0.82760759738760226</c:v>
                </c:pt>
                <c:pt idx="3736">
                  <c:v>0.82755855126966738</c:v>
                </c:pt>
                <c:pt idx="3737">
                  <c:v>0.82757805996409017</c:v>
                </c:pt>
                <c:pt idx="3738">
                  <c:v>0.82760316693929725</c:v>
                </c:pt>
                <c:pt idx="3739">
                  <c:v>0.82755740412640633</c:v>
                </c:pt>
                <c:pt idx="3740">
                  <c:v>0.82762236529544642</c:v>
                </c:pt>
                <c:pt idx="3741">
                  <c:v>0.82757587651266562</c:v>
                </c:pt>
                <c:pt idx="3742">
                  <c:v>0.82759957329597977</c:v>
                </c:pt>
                <c:pt idx="3743">
                  <c:v>0.82764668681926123</c:v>
                </c:pt>
                <c:pt idx="3744">
                  <c:v>0.82760183913482688</c:v>
                </c:pt>
                <c:pt idx="3745">
                  <c:v>0.82759926960781205</c:v>
                </c:pt>
                <c:pt idx="3746">
                  <c:v>0.82759988326480294</c:v>
                </c:pt>
                <c:pt idx="3747">
                  <c:v>0.82762203685410696</c:v>
                </c:pt>
                <c:pt idx="3748">
                  <c:v>0.82762106150524728</c:v>
                </c:pt>
                <c:pt idx="3749">
                  <c:v>0.82757431743229137</c:v>
                </c:pt>
                <c:pt idx="3750">
                  <c:v>0.8275973440327149</c:v>
                </c:pt>
                <c:pt idx="3751">
                  <c:v>0.82759800645714876</c:v>
                </c:pt>
                <c:pt idx="3752">
                  <c:v>0.82759485504587105</c:v>
                </c:pt>
                <c:pt idx="3753">
                  <c:v>0.82761522419010214</c:v>
                </c:pt>
                <c:pt idx="3754">
                  <c:v>0.82761201810017626</c:v>
                </c:pt>
                <c:pt idx="3755">
                  <c:v>0.82756851890943051</c:v>
                </c:pt>
                <c:pt idx="3756">
                  <c:v>0.82761772536880673</c:v>
                </c:pt>
                <c:pt idx="3757">
                  <c:v>0.8275466364966656</c:v>
                </c:pt>
                <c:pt idx="3758">
                  <c:v>0.8276157669126305</c:v>
                </c:pt>
                <c:pt idx="3759">
                  <c:v>0.82763810596599796</c:v>
                </c:pt>
                <c:pt idx="3760">
                  <c:v>0.82761936831440486</c:v>
                </c:pt>
                <c:pt idx="3761">
                  <c:v>0.82761644744013041</c:v>
                </c:pt>
                <c:pt idx="3762">
                  <c:v>0.82756719775506604</c:v>
                </c:pt>
                <c:pt idx="3763">
                  <c:v>0.82758606693097514</c:v>
                </c:pt>
                <c:pt idx="3764">
                  <c:v>0.82758969788877546</c:v>
                </c:pt>
                <c:pt idx="3765">
                  <c:v>0.8275934751489048</c:v>
                </c:pt>
                <c:pt idx="3766">
                  <c:v>0.82759172173765927</c:v>
                </c:pt>
                <c:pt idx="3767">
                  <c:v>0.8275901763269472</c:v>
                </c:pt>
                <c:pt idx="3768">
                  <c:v>0.82761358272230534</c:v>
                </c:pt>
                <c:pt idx="3769">
                  <c:v>0.82758738328248538</c:v>
                </c:pt>
                <c:pt idx="3770">
                  <c:v>0.82761015828723705</c:v>
                </c:pt>
                <c:pt idx="3771">
                  <c:v>0.82759075156110418</c:v>
                </c:pt>
                <c:pt idx="3772">
                  <c:v>0.82759857799680248</c:v>
                </c:pt>
                <c:pt idx="3773">
                  <c:v>0.82764596528277523</c:v>
                </c:pt>
                <c:pt idx="3774">
                  <c:v>0.82764449708718113</c:v>
                </c:pt>
                <c:pt idx="3775">
                  <c:v>0.82759498878688897</c:v>
                </c:pt>
                <c:pt idx="3776">
                  <c:v>0.82762078183135068</c:v>
                </c:pt>
                <c:pt idx="3777">
                  <c:v>0.82760092215911862</c:v>
                </c:pt>
                <c:pt idx="3778">
                  <c:v>0.82759929805548715</c:v>
                </c:pt>
                <c:pt idx="3779">
                  <c:v>0.82760002661152932</c:v>
                </c:pt>
                <c:pt idx="3780">
                  <c:v>0.82760827200389686</c:v>
                </c:pt>
                <c:pt idx="3781">
                  <c:v>0.82761082675289865</c:v>
                </c:pt>
                <c:pt idx="3782">
                  <c:v>0.82763533300187631</c:v>
                </c:pt>
                <c:pt idx="3783">
                  <c:v>0.82766040229315019</c:v>
                </c:pt>
                <c:pt idx="3784">
                  <c:v>0.82763134884956457</c:v>
                </c:pt>
                <c:pt idx="3785">
                  <c:v>0.82758396969149906</c:v>
                </c:pt>
                <c:pt idx="3786">
                  <c:v>0.82758420650915776</c:v>
                </c:pt>
                <c:pt idx="3787">
                  <c:v>0.82758476437914941</c:v>
                </c:pt>
                <c:pt idx="3788">
                  <c:v>0.82762665646097866</c:v>
                </c:pt>
                <c:pt idx="3789">
                  <c:v>0.82760119887741257</c:v>
                </c:pt>
                <c:pt idx="3790">
                  <c:v>0.82762303215328414</c:v>
                </c:pt>
                <c:pt idx="3791">
                  <c:v>0.82760052832507147</c:v>
                </c:pt>
                <c:pt idx="3792">
                  <c:v>0.82759860976953048</c:v>
                </c:pt>
                <c:pt idx="3793">
                  <c:v>0.82760081095457061</c:v>
                </c:pt>
                <c:pt idx="3794">
                  <c:v>0.82764522231817039</c:v>
                </c:pt>
                <c:pt idx="3795">
                  <c:v>0.82757511913949799</c:v>
                </c:pt>
                <c:pt idx="3796">
                  <c:v>0.82764190391534553</c:v>
                </c:pt>
                <c:pt idx="3797">
                  <c:v>0.82759390962248769</c:v>
                </c:pt>
                <c:pt idx="3798">
                  <c:v>0.82759309646232104</c:v>
                </c:pt>
                <c:pt idx="3799">
                  <c:v>0.8275920228396747</c:v>
                </c:pt>
                <c:pt idx="3800">
                  <c:v>0.82759584628109473</c:v>
                </c:pt>
                <c:pt idx="3801">
                  <c:v>0.82758052493666279</c:v>
                </c:pt>
                <c:pt idx="3802">
                  <c:v>0.82761135802246688</c:v>
                </c:pt>
                <c:pt idx="3803">
                  <c:v>0.82763488633643256</c:v>
                </c:pt>
                <c:pt idx="3804">
                  <c:v>0.82760543721154822</c:v>
                </c:pt>
                <c:pt idx="3805">
                  <c:v>0.82760325080452113</c:v>
                </c:pt>
                <c:pt idx="3806">
                  <c:v>0.82760280450852775</c:v>
                </c:pt>
                <c:pt idx="3807">
                  <c:v>0.82759765141538577</c:v>
                </c:pt>
                <c:pt idx="3808">
                  <c:v>0.82759628666588292</c:v>
                </c:pt>
                <c:pt idx="3809">
                  <c:v>0.82759429348137603</c:v>
                </c:pt>
                <c:pt idx="3810">
                  <c:v>0.82756902283967471</c:v>
                </c:pt>
                <c:pt idx="3811">
                  <c:v>0.82756876385499645</c:v>
                </c:pt>
                <c:pt idx="3812">
                  <c:v>0.827571023413188</c:v>
                </c:pt>
                <c:pt idx="3813">
                  <c:v>0.82761986891959605</c:v>
                </c:pt>
                <c:pt idx="3814">
                  <c:v>0.82762521523525834</c:v>
                </c:pt>
                <c:pt idx="3815">
                  <c:v>0.82760362542715138</c:v>
                </c:pt>
                <c:pt idx="3816">
                  <c:v>0.82757822880288889</c:v>
                </c:pt>
                <c:pt idx="3817">
                  <c:v>0.82759857245504764</c:v>
                </c:pt>
                <c:pt idx="3818">
                  <c:v>0.82757671110095121</c:v>
                </c:pt>
                <c:pt idx="3819">
                  <c:v>0.82762136039056067</c:v>
                </c:pt>
                <c:pt idx="3820">
                  <c:v>0.82764463600050364</c:v>
                </c:pt>
                <c:pt idx="3821">
                  <c:v>0.82760093213427743</c:v>
                </c:pt>
                <c:pt idx="3822">
                  <c:v>0.82760535445467531</c:v>
                </c:pt>
                <c:pt idx="3823">
                  <c:v>0.82755873451702888</c:v>
                </c:pt>
                <c:pt idx="3824">
                  <c:v>0.82760421470042078</c:v>
                </c:pt>
                <c:pt idx="3825">
                  <c:v>0.82758082677757883</c:v>
                </c:pt>
                <c:pt idx="3826">
                  <c:v>0.82762326564588995</c:v>
                </c:pt>
                <c:pt idx="3827">
                  <c:v>0.82752963045874872</c:v>
                </c:pt>
                <c:pt idx="3828">
                  <c:v>0.82762319027802356</c:v>
                </c:pt>
                <c:pt idx="3829">
                  <c:v>0.82757979564171991</c:v>
                </c:pt>
                <c:pt idx="3830">
                  <c:v>0.82760371778973274</c:v>
                </c:pt>
                <c:pt idx="3831">
                  <c:v>0.82758291417191865</c:v>
                </c:pt>
                <c:pt idx="3832">
                  <c:v>0.82760698225281004</c:v>
                </c:pt>
                <c:pt idx="3833">
                  <c:v>0.82762835334632434</c:v>
                </c:pt>
                <c:pt idx="3834">
                  <c:v>0.82758503777239045</c:v>
                </c:pt>
                <c:pt idx="3835">
                  <c:v>0.82763402071431957</c:v>
                </c:pt>
                <c:pt idx="3836">
                  <c:v>0.82761054818735313</c:v>
                </c:pt>
                <c:pt idx="3837">
                  <c:v>0.82760810538179996</c:v>
                </c:pt>
                <c:pt idx="3838">
                  <c:v>0.82760630763651544</c:v>
                </c:pt>
                <c:pt idx="3839">
                  <c:v>0.82763211804514258</c:v>
                </c:pt>
                <c:pt idx="3840">
                  <c:v>0.82763407206791484</c:v>
                </c:pt>
                <c:pt idx="3841">
                  <c:v>0.82756625209225498</c:v>
                </c:pt>
                <c:pt idx="3842">
                  <c:v>0.82759657903111294</c:v>
                </c:pt>
                <c:pt idx="3843">
                  <c:v>0.82759487955961508</c:v>
                </c:pt>
                <c:pt idx="3844">
                  <c:v>0.82761701282915112</c:v>
                </c:pt>
                <c:pt idx="3845">
                  <c:v>0.82761581211559276</c:v>
                </c:pt>
                <c:pt idx="3846">
                  <c:v>0.82761222438348059</c:v>
                </c:pt>
                <c:pt idx="3847">
                  <c:v>0.82760845229565583</c:v>
                </c:pt>
                <c:pt idx="3848">
                  <c:v>0.82758289569940235</c:v>
                </c:pt>
                <c:pt idx="3849">
                  <c:v>0.82761139422859886</c:v>
                </c:pt>
                <c:pt idx="3850">
                  <c:v>0.8275890108411923</c:v>
                </c:pt>
                <c:pt idx="3851">
                  <c:v>0.82758666076767096</c:v>
                </c:pt>
                <c:pt idx="3852">
                  <c:v>0.82758551103825762</c:v>
                </c:pt>
                <c:pt idx="3853">
                  <c:v>0.82758394900228072</c:v>
                </c:pt>
                <c:pt idx="3854">
                  <c:v>0.82758376871052186</c:v>
                </c:pt>
                <c:pt idx="3855">
                  <c:v>0.82758301614020857</c:v>
                </c:pt>
                <c:pt idx="3856">
                  <c:v>0.82758192884790016</c:v>
                </c:pt>
                <c:pt idx="3857">
                  <c:v>0.82758363829455694</c:v>
                </c:pt>
                <c:pt idx="3858">
                  <c:v>0.82758204079134889</c:v>
                </c:pt>
                <c:pt idx="3859">
                  <c:v>0.82758425195154783</c:v>
                </c:pt>
                <c:pt idx="3860">
                  <c:v>0.82756488475659984</c:v>
                </c:pt>
                <c:pt idx="3861">
                  <c:v>0.8276097172935708</c:v>
                </c:pt>
                <c:pt idx="3862">
                  <c:v>0.82755872675857212</c:v>
                </c:pt>
                <c:pt idx="3863">
                  <c:v>0.8275783041707554</c:v>
                </c:pt>
                <c:pt idx="3864">
                  <c:v>0.82757731293553172</c:v>
                </c:pt>
                <c:pt idx="3865">
                  <c:v>0.82760172903862983</c:v>
                </c:pt>
                <c:pt idx="3866">
                  <c:v>0.82760369525326283</c:v>
                </c:pt>
                <c:pt idx="3867">
                  <c:v>0.82758594698964183</c:v>
                </c:pt>
                <c:pt idx="3868">
                  <c:v>0.82763173640295618</c:v>
                </c:pt>
                <c:pt idx="3869">
                  <c:v>0.82758639513288679</c:v>
                </c:pt>
                <c:pt idx="3870">
                  <c:v>0.82753724926336403</c:v>
                </c:pt>
                <c:pt idx="3871">
                  <c:v>0.82758002876487546</c:v>
                </c:pt>
                <c:pt idx="3872">
                  <c:v>0.82762255519291383</c:v>
                </c:pt>
                <c:pt idx="3873">
                  <c:v>0.82760058780657397</c:v>
                </c:pt>
                <c:pt idx="3874">
                  <c:v>0.8275539715634308</c:v>
                </c:pt>
                <c:pt idx="3875">
                  <c:v>0.82759987550634617</c:v>
                </c:pt>
                <c:pt idx="3876">
                  <c:v>0.82755067569707574</c:v>
                </c:pt>
                <c:pt idx="3877">
                  <c:v>0.82757397864634286</c:v>
                </c:pt>
                <c:pt idx="3878">
                  <c:v>0.82759965753065401</c:v>
                </c:pt>
                <c:pt idx="3879">
                  <c:v>0.82760170908831221</c:v>
                </c:pt>
                <c:pt idx="3880">
                  <c:v>0.82762489455237576</c:v>
                </c:pt>
                <c:pt idx="3881">
                  <c:v>0.82757702624207896</c:v>
                </c:pt>
                <c:pt idx="3882">
                  <c:v>0.82762127911148908</c:v>
                </c:pt>
                <c:pt idx="3883">
                  <c:v>0.82757440573091923</c:v>
                </c:pt>
                <c:pt idx="3884">
                  <c:v>0.82757466582394845</c:v>
                </c:pt>
                <c:pt idx="3885">
                  <c:v>0.82762221936256775</c:v>
                </c:pt>
                <c:pt idx="3886">
                  <c:v>0.82757567257608589</c:v>
                </c:pt>
                <c:pt idx="3887">
                  <c:v>0.82757727155709526</c:v>
                </c:pt>
                <c:pt idx="3888">
                  <c:v>0.82755610735576335</c:v>
                </c:pt>
                <c:pt idx="3889">
                  <c:v>0.8275778353382921</c:v>
                </c:pt>
                <c:pt idx="3890">
                  <c:v>0.82759980124683064</c:v>
                </c:pt>
                <c:pt idx="3891">
                  <c:v>0.82762316404705039</c:v>
                </c:pt>
                <c:pt idx="3892">
                  <c:v>0.82757770529177754</c:v>
                </c:pt>
                <c:pt idx="3893">
                  <c:v>0.82755488336683447</c:v>
                </c:pt>
                <c:pt idx="3894">
                  <c:v>0.8275819185032911</c:v>
                </c:pt>
                <c:pt idx="3895">
                  <c:v>0.8275832703220326</c:v>
                </c:pt>
                <c:pt idx="3896">
                  <c:v>0.82758189227231793</c:v>
                </c:pt>
                <c:pt idx="3897">
                  <c:v>0.82760331767503004</c:v>
                </c:pt>
                <c:pt idx="3898">
                  <c:v>0.82759849634828053</c:v>
                </c:pt>
                <c:pt idx="3899">
                  <c:v>0.82759628814368424</c:v>
                </c:pt>
                <c:pt idx="3900">
                  <c:v>0.82752768456388359</c:v>
                </c:pt>
                <c:pt idx="3901">
                  <c:v>0.82757794210943625</c:v>
                </c:pt>
                <c:pt idx="3902">
                  <c:v>0.82760397714386136</c:v>
                </c:pt>
                <c:pt idx="3903">
                  <c:v>0.82758181062379599</c:v>
                </c:pt>
                <c:pt idx="3904">
                  <c:v>0.82757936670989185</c:v>
                </c:pt>
                <c:pt idx="3905">
                  <c:v>0.82757982852279899</c:v>
                </c:pt>
                <c:pt idx="3906">
                  <c:v>0.82762696347419928</c:v>
                </c:pt>
                <c:pt idx="3907">
                  <c:v>0.82758132257991579</c:v>
                </c:pt>
                <c:pt idx="3908">
                  <c:v>0.82760535260742374</c:v>
                </c:pt>
                <c:pt idx="3909">
                  <c:v>0.827604263837314</c:v>
                </c:pt>
                <c:pt idx="3910">
                  <c:v>0.82755989828555465</c:v>
                </c:pt>
                <c:pt idx="3911">
                  <c:v>0.82758609587812304</c:v>
                </c:pt>
                <c:pt idx="3912">
                  <c:v>0.82759079787241741</c:v>
                </c:pt>
                <c:pt idx="3913">
                  <c:v>0.82758924618104979</c:v>
                </c:pt>
                <c:pt idx="3914">
                  <c:v>0.82763509507586652</c:v>
                </c:pt>
                <c:pt idx="3915">
                  <c:v>0.82756787065413162</c:v>
                </c:pt>
                <c:pt idx="3916">
                  <c:v>0.82763668334281648</c:v>
                </c:pt>
                <c:pt idx="3917">
                  <c:v>0.82756534065830167</c:v>
                </c:pt>
                <c:pt idx="3918">
                  <c:v>0.82756498709434001</c:v>
                </c:pt>
                <c:pt idx="3919">
                  <c:v>0.82756564360756868</c:v>
                </c:pt>
                <c:pt idx="3920">
                  <c:v>0.82759290189202195</c:v>
                </c:pt>
                <c:pt idx="3921">
                  <c:v>0.82761453012296282</c:v>
                </c:pt>
                <c:pt idx="3922">
                  <c:v>0.82759353402152913</c:v>
                </c:pt>
                <c:pt idx="3923">
                  <c:v>0.82759637841958622</c:v>
                </c:pt>
                <c:pt idx="3924">
                  <c:v>0.8275781942045809</c:v>
                </c:pt>
                <c:pt idx="3925">
                  <c:v>0.82762198710833546</c:v>
                </c:pt>
                <c:pt idx="3926">
                  <c:v>0.82757555448200415</c:v>
                </c:pt>
                <c:pt idx="3927">
                  <c:v>0.8276214920448991</c:v>
                </c:pt>
                <c:pt idx="3928">
                  <c:v>0.82756992110343885</c:v>
                </c:pt>
                <c:pt idx="3929">
                  <c:v>0.82761743695812495</c:v>
                </c:pt>
                <c:pt idx="3930">
                  <c:v>0.82760279651064317</c:v>
                </c:pt>
                <c:pt idx="3931">
                  <c:v>0.82758368497532042</c:v>
                </c:pt>
                <c:pt idx="3932">
                  <c:v>0.82760159468873384</c:v>
                </c:pt>
                <c:pt idx="3933">
                  <c:v>0.82757592134617752</c:v>
                </c:pt>
                <c:pt idx="3934">
                  <c:v>0.82759894351319707</c:v>
                </c:pt>
                <c:pt idx="3935">
                  <c:v>0.82757908236316369</c:v>
                </c:pt>
                <c:pt idx="3936">
                  <c:v>0.82759729059244014</c:v>
                </c:pt>
                <c:pt idx="3937">
                  <c:v>0.82761632639044613</c:v>
                </c:pt>
                <c:pt idx="3938">
                  <c:v>0.82759306703631752</c:v>
                </c:pt>
                <c:pt idx="3939">
                  <c:v>0.82759699614053062</c:v>
                </c:pt>
                <c:pt idx="3940">
                  <c:v>0.8276191039179942</c:v>
                </c:pt>
                <c:pt idx="3941">
                  <c:v>0.82759636290267247</c:v>
                </c:pt>
                <c:pt idx="3942">
                  <c:v>0.82762224165960985</c:v>
                </c:pt>
                <c:pt idx="3943">
                  <c:v>0.82757294764050648</c:v>
                </c:pt>
                <c:pt idx="3944">
                  <c:v>0.82759819980969151</c:v>
                </c:pt>
                <c:pt idx="3945">
                  <c:v>0.8276007889175736</c:v>
                </c:pt>
                <c:pt idx="3946">
                  <c:v>0.82762484074265075</c:v>
                </c:pt>
                <c:pt idx="3947">
                  <c:v>0.82759963660200797</c:v>
                </c:pt>
                <c:pt idx="3948">
                  <c:v>0.82757776859780574</c:v>
                </c:pt>
                <c:pt idx="3949">
                  <c:v>0.82759656757815292</c:v>
                </c:pt>
                <c:pt idx="3950">
                  <c:v>0.8275936832794607</c:v>
                </c:pt>
                <c:pt idx="3951">
                  <c:v>0.82757527185250512</c:v>
                </c:pt>
                <c:pt idx="3952">
                  <c:v>0.82762446501166953</c:v>
                </c:pt>
                <c:pt idx="3953">
                  <c:v>0.82762660006510136</c:v>
                </c:pt>
                <c:pt idx="3954">
                  <c:v>0.82758143613118829</c:v>
                </c:pt>
                <c:pt idx="3955">
                  <c:v>0.82758215138701874</c:v>
                </c:pt>
                <c:pt idx="3956">
                  <c:v>0.82763174022748198</c:v>
                </c:pt>
                <c:pt idx="3957">
                  <c:v>0.82760989069579605</c:v>
                </c:pt>
                <c:pt idx="3958">
                  <c:v>0.82765426400601227</c:v>
                </c:pt>
                <c:pt idx="3959">
                  <c:v>0.82762745792875747</c:v>
                </c:pt>
                <c:pt idx="3960">
                  <c:v>0.8276240785666289</c:v>
                </c:pt>
                <c:pt idx="3961">
                  <c:v>0.82764487220928418</c:v>
                </c:pt>
                <c:pt idx="3962">
                  <c:v>0.82762240237050155</c:v>
                </c:pt>
                <c:pt idx="3963">
                  <c:v>0.82762239350369371</c:v>
                </c:pt>
                <c:pt idx="3964">
                  <c:v>0.82762101877903205</c:v>
                </c:pt>
                <c:pt idx="3965">
                  <c:v>0.8275970205242521</c:v>
                </c:pt>
                <c:pt idx="3966">
                  <c:v>0.82762037741326666</c:v>
                </c:pt>
                <c:pt idx="3967">
                  <c:v>0.82764822755714162</c:v>
                </c:pt>
                <c:pt idx="3968">
                  <c:v>0.82762889619887525</c:v>
                </c:pt>
                <c:pt idx="3969">
                  <c:v>0.8276289937337612</c:v>
                </c:pt>
                <c:pt idx="3970">
                  <c:v>0.82760535975700245</c:v>
                </c:pt>
                <c:pt idx="3971">
                  <c:v>0.82764417370874099</c:v>
                </c:pt>
                <c:pt idx="3972">
                  <c:v>0.82767414597528632</c:v>
                </c:pt>
                <c:pt idx="3973">
                  <c:v>0.82762563334362171</c:v>
                </c:pt>
                <c:pt idx="3974">
                  <c:v>0.82766464371291104</c:v>
                </c:pt>
                <c:pt idx="3975">
                  <c:v>0.82761193043104386</c:v>
                </c:pt>
                <c:pt idx="3976">
                  <c:v>0.82763005738124873</c:v>
                </c:pt>
                <c:pt idx="3977">
                  <c:v>0.82767482046155849</c:v>
                </c:pt>
                <c:pt idx="3978">
                  <c:v>0.8276285869689527</c:v>
                </c:pt>
                <c:pt idx="3979">
                  <c:v>0.82765077417823629</c:v>
                </c:pt>
                <c:pt idx="3980">
                  <c:v>0.8276233067848987</c:v>
                </c:pt>
                <c:pt idx="3981">
                  <c:v>0.82759813330863297</c:v>
                </c:pt>
                <c:pt idx="3982">
                  <c:v>0.82761316832906251</c:v>
                </c:pt>
                <c:pt idx="3983">
                  <c:v>0.82760296756614393</c:v>
                </c:pt>
                <c:pt idx="3984">
                  <c:v>0.82760439475275183</c:v>
                </c:pt>
                <c:pt idx="3985">
                  <c:v>0.82764255501684181</c:v>
                </c:pt>
                <c:pt idx="3986">
                  <c:v>0.82756511122964937</c:v>
                </c:pt>
                <c:pt idx="3987">
                  <c:v>0.82758052124215953</c:v>
                </c:pt>
                <c:pt idx="3988">
                  <c:v>0.8276016296564922</c:v>
                </c:pt>
                <c:pt idx="3989">
                  <c:v>0.82757889861632927</c:v>
                </c:pt>
                <c:pt idx="3990">
                  <c:v>0.82757444082870013</c:v>
                </c:pt>
                <c:pt idx="3991">
                  <c:v>0.82759211483280581</c:v>
                </c:pt>
                <c:pt idx="3992">
                  <c:v>0.82758878756317311</c:v>
                </c:pt>
                <c:pt idx="3993">
                  <c:v>0.82763802431747602</c:v>
                </c:pt>
                <c:pt idx="3994">
                  <c:v>0.82761440290202826</c:v>
                </c:pt>
                <c:pt idx="3995">
                  <c:v>0.82763353401821826</c:v>
                </c:pt>
                <c:pt idx="3996">
                  <c:v>0.82761243816519658</c:v>
                </c:pt>
                <c:pt idx="3997">
                  <c:v>0.82756537193155677</c:v>
                </c:pt>
                <c:pt idx="3998">
                  <c:v>0.82761013796746918</c:v>
                </c:pt>
                <c:pt idx="3999">
                  <c:v>0.82761393443901543</c:v>
                </c:pt>
                <c:pt idx="4000">
                  <c:v>0.82759616474727538</c:v>
                </c:pt>
                <c:pt idx="4001">
                  <c:v>0.82759849560937981</c:v>
                </c:pt>
                <c:pt idx="4002">
                  <c:v>0.82765030004344597</c:v>
                </c:pt>
                <c:pt idx="4003">
                  <c:v>0.82759738097774738</c:v>
                </c:pt>
                <c:pt idx="4004">
                  <c:v>0.82759698862150155</c:v>
                </c:pt>
                <c:pt idx="4005">
                  <c:v>0.82762168107344336</c:v>
                </c:pt>
                <c:pt idx="4006">
                  <c:v>0.82764178273563871</c:v>
                </c:pt>
                <c:pt idx="4007">
                  <c:v>0.82759220239253295</c:v>
                </c:pt>
                <c:pt idx="4008">
                  <c:v>0.82763640649449999</c:v>
                </c:pt>
                <c:pt idx="4009">
                  <c:v>0.82761514143322923</c:v>
                </c:pt>
                <c:pt idx="4010">
                  <c:v>0.82761222868686191</c:v>
                </c:pt>
                <c:pt idx="4011">
                  <c:v>0.82758937425029022</c:v>
                </c:pt>
                <c:pt idx="4012">
                  <c:v>0.82760897382949306</c:v>
                </c:pt>
                <c:pt idx="4013">
                  <c:v>0.8275903688105668</c:v>
                </c:pt>
                <c:pt idx="4014">
                  <c:v>0.82759754612204295</c:v>
                </c:pt>
                <c:pt idx="4015">
                  <c:v>0.8276455570401654</c:v>
                </c:pt>
                <c:pt idx="4016">
                  <c:v>0.827602744657575</c:v>
                </c:pt>
                <c:pt idx="4017">
                  <c:v>0.82762686483096237</c:v>
                </c:pt>
                <c:pt idx="4018">
                  <c:v>0.82760662129984197</c:v>
                </c:pt>
                <c:pt idx="4019">
                  <c:v>0.82758371624857563</c:v>
                </c:pt>
                <c:pt idx="4020">
                  <c:v>0.82765549340667344</c:v>
                </c:pt>
                <c:pt idx="4021">
                  <c:v>0.82761694595864221</c:v>
                </c:pt>
                <c:pt idx="4022">
                  <c:v>0.82760486691026802</c:v>
                </c:pt>
                <c:pt idx="4023">
                  <c:v>0.82763535899342155</c:v>
                </c:pt>
                <c:pt idx="4024">
                  <c:v>0.82763186029883784</c:v>
                </c:pt>
                <c:pt idx="4025">
                  <c:v>0.82763418524973709</c:v>
                </c:pt>
                <c:pt idx="4026">
                  <c:v>0.82765716862447236</c:v>
                </c:pt>
                <c:pt idx="4027">
                  <c:v>0.82763058680356538</c:v>
                </c:pt>
                <c:pt idx="4028">
                  <c:v>0.82762388571355894</c:v>
                </c:pt>
                <c:pt idx="4029">
                  <c:v>0.82761926758448845</c:v>
                </c:pt>
                <c:pt idx="4030">
                  <c:v>0.82761475290150921</c:v>
                </c:pt>
                <c:pt idx="4031">
                  <c:v>0.82756716795961227</c:v>
                </c:pt>
                <c:pt idx="4032">
                  <c:v>0.82761292892525151</c:v>
                </c:pt>
                <c:pt idx="4033">
                  <c:v>0.82761260787291857</c:v>
                </c:pt>
                <c:pt idx="4034">
                  <c:v>0.82761113709117218</c:v>
                </c:pt>
                <c:pt idx="4035">
                  <c:v>0.82761022602666912</c:v>
                </c:pt>
                <c:pt idx="4036">
                  <c:v>0.82763091770103459</c:v>
                </c:pt>
                <c:pt idx="4037">
                  <c:v>0.82760368195305112</c:v>
                </c:pt>
                <c:pt idx="4038">
                  <c:v>0.82757844825638238</c:v>
                </c:pt>
                <c:pt idx="4039">
                  <c:v>0.82760538881355561</c:v>
                </c:pt>
                <c:pt idx="4040">
                  <c:v>0.82762976132151533</c:v>
                </c:pt>
                <c:pt idx="4041">
                  <c:v>0.82755878587062415</c:v>
                </c:pt>
                <c:pt idx="4042">
                  <c:v>0.82761224839775172</c:v>
                </c:pt>
                <c:pt idx="4043">
                  <c:v>0.82759498522240815</c:v>
                </c:pt>
                <c:pt idx="4044">
                  <c:v>0.82759841815483404</c:v>
                </c:pt>
                <c:pt idx="4045">
                  <c:v>0.82760010321776922</c:v>
                </c:pt>
                <c:pt idx="4046">
                  <c:v>0.82764375055809558</c:v>
                </c:pt>
                <c:pt idx="4047">
                  <c:v>0.8276444133519798</c:v>
                </c:pt>
                <c:pt idx="4048">
                  <c:v>0.82760006368658445</c:v>
                </c:pt>
                <c:pt idx="4049">
                  <c:v>0.82762651989438074</c:v>
                </c:pt>
                <c:pt idx="4050">
                  <c:v>0.82760368688592789</c:v>
                </c:pt>
                <c:pt idx="4051">
                  <c:v>0.82764434648147078</c:v>
                </c:pt>
                <c:pt idx="4052">
                  <c:v>0.82763923846126852</c:v>
                </c:pt>
                <c:pt idx="4053">
                  <c:v>0.82758862402670141</c:v>
                </c:pt>
                <c:pt idx="4054">
                  <c:v>0.82758524577292381</c:v>
                </c:pt>
                <c:pt idx="4055">
                  <c:v>0.82758505218095313</c:v>
                </c:pt>
                <c:pt idx="4056">
                  <c:v>0.8275820917754938</c:v>
                </c:pt>
                <c:pt idx="4057">
                  <c:v>0.82758315246737868</c:v>
                </c:pt>
                <c:pt idx="4058">
                  <c:v>0.82760987911281336</c:v>
                </c:pt>
                <c:pt idx="4059">
                  <c:v>0.82761005312391678</c:v>
                </c:pt>
                <c:pt idx="4060">
                  <c:v>0.82763611697546724</c:v>
                </c:pt>
                <c:pt idx="4061">
                  <c:v>0.82763896285132565</c:v>
                </c:pt>
                <c:pt idx="4062">
                  <c:v>0.82761634375461135</c:v>
                </c:pt>
                <c:pt idx="4063">
                  <c:v>0.82763914425143559</c:v>
                </c:pt>
                <c:pt idx="4064">
                  <c:v>0.82766544344284343</c:v>
                </c:pt>
                <c:pt idx="4065">
                  <c:v>0.82761852461988361</c:v>
                </c:pt>
                <c:pt idx="4066">
                  <c:v>0.82759514113044563</c:v>
                </c:pt>
                <c:pt idx="4067">
                  <c:v>0.82766329915315351</c:v>
                </c:pt>
                <c:pt idx="4068">
                  <c:v>0.8276402448439556</c:v>
                </c:pt>
                <c:pt idx="4069">
                  <c:v>0.8276160722086221</c:v>
                </c:pt>
                <c:pt idx="4070">
                  <c:v>0.82761849026100331</c:v>
                </c:pt>
                <c:pt idx="4071">
                  <c:v>0.82759217259707918</c:v>
                </c:pt>
                <c:pt idx="4072">
                  <c:v>0.8276373302503367</c:v>
                </c:pt>
                <c:pt idx="4073">
                  <c:v>0.82761523318693253</c:v>
                </c:pt>
                <c:pt idx="4074">
                  <c:v>0.82761446657750681</c:v>
                </c:pt>
                <c:pt idx="4075">
                  <c:v>0.82763711412189611</c:v>
                </c:pt>
                <c:pt idx="4076">
                  <c:v>0.82761839124831604</c:v>
                </c:pt>
                <c:pt idx="4077">
                  <c:v>0.82764588376427584</c:v>
                </c:pt>
                <c:pt idx="4078">
                  <c:v>0.82764663818184081</c:v>
                </c:pt>
                <c:pt idx="4079">
                  <c:v>0.82759580503268082</c:v>
                </c:pt>
                <c:pt idx="4080">
                  <c:v>0.82762347525424718</c:v>
                </c:pt>
                <c:pt idx="4081">
                  <c:v>0.82764580544080679</c:v>
                </c:pt>
                <c:pt idx="4082">
                  <c:v>0.82762287415856739</c:v>
                </c:pt>
                <c:pt idx="4083">
                  <c:v>0.82759675599781901</c:v>
                </c:pt>
                <c:pt idx="4084">
                  <c:v>0.82759729650364533</c:v>
                </c:pt>
                <c:pt idx="4085">
                  <c:v>0.82766619970766009</c:v>
                </c:pt>
                <c:pt idx="4086">
                  <c:v>0.82760050702697519</c:v>
                </c:pt>
                <c:pt idx="4087">
                  <c:v>0.82764740885522003</c:v>
                </c:pt>
                <c:pt idx="4088">
                  <c:v>0.82762308991755751</c:v>
                </c:pt>
                <c:pt idx="4089">
                  <c:v>0.82762205619554641</c:v>
                </c:pt>
                <c:pt idx="4090">
                  <c:v>0.82764504252588433</c:v>
                </c:pt>
                <c:pt idx="4091">
                  <c:v>0.82764498636943484</c:v>
                </c:pt>
                <c:pt idx="4092">
                  <c:v>0.8275989675274682</c:v>
                </c:pt>
                <c:pt idx="4093">
                  <c:v>0.8276437202631689</c:v>
                </c:pt>
                <c:pt idx="4094">
                  <c:v>0.82764467898676386</c:v>
                </c:pt>
                <c:pt idx="4095">
                  <c:v>0.82761817290317363</c:v>
                </c:pt>
                <c:pt idx="4096">
                  <c:v>0.82764202337782322</c:v>
                </c:pt>
                <c:pt idx="4097">
                  <c:v>0.82761429182750279</c:v>
                </c:pt>
                <c:pt idx="4098">
                  <c:v>0.82765789483379004</c:v>
                </c:pt>
                <c:pt idx="4099">
                  <c:v>0.82763311703882314</c:v>
                </c:pt>
                <c:pt idx="4100">
                  <c:v>0.8276282875841664</c:v>
                </c:pt>
                <c:pt idx="4101">
                  <c:v>0.82758610215877859</c:v>
                </c:pt>
                <c:pt idx="4102">
                  <c:v>0.82765526915032572</c:v>
                </c:pt>
                <c:pt idx="4103">
                  <c:v>0.82763386665353378</c:v>
                </c:pt>
                <c:pt idx="4104">
                  <c:v>0.82754669906379319</c:v>
                </c:pt>
                <c:pt idx="4105">
                  <c:v>0.82760252311740212</c:v>
                </c:pt>
                <c:pt idx="4106">
                  <c:v>0.82765204656515778</c:v>
                </c:pt>
                <c:pt idx="4107">
                  <c:v>0.82762750152389597</c:v>
                </c:pt>
                <c:pt idx="4108">
                  <c:v>0.82762633073581404</c:v>
                </c:pt>
                <c:pt idx="4109">
                  <c:v>0.82764728324210934</c:v>
                </c:pt>
                <c:pt idx="4110">
                  <c:v>0.82759911937155206</c:v>
                </c:pt>
                <c:pt idx="4111">
                  <c:v>0.8276237763562625</c:v>
                </c:pt>
                <c:pt idx="4112">
                  <c:v>0.82762505317658797</c:v>
                </c:pt>
                <c:pt idx="4113">
                  <c:v>0.82764744543080226</c:v>
                </c:pt>
                <c:pt idx="4114">
                  <c:v>0.82764247964897542</c:v>
                </c:pt>
                <c:pt idx="4115">
                  <c:v>0.82761809568805556</c:v>
                </c:pt>
                <c:pt idx="4116">
                  <c:v>0.82759701904645078</c:v>
                </c:pt>
                <c:pt idx="4117">
                  <c:v>0.82761603341633783</c:v>
                </c:pt>
                <c:pt idx="4118">
                  <c:v>0.82763584136552437</c:v>
                </c:pt>
                <c:pt idx="4119">
                  <c:v>0.82763459964297992</c:v>
                </c:pt>
                <c:pt idx="4120">
                  <c:v>0.82758847772437238</c:v>
                </c:pt>
                <c:pt idx="4121">
                  <c:v>0.82758116371627577</c:v>
                </c:pt>
                <c:pt idx="4122">
                  <c:v>0.82759819967966908</c:v>
                </c:pt>
                <c:pt idx="4123">
                  <c:v>0.82759872651583344</c:v>
                </c:pt>
                <c:pt idx="4124">
                  <c:v>0.82759767469075629</c:v>
                </c:pt>
                <c:pt idx="4125">
                  <c:v>0.82761275072017204</c:v>
                </c:pt>
                <c:pt idx="4126">
                  <c:v>0.82760945300656541</c:v>
                </c:pt>
                <c:pt idx="4127">
                  <c:v>0.82758264027920481</c:v>
                </c:pt>
                <c:pt idx="4128">
                  <c:v>0.8275810198700766</c:v>
                </c:pt>
                <c:pt idx="4129">
                  <c:v>0.82757904774423829</c:v>
                </c:pt>
                <c:pt idx="4130">
                  <c:v>0.82757795860467842</c:v>
                </c:pt>
                <c:pt idx="4131">
                  <c:v>0.82760069223099353</c:v>
                </c:pt>
                <c:pt idx="4132">
                  <c:v>0.82762281035306628</c:v>
                </c:pt>
                <c:pt idx="4133">
                  <c:v>0.82759885421562351</c:v>
                </c:pt>
                <c:pt idx="4134">
                  <c:v>0.82760266731243448</c:v>
                </c:pt>
                <c:pt idx="4135">
                  <c:v>0.82762541350006069</c:v>
                </c:pt>
                <c:pt idx="4136">
                  <c:v>0.82758152232251947</c:v>
                </c:pt>
                <c:pt idx="4137">
                  <c:v>0.82762959161379335</c:v>
                </c:pt>
                <c:pt idx="4138">
                  <c:v>0.82760527045942889</c:v>
                </c:pt>
                <c:pt idx="4139">
                  <c:v>0.82760508573426605</c:v>
                </c:pt>
                <c:pt idx="4140">
                  <c:v>0.82760472330349655</c:v>
                </c:pt>
                <c:pt idx="4141">
                  <c:v>0.82760507317295495</c:v>
                </c:pt>
                <c:pt idx="4142">
                  <c:v>0.82758094856616371</c:v>
                </c:pt>
                <c:pt idx="4143">
                  <c:v>0.82755697173950282</c:v>
                </c:pt>
                <c:pt idx="4144">
                  <c:v>0.82758012838644079</c:v>
                </c:pt>
                <c:pt idx="4145">
                  <c:v>0.82762148956815218</c:v>
                </c:pt>
                <c:pt idx="4146">
                  <c:v>0.8275726174613206</c:v>
                </c:pt>
                <c:pt idx="4147">
                  <c:v>0.82756877000562945</c:v>
                </c:pt>
                <c:pt idx="4148">
                  <c:v>0.8276367566033862</c:v>
                </c:pt>
                <c:pt idx="4149">
                  <c:v>0.82759134809335755</c:v>
                </c:pt>
                <c:pt idx="4150">
                  <c:v>0.82754587197391938</c:v>
                </c:pt>
                <c:pt idx="4151">
                  <c:v>0.82759295409392308</c:v>
                </c:pt>
                <c:pt idx="4152">
                  <c:v>0.82757153053846266</c:v>
                </c:pt>
                <c:pt idx="4153">
                  <c:v>0.82759107617791794</c:v>
                </c:pt>
                <c:pt idx="4154">
                  <c:v>0.82756339191723916</c:v>
                </c:pt>
                <c:pt idx="4155">
                  <c:v>0.82758673846164454</c:v>
                </c:pt>
                <c:pt idx="4156">
                  <c:v>0.827562005370167</c:v>
                </c:pt>
                <c:pt idx="4157">
                  <c:v>0.82756414337920148</c:v>
                </c:pt>
                <c:pt idx="4158">
                  <c:v>0.82761143386918889</c:v>
                </c:pt>
                <c:pt idx="4159">
                  <c:v>0.82756633311128158</c:v>
                </c:pt>
                <c:pt idx="4160">
                  <c:v>0.8275900058803245</c:v>
                </c:pt>
                <c:pt idx="4161">
                  <c:v>0.82761245539933936</c:v>
                </c:pt>
                <c:pt idx="4162">
                  <c:v>0.82758914173601283</c:v>
                </c:pt>
                <c:pt idx="4163">
                  <c:v>0.82754253731528016</c:v>
                </c:pt>
                <c:pt idx="4164">
                  <c:v>0.82761215355842332</c:v>
                </c:pt>
                <c:pt idx="4165">
                  <c:v>0.82756343477347694</c:v>
                </c:pt>
                <c:pt idx="4166">
                  <c:v>0.8275590656539259</c:v>
                </c:pt>
                <c:pt idx="4167">
                  <c:v>0.82760599038809102</c:v>
                </c:pt>
                <c:pt idx="4168">
                  <c:v>0.8276040393209213</c:v>
                </c:pt>
                <c:pt idx="4169">
                  <c:v>0.8276012979995051</c:v>
                </c:pt>
                <c:pt idx="4170">
                  <c:v>0.82753283591917925</c:v>
                </c:pt>
                <c:pt idx="4171">
                  <c:v>0.82755348880126045</c:v>
                </c:pt>
                <c:pt idx="4172">
                  <c:v>0.82757522306444486</c:v>
                </c:pt>
                <c:pt idx="4173">
                  <c:v>0.82755451956766901</c:v>
                </c:pt>
                <c:pt idx="4174">
                  <c:v>0.82757721809620322</c:v>
                </c:pt>
                <c:pt idx="4175">
                  <c:v>0.8275545757241185</c:v>
                </c:pt>
                <c:pt idx="4176">
                  <c:v>0.82760159873207018</c:v>
                </c:pt>
                <c:pt idx="4177">
                  <c:v>0.82755848598636506</c:v>
                </c:pt>
                <c:pt idx="4178">
                  <c:v>0.82760300744616178</c:v>
                </c:pt>
                <c:pt idx="4179">
                  <c:v>0.82760138851483489</c:v>
                </c:pt>
                <c:pt idx="4180">
                  <c:v>0.82755758859152406</c:v>
                </c:pt>
                <c:pt idx="4181">
                  <c:v>0.82753505890178858</c:v>
                </c:pt>
                <c:pt idx="4182">
                  <c:v>0.82755838771257839</c:v>
                </c:pt>
                <c:pt idx="4183">
                  <c:v>0.82755373965803158</c:v>
                </c:pt>
                <c:pt idx="4184">
                  <c:v>0.82755119710089053</c:v>
                </c:pt>
                <c:pt idx="4185">
                  <c:v>0.82757313308395264</c:v>
                </c:pt>
                <c:pt idx="4186">
                  <c:v>0.82757628634248204</c:v>
                </c:pt>
                <c:pt idx="4187">
                  <c:v>0.82757413059983187</c:v>
                </c:pt>
                <c:pt idx="4188">
                  <c:v>0.82755138256495397</c:v>
                </c:pt>
                <c:pt idx="4189">
                  <c:v>0.82754906352526003</c:v>
                </c:pt>
                <c:pt idx="4190">
                  <c:v>0.82759405307861933</c:v>
                </c:pt>
                <c:pt idx="4191">
                  <c:v>0.82752438769858294</c:v>
                </c:pt>
                <c:pt idx="4192">
                  <c:v>0.82757456765956716</c:v>
                </c:pt>
                <c:pt idx="4193">
                  <c:v>0.82755233944129736</c:v>
                </c:pt>
                <c:pt idx="4194">
                  <c:v>0.82757744715540515</c:v>
                </c:pt>
                <c:pt idx="4195">
                  <c:v>0.82755422179070648</c:v>
                </c:pt>
                <c:pt idx="4196">
                  <c:v>0.8276018052548022</c:v>
                </c:pt>
                <c:pt idx="4197">
                  <c:v>0.82753310746516862</c:v>
                </c:pt>
                <c:pt idx="4198">
                  <c:v>0.82755672555556337</c:v>
                </c:pt>
                <c:pt idx="4199">
                  <c:v>0.82755727234204535</c:v>
                </c:pt>
                <c:pt idx="4200">
                  <c:v>0.82757897039909778</c:v>
                </c:pt>
                <c:pt idx="4201">
                  <c:v>0.82757642119185082</c:v>
                </c:pt>
                <c:pt idx="4202">
                  <c:v>0.82754984010984445</c:v>
                </c:pt>
                <c:pt idx="4203">
                  <c:v>0.82755111434401762</c:v>
                </c:pt>
                <c:pt idx="4204">
                  <c:v>0.82757492972088631</c:v>
                </c:pt>
                <c:pt idx="4205">
                  <c:v>0.82759653209030437</c:v>
                </c:pt>
                <c:pt idx="4206">
                  <c:v>0.82754801428633518</c:v>
                </c:pt>
                <c:pt idx="4207">
                  <c:v>0.82759559479482825</c:v>
                </c:pt>
                <c:pt idx="4208">
                  <c:v>0.82755420959884574</c:v>
                </c:pt>
                <c:pt idx="4209">
                  <c:v>0.82755726532248908</c:v>
                </c:pt>
                <c:pt idx="4210">
                  <c:v>0.82755395356977013</c:v>
                </c:pt>
                <c:pt idx="4211">
                  <c:v>0.82758022505240358</c:v>
                </c:pt>
                <c:pt idx="4212">
                  <c:v>0.82755872206512315</c:v>
                </c:pt>
                <c:pt idx="4213">
                  <c:v>0.82758635423330595</c:v>
                </c:pt>
                <c:pt idx="4214">
                  <c:v>0.82758852364561808</c:v>
                </c:pt>
                <c:pt idx="4215">
                  <c:v>0.82758895959700229</c:v>
                </c:pt>
                <c:pt idx="4216">
                  <c:v>0.82758621827558609</c:v>
                </c:pt>
                <c:pt idx="4217">
                  <c:v>0.82758433925122987</c:v>
                </c:pt>
                <c:pt idx="4218">
                  <c:v>0.82760425286320949</c:v>
                </c:pt>
                <c:pt idx="4219">
                  <c:v>0.82758628699334669</c:v>
                </c:pt>
                <c:pt idx="4220">
                  <c:v>0.82758920602036956</c:v>
                </c:pt>
                <c:pt idx="4221">
                  <c:v>0.82759189524928989</c:v>
                </c:pt>
                <c:pt idx="4222">
                  <c:v>0.82756518190406692</c:v>
                </c:pt>
                <c:pt idx="4223">
                  <c:v>0.82758866810069542</c:v>
                </c:pt>
                <c:pt idx="4224">
                  <c:v>0.8275880045679106</c:v>
                </c:pt>
                <c:pt idx="4225">
                  <c:v>0.82758610780993869</c:v>
                </c:pt>
                <c:pt idx="4226">
                  <c:v>0.82757910635681764</c:v>
                </c:pt>
                <c:pt idx="4227">
                  <c:v>0.82757770133722919</c:v>
                </c:pt>
                <c:pt idx="4228">
                  <c:v>0.82757889724793332</c:v>
                </c:pt>
                <c:pt idx="4229">
                  <c:v>0.82757925783145114</c:v>
                </c:pt>
                <c:pt idx="4230">
                  <c:v>0.82757723102696468</c:v>
                </c:pt>
                <c:pt idx="4231">
                  <c:v>0.827578959315588</c:v>
                </c:pt>
                <c:pt idx="4232">
                  <c:v>0.82760946876290686</c:v>
                </c:pt>
                <c:pt idx="4233">
                  <c:v>0.82757923394720245</c:v>
                </c:pt>
                <c:pt idx="4234">
                  <c:v>0.82764639975635823</c:v>
                </c:pt>
                <c:pt idx="4235">
                  <c:v>0.82764108127949287</c:v>
                </c:pt>
                <c:pt idx="4236">
                  <c:v>0.82762752073531287</c:v>
                </c:pt>
                <c:pt idx="4237">
                  <c:v>0.8276421546627114</c:v>
                </c:pt>
                <c:pt idx="4238">
                  <c:v>0.82765212797425192</c:v>
                </c:pt>
                <c:pt idx="4239">
                  <c:v>0.82770264044052921</c:v>
                </c:pt>
                <c:pt idx="4240">
                  <c:v>0.82767803776501658</c:v>
                </c:pt>
                <c:pt idx="4241">
                  <c:v>0.82769845641559137</c:v>
                </c:pt>
                <c:pt idx="4242">
                  <c:v>0.82766390592061068</c:v>
                </c:pt>
                <c:pt idx="4243">
                  <c:v>0.82765493862230688</c:v>
                </c:pt>
                <c:pt idx="4244">
                  <c:v>0.82764793679973536</c:v>
                </c:pt>
                <c:pt idx="4245">
                  <c:v>0.82763808429845132</c:v>
                </c:pt>
                <c:pt idx="4246">
                  <c:v>0.82758717615087518</c:v>
                </c:pt>
                <c:pt idx="4247">
                  <c:v>0.82758335197055455</c:v>
                </c:pt>
                <c:pt idx="4248">
                  <c:v>0.82763448474392864</c:v>
                </c:pt>
                <c:pt idx="4249">
                  <c:v>0.82764634742443444</c:v>
                </c:pt>
                <c:pt idx="4250">
                  <c:v>0.82766465664367239</c:v>
                </c:pt>
                <c:pt idx="4251">
                  <c:v>0.82765025855560426</c:v>
                </c:pt>
                <c:pt idx="4252">
                  <c:v>0.82767637117459769</c:v>
                </c:pt>
                <c:pt idx="4253">
                  <c:v>0.82765159153237911</c:v>
                </c:pt>
                <c:pt idx="4254">
                  <c:v>0.82765164547212666</c:v>
                </c:pt>
                <c:pt idx="4255">
                  <c:v>0.8276722787733406</c:v>
                </c:pt>
                <c:pt idx="4256">
                  <c:v>0.82766634059825661</c:v>
                </c:pt>
                <c:pt idx="4257">
                  <c:v>0.82764977887905899</c:v>
                </c:pt>
                <c:pt idx="4258">
                  <c:v>0.82759206213143177</c:v>
                </c:pt>
                <c:pt idx="4259">
                  <c:v>0.82761349196754774</c:v>
                </c:pt>
                <c:pt idx="4260">
                  <c:v>0.82761636813833284</c:v>
                </c:pt>
                <c:pt idx="4261">
                  <c:v>0.82761902559452516</c:v>
                </c:pt>
                <c:pt idx="4262">
                  <c:v>0.82763082879352867</c:v>
                </c:pt>
                <c:pt idx="4263">
                  <c:v>0.82764169617485728</c:v>
                </c:pt>
                <c:pt idx="4264">
                  <c:v>0.82766743010726695</c:v>
                </c:pt>
                <c:pt idx="4265">
                  <c:v>0.82767077104656173</c:v>
                </c:pt>
                <c:pt idx="4266">
                  <c:v>0.82769749547529448</c:v>
                </c:pt>
                <c:pt idx="4267">
                  <c:v>0.82765095053606408</c:v>
                </c:pt>
                <c:pt idx="4268">
                  <c:v>0.82769935750493562</c:v>
                </c:pt>
                <c:pt idx="4269">
                  <c:v>0.82764867287480659</c:v>
                </c:pt>
                <c:pt idx="4270">
                  <c:v>0.82766924743341874</c:v>
                </c:pt>
                <c:pt idx="4271">
                  <c:v>0.82766515318491007</c:v>
                </c:pt>
                <c:pt idx="4272">
                  <c:v>0.82765991696544483</c:v>
                </c:pt>
                <c:pt idx="4273">
                  <c:v>0.82765613896641488</c:v>
                </c:pt>
                <c:pt idx="4274">
                  <c:v>0.82767862912496548</c:v>
                </c:pt>
                <c:pt idx="4275">
                  <c:v>0.82767413623955544</c:v>
                </c:pt>
                <c:pt idx="4276">
                  <c:v>0.82766861480443876</c:v>
                </c:pt>
                <c:pt idx="4277">
                  <c:v>0.82767019272677955</c:v>
                </c:pt>
                <c:pt idx="4278">
                  <c:v>0.82767022560785852</c:v>
                </c:pt>
                <c:pt idx="4279">
                  <c:v>0.82764728287265898</c:v>
                </c:pt>
                <c:pt idx="4280">
                  <c:v>0.82769135545031014</c:v>
                </c:pt>
                <c:pt idx="4281">
                  <c:v>0.82769324592762639</c:v>
                </c:pt>
                <c:pt idx="4282">
                  <c:v>0.82764430842808734</c:v>
                </c:pt>
                <c:pt idx="4283">
                  <c:v>0.82764640542813561</c:v>
                </c:pt>
                <c:pt idx="4284">
                  <c:v>0.82769314100373392</c:v>
                </c:pt>
                <c:pt idx="4285">
                  <c:v>0.82766902304704859</c:v>
                </c:pt>
                <c:pt idx="4286">
                  <c:v>0.82764806647679967</c:v>
                </c:pt>
                <c:pt idx="4287">
                  <c:v>0.82767511786907055</c:v>
                </c:pt>
                <c:pt idx="4288">
                  <c:v>0.82762395369241881</c:v>
                </c:pt>
                <c:pt idx="4289">
                  <c:v>0.82766535071081171</c:v>
                </c:pt>
                <c:pt idx="4290">
                  <c:v>0.82765834630208801</c:v>
                </c:pt>
                <c:pt idx="4291">
                  <c:v>0.82763431036337487</c:v>
                </c:pt>
                <c:pt idx="4292">
                  <c:v>0.82768650900093843</c:v>
                </c:pt>
                <c:pt idx="4293">
                  <c:v>0.8276437804835719</c:v>
                </c:pt>
                <c:pt idx="4294">
                  <c:v>0.82766427450201319</c:v>
                </c:pt>
                <c:pt idx="4295">
                  <c:v>0.82768705357071837</c:v>
                </c:pt>
                <c:pt idx="4296">
                  <c:v>0.82768707352103599</c:v>
                </c:pt>
                <c:pt idx="4297">
                  <c:v>0.82754544847444089</c:v>
                </c:pt>
                <c:pt idx="4298">
                  <c:v>0.82759930594396647</c:v>
                </c:pt>
                <c:pt idx="4299">
                  <c:v>0.82758642444948505</c:v>
                </c:pt>
                <c:pt idx="4300">
                  <c:v>0.82759667891272348</c:v>
                </c:pt>
                <c:pt idx="4301">
                  <c:v>0.82759809760197389</c:v>
                </c:pt>
                <c:pt idx="4302">
                  <c:v>0.8275975149788104</c:v>
                </c:pt>
                <c:pt idx="4303">
                  <c:v>0.827596220055419</c:v>
                </c:pt>
                <c:pt idx="4304">
                  <c:v>0.82759756670185591</c:v>
                </c:pt>
                <c:pt idx="4305">
                  <c:v>0.82757474292966127</c:v>
                </c:pt>
                <c:pt idx="4306">
                  <c:v>0.82759513830486553</c:v>
                </c:pt>
                <c:pt idx="4307">
                  <c:v>0.82759845264373688</c:v>
                </c:pt>
                <c:pt idx="4308">
                  <c:v>0.8276203516817664</c:v>
                </c:pt>
                <c:pt idx="4309">
                  <c:v>0.82761997299518264</c:v>
                </c:pt>
                <c:pt idx="4310">
                  <c:v>0.82762976490661333</c:v>
                </c:pt>
                <c:pt idx="4311">
                  <c:v>0.82763874661347991</c:v>
                </c:pt>
                <c:pt idx="4312">
                  <c:v>0.8276452648255751</c:v>
                </c:pt>
                <c:pt idx="4313">
                  <c:v>0.82767412984949462</c:v>
                </c:pt>
                <c:pt idx="4314">
                  <c:v>0.82767756536807269</c:v>
                </c:pt>
                <c:pt idx="4315">
                  <c:v>0.82765787490408971</c:v>
                </c:pt>
                <c:pt idx="4316">
                  <c:v>0.82768358297497668</c:v>
                </c:pt>
                <c:pt idx="4317">
                  <c:v>0.82766726596191709</c:v>
                </c:pt>
                <c:pt idx="4318">
                  <c:v>0.8276706918747867</c:v>
                </c:pt>
                <c:pt idx="4319">
                  <c:v>0.82765050782516869</c:v>
                </c:pt>
                <c:pt idx="4320">
                  <c:v>0.82769724783417098</c:v>
                </c:pt>
                <c:pt idx="4321">
                  <c:v>0.82767337186744894</c:v>
                </c:pt>
                <c:pt idx="4322">
                  <c:v>0.82765117800805943</c:v>
                </c:pt>
                <c:pt idx="4323">
                  <c:v>0.82772009155668325</c:v>
                </c:pt>
                <c:pt idx="4324">
                  <c:v>0.82769986797588035</c:v>
                </c:pt>
                <c:pt idx="4325">
                  <c:v>0.82767876510330252</c:v>
                </c:pt>
                <c:pt idx="4326">
                  <c:v>0.8276557887481234</c:v>
                </c:pt>
                <c:pt idx="4327">
                  <c:v>0.82767646933897909</c:v>
                </c:pt>
                <c:pt idx="4328">
                  <c:v>0.82771901239228207</c:v>
                </c:pt>
                <c:pt idx="4329">
                  <c:v>0.8276722228769362</c:v>
                </c:pt>
                <c:pt idx="4330">
                  <c:v>0.82769812749539629</c:v>
                </c:pt>
                <c:pt idx="4331">
                  <c:v>0.82769811050068132</c:v>
                </c:pt>
                <c:pt idx="4332">
                  <c:v>0.82767810489557059</c:v>
                </c:pt>
                <c:pt idx="4333">
                  <c:v>0.82768051149499189</c:v>
                </c:pt>
                <c:pt idx="4334">
                  <c:v>0.8277243140044549</c:v>
                </c:pt>
                <c:pt idx="4335">
                  <c:v>0.82769816850438249</c:v>
                </c:pt>
                <c:pt idx="4336">
                  <c:v>0.82771953590339342</c:v>
                </c:pt>
                <c:pt idx="4337">
                  <c:v>0.82767481752657313</c:v>
                </c:pt>
                <c:pt idx="4338">
                  <c:v>0.82772479687603051</c:v>
                </c:pt>
                <c:pt idx="4339">
                  <c:v>0.82772335306415801</c:v>
                </c:pt>
                <c:pt idx="4340">
                  <c:v>0.82767335598108493</c:v>
                </c:pt>
                <c:pt idx="4341">
                  <c:v>0.82774022018875237</c:v>
                </c:pt>
                <c:pt idx="4342">
                  <c:v>0.82767055000586165</c:v>
                </c:pt>
                <c:pt idx="4343">
                  <c:v>0.82771842127176098</c:v>
                </c:pt>
                <c:pt idx="4344">
                  <c:v>0.82776447964491251</c:v>
                </c:pt>
                <c:pt idx="4345">
                  <c:v>0.82769294558512896</c:v>
                </c:pt>
                <c:pt idx="4346">
                  <c:v>0.82771038720497969</c:v>
                </c:pt>
                <c:pt idx="4347">
                  <c:v>0.82773026202467515</c:v>
                </c:pt>
                <c:pt idx="4348">
                  <c:v>0.82769176062791205</c:v>
                </c:pt>
                <c:pt idx="4349">
                  <c:v>0.82768841525521342</c:v>
                </c:pt>
                <c:pt idx="4350">
                  <c:v>0.82768685654428964</c:v>
                </c:pt>
                <c:pt idx="4351">
                  <c:v>0.82768427519486432</c:v>
                </c:pt>
                <c:pt idx="4352">
                  <c:v>0.8277205697348099</c:v>
                </c:pt>
                <c:pt idx="4353">
                  <c:v>0.82771883294882909</c:v>
                </c:pt>
                <c:pt idx="4354">
                  <c:v>0.82766855656130978</c:v>
                </c:pt>
                <c:pt idx="4355">
                  <c:v>0.8276925976723275</c:v>
                </c:pt>
                <c:pt idx="4356">
                  <c:v>0.82773690115643217</c:v>
                </c:pt>
                <c:pt idx="4357">
                  <c:v>0.82774096178496115</c:v>
                </c:pt>
                <c:pt idx="4358">
                  <c:v>0.82771961470571809</c:v>
                </c:pt>
                <c:pt idx="4359">
                  <c:v>0.82774195006458229</c:v>
                </c:pt>
                <c:pt idx="4360">
                  <c:v>0.82773451967963307</c:v>
                </c:pt>
                <c:pt idx="4361">
                  <c:v>0.82775470372925108</c:v>
                </c:pt>
                <c:pt idx="4362">
                  <c:v>0.82771510741174537</c:v>
                </c:pt>
                <c:pt idx="4363">
                  <c:v>0.82769356082932644</c:v>
                </c:pt>
                <c:pt idx="4364">
                  <c:v>0.82773938238481914</c:v>
                </c:pt>
                <c:pt idx="4365">
                  <c:v>0.82765919247335618</c:v>
                </c:pt>
                <c:pt idx="4366">
                  <c:v>0.82772203964763302</c:v>
                </c:pt>
                <c:pt idx="4367">
                  <c:v>0.82772402396533207</c:v>
                </c:pt>
                <c:pt idx="4368">
                  <c:v>0.82772501409220478</c:v>
                </c:pt>
                <c:pt idx="4369">
                  <c:v>0.82772780639776589</c:v>
                </c:pt>
                <c:pt idx="4370">
                  <c:v>0.82777807761298061</c:v>
                </c:pt>
                <c:pt idx="4371">
                  <c:v>0.82773252575622558</c:v>
                </c:pt>
                <c:pt idx="4372">
                  <c:v>0.8277550927604439</c:v>
                </c:pt>
                <c:pt idx="4373">
                  <c:v>0.82772760689459013</c:v>
                </c:pt>
                <c:pt idx="4374">
                  <c:v>0.82777742922765907</c:v>
                </c:pt>
                <c:pt idx="4375">
                  <c:v>0.82777334310705752</c:v>
                </c:pt>
                <c:pt idx="4376">
                  <c:v>0.82775738174463909</c:v>
                </c:pt>
                <c:pt idx="4377">
                  <c:v>0.82777317266043504</c:v>
                </c:pt>
                <c:pt idx="4378">
                  <c:v>0.82770560095539381</c:v>
                </c:pt>
                <c:pt idx="4379">
                  <c:v>0.82772529954728391</c:v>
                </c:pt>
                <c:pt idx="4380">
                  <c:v>0.82774730535645769</c:v>
                </c:pt>
                <c:pt idx="4381">
                  <c:v>0.8277739071276824</c:v>
                </c:pt>
                <c:pt idx="4382">
                  <c:v>0.82772686527776396</c:v>
                </c:pt>
                <c:pt idx="4383">
                  <c:v>0.82771980619039209</c:v>
                </c:pt>
                <c:pt idx="4384">
                  <c:v>0.8276814211704816</c:v>
                </c:pt>
                <c:pt idx="4385">
                  <c:v>0.82769442740915056</c:v>
                </c:pt>
                <c:pt idx="4386">
                  <c:v>0.82762981917457668</c:v>
                </c:pt>
                <c:pt idx="4387">
                  <c:v>0.82760548311217663</c:v>
                </c:pt>
                <c:pt idx="4388">
                  <c:v>0.82760000957557978</c:v>
                </c:pt>
                <c:pt idx="4389">
                  <c:v>0.82759814852426716</c:v>
                </c:pt>
                <c:pt idx="4390">
                  <c:v>0.82752932129699697</c:v>
                </c:pt>
                <c:pt idx="4391">
                  <c:v>0.8275309201479838</c:v>
                </c:pt>
                <c:pt idx="4392">
                  <c:v>0.82752107060230229</c:v>
                </c:pt>
                <c:pt idx="4393">
                  <c:v>0.82753015008348274</c:v>
                </c:pt>
                <c:pt idx="4394">
                  <c:v>0.82749399765188991</c:v>
                </c:pt>
                <c:pt idx="4395">
                  <c:v>0.82748357582765408</c:v>
                </c:pt>
                <c:pt idx="4396">
                  <c:v>0.8274779590743534</c:v>
                </c:pt>
                <c:pt idx="4397">
                  <c:v>0.82748213275468208</c:v>
                </c:pt>
                <c:pt idx="4398">
                  <c:v>0.82751180281086123</c:v>
                </c:pt>
                <c:pt idx="4399">
                  <c:v>0.82749384433000484</c:v>
                </c:pt>
                <c:pt idx="4400">
                  <c:v>0.82749409777292815</c:v>
                </c:pt>
                <c:pt idx="4401">
                  <c:v>0.82751081379233948</c:v>
                </c:pt>
                <c:pt idx="4402">
                  <c:v>0.82746745942612132</c:v>
                </c:pt>
                <c:pt idx="4403">
                  <c:v>0.82749302673643421</c:v>
                </c:pt>
                <c:pt idx="4404">
                  <c:v>0.8274872954535325</c:v>
                </c:pt>
                <c:pt idx="4405">
                  <c:v>0.82748555497304843</c:v>
                </c:pt>
                <c:pt idx="4406">
                  <c:v>0.82752947496771523</c:v>
                </c:pt>
                <c:pt idx="4407">
                  <c:v>0.82751726106997225</c:v>
                </c:pt>
                <c:pt idx="4408">
                  <c:v>0.82754531675825072</c:v>
                </c:pt>
                <c:pt idx="4409">
                  <c:v>0.82756839003943772</c:v>
                </c:pt>
                <c:pt idx="4410">
                  <c:v>0.82756106655565509</c:v>
                </c:pt>
                <c:pt idx="4411">
                  <c:v>0.82754329169161056</c:v>
                </c:pt>
                <c:pt idx="4412">
                  <c:v>0.8275932422239427</c:v>
                </c:pt>
                <c:pt idx="4413">
                  <c:v>0.82753204303754591</c:v>
                </c:pt>
                <c:pt idx="4414">
                  <c:v>0.82753735745045764</c:v>
                </c:pt>
                <c:pt idx="4415">
                  <c:v>0.82752651149724799</c:v>
                </c:pt>
                <c:pt idx="4416">
                  <c:v>0.82754932455538321</c:v>
                </c:pt>
                <c:pt idx="4417">
                  <c:v>0.82750767039956363</c:v>
                </c:pt>
                <c:pt idx="4418">
                  <c:v>0.82753095709301627</c:v>
                </c:pt>
                <c:pt idx="4419">
                  <c:v>0.827549175666902</c:v>
                </c:pt>
                <c:pt idx="4420">
                  <c:v>0.8275422399759389</c:v>
                </c:pt>
                <c:pt idx="4421">
                  <c:v>0.82748868767238204</c:v>
                </c:pt>
                <c:pt idx="4422">
                  <c:v>0.82749054822422197</c:v>
                </c:pt>
                <c:pt idx="4423">
                  <c:v>0.8274823554238232</c:v>
                </c:pt>
                <c:pt idx="4424">
                  <c:v>0.82748292289952341</c:v>
                </c:pt>
                <c:pt idx="4425">
                  <c:v>0.82750123272763942</c:v>
                </c:pt>
                <c:pt idx="4426">
                  <c:v>0.82751117426645193</c:v>
                </c:pt>
                <c:pt idx="4427">
                  <c:v>0.82750095318376538</c:v>
                </c:pt>
                <c:pt idx="4428">
                  <c:v>0.82756687049024846</c:v>
                </c:pt>
                <c:pt idx="4429">
                  <c:v>0.82750755365326067</c:v>
                </c:pt>
                <c:pt idx="4430">
                  <c:v>0.82747257200975</c:v>
                </c:pt>
                <c:pt idx="4431">
                  <c:v>0.82744742476445743</c:v>
                </c:pt>
                <c:pt idx="4432">
                  <c:v>0.8275001949416747</c:v>
                </c:pt>
                <c:pt idx="4433">
                  <c:v>0.8275244647424439</c:v>
                </c:pt>
                <c:pt idx="4434">
                  <c:v>0.82749906294587694</c:v>
                </c:pt>
                <c:pt idx="4435">
                  <c:v>0.82755563365859419</c:v>
                </c:pt>
                <c:pt idx="4436">
                  <c:v>0.82750530641695241</c:v>
                </c:pt>
                <c:pt idx="4437">
                  <c:v>0.82748158561936713</c:v>
                </c:pt>
                <c:pt idx="4438">
                  <c:v>0.82752121592630279</c:v>
                </c:pt>
                <c:pt idx="4439">
                  <c:v>0.82749302773537992</c:v>
                </c:pt>
                <c:pt idx="4440">
                  <c:v>0.82751303075433835</c:v>
                </c:pt>
                <c:pt idx="4441">
                  <c:v>0.82751196599849985</c:v>
                </c:pt>
                <c:pt idx="4442">
                  <c:v>0.82748434713052865</c:v>
                </c:pt>
                <c:pt idx="4443">
                  <c:v>0.8275414066260266</c:v>
                </c:pt>
                <c:pt idx="4444">
                  <c:v>0.82747730923184781</c:v>
                </c:pt>
                <c:pt idx="4445">
                  <c:v>0.82747794579475897</c:v>
                </c:pt>
                <c:pt idx="4446">
                  <c:v>0.8274945454373176</c:v>
                </c:pt>
                <c:pt idx="4447">
                  <c:v>0.82750826521458787</c:v>
                </c:pt>
                <c:pt idx="4448">
                  <c:v>0.82746608015865042</c:v>
                </c:pt>
                <c:pt idx="4449">
                  <c:v>0.82751410820151039</c:v>
                </c:pt>
                <c:pt idx="4450">
                  <c:v>0.82755416202854182</c:v>
                </c:pt>
                <c:pt idx="4451">
                  <c:v>0.8275299443202685</c:v>
                </c:pt>
                <c:pt idx="4452">
                  <c:v>0.82752139560918359</c:v>
                </c:pt>
                <c:pt idx="4453">
                  <c:v>0.82750707608401219</c:v>
                </c:pt>
                <c:pt idx="4454">
                  <c:v>0.82750352603583321</c:v>
                </c:pt>
                <c:pt idx="4455">
                  <c:v>0.82748710188217922</c:v>
                </c:pt>
                <c:pt idx="4456">
                  <c:v>0.82748183684558851</c:v>
                </c:pt>
                <c:pt idx="4457">
                  <c:v>0.82749497769419855</c:v>
                </c:pt>
                <c:pt idx="4458">
                  <c:v>0.8274653412579992</c:v>
                </c:pt>
                <c:pt idx="4459">
                  <c:v>0.82750838528594373</c:v>
                </c:pt>
                <c:pt idx="4460">
                  <c:v>0.82743753212311033</c:v>
                </c:pt>
                <c:pt idx="4461">
                  <c:v>0.82745994839159587</c:v>
                </c:pt>
                <c:pt idx="4462">
                  <c:v>0.82749151742244864</c:v>
                </c:pt>
                <c:pt idx="4463">
                  <c:v>0.82746400569507195</c:v>
                </c:pt>
                <c:pt idx="4464">
                  <c:v>0.82746757162961504</c:v>
                </c:pt>
                <c:pt idx="4465">
                  <c:v>0.82754263615671031</c:v>
                </c:pt>
                <c:pt idx="4466">
                  <c:v>0.82747912840525129</c:v>
                </c:pt>
                <c:pt idx="4467">
                  <c:v>0.82749186742192959</c:v>
                </c:pt>
                <c:pt idx="4468">
                  <c:v>0.82744685570155063</c:v>
                </c:pt>
                <c:pt idx="4469">
                  <c:v>0.82748225260722741</c:v>
                </c:pt>
                <c:pt idx="4470">
                  <c:v>0.82751351351650859</c:v>
                </c:pt>
                <c:pt idx="4471">
                  <c:v>0.82744176591443686</c:v>
                </c:pt>
                <c:pt idx="4472">
                  <c:v>0.82745648505483804</c:v>
                </c:pt>
                <c:pt idx="4473">
                  <c:v>0.82745915691959304</c:v>
                </c:pt>
                <c:pt idx="4474">
                  <c:v>0.82746969179562857</c:v>
                </c:pt>
                <c:pt idx="4475">
                  <c:v>0.82750363269757199</c:v>
                </c:pt>
                <c:pt idx="4476">
                  <c:v>0.82748108268806864</c:v>
                </c:pt>
                <c:pt idx="4477">
                  <c:v>0.82751352718617066</c:v>
                </c:pt>
                <c:pt idx="4478">
                  <c:v>0.82747722586609673</c:v>
                </c:pt>
                <c:pt idx="4479">
                  <c:v>0.82749271346317532</c:v>
                </c:pt>
                <c:pt idx="4480">
                  <c:v>0.82748844668136445</c:v>
                </c:pt>
                <c:pt idx="4481">
                  <c:v>0.82749150942456406</c:v>
                </c:pt>
                <c:pt idx="4482">
                  <c:v>0.82745232393582047</c:v>
                </c:pt>
                <c:pt idx="4483">
                  <c:v>0.82748525882452706</c:v>
                </c:pt>
                <c:pt idx="4484">
                  <c:v>0.82749569357952435</c:v>
                </c:pt>
                <c:pt idx="4485">
                  <c:v>0.82748404420187893</c:v>
                </c:pt>
                <c:pt idx="4486">
                  <c:v>0.82748516400581595</c:v>
                </c:pt>
                <c:pt idx="4487">
                  <c:v>0.82750718459300265</c:v>
                </c:pt>
                <c:pt idx="4488">
                  <c:v>0.82755259384193203</c:v>
                </c:pt>
                <c:pt idx="4489">
                  <c:v>0.82745183454416149</c:v>
                </c:pt>
                <c:pt idx="4490">
                  <c:v>0.82749474113658494</c:v>
                </c:pt>
                <c:pt idx="4491">
                  <c:v>0.82750912753226524</c:v>
                </c:pt>
                <c:pt idx="4492">
                  <c:v>0.82752618062039596</c:v>
                </c:pt>
                <c:pt idx="4493">
                  <c:v>0.82754218138397673</c:v>
                </c:pt>
                <c:pt idx="4494">
                  <c:v>0.82748577101270093</c:v>
                </c:pt>
                <c:pt idx="4495">
                  <c:v>0.82750064975564286</c:v>
                </c:pt>
                <c:pt idx="4496">
                  <c:v>0.82747318938186143</c:v>
                </c:pt>
                <c:pt idx="4497">
                  <c:v>0.8274716343654408</c:v>
                </c:pt>
                <c:pt idx="4498">
                  <c:v>0.82747526088983725</c:v>
                </c:pt>
                <c:pt idx="4499">
                  <c:v>0.8274731904902124</c:v>
                </c:pt>
                <c:pt idx="4500">
                  <c:v>0.82747218484642604</c:v>
                </c:pt>
                <c:pt idx="4501">
                  <c:v>0.8274568132567498</c:v>
                </c:pt>
                <c:pt idx="4502">
                  <c:v>0.82743207092901405</c:v>
                </c:pt>
                <c:pt idx="4503">
                  <c:v>0.82747572972230043</c:v>
                </c:pt>
                <c:pt idx="4504">
                  <c:v>0.82745922909242908</c:v>
                </c:pt>
                <c:pt idx="4505">
                  <c:v>0.82748278474571879</c:v>
                </c:pt>
                <c:pt idx="4506">
                  <c:v>0.8274540785854394</c:v>
                </c:pt>
                <c:pt idx="4507">
                  <c:v>0.82747152870264762</c:v>
                </c:pt>
                <c:pt idx="4508">
                  <c:v>0.82747137944471616</c:v>
                </c:pt>
                <c:pt idx="4509">
                  <c:v>0.82748994862696079</c:v>
                </c:pt>
                <c:pt idx="4510">
                  <c:v>0.8274415512637977</c:v>
                </c:pt>
                <c:pt idx="4511">
                  <c:v>0.82749877147018724</c:v>
                </c:pt>
                <c:pt idx="4512">
                  <c:v>0.82748597088532716</c:v>
                </c:pt>
                <c:pt idx="4513">
                  <c:v>0.82748271565850795</c:v>
                </c:pt>
                <c:pt idx="4514">
                  <c:v>0.82745647557915214</c:v>
                </c:pt>
                <c:pt idx="4515">
                  <c:v>0.82745483928365993</c:v>
                </c:pt>
                <c:pt idx="4516">
                  <c:v>0.82747584757695436</c:v>
                </c:pt>
                <c:pt idx="4517">
                  <c:v>0.82747487555314758</c:v>
                </c:pt>
                <c:pt idx="4518">
                  <c:v>0.82747733276726343</c:v>
                </c:pt>
                <c:pt idx="4519">
                  <c:v>0.82747846771866373</c:v>
                </c:pt>
                <c:pt idx="4520">
                  <c:v>0.82747562479840797</c:v>
                </c:pt>
                <c:pt idx="4521">
                  <c:v>0.82747918814679877</c:v>
                </c:pt>
                <c:pt idx="4522">
                  <c:v>0.82748464308085679</c:v>
                </c:pt>
                <c:pt idx="4523">
                  <c:v>0.82748306072511213</c:v>
                </c:pt>
                <c:pt idx="4524">
                  <c:v>0.8274788179575725</c:v>
                </c:pt>
                <c:pt idx="4525">
                  <c:v>0.82748156482074364</c:v>
                </c:pt>
                <c:pt idx="4526">
                  <c:v>0.82748479935834451</c:v>
                </c:pt>
                <c:pt idx="4527">
                  <c:v>0.82749650908641559</c:v>
                </c:pt>
                <c:pt idx="4528">
                  <c:v>0.82749981234177716</c:v>
                </c:pt>
                <c:pt idx="4529">
                  <c:v>0.82747312153302399</c:v>
                </c:pt>
                <c:pt idx="4530">
                  <c:v>0.82749083100436094</c:v>
                </c:pt>
                <c:pt idx="4531">
                  <c:v>0.82746683976913726</c:v>
                </c:pt>
                <c:pt idx="4532">
                  <c:v>0.82746755650276893</c:v>
                </c:pt>
                <c:pt idx="4533">
                  <c:v>0.82746932247532545</c:v>
                </c:pt>
                <c:pt idx="4534">
                  <c:v>0.82749149453714577</c:v>
                </c:pt>
                <c:pt idx="4535">
                  <c:v>0.82748665473787986</c:v>
                </c:pt>
                <c:pt idx="4536">
                  <c:v>0.8275304779365612</c:v>
                </c:pt>
                <c:pt idx="4537">
                  <c:v>0.82748630376007049</c:v>
                </c:pt>
                <c:pt idx="4538">
                  <c:v>0.82748908276541999</c:v>
                </c:pt>
                <c:pt idx="4539">
                  <c:v>0.82744809435908728</c:v>
                </c:pt>
                <c:pt idx="4540">
                  <c:v>0.82749514692306503</c:v>
                </c:pt>
                <c:pt idx="4541">
                  <c:v>0.82749499803458371</c:v>
                </c:pt>
                <c:pt idx="4542">
                  <c:v>0.8275714243555794</c:v>
                </c:pt>
                <c:pt idx="4543">
                  <c:v>0.82746571566181881</c:v>
                </c:pt>
                <c:pt idx="4544">
                  <c:v>0.82748884312218118</c:v>
                </c:pt>
                <c:pt idx="4545">
                  <c:v>0.8275099260444414</c:v>
                </c:pt>
                <c:pt idx="4546">
                  <c:v>0.82753058077377428</c:v>
                </c:pt>
                <c:pt idx="4547">
                  <c:v>0.82748487005337923</c:v>
                </c:pt>
                <c:pt idx="4548">
                  <c:v>0.82750555544708915</c:v>
                </c:pt>
                <c:pt idx="4549">
                  <c:v>0.82746150836151044</c:v>
                </c:pt>
                <c:pt idx="4550">
                  <c:v>0.82751144374637919</c:v>
                </c:pt>
                <c:pt idx="4551">
                  <c:v>0.8275362533140741</c:v>
                </c:pt>
                <c:pt idx="4552">
                  <c:v>0.82750970732984863</c:v>
                </c:pt>
                <c:pt idx="4553">
                  <c:v>0.82748960492875268</c:v>
                </c:pt>
                <c:pt idx="4554">
                  <c:v>0.82749687460281018</c:v>
                </c:pt>
                <c:pt idx="4555">
                  <c:v>0.827500533269385</c:v>
                </c:pt>
                <c:pt idx="4556">
                  <c:v>0.82747900885398562</c:v>
                </c:pt>
                <c:pt idx="4557">
                  <c:v>0.82749338379670578</c:v>
                </c:pt>
                <c:pt idx="4558">
                  <c:v>0.82750415105699615</c:v>
                </c:pt>
                <c:pt idx="4559">
                  <c:v>0.8275080169852036</c:v>
                </c:pt>
                <c:pt idx="4560">
                  <c:v>0.82751023442605809</c:v>
                </c:pt>
                <c:pt idx="4561">
                  <c:v>0.82755222330387257</c:v>
                </c:pt>
                <c:pt idx="4562">
                  <c:v>0.82752516415314481</c:v>
                </c:pt>
                <c:pt idx="4563">
                  <c:v>0.82751716259799224</c:v>
                </c:pt>
                <c:pt idx="4564">
                  <c:v>0.82751071938431309</c:v>
                </c:pt>
                <c:pt idx="4565">
                  <c:v>0.82751136407513137</c:v>
                </c:pt>
                <c:pt idx="4566">
                  <c:v>0.8275106791142276</c:v>
                </c:pt>
                <c:pt idx="4567">
                  <c:v>0.82748518901903279</c:v>
                </c:pt>
                <c:pt idx="4568">
                  <c:v>0.82750659594922871</c:v>
                </c:pt>
                <c:pt idx="4569">
                  <c:v>0.82746591270886494</c:v>
                </c:pt>
                <c:pt idx="4570">
                  <c:v>0.82751786713976316</c:v>
                </c:pt>
                <c:pt idx="4571">
                  <c:v>0.8274755424316026</c:v>
                </c:pt>
                <c:pt idx="4572">
                  <c:v>0.82749709825027973</c:v>
                </c:pt>
                <c:pt idx="4573">
                  <c:v>0.82750109053049858</c:v>
                </c:pt>
                <c:pt idx="4574">
                  <c:v>0.82749897505793402</c:v>
                </c:pt>
                <c:pt idx="4575">
                  <c:v>0.82749963600456655</c:v>
                </c:pt>
                <c:pt idx="4576">
                  <c:v>0.82750020606641894</c:v>
                </c:pt>
                <c:pt idx="4577">
                  <c:v>0.82750349380486687</c:v>
                </c:pt>
                <c:pt idx="4578">
                  <c:v>0.82750086257964761</c:v>
                </c:pt>
                <c:pt idx="4579">
                  <c:v>0.82749735095430244</c:v>
                </c:pt>
                <c:pt idx="4580">
                  <c:v>0.82754851734765611</c:v>
                </c:pt>
                <c:pt idx="4581">
                  <c:v>0.82748701534201496</c:v>
                </c:pt>
                <c:pt idx="4582">
                  <c:v>0.82748956824376507</c:v>
                </c:pt>
                <c:pt idx="4583">
                  <c:v>0.82748203330437375</c:v>
                </c:pt>
                <c:pt idx="4584">
                  <c:v>0.82754969367749298</c:v>
                </c:pt>
                <c:pt idx="4585">
                  <c:v>0.82747750347393112</c:v>
                </c:pt>
                <c:pt idx="4586">
                  <c:v>0.82747826121654899</c:v>
                </c:pt>
                <c:pt idx="4587">
                  <c:v>0.8275237805616753</c:v>
                </c:pt>
                <c:pt idx="4588">
                  <c:v>0.82747717059918768</c:v>
                </c:pt>
                <c:pt idx="4589">
                  <c:v>0.82747872118220445</c:v>
                </c:pt>
                <c:pt idx="4590">
                  <c:v>0.82747910060768881</c:v>
                </c:pt>
                <c:pt idx="4591">
                  <c:v>0.82745506725512807</c:v>
                </c:pt>
                <c:pt idx="4592">
                  <c:v>0.82747279335172963</c:v>
                </c:pt>
                <c:pt idx="4593">
                  <c:v>0.82749174676231285</c:v>
                </c:pt>
                <c:pt idx="4594">
                  <c:v>0.82744656029192998</c:v>
                </c:pt>
                <c:pt idx="4595">
                  <c:v>0.82744865211967367</c:v>
                </c:pt>
                <c:pt idx="4596">
                  <c:v>0.82746645284524101</c:v>
                </c:pt>
                <c:pt idx="4597">
                  <c:v>0.82750952753756257</c:v>
                </c:pt>
                <c:pt idx="4598">
                  <c:v>0.82744025820827527</c:v>
                </c:pt>
                <c:pt idx="4599">
                  <c:v>0.82746197289059231</c:v>
                </c:pt>
                <c:pt idx="4600">
                  <c:v>0.82745685304797967</c:v>
                </c:pt>
                <c:pt idx="4601">
                  <c:v>0.82745246656426341</c:v>
                </c:pt>
                <c:pt idx="4602">
                  <c:v>0.8274260883104857</c:v>
                </c:pt>
                <c:pt idx="4603">
                  <c:v>0.82747469847703636</c:v>
                </c:pt>
                <c:pt idx="4604">
                  <c:v>0.82745287332907191</c:v>
                </c:pt>
                <c:pt idx="4605">
                  <c:v>0.8274545517419013</c:v>
                </c:pt>
                <c:pt idx="4606">
                  <c:v>0.82749991924294375</c:v>
                </c:pt>
                <c:pt idx="4607">
                  <c:v>0.82743051617263852</c:v>
                </c:pt>
                <c:pt idx="4608">
                  <c:v>0.82747569377621366</c:v>
                </c:pt>
                <c:pt idx="4609">
                  <c:v>0.82745454693904708</c:v>
                </c:pt>
                <c:pt idx="4610">
                  <c:v>0.827505187235137</c:v>
                </c:pt>
                <c:pt idx="4611">
                  <c:v>0.82748413349945249</c:v>
                </c:pt>
                <c:pt idx="4612">
                  <c:v>0.82743852807240026</c:v>
                </c:pt>
                <c:pt idx="4613">
                  <c:v>0.82746233864641472</c:v>
                </c:pt>
                <c:pt idx="4614">
                  <c:v>0.82753078484037657</c:v>
                </c:pt>
                <c:pt idx="4615">
                  <c:v>0.82748288697405381</c:v>
                </c:pt>
                <c:pt idx="4616">
                  <c:v>0.82745841102000284</c:v>
                </c:pt>
                <c:pt idx="4617">
                  <c:v>0.82748263316168003</c:v>
                </c:pt>
                <c:pt idx="4618">
                  <c:v>0.82745990286041782</c:v>
                </c:pt>
                <c:pt idx="4619">
                  <c:v>0.82748778108251753</c:v>
                </c:pt>
                <c:pt idx="4620">
                  <c:v>0.8274456769362013</c:v>
                </c:pt>
                <c:pt idx="4621">
                  <c:v>0.82747003355779702</c:v>
                </c:pt>
                <c:pt idx="4622">
                  <c:v>0.82749358551658359</c:v>
                </c:pt>
                <c:pt idx="4623">
                  <c:v>0.82749365755939708</c:v>
                </c:pt>
                <c:pt idx="4624">
                  <c:v>0.8274731384183337</c:v>
                </c:pt>
                <c:pt idx="4625">
                  <c:v>0.8274984485912199</c:v>
                </c:pt>
                <c:pt idx="4626">
                  <c:v>0.82747564218319059</c:v>
                </c:pt>
                <c:pt idx="4627">
                  <c:v>0.82750449205964671</c:v>
                </c:pt>
                <c:pt idx="4628">
                  <c:v>0.82750439267750908</c:v>
                </c:pt>
                <c:pt idx="4629">
                  <c:v>0.82743593069921473</c:v>
                </c:pt>
                <c:pt idx="4630">
                  <c:v>0.82750681701054596</c:v>
                </c:pt>
                <c:pt idx="4631">
                  <c:v>0.827505631444451</c:v>
                </c:pt>
                <c:pt idx="4632">
                  <c:v>0.8274809423175622</c:v>
                </c:pt>
                <c:pt idx="4633">
                  <c:v>0.82748133910721189</c:v>
                </c:pt>
                <c:pt idx="4634">
                  <c:v>0.82750566617278154</c:v>
                </c:pt>
                <c:pt idx="4635">
                  <c:v>0.8274833245332619</c:v>
                </c:pt>
                <c:pt idx="4636">
                  <c:v>0.82748087249145064</c:v>
                </c:pt>
                <c:pt idx="4637">
                  <c:v>0.8275052220934902</c:v>
                </c:pt>
                <c:pt idx="4638">
                  <c:v>0.82751030831612316</c:v>
                </c:pt>
                <c:pt idx="4639">
                  <c:v>0.82755960935478279</c:v>
                </c:pt>
                <c:pt idx="4640">
                  <c:v>0.82751450711907404</c:v>
                </c:pt>
                <c:pt idx="4641">
                  <c:v>0.82751370060901319</c:v>
                </c:pt>
                <c:pt idx="4642">
                  <c:v>0.82753965879777058</c:v>
                </c:pt>
                <c:pt idx="4643">
                  <c:v>0.82749570148862106</c:v>
                </c:pt>
                <c:pt idx="4644">
                  <c:v>0.82749537120002992</c:v>
                </c:pt>
                <c:pt idx="4645">
                  <c:v>0.82751576842248575</c:v>
                </c:pt>
                <c:pt idx="4646">
                  <c:v>0.8275384909652912</c:v>
                </c:pt>
                <c:pt idx="4647">
                  <c:v>0.82751554638284008</c:v>
                </c:pt>
                <c:pt idx="4648">
                  <c:v>0.82751626976657766</c:v>
                </c:pt>
                <c:pt idx="4649">
                  <c:v>0.82753838419414716</c:v>
                </c:pt>
                <c:pt idx="4650">
                  <c:v>0.82747288362763161</c:v>
                </c:pt>
                <c:pt idx="4651">
                  <c:v>0.82754324468263118</c:v>
                </c:pt>
                <c:pt idx="4652">
                  <c:v>0.82747680829844084</c:v>
                </c:pt>
                <c:pt idx="4653">
                  <c:v>0.82752318255162072</c:v>
                </c:pt>
                <c:pt idx="4654">
                  <c:v>0.82750126651887612</c:v>
                </c:pt>
                <c:pt idx="4655">
                  <c:v>0.82748020317748305</c:v>
                </c:pt>
                <c:pt idx="4656">
                  <c:v>0.82755156433451427</c:v>
                </c:pt>
                <c:pt idx="4657">
                  <c:v>0.82750222524247108</c:v>
                </c:pt>
                <c:pt idx="4658">
                  <c:v>0.82752645698985683</c:v>
                </c:pt>
                <c:pt idx="4659">
                  <c:v>0.82750581445238469</c:v>
                </c:pt>
                <c:pt idx="4660">
                  <c:v>0.82753323862003414</c:v>
                </c:pt>
                <c:pt idx="4661">
                  <c:v>0.82751294447421919</c:v>
                </c:pt>
                <c:pt idx="4662">
                  <c:v>0.82755502091176092</c:v>
                </c:pt>
                <c:pt idx="4663">
                  <c:v>0.82753023831393968</c:v>
                </c:pt>
                <c:pt idx="4664">
                  <c:v>0.8275270791442052</c:v>
                </c:pt>
                <c:pt idx="4665">
                  <c:v>0.82753112758087344</c:v>
                </c:pt>
                <c:pt idx="4666">
                  <c:v>0.8275067410338014</c:v>
                </c:pt>
                <c:pt idx="4667">
                  <c:v>0.82752735105964481</c:v>
                </c:pt>
                <c:pt idx="4668">
                  <c:v>0.8275480600981755</c:v>
                </c:pt>
                <c:pt idx="4669">
                  <c:v>0.82752387453208054</c:v>
                </c:pt>
                <c:pt idx="4670">
                  <c:v>0.82752178492103878</c:v>
                </c:pt>
                <c:pt idx="4671">
                  <c:v>0.82752349104264256</c:v>
                </c:pt>
                <c:pt idx="4672">
                  <c:v>0.82750142833811868</c:v>
                </c:pt>
                <c:pt idx="4673">
                  <c:v>0.82750369602421747</c:v>
                </c:pt>
                <c:pt idx="4674">
                  <c:v>0.8275051564613547</c:v>
                </c:pt>
                <c:pt idx="4675">
                  <c:v>0.82750144052997943</c:v>
                </c:pt>
                <c:pt idx="4676">
                  <c:v>0.82752275066419001</c:v>
                </c:pt>
                <c:pt idx="4677">
                  <c:v>0.82752054541519626</c:v>
                </c:pt>
                <c:pt idx="4678">
                  <c:v>0.82754925785613132</c:v>
                </c:pt>
                <c:pt idx="4679">
                  <c:v>0.82752564900199466</c:v>
                </c:pt>
                <c:pt idx="4680">
                  <c:v>0.82754584117951979</c:v>
                </c:pt>
                <c:pt idx="4681">
                  <c:v>0.82752064664458547</c:v>
                </c:pt>
                <c:pt idx="4682">
                  <c:v>0.82749823370115294</c:v>
                </c:pt>
                <c:pt idx="4683">
                  <c:v>0.82754077749335664</c:v>
                </c:pt>
                <c:pt idx="4684">
                  <c:v>0.82751517656306417</c:v>
                </c:pt>
                <c:pt idx="4685">
                  <c:v>0.82753960707472496</c:v>
                </c:pt>
                <c:pt idx="4686">
                  <c:v>0.82747443236339668</c:v>
                </c:pt>
                <c:pt idx="4687">
                  <c:v>0.82754402015886475</c:v>
                </c:pt>
                <c:pt idx="4688">
                  <c:v>0.82752115168318063</c:v>
                </c:pt>
                <c:pt idx="4689">
                  <c:v>0.82752138850083934</c:v>
                </c:pt>
                <c:pt idx="4690">
                  <c:v>0.82748420838846326</c:v>
                </c:pt>
                <c:pt idx="4691">
                  <c:v>0.82753501161214693</c:v>
                </c:pt>
                <c:pt idx="4692">
                  <c:v>0.82750694792598378</c:v>
                </c:pt>
                <c:pt idx="4693">
                  <c:v>0.82752539112566736</c:v>
                </c:pt>
                <c:pt idx="4694">
                  <c:v>0.82754379257746413</c:v>
                </c:pt>
                <c:pt idx="4695">
                  <c:v>0.82749631588451256</c:v>
                </c:pt>
                <c:pt idx="4696">
                  <c:v>0.82744871257213082</c:v>
                </c:pt>
                <c:pt idx="4697">
                  <c:v>0.82749698385070136</c:v>
                </c:pt>
                <c:pt idx="4698">
                  <c:v>0.82750199839997118</c:v>
                </c:pt>
                <c:pt idx="4699">
                  <c:v>0.82752424878526043</c:v>
                </c:pt>
                <c:pt idx="4700">
                  <c:v>0.82750385082390387</c:v>
                </c:pt>
                <c:pt idx="4701">
                  <c:v>0.8275726697932444</c:v>
                </c:pt>
                <c:pt idx="4702">
                  <c:v>0.82752427427733288</c:v>
                </c:pt>
                <c:pt idx="4703">
                  <c:v>0.82754467186923919</c:v>
                </c:pt>
                <c:pt idx="4704">
                  <c:v>0.82752332294274444</c:v>
                </c:pt>
                <c:pt idx="4705">
                  <c:v>0.8275466362366205</c:v>
                </c:pt>
                <c:pt idx="4706">
                  <c:v>0.82754535941629515</c:v>
                </c:pt>
                <c:pt idx="4707">
                  <c:v>0.82752231508225604</c:v>
                </c:pt>
                <c:pt idx="4708">
                  <c:v>0.82756467304094594</c:v>
                </c:pt>
                <c:pt idx="4709">
                  <c:v>0.82752088567894622</c:v>
                </c:pt>
                <c:pt idx="4710">
                  <c:v>0.82754856218116812</c:v>
                </c:pt>
                <c:pt idx="4711">
                  <c:v>0.82752659922823213</c:v>
                </c:pt>
                <c:pt idx="4712">
                  <c:v>0.82752656339155062</c:v>
                </c:pt>
                <c:pt idx="4713">
                  <c:v>0.82754714718642086</c:v>
                </c:pt>
                <c:pt idx="4714">
                  <c:v>0.82747797502256915</c:v>
                </c:pt>
                <c:pt idx="4715">
                  <c:v>0.82752204612241897</c:v>
                </c:pt>
                <c:pt idx="4716">
                  <c:v>0.82754407372916194</c:v>
                </c:pt>
                <c:pt idx="4717">
                  <c:v>0.82756735820591265</c:v>
                </c:pt>
                <c:pt idx="4718">
                  <c:v>0.82751989444372254</c:v>
                </c:pt>
                <c:pt idx="4719">
                  <c:v>0.8275223346631233</c:v>
                </c:pt>
                <c:pt idx="4720">
                  <c:v>0.82752046635282661</c:v>
                </c:pt>
                <c:pt idx="4721">
                  <c:v>0.82751868708005827</c:v>
                </c:pt>
                <c:pt idx="4722">
                  <c:v>0.82747419369848629</c:v>
                </c:pt>
                <c:pt idx="4723">
                  <c:v>0.82754170481367395</c:v>
                </c:pt>
                <c:pt idx="4724">
                  <c:v>0.82754284050397497</c:v>
                </c:pt>
                <c:pt idx="4725">
                  <c:v>0.82754170296642227</c:v>
                </c:pt>
                <c:pt idx="4726">
                  <c:v>0.8275449120119508</c:v>
                </c:pt>
                <c:pt idx="4727">
                  <c:v>0.82754681320332657</c:v>
                </c:pt>
                <c:pt idx="4728">
                  <c:v>0.82752731928691681</c:v>
                </c:pt>
                <c:pt idx="4729">
                  <c:v>0.82757251979641211</c:v>
                </c:pt>
                <c:pt idx="4730">
                  <c:v>0.82754910268699455</c:v>
                </c:pt>
                <c:pt idx="4731">
                  <c:v>0.82754870922239765</c:v>
                </c:pt>
                <c:pt idx="4732">
                  <c:v>0.82752956702269798</c:v>
                </c:pt>
                <c:pt idx="4733">
                  <c:v>0.82748645427699286</c:v>
                </c:pt>
                <c:pt idx="4734">
                  <c:v>0.82750644251793826</c:v>
                </c:pt>
                <c:pt idx="4735">
                  <c:v>0.8275001275035222</c:v>
                </c:pt>
                <c:pt idx="4736">
                  <c:v>0.82751930517045313</c:v>
                </c:pt>
                <c:pt idx="4737">
                  <c:v>0.82750403665741767</c:v>
                </c:pt>
                <c:pt idx="4738">
                  <c:v>0.8275507537604998</c:v>
                </c:pt>
                <c:pt idx="4739">
                  <c:v>0.82757275735297153</c:v>
                </c:pt>
                <c:pt idx="4740">
                  <c:v>0.82754802795599725</c:v>
                </c:pt>
                <c:pt idx="4741">
                  <c:v>0.82754947361512143</c:v>
                </c:pt>
                <c:pt idx="4742">
                  <c:v>0.82752763627529624</c:v>
                </c:pt>
                <c:pt idx="4743">
                  <c:v>0.82753540064333986</c:v>
                </c:pt>
                <c:pt idx="4744">
                  <c:v>0.82753523439069332</c:v>
                </c:pt>
                <c:pt idx="4745">
                  <c:v>0.82755958251493156</c:v>
                </c:pt>
                <c:pt idx="4746">
                  <c:v>0.8275338500603231</c:v>
                </c:pt>
                <c:pt idx="4747">
                  <c:v>0.82750784014852019</c:v>
                </c:pt>
                <c:pt idx="4748">
                  <c:v>0.82755020882126951</c:v>
                </c:pt>
                <c:pt idx="4749">
                  <c:v>0.82750457864104543</c:v>
                </c:pt>
                <c:pt idx="4750">
                  <c:v>0.82755051952899328</c:v>
                </c:pt>
                <c:pt idx="4751">
                  <c:v>0.82752874942912735</c:v>
                </c:pt>
                <c:pt idx="4752">
                  <c:v>0.82755006251894048</c:v>
                </c:pt>
                <c:pt idx="4753">
                  <c:v>0.82757090751519102</c:v>
                </c:pt>
                <c:pt idx="4754">
                  <c:v>0.8275465442434895</c:v>
                </c:pt>
                <c:pt idx="4755">
                  <c:v>0.8275215905901675</c:v>
                </c:pt>
                <c:pt idx="4756">
                  <c:v>0.82754665766473945</c:v>
                </c:pt>
                <c:pt idx="4757">
                  <c:v>0.82750178855218626</c:v>
                </c:pt>
                <c:pt idx="4758">
                  <c:v>0.82750648463527543</c:v>
                </c:pt>
                <c:pt idx="4759">
                  <c:v>0.82751044440386556</c:v>
                </c:pt>
                <c:pt idx="4760">
                  <c:v>0.82755646250693149</c:v>
                </c:pt>
                <c:pt idx="4761">
                  <c:v>0.82753461777809978</c:v>
                </c:pt>
                <c:pt idx="4762">
                  <c:v>0.82753342038959443</c:v>
                </c:pt>
                <c:pt idx="4763">
                  <c:v>0.82753115122569432</c:v>
                </c:pt>
                <c:pt idx="4764">
                  <c:v>0.82748504556290126</c:v>
                </c:pt>
                <c:pt idx="4765">
                  <c:v>0.82752952490536091</c:v>
                </c:pt>
                <c:pt idx="4766">
                  <c:v>0.82748444188106907</c:v>
                </c:pt>
                <c:pt idx="4767">
                  <c:v>0.82753008351425328</c:v>
                </c:pt>
                <c:pt idx="4768">
                  <c:v>0.82753210994928939</c:v>
                </c:pt>
                <c:pt idx="4769">
                  <c:v>0.82753490594935375</c:v>
                </c:pt>
                <c:pt idx="4770">
                  <c:v>0.82754052011650214</c:v>
                </c:pt>
                <c:pt idx="4771">
                  <c:v>0.82756286471162444</c:v>
                </c:pt>
                <c:pt idx="4772">
                  <c:v>0.82751112640916669</c:v>
                </c:pt>
                <c:pt idx="4773">
                  <c:v>0.82751071927490782</c:v>
                </c:pt>
                <c:pt idx="4774">
                  <c:v>0.82755508334886596</c:v>
                </c:pt>
                <c:pt idx="4775">
                  <c:v>0.82755687703019687</c:v>
                </c:pt>
                <c:pt idx="4776">
                  <c:v>0.82751474813070891</c:v>
                </c:pt>
                <c:pt idx="4777">
                  <c:v>0.82751449616558681</c:v>
                </c:pt>
                <c:pt idx="4778">
                  <c:v>0.82753520557356786</c:v>
                </c:pt>
                <c:pt idx="4779">
                  <c:v>0.82755610303176463</c:v>
                </c:pt>
                <c:pt idx="4780">
                  <c:v>0.82757638757187124</c:v>
                </c:pt>
                <c:pt idx="4781">
                  <c:v>0.82757616257662292</c:v>
                </c:pt>
                <c:pt idx="4782">
                  <c:v>0.82755437437369106</c:v>
                </c:pt>
                <c:pt idx="4783">
                  <c:v>0.82750960168767274</c:v>
                </c:pt>
                <c:pt idx="4784">
                  <c:v>0.8275295995343267</c:v>
                </c:pt>
                <c:pt idx="4785">
                  <c:v>0.82753268998630058</c:v>
                </c:pt>
                <c:pt idx="4786">
                  <c:v>0.82753515865337657</c:v>
                </c:pt>
                <c:pt idx="4787">
                  <c:v>0.82755877378816867</c:v>
                </c:pt>
                <c:pt idx="4788">
                  <c:v>0.82760259735630037</c:v>
                </c:pt>
                <c:pt idx="4789">
                  <c:v>0.82757897963535587</c:v>
                </c:pt>
                <c:pt idx="4790">
                  <c:v>0.82755672592501373</c:v>
                </c:pt>
                <c:pt idx="4791">
                  <c:v>0.82751102370197616</c:v>
                </c:pt>
                <c:pt idx="4792">
                  <c:v>0.82753154838479437</c:v>
                </c:pt>
                <c:pt idx="4793">
                  <c:v>0.82753026934776708</c:v>
                </c:pt>
                <c:pt idx="4794">
                  <c:v>0.82755275470346346</c:v>
                </c:pt>
                <c:pt idx="4795">
                  <c:v>0.82755438139324722</c:v>
                </c:pt>
                <c:pt idx="4796">
                  <c:v>0.82752980642650897</c:v>
                </c:pt>
                <c:pt idx="4797">
                  <c:v>0.82754875983709231</c:v>
                </c:pt>
                <c:pt idx="4798">
                  <c:v>0.82755252305810922</c:v>
                </c:pt>
                <c:pt idx="4799">
                  <c:v>0.82752938488368744</c:v>
                </c:pt>
                <c:pt idx="4800">
                  <c:v>0.82752785609823998</c:v>
                </c:pt>
                <c:pt idx="4801">
                  <c:v>0.82752433634498768</c:v>
                </c:pt>
                <c:pt idx="4802">
                  <c:v>0.82750379429800414</c:v>
                </c:pt>
                <c:pt idx="4803">
                  <c:v>0.82755252268865886</c:v>
                </c:pt>
                <c:pt idx="4804">
                  <c:v>0.82757439919021869</c:v>
                </c:pt>
                <c:pt idx="4805">
                  <c:v>0.82755037137941279</c:v>
                </c:pt>
                <c:pt idx="4806">
                  <c:v>0.82754858139258503</c:v>
                </c:pt>
                <c:pt idx="4807">
                  <c:v>0.82757470509508824</c:v>
                </c:pt>
                <c:pt idx="4808">
                  <c:v>0.82752987292756763</c:v>
                </c:pt>
                <c:pt idx="4809">
                  <c:v>0.82752835300892791</c:v>
                </c:pt>
                <c:pt idx="4810">
                  <c:v>0.82750526249359813</c:v>
                </c:pt>
                <c:pt idx="4811">
                  <c:v>0.82750781761205028</c:v>
                </c:pt>
                <c:pt idx="4812">
                  <c:v>0.82750614030757186</c:v>
                </c:pt>
                <c:pt idx="4813">
                  <c:v>0.82752939596719721</c:v>
                </c:pt>
                <c:pt idx="4814">
                  <c:v>0.82755038320182317</c:v>
                </c:pt>
                <c:pt idx="4815">
                  <c:v>0.8275278416896773</c:v>
                </c:pt>
                <c:pt idx="4816">
                  <c:v>0.82754983309028829</c:v>
                </c:pt>
                <c:pt idx="4817">
                  <c:v>0.82750460080806498</c:v>
                </c:pt>
                <c:pt idx="4818">
                  <c:v>0.82755141987943692</c:v>
                </c:pt>
                <c:pt idx="4819">
                  <c:v>0.82753057229703408</c:v>
                </c:pt>
                <c:pt idx="4820">
                  <c:v>0.82755786013751342</c:v>
                </c:pt>
                <c:pt idx="4821">
                  <c:v>0.8275825954456929</c:v>
                </c:pt>
                <c:pt idx="4822">
                  <c:v>0.82755838401807513</c:v>
                </c:pt>
                <c:pt idx="4823">
                  <c:v>0.82754017024704374</c:v>
                </c:pt>
                <c:pt idx="4824">
                  <c:v>0.82753749062383197</c:v>
                </c:pt>
                <c:pt idx="4825">
                  <c:v>0.82751160669459001</c:v>
                </c:pt>
                <c:pt idx="4826">
                  <c:v>0.82755431747834085</c:v>
                </c:pt>
                <c:pt idx="4827">
                  <c:v>0.82755189092860204</c:v>
                </c:pt>
                <c:pt idx="4828">
                  <c:v>0.82753092918604865</c:v>
                </c:pt>
                <c:pt idx="4829">
                  <c:v>0.82756087004931633</c:v>
                </c:pt>
                <c:pt idx="4830">
                  <c:v>0.82753676576229307</c:v>
                </c:pt>
                <c:pt idx="4831">
                  <c:v>0.82758330220416587</c:v>
                </c:pt>
                <c:pt idx="4832">
                  <c:v>0.82753416113749734</c:v>
                </c:pt>
                <c:pt idx="4833">
                  <c:v>0.82755761075854362</c:v>
                </c:pt>
                <c:pt idx="4834">
                  <c:v>0.82755345961468474</c:v>
                </c:pt>
                <c:pt idx="4835">
                  <c:v>0.82755121483450611</c:v>
                </c:pt>
                <c:pt idx="4836">
                  <c:v>0.82752535418063478</c:v>
                </c:pt>
                <c:pt idx="4837">
                  <c:v>0.82757533353009216</c:v>
                </c:pt>
                <c:pt idx="4838">
                  <c:v>0.82755399162315368</c:v>
                </c:pt>
                <c:pt idx="4839">
                  <c:v>0.82755013234505204</c:v>
                </c:pt>
                <c:pt idx="4840">
                  <c:v>0.82752614110982836</c:v>
                </c:pt>
                <c:pt idx="4841">
                  <c:v>0.8275258813862495</c:v>
                </c:pt>
                <c:pt idx="4842">
                  <c:v>0.82755182258029181</c:v>
                </c:pt>
                <c:pt idx="4843">
                  <c:v>0.82759657346874083</c:v>
                </c:pt>
                <c:pt idx="4844">
                  <c:v>0.82750901278385369</c:v>
                </c:pt>
                <c:pt idx="4845">
                  <c:v>0.82758075706087253</c:v>
                </c:pt>
                <c:pt idx="4846">
                  <c:v>0.82753370412744454</c:v>
                </c:pt>
                <c:pt idx="4847">
                  <c:v>0.82757665653170831</c:v>
                </c:pt>
                <c:pt idx="4848">
                  <c:v>0.82755381207029544</c:v>
                </c:pt>
                <c:pt idx="4849">
                  <c:v>0.82752924597036503</c:v>
                </c:pt>
                <c:pt idx="4850">
                  <c:v>0.82750450733713254</c:v>
                </c:pt>
                <c:pt idx="4851">
                  <c:v>0.82750104706538263</c:v>
                </c:pt>
                <c:pt idx="4852">
                  <c:v>0.82752128579364881</c:v>
                </c:pt>
                <c:pt idx="4853">
                  <c:v>0.82749925116734979</c:v>
                </c:pt>
                <c:pt idx="4854">
                  <c:v>0.82749643336971612</c:v>
                </c:pt>
                <c:pt idx="4855">
                  <c:v>0.82754568490203206</c:v>
                </c:pt>
                <c:pt idx="4856">
                  <c:v>0.82752710611407898</c:v>
                </c:pt>
                <c:pt idx="4857">
                  <c:v>0.82750847412527895</c:v>
                </c:pt>
                <c:pt idx="4858">
                  <c:v>0.8275528171405685</c:v>
                </c:pt>
                <c:pt idx="4859">
                  <c:v>0.82753014225685506</c:v>
                </c:pt>
                <c:pt idx="4860">
                  <c:v>0.8276009255935769</c:v>
                </c:pt>
                <c:pt idx="4861">
                  <c:v>0.82753365055714723</c:v>
                </c:pt>
                <c:pt idx="4862">
                  <c:v>0.82755518420880481</c:v>
                </c:pt>
                <c:pt idx="4863">
                  <c:v>0.82755421698785225</c:v>
                </c:pt>
                <c:pt idx="4864">
                  <c:v>0.82750543909085383</c:v>
                </c:pt>
                <c:pt idx="4865">
                  <c:v>0.82752877233504751</c:v>
                </c:pt>
                <c:pt idx="4866">
                  <c:v>0.82750957434834871</c:v>
                </c:pt>
                <c:pt idx="4867">
                  <c:v>0.8275522662901329</c:v>
                </c:pt>
                <c:pt idx="4868">
                  <c:v>0.82747787527098127</c:v>
                </c:pt>
                <c:pt idx="4869">
                  <c:v>0.82752071647069703</c:v>
                </c:pt>
                <c:pt idx="4870">
                  <c:v>0.82752281420964602</c:v>
                </c:pt>
                <c:pt idx="4871">
                  <c:v>0.8275466990431759</c:v>
                </c:pt>
                <c:pt idx="4872">
                  <c:v>0.82750077773609532</c:v>
                </c:pt>
                <c:pt idx="4873">
                  <c:v>0.82756788245592472</c:v>
                </c:pt>
                <c:pt idx="4874">
                  <c:v>0.82754615558174693</c:v>
                </c:pt>
                <c:pt idx="4875">
                  <c:v>0.82748103924356997</c:v>
                </c:pt>
                <c:pt idx="4876">
                  <c:v>0.82754964984292678</c:v>
                </c:pt>
                <c:pt idx="4877">
                  <c:v>0.82753141427432619</c:v>
                </c:pt>
                <c:pt idx="4878">
                  <c:v>0.82755576720141866</c:v>
                </c:pt>
                <c:pt idx="4879">
                  <c:v>0.82753313554339336</c:v>
                </c:pt>
                <c:pt idx="4880">
                  <c:v>0.82755900395572157</c:v>
                </c:pt>
                <c:pt idx="4881">
                  <c:v>0.82760087239272995</c:v>
                </c:pt>
                <c:pt idx="4882">
                  <c:v>0.82751169314596618</c:v>
                </c:pt>
                <c:pt idx="4883">
                  <c:v>0.82752988881393164</c:v>
                </c:pt>
                <c:pt idx="4884">
                  <c:v>0.82757330266165219</c:v>
                </c:pt>
                <c:pt idx="4885">
                  <c:v>0.82750411202528418</c:v>
                </c:pt>
                <c:pt idx="4886">
                  <c:v>0.82754799950832214</c:v>
                </c:pt>
                <c:pt idx="4887">
                  <c:v>0.82759256825776062</c:v>
                </c:pt>
                <c:pt idx="4888">
                  <c:v>0.82754629486451969</c:v>
                </c:pt>
                <c:pt idx="4889">
                  <c:v>0.82754835676678706</c:v>
                </c:pt>
                <c:pt idx="4890">
                  <c:v>0.82752883809720557</c:v>
                </c:pt>
                <c:pt idx="4891">
                  <c:v>0.82753378873156902</c:v>
                </c:pt>
                <c:pt idx="4892">
                  <c:v>0.82753319391654478</c:v>
                </c:pt>
                <c:pt idx="4893">
                  <c:v>0.82750975094560431</c:v>
                </c:pt>
                <c:pt idx="4894">
                  <c:v>0.82755222823674934</c:v>
                </c:pt>
                <c:pt idx="4895">
                  <c:v>0.82752768762889151</c:v>
                </c:pt>
                <c:pt idx="4896">
                  <c:v>0.82758011126170328</c:v>
                </c:pt>
                <c:pt idx="4897">
                  <c:v>0.82755476746883749</c:v>
                </c:pt>
                <c:pt idx="4898">
                  <c:v>0.82755398534249813</c:v>
                </c:pt>
                <c:pt idx="4899">
                  <c:v>0.82755561351008322</c:v>
                </c:pt>
                <c:pt idx="4900">
                  <c:v>0.82760181966336488</c:v>
                </c:pt>
                <c:pt idx="4901">
                  <c:v>0.82755360813371559</c:v>
                </c:pt>
                <c:pt idx="4902">
                  <c:v>0.82750700297408231</c:v>
                </c:pt>
                <c:pt idx="4903">
                  <c:v>0.82752707729695352</c:v>
                </c:pt>
                <c:pt idx="4904">
                  <c:v>0.82754530917105085</c:v>
                </c:pt>
                <c:pt idx="4905">
                  <c:v>0.82754678845015472</c:v>
                </c:pt>
                <c:pt idx="4906">
                  <c:v>0.82757400942012516</c:v>
                </c:pt>
                <c:pt idx="4907">
                  <c:v>0.8275266598180856</c:v>
                </c:pt>
                <c:pt idx="4908">
                  <c:v>0.82750326783129002</c:v>
                </c:pt>
                <c:pt idx="4909">
                  <c:v>0.82754750370598518</c:v>
                </c:pt>
                <c:pt idx="4910">
                  <c:v>0.82754915071553681</c:v>
                </c:pt>
                <c:pt idx="4911">
                  <c:v>0.82754816095811445</c:v>
                </c:pt>
                <c:pt idx="4912">
                  <c:v>0.82754766552522774</c:v>
                </c:pt>
                <c:pt idx="4913">
                  <c:v>0.82752547055748737</c:v>
                </c:pt>
                <c:pt idx="4914">
                  <c:v>0.82757201069386344</c:v>
                </c:pt>
                <c:pt idx="4915">
                  <c:v>0.82754704632648202</c:v>
                </c:pt>
                <c:pt idx="4916">
                  <c:v>0.82750297596553279</c:v>
                </c:pt>
                <c:pt idx="4917">
                  <c:v>0.82757288518278416</c:v>
                </c:pt>
                <c:pt idx="4918">
                  <c:v>0.82750515720025541</c:v>
                </c:pt>
                <c:pt idx="4919">
                  <c:v>0.82755737763538806</c:v>
                </c:pt>
                <c:pt idx="4920">
                  <c:v>0.82758008318347853</c:v>
                </c:pt>
                <c:pt idx="4921">
                  <c:v>0.82753511579713879</c:v>
                </c:pt>
                <c:pt idx="4922">
                  <c:v>0.82755878487167844</c:v>
                </c:pt>
                <c:pt idx="4923">
                  <c:v>0.82757996200377182</c:v>
                </c:pt>
                <c:pt idx="4924">
                  <c:v>0.82757833642233891</c:v>
                </c:pt>
                <c:pt idx="4925">
                  <c:v>0.82758343816188573</c:v>
                </c:pt>
                <c:pt idx="4926">
                  <c:v>0.8275621660810587</c:v>
                </c:pt>
                <c:pt idx="4927">
                  <c:v>0.82753720762488248</c:v>
                </c:pt>
                <c:pt idx="4928">
                  <c:v>0.82753442492502982</c:v>
                </c:pt>
                <c:pt idx="4929">
                  <c:v>0.82751256320148314</c:v>
                </c:pt>
                <c:pt idx="4930">
                  <c:v>0.82753783901548905</c:v>
                </c:pt>
                <c:pt idx="4931">
                  <c:v>0.82753816006782199</c:v>
                </c:pt>
                <c:pt idx="4932">
                  <c:v>0.82753954476764247</c:v>
                </c:pt>
                <c:pt idx="4933">
                  <c:v>0.8275832349642066</c:v>
                </c:pt>
                <c:pt idx="4934">
                  <c:v>0.82753482947313639</c:v>
                </c:pt>
                <c:pt idx="4935">
                  <c:v>0.82757882557457008</c:v>
                </c:pt>
                <c:pt idx="4936">
                  <c:v>0.82757854442287226</c:v>
                </c:pt>
                <c:pt idx="4937">
                  <c:v>0.82756014334052586</c:v>
                </c:pt>
                <c:pt idx="4938">
                  <c:v>0.82753869798749613</c:v>
                </c:pt>
                <c:pt idx="4939">
                  <c:v>0.82756163665874205</c:v>
                </c:pt>
                <c:pt idx="4940">
                  <c:v>0.82753870870155555</c:v>
                </c:pt>
                <c:pt idx="4941">
                  <c:v>0.82756026452023268</c:v>
                </c:pt>
                <c:pt idx="4942">
                  <c:v>0.82755560205712309</c:v>
                </c:pt>
                <c:pt idx="4943">
                  <c:v>0.82755599810787217</c:v>
                </c:pt>
                <c:pt idx="4944">
                  <c:v>0.82753279971304727</c:v>
                </c:pt>
                <c:pt idx="4945">
                  <c:v>0.82750862153595883</c:v>
                </c:pt>
                <c:pt idx="4946">
                  <c:v>0.82753102782928556</c:v>
                </c:pt>
                <c:pt idx="4947">
                  <c:v>0.82753172830710298</c:v>
                </c:pt>
                <c:pt idx="4948">
                  <c:v>0.82750551519762094</c:v>
                </c:pt>
                <c:pt idx="4949">
                  <c:v>0.82755399827325948</c:v>
                </c:pt>
                <c:pt idx="4950">
                  <c:v>0.82760167336103596</c:v>
                </c:pt>
                <c:pt idx="4951">
                  <c:v>0.82755537299792126</c:v>
                </c:pt>
                <c:pt idx="4952">
                  <c:v>0.82755335099628902</c:v>
                </c:pt>
                <c:pt idx="4953">
                  <c:v>0.82750839210730665</c:v>
                </c:pt>
                <c:pt idx="4954">
                  <c:v>0.82757716785095903</c:v>
                </c:pt>
                <c:pt idx="4955">
                  <c:v>0.82752901949731539</c:v>
                </c:pt>
                <c:pt idx="4956">
                  <c:v>0.82755382721775872</c:v>
                </c:pt>
                <c:pt idx="4957">
                  <c:v>0.82753050653487614</c:v>
                </c:pt>
                <c:pt idx="4958">
                  <c:v>0.82752857541802394</c:v>
                </c:pt>
                <c:pt idx="4959">
                  <c:v>0.82755193156813789</c:v>
                </c:pt>
                <c:pt idx="4960">
                  <c:v>0.82755188427849624</c:v>
                </c:pt>
                <c:pt idx="4961">
                  <c:v>0.8275502498302556</c:v>
                </c:pt>
                <c:pt idx="4962">
                  <c:v>0.82752638420814262</c:v>
                </c:pt>
                <c:pt idx="4963">
                  <c:v>0.82753269220300252</c:v>
                </c:pt>
                <c:pt idx="4964">
                  <c:v>0.8276050412702044</c:v>
                </c:pt>
                <c:pt idx="4965">
                  <c:v>0.82751260605772081</c:v>
                </c:pt>
                <c:pt idx="4966">
                  <c:v>0.82755662432617416</c:v>
                </c:pt>
                <c:pt idx="4967">
                  <c:v>0.82755252823041381</c:v>
                </c:pt>
                <c:pt idx="4968">
                  <c:v>0.82752630292907103</c:v>
                </c:pt>
                <c:pt idx="4969">
                  <c:v>0.82755028234188421</c:v>
                </c:pt>
                <c:pt idx="4970">
                  <c:v>0.82754908162832597</c:v>
                </c:pt>
                <c:pt idx="4971">
                  <c:v>0.82752746891429874</c:v>
                </c:pt>
                <c:pt idx="4972">
                  <c:v>0.82757281277052042</c:v>
                </c:pt>
                <c:pt idx="4973">
                  <c:v>0.82752829759137914</c:v>
                </c:pt>
                <c:pt idx="4974">
                  <c:v>0.82757839442604009</c:v>
                </c:pt>
                <c:pt idx="4975">
                  <c:v>0.82757918246358464</c:v>
                </c:pt>
                <c:pt idx="4976">
                  <c:v>0.8275766147838215</c:v>
                </c:pt>
                <c:pt idx="4977">
                  <c:v>0.82757479450206706</c:v>
                </c:pt>
                <c:pt idx="4978">
                  <c:v>0.82755345185622786</c:v>
                </c:pt>
                <c:pt idx="4979">
                  <c:v>0.8275774183382798</c:v>
                </c:pt>
                <c:pt idx="4980">
                  <c:v>0.82755510957983902</c:v>
                </c:pt>
                <c:pt idx="4981">
                  <c:v>0.82751143083623502</c:v>
                </c:pt>
                <c:pt idx="4982">
                  <c:v>0.82753655406725646</c:v>
                </c:pt>
                <c:pt idx="4983">
                  <c:v>0.82755721729394682</c:v>
                </c:pt>
                <c:pt idx="4984">
                  <c:v>0.82758024795832386</c:v>
                </c:pt>
                <c:pt idx="4985">
                  <c:v>0.82755552040860114</c:v>
                </c:pt>
                <c:pt idx="4986">
                  <c:v>0.82757790453490832</c:v>
                </c:pt>
                <c:pt idx="4987">
                  <c:v>0.82755252342755958</c:v>
                </c:pt>
                <c:pt idx="4988">
                  <c:v>0.82753110024154941</c:v>
                </c:pt>
                <c:pt idx="4989">
                  <c:v>0.82753161082189941</c:v>
                </c:pt>
                <c:pt idx="4990">
                  <c:v>0.82748617238639444</c:v>
                </c:pt>
                <c:pt idx="4991">
                  <c:v>0.82755892230719963</c:v>
                </c:pt>
                <c:pt idx="4992">
                  <c:v>0.82751428890395418</c:v>
                </c:pt>
                <c:pt idx="4993">
                  <c:v>0.82753887384585112</c:v>
                </c:pt>
                <c:pt idx="4994">
                  <c:v>0.82755976132888909</c:v>
                </c:pt>
                <c:pt idx="4995">
                  <c:v>0.82753597255244393</c:v>
                </c:pt>
                <c:pt idx="4996">
                  <c:v>0.8275620966243975</c:v>
                </c:pt>
                <c:pt idx="4997">
                  <c:v>0.82756326667357871</c:v>
                </c:pt>
                <c:pt idx="4998">
                  <c:v>0.82756461516726731</c:v>
                </c:pt>
                <c:pt idx="4999">
                  <c:v>0.82754335121434752</c:v>
                </c:pt>
                <c:pt idx="5000">
                  <c:v>0.82752382663356083</c:v>
                </c:pt>
                <c:pt idx="5001">
                  <c:v>0.82754306452089477</c:v>
                </c:pt>
                <c:pt idx="5002">
                  <c:v>0.82754198240089105</c:v>
                </c:pt>
                <c:pt idx="5003">
                  <c:v>0.82751995183854554</c:v>
                </c:pt>
                <c:pt idx="5004">
                  <c:v>0.8275460810828037</c:v>
                </c:pt>
                <c:pt idx="5005">
                  <c:v>0.82754893065316526</c:v>
                </c:pt>
                <c:pt idx="5006">
                  <c:v>0.82754722896496535</c:v>
                </c:pt>
                <c:pt idx="5007">
                  <c:v>0.82757349527529434</c:v>
                </c:pt>
                <c:pt idx="5008">
                  <c:v>0.82757085776941963</c:v>
                </c:pt>
                <c:pt idx="5009">
                  <c:v>0.82754638883492493</c:v>
                </c:pt>
                <c:pt idx="5010">
                  <c:v>0.82754211872806116</c:v>
                </c:pt>
                <c:pt idx="5011">
                  <c:v>0.82756250006415311</c:v>
                </c:pt>
                <c:pt idx="5012">
                  <c:v>0.82753691945362851</c:v>
                </c:pt>
                <c:pt idx="5013">
                  <c:v>0.82751656471796009</c:v>
                </c:pt>
                <c:pt idx="5014">
                  <c:v>0.82753827422797266</c:v>
                </c:pt>
                <c:pt idx="5015">
                  <c:v>0.82755910407675981</c:v>
                </c:pt>
                <c:pt idx="5016">
                  <c:v>0.82758541287387621</c:v>
                </c:pt>
                <c:pt idx="5017">
                  <c:v>0.82758694165932367</c:v>
                </c:pt>
                <c:pt idx="5018">
                  <c:v>0.82754842228951719</c:v>
                </c:pt>
                <c:pt idx="5019">
                  <c:v>0.82759691275416236</c:v>
                </c:pt>
                <c:pt idx="5020">
                  <c:v>0.82757450609138528</c:v>
                </c:pt>
                <c:pt idx="5021">
                  <c:v>0.82754692453789702</c:v>
                </c:pt>
                <c:pt idx="5022">
                  <c:v>0.82756779502622013</c:v>
                </c:pt>
                <c:pt idx="5023">
                  <c:v>0.82758974024554044</c:v>
                </c:pt>
                <c:pt idx="5024">
                  <c:v>0.82752240240255548</c:v>
                </c:pt>
                <c:pt idx="5025">
                  <c:v>0.82754375576245409</c:v>
                </c:pt>
                <c:pt idx="5026">
                  <c:v>0.82756641402090292</c:v>
                </c:pt>
                <c:pt idx="5027">
                  <c:v>0.82756603385651784</c:v>
                </c:pt>
                <c:pt idx="5028">
                  <c:v>0.82749729394954707</c:v>
                </c:pt>
                <c:pt idx="5029">
                  <c:v>0.82753990424280932</c:v>
                </c:pt>
                <c:pt idx="5030">
                  <c:v>0.8275449350478935</c:v>
                </c:pt>
                <c:pt idx="5031">
                  <c:v>0.8275210361752513</c:v>
                </c:pt>
                <c:pt idx="5032">
                  <c:v>0.82754362312978713</c:v>
                </c:pt>
                <c:pt idx="5033">
                  <c:v>0.82754107687814293</c:v>
                </c:pt>
                <c:pt idx="5034">
                  <c:v>0.82754243165248698</c:v>
                </c:pt>
                <c:pt idx="5035">
                  <c:v>0.82751795126503214</c:v>
                </c:pt>
                <c:pt idx="5036">
                  <c:v>0.82754155642466554</c:v>
                </c:pt>
                <c:pt idx="5037">
                  <c:v>0.82754255357109441</c:v>
                </c:pt>
                <c:pt idx="5038">
                  <c:v>0.82755084108079913</c:v>
                </c:pt>
                <c:pt idx="5039">
                  <c:v>0.82755047901947998</c:v>
                </c:pt>
                <c:pt idx="5040">
                  <c:v>0.82754880799565722</c:v>
                </c:pt>
                <c:pt idx="5041">
                  <c:v>0.82757006714572279</c:v>
                </c:pt>
                <c:pt idx="5042">
                  <c:v>0.82754290713505607</c:v>
                </c:pt>
                <c:pt idx="5043">
                  <c:v>0.82754412225717711</c:v>
                </c:pt>
                <c:pt idx="5044">
                  <c:v>0.82754814741847493</c:v>
                </c:pt>
                <c:pt idx="5045">
                  <c:v>0.82752608545285178</c:v>
                </c:pt>
                <c:pt idx="5046">
                  <c:v>0.82754351266413984</c:v>
                </c:pt>
                <c:pt idx="5047">
                  <c:v>0.82758770087974287</c:v>
                </c:pt>
                <c:pt idx="5048">
                  <c:v>0.82758944062132633</c:v>
                </c:pt>
                <c:pt idx="5049">
                  <c:v>0.82752046463559747</c:v>
                </c:pt>
                <c:pt idx="5050">
                  <c:v>0.8275903114157438</c:v>
                </c:pt>
                <c:pt idx="5051">
                  <c:v>0.82752082817471795</c:v>
                </c:pt>
                <c:pt idx="5052">
                  <c:v>0.82754355847598016</c:v>
                </c:pt>
                <c:pt idx="5053">
                  <c:v>0.82752053778676193</c:v>
                </c:pt>
                <c:pt idx="5054">
                  <c:v>0.82754385994744595</c:v>
                </c:pt>
                <c:pt idx="5055">
                  <c:v>0.82756727188455903</c:v>
                </c:pt>
                <c:pt idx="5056">
                  <c:v>0.82754438752251092</c:v>
                </c:pt>
                <c:pt idx="5057">
                  <c:v>0.82756775918953851</c:v>
                </c:pt>
                <c:pt idx="5058">
                  <c:v>0.82754089806418529</c:v>
                </c:pt>
                <c:pt idx="5059">
                  <c:v>0.82760785759003674</c:v>
                </c:pt>
                <c:pt idx="5060">
                  <c:v>0.82751397006832317</c:v>
                </c:pt>
                <c:pt idx="5061">
                  <c:v>0.8275396323273696</c:v>
                </c:pt>
                <c:pt idx="5062">
                  <c:v>0.82756226361594465</c:v>
                </c:pt>
                <c:pt idx="5063">
                  <c:v>0.82749377752134767</c:v>
                </c:pt>
                <c:pt idx="5064">
                  <c:v>0.82758794102245459</c:v>
                </c:pt>
                <c:pt idx="5065">
                  <c:v>0.82754309075186794</c:v>
                </c:pt>
                <c:pt idx="5066">
                  <c:v>0.82756875855266931</c:v>
                </c:pt>
                <c:pt idx="5067">
                  <c:v>0.82754616236187528</c:v>
                </c:pt>
                <c:pt idx="5068">
                  <c:v>0.82754951401522947</c:v>
                </c:pt>
                <c:pt idx="5069">
                  <c:v>0.82757759949896181</c:v>
                </c:pt>
                <c:pt idx="5070">
                  <c:v>0.82755360456923488</c:v>
                </c:pt>
                <c:pt idx="5071">
                  <c:v>0.8275978984476311</c:v>
                </c:pt>
                <c:pt idx="5072">
                  <c:v>0.8275736822171591</c:v>
                </c:pt>
                <c:pt idx="5073">
                  <c:v>0.82759422980589759</c:v>
                </c:pt>
                <c:pt idx="5074">
                  <c:v>0.82754891883075488</c:v>
                </c:pt>
                <c:pt idx="5075">
                  <c:v>0.82756943390786464</c:v>
                </c:pt>
                <c:pt idx="5076">
                  <c:v>0.82754617233703409</c:v>
                </c:pt>
                <c:pt idx="5077">
                  <c:v>0.82756785783277542</c:v>
                </c:pt>
                <c:pt idx="5078">
                  <c:v>0.82752192137823144</c:v>
                </c:pt>
                <c:pt idx="5079">
                  <c:v>0.82754497125402549</c:v>
                </c:pt>
                <c:pt idx="5080">
                  <c:v>0.82756563706686803</c:v>
                </c:pt>
                <c:pt idx="5081">
                  <c:v>0.82754215678144472</c:v>
                </c:pt>
                <c:pt idx="5082">
                  <c:v>0.82749661157479559</c:v>
                </c:pt>
                <c:pt idx="5083">
                  <c:v>0.8275424708142215</c:v>
                </c:pt>
                <c:pt idx="5084">
                  <c:v>0.82759159931957904</c:v>
                </c:pt>
                <c:pt idx="5085">
                  <c:v>0.82754438235020633</c:v>
                </c:pt>
                <c:pt idx="5086">
                  <c:v>0.82758940219849242</c:v>
                </c:pt>
                <c:pt idx="5087">
                  <c:v>0.82756547007532089</c:v>
                </c:pt>
                <c:pt idx="5088">
                  <c:v>0.82753795428399057</c:v>
                </c:pt>
                <c:pt idx="5089">
                  <c:v>0.82753832262596527</c:v>
                </c:pt>
                <c:pt idx="5090">
                  <c:v>0.82755807848265583</c:v>
                </c:pt>
                <c:pt idx="5091">
                  <c:v>0.82756054604138074</c:v>
                </c:pt>
                <c:pt idx="5092">
                  <c:v>0.82753980523012205</c:v>
                </c:pt>
                <c:pt idx="5093">
                  <c:v>0.82755947796048934</c:v>
                </c:pt>
                <c:pt idx="5094">
                  <c:v>0.82757885143609289</c:v>
                </c:pt>
                <c:pt idx="5095">
                  <c:v>0.82753255920088531</c:v>
                </c:pt>
                <c:pt idx="5096">
                  <c:v>0.82753423687481409</c:v>
                </c:pt>
                <c:pt idx="5097">
                  <c:v>0.8275370894007783</c:v>
                </c:pt>
                <c:pt idx="5098">
                  <c:v>0.82753917310061487</c:v>
                </c:pt>
                <c:pt idx="5099">
                  <c:v>0.82756759330634233</c:v>
                </c:pt>
                <c:pt idx="5100">
                  <c:v>0.82754304050662364</c:v>
                </c:pt>
                <c:pt idx="5101">
                  <c:v>0.82756522106580144</c:v>
                </c:pt>
                <c:pt idx="5102">
                  <c:v>0.82754431104629356</c:v>
                </c:pt>
                <c:pt idx="5103">
                  <c:v>0.82756617240038988</c:v>
                </c:pt>
                <c:pt idx="5104">
                  <c:v>0.82756605713188836</c:v>
                </c:pt>
                <c:pt idx="5105">
                  <c:v>0.82754186528513785</c:v>
                </c:pt>
                <c:pt idx="5106">
                  <c:v>0.82751785631629848</c:v>
                </c:pt>
                <c:pt idx="5107">
                  <c:v>0.82754175555839105</c:v>
                </c:pt>
                <c:pt idx="5108">
                  <c:v>0.82756581846697796</c:v>
                </c:pt>
                <c:pt idx="5109">
                  <c:v>0.82758710163131466</c:v>
                </c:pt>
                <c:pt idx="5110">
                  <c:v>0.8275605933310225</c:v>
                </c:pt>
                <c:pt idx="5111">
                  <c:v>0.82755875051279815</c:v>
                </c:pt>
                <c:pt idx="5112">
                  <c:v>0.82753441014701679</c:v>
                </c:pt>
                <c:pt idx="5113">
                  <c:v>0.8275330380085073</c:v>
                </c:pt>
                <c:pt idx="5114">
                  <c:v>0.82757881781611331</c:v>
                </c:pt>
                <c:pt idx="5115">
                  <c:v>0.82757788827909395</c:v>
                </c:pt>
                <c:pt idx="5116">
                  <c:v>0.82755380431183856</c:v>
                </c:pt>
                <c:pt idx="5117">
                  <c:v>0.82753204160097915</c:v>
                </c:pt>
                <c:pt idx="5118">
                  <c:v>0.82760473795148715</c:v>
                </c:pt>
                <c:pt idx="5119">
                  <c:v>0.82758158832410522</c:v>
                </c:pt>
                <c:pt idx="5120">
                  <c:v>0.82761131897013762</c:v>
                </c:pt>
                <c:pt idx="5121">
                  <c:v>0.82756459780310199</c:v>
                </c:pt>
                <c:pt idx="5122">
                  <c:v>0.8275644503924221</c:v>
                </c:pt>
                <c:pt idx="5123">
                  <c:v>0.82756396604304516</c:v>
                </c:pt>
                <c:pt idx="5124">
                  <c:v>0.82754225283852945</c:v>
                </c:pt>
                <c:pt idx="5125">
                  <c:v>0.82752185968002712</c:v>
                </c:pt>
                <c:pt idx="5126">
                  <c:v>0.82756504188239344</c:v>
                </c:pt>
                <c:pt idx="5127">
                  <c:v>0.82754040115349725</c:v>
                </c:pt>
                <c:pt idx="5128">
                  <c:v>0.8275650455768967</c:v>
                </c:pt>
                <c:pt idx="5129">
                  <c:v>0.82759012151827649</c:v>
                </c:pt>
                <c:pt idx="5130">
                  <c:v>0.82754431363244585</c:v>
                </c:pt>
                <c:pt idx="5131">
                  <c:v>0.82754001138340372</c:v>
                </c:pt>
                <c:pt idx="5132">
                  <c:v>0.82753857348273641</c:v>
                </c:pt>
                <c:pt idx="5133">
                  <c:v>0.82756638889828071</c:v>
                </c:pt>
                <c:pt idx="5134">
                  <c:v>0.82754435279418026</c:v>
                </c:pt>
                <c:pt idx="5135">
                  <c:v>0.82754143893946197</c:v>
                </c:pt>
                <c:pt idx="5136">
                  <c:v>0.82754160297540658</c:v>
                </c:pt>
                <c:pt idx="5137">
                  <c:v>0.82756021205828645</c:v>
                </c:pt>
                <c:pt idx="5138">
                  <c:v>0.82755832970887733</c:v>
                </c:pt>
                <c:pt idx="5139">
                  <c:v>0.82753653818089246</c:v>
                </c:pt>
                <c:pt idx="5140">
                  <c:v>0.8275603572522644</c:v>
                </c:pt>
                <c:pt idx="5141">
                  <c:v>0.82756062695100208</c:v>
                </c:pt>
                <c:pt idx="5142">
                  <c:v>0.82758258879558699</c:v>
                </c:pt>
                <c:pt idx="5143">
                  <c:v>0.82756045367879938</c:v>
                </c:pt>
                <c:pt idx="5144">
                  <c:v>0.82756171719891303</c:v>
                </c:pt>
                <c:pt idx="5145">
                  <c:v>0.82754121948596859</c:v>
                </c:pt>
                <c:pt idx="5146">
                  <c:v>0.82754377497387099</c:v>
                </c:pt>
                <c:pt idx="5147">
                  <c:v>0.82754673759603226</c:v>
                </c:pt>
                <c:pt idx="5148">
                  <c:v>0.82754552469061327</c:v>
                </c:pt>
                <c:pt idx="5149">
                  <c:v>0.8275663789231219</c:v>
                </c:pt>
                <c:pt idx="5150">
                  <c:v>0.82756708678994584</c:v>
                </c:pt>
                <c:pt idx="5151">
                  <c:v>0.82752075095959987</c:v>
                </c:pt>
                <c:pt idx="5152">
                  <c:v>0.82759114378732745</c:v>
                </c:pt>
                <c:pt idx="5153">
                  <c:v>0.8275201949368598</c:v>
                </c:pt>
                <c:pt idx="5154">
                  <c:v>0.82754310996328484</c:v>
                </c:pt>
                <c:pt idx="5155">
                  <c:v>0.82756568694266197</c:v>
                </c:pt>
                <c:pt idx="5156">
                  <c:v>0.82754169422963708</c:v>
                </c:pt>
                <c:pt idx="5157">
                  <c:v>0.82754126973121289</c:v>
                </c:pt>
                <c:pt idx="5158">
                  <c:v>0.82749819503889133</c:v>
                </c:pt>
                <c:pt idx="5159">
                  <c:v>0.82756600171433947</c:v>
                </c:pt>
                <c:pt idx="5160">
                  <c:v>0.82758525807418981</c:v>
                </c:pt>
                <c:pt idx="5161">
                  <c:v>0.82756389806418529</c:v>
                </c:pt>
                <c:pt idx="5162">
                  <c:v>0.82751501117934079</c:v>
                </c:pt>
                <c:pt idx="5163">
                  <c:v>0.82758595337970264</c:v>
                </c:pt>
                <c:pt idx="5164">
                  <c:v>0.82753937334269134</c:v>
                </c:pt>
                <c:pt idx="5165">
                  <c:v>0.82758128315813628</c:v>
                </c:pt>
                <c:pt idx="5166">
                  <c:v>0.82753668115816847</c:v>
                </c:pt>
                <c:pt idx="5167">
                  <c:v>0.82755859201860849</c:v>
                </c:pt>
                <c:pt idx="5168">
                  <c:v>0.82756215610589989</c:v>
                </c:pt>
                <c:pt idx="5169">
                  <c:v>0.82751368743882403</c:v>
                </c:pt>
                <c:pt idx="5170">
                  <c:v>0.82756179958633569</c:v>
                </c:pt>
                <c:pt idx="5171">
                  <c:v>0.82759131742898051</c:v>
                </c:pt>
                <c:pt idx="5172">
                  <c:v>0.82754783006064525</c:v>
                </c:pt>
                <c:pt idx="5173">
                  <c:v>0.82757076097343429</c:v>
                </c:pt>
                <c:pt idx="5174">
                  <c:v>0.82759324485132935</c:v>
                </c:pt>
                <c:pt idx="5175">
                  <c:v>0.82756518707637139</c:v>
                </c:pt>
                <c:pt idx="5176">
                  <c:v>0.82751937475713688</c:v>
                </c:pt>
                <c:pt idx="5177">
                  <c:v>0.82756238257894954</c:v>
                </c:pt>
                <c:pt idx="5178">
                  <c:v>0.82753609262379968</c:v>
                </c:pt>
                <c:pt idx="5179">
                  <c:v>0.82750789889112197</c:v>
                </c:pt>
                <c:pt idx="5180">
                  <c:v>0.82748085008500327</c:v>
                </c:pt>
                <c:pt idx="5181">
                  <c:v>0.82752739391588259</c:v>
                </c:pt>
                <c:pt idx="5182">
                  <c:v>0.82757333258712851</c:v>
                </c:pt>
                <c:pt idx="5183">
                  <c:v>0.82752565860770311</c:v>
                </c:pt>
                <c:pt idx="5184">
                  <c:v>0.82752534531382693</c:v>
                </c:pt>
                <c:pt idx="5185">
                  <c:v>0.82749854588667815</c:v>
                </c:pt>
                <c:pt idx="5186">
                  <c:v>0.8275878910166381</c:v>
                </c:pt>
                <c:pt idx="5187">
                  <c:v>0.82754160617043704</c:v>
                </c:pt>
                <c:pt idx="5188">
                  <c:v>0.82754002344524202</c:v>
                </c:pt>
                <c:pt idx="5189">
                  <c:v>0.82751765668310007</c:v>
                </c:pt>
                <c:pt idx="5190">
                  <c:v>0.82753828702871146</c:v>
                </c:pt>
                <c:pt idx="5191">
                  <c:v>0.82751440219518158</c:v>
                </c:pt>
                <c:pt idx="5192">
                  <c:v>0.82746951719626438</c:v>
                </c:pt>
                <c:pt idx="5193">
                  <c:v>0.8275364368214807</c:v>
                </c:pt>
                <c:pt idx="5194">
                  <c:v>0.82753297876643273</c:v>
                </c:pt>
                <c:pt idx="5195">
                  <c:v>0.82755596546622101</c:v>
                </c:pt>
                <c:pt idx="5196">
                  <c:v>0.82753199159516266</c:v>
                </c:pt>
                <c:pt idx="5197">
                  <c:v>0.82752827603323764</c:v>
                </c:pt>
                <c:pt idx="5198">
                  <c:v>0.82750424970023306</c:v>
                </c:pt>
                <c:pt idx="5199">
                  <c:v>0.82753456666393232</c:v>
                </c:pt>
                <c:pt idx="5200">
                  <c:v>0.82749031416397256</c:v>
                </c:pt>
                <c:pt idx="5201">
                  <c:v>0.82755929975540987</c:v>
                </c:pt>
                <c:pt idx="5202">
                  <c:v>0.82749122781462792</c:v>
                </c:pt>
                <c:pt idx="5203">
                  <c:v>0.82753671280087393</c:v>
                </c:pt>
                <c:pt idx="5204">
                  <c:v>0.82751431094095118</c:v>
                </c:pt>
                <c:pt idx="5205">
                  <c:v>0.82753522280771064</c:v>
                </c:pt>
                <c:pt idx="5206">
                  <c:v>0.82748686719243436</c:v>
                </c:pt>
                <c:pt idx="5207">
                  <c:v>0.82750635519763893</c:v>
                </c:pt>
                <c:pt idx="5208">
                  <c:v>0.82753007895082675</c:v>
                </c:pt>
                <c:pt idx="5209">
                  <c:v>0.82750996546622102</c:v>
                </c:pt>
                <c:pt idx="5210">
                  <c:v>0.8275124433695551</c:v>
                </c:pt>
                <c:pt idx="5211">
                  <c:v>0.82749383539502619</c:v>
                </c:pt>
                <c:pt idx="5212">
                  <c:v>0.8275390894748188</c:v>
                </c:pt>
                <c:pt idx="5213">
                  <c:v>0.82753731389655372</c:v>
                </c:pt>
                <c:pt idx="5214">
                  <c:v>0.82754986042961243</c:v>
                </c:pt>
                <c:pt idx="5215">
                  <c:v>0.82755005882443722</c:v>
                </c:pt>
                <c:pt idx="5216">
                  <c:v>0.82754494156797687</c:v>
                </c:pt>
                <c:pt idx="5217">
                  <c:v>0.82758633082791289</c:v>
                </c:pt>
                <c:pt idx="5218">
                  <c:v>0.82749101796684288</c:v>
                </c:pt>
                <c:pt idx="5219">
                  <c:v>0.82751311761639934</c:v>
                </c:pt>
                <c:pt idx="5220">
                  <c:v>0.82748938499640357</c:v>
                </c:pt>
                <c:pt idx="5221">
                  <c:v>0.82753741918989654</c:v>
                </c:pt>
                <c:pt idx="5222">
                  <c:v>0.82751666729512807</c:v>
                </c:pt>
                <c:pt idx="5223">
                  <c:v>0.82751843659273749</c:v>
                </c:pt>
                <c:pt idx="5224">
                  <c:v>0.82754561692317208</c:v>
                </c:pt>
                <c:pt idx="5225">
                  <c:v>0.8275298422631906</c:v>
                </c:pt>
                <c:pt idx="5226">
                  <c:v>0.82757934649952924</c:v>
                </c:pt>
                <c:pt idx="5227">
                  <c:v>0.82753496543085625</c:v>
                </c:pt>
                <c:pt idx="5228">
                  <c:v>0.8275217735981012</c:v>
                </c:pt>
                <c:pt idx="5229">
                  <c:v>0.82757467973303833</c:v>
                </c:pt>
                <c:pt idx="5230">
                  <c:v>0.8275522852621221</c:v>
                </c:pt>
                <c:pt idx="5231">
                  <c:v>0.82750560695132425</c:v>
                </c:pt>
                <c:pt idx="5232">
                  <c:v>0.82754934960983451</c:v>
                </c:pt>
                <c:pt idx="5233">
                  <c:v>0.82759760658187387</c:v>
                </c:pt>
                <c:pt idx="5234">
                  <c:v>0.82755459358775663</c:v>
                </c:pt>
                <c:pt idx="5235">
                  <c:v>0.82750709657503718</c:v>
                </c:pt>
                <c:pt idx="5236">
                  <c:v>0.82755004602369842</c:v>
                </c:pt>
                <c:pt idx="5237">
                  <c:v>0.82755165350206528</c:v>
                </c:pt>
                <c:pt idx="5238">
                  <c:v>0.82753690517508838</c:v>
                </c:pt>
                <c:pt idx="5239">
                  <c:v>0.82754375737027797</c:v>
                </c:pt>
                <c:pt idx="5240">
                  <c:v>0.82754831638729631</c:v>
                </c:pt>
                <c:pt idx="5241">
                  <c:v>0.8275711364649877</c:v>
                </c:pt>
                <c:pt idx="5242">
                  <c:v>0.82757422987256424</c:v>
                </c:pt>
                <c:pt idx="5243">
                  <c:v>0.82752505740261806</c:v>
                </c:pt>
                <c:pt idx="5244">
                  <c:v>0.82753895082154139</c:v>
                </c:pt>
                <c:pt idx="5245">
                  <c:v>0.82755837675909116</c:v>
                </c:pt>
                <c:pt idx="5246">
                  <c:v>0.82753413910050033</c:v>
                </c:pt>
                <c:pt idx="5247">
                  <c:v>0.82753020556288326</c:v>
                </c:pt>
                <c:pt idx="5248">
                  <c:v>0.82752663667273763</c:v>
                </c:pt>
                <c:pt idx="5249">
                  <c:v>0.8275022992625588</c:v>
                </c:pt>
                <c:pt idx="5250">
                  <c:v>0.82750353359609674</c:v>
                </c:pt>
                <c:pt idx="5251">
                  <c:v>0.82755238205810733</c:v>
                </c:pt>
                <c:pt idx="5252">
                  <c:v>0.82753196857983713</c:v>
                </c:pt>
                <c:pt idx="5253">
                  <c:v>0.82755701902914447</c:v>
                </c:pt>
                <c:pt idx="5254">
                  <c:v>0.82753724137488471</c:v>
                </c:pt>
                <c:pt idx="5255">
                  <c:v>0.82753352248790679</c:v>
                </c:pt>
                <c:pt idx="5256">
                  <c:v>0.82755606695565531</c:v>
                </c:pt>
                <c:pt idx="5257">
                  <c:v>0.82757288322612732</c:v>
                </c:pt>
                <c:pt idx="5258">
                  <c:v>0.82755314584195305</c:v>
                </c:pt>
                <c:pt idx="5259">
                  <c:v>0.827483083404848</c:v>
                </c:pt>
                <c:pt idx="5260">
                  <c:v>0.82756999929688535</c:v>
                </c:pt>
                <c:pt idx="5261">
                  <c:v>0.82753284393768112</c:v>
                </c:pt>
                <c:pt idx="5262">
                  <c:v>0.82753779752764722</c:v>
                </c:pt>
                <c:pt idx="5263">
                  <c:v>0.82755635340968015</c:v>
                </c:pt>
                <c:pt idx="5264">
                  <c:v>0.8275539841247419</c:v>
                </c:pt>
                <c:pt idx="5265">
                  <c:v>0.82754967263944168</c:v>
                </c:pt>
                <c:pt idx="5266">
                  <c:v>0.82754993421027223</c:v>
                </c:pt>
                <c:pt idx="5267">
                  <c:v>0.82755678160260759</c:v>
                </c:pt>
                <c:pt idx="5268">
                  <c:v>0.8275780747421031</c:v>
                </c:pt>
                <c:pt idx="5269">
                  <c:v>0.82753717463439824</c:v>
                </c:pt>
                <c:pt idx="5270">
                  <c:v>0.82749315388182421</c:v>
                </c:pt>
                <c:pt idx="5271">
                  <c:v>0.82754499331163967</c:v>
                </c:pt>
                <c:pt idx="5272">
                  <c:v>0.82756751856797128</c:v>
                </c:pt>
                <c:pt idx="5273">
                  <c:v>0.82752292590629306</c:v>
                </c:pt>
                <c:pt idx="5274">
                  <c:v>0.82750406374994023</c:v>
                </c:pt>
                <c:pt idx="5275">
                  <c:v>0.82756931224930219</c:v>
                </c:pt>
                <c:pt idx="5276">
                  <c:v>0.82756632413506848</c:v>
                </c:pt>
                <c:pt idx="5277">
                  <c:v>0.82753806020682885</c:v>
                </c:pt>
                <c:pt idx="5278">
                  <c:v>0.82753231451536446</c:v>
                </c:pt>
                <c:pt idx="5279">
                  <c:v>0.82750494365059335</c:v>
                </c:pt>
                <c:pt idx="5280">
                  <c:v>0.82750945796412234</c:v>
                </c:pt>
                <c:pt idx="5281">
                  <c:v>0.827510019159167</c:v>
                </c:pt>
                <c:pt idx="5282">
                  <c:v>0.82755978080035109</c:v>
                </c:pt>
                <c:pt idx="5283">
                  <c:v>0.8274893260070002</c:v>
                </c:pt>
                <c:pt idx="5284">
                  <c:v>0.82756048608102273</c:v>
                </c:pt>
                <c:pt idx="5285">
                  <c:v>0.82750134902894745</c:v>
                </c:pt>
                <c:pt idx="5286">
                  <c:v>0.82754381144004796</c:v>
                </c:pt>
                <c:pt idx="5287">
                  <c:v>0.8275438546657361</c:v>
                </c:pt>
                <c:pt idx="5288">
                  <c:v>0.82751772367625775</c:v>
                </c:pt>
                <c:pt idx="5289">
                  <c:v>0.82753937064713379</c:v>
                </c:pt>
                <c:pt idx="5290">
                  <c:v>0.8275376320139014</c:v>
                </c:pt>
                <c:pt idx="5291">
                  <c:v>0.827490409235355</c:v>
                </c:pt>
                <c:pt idx="5292">
                  <c:v>0.82758620560486973</c:v>
                </c:pt>
                <c:pt idx="5293">
                  <c:v>0.82756486332848089</c:v>
                </c:pt>
                <c:pt idx="5294">
                  <c:v>0.82747821898243279</c:v>
                </c:pt>
                <c:pt idx="5295">
                  <c:v>0.82752547178848701</c:v>
                </c:pt>
                <c:pt idx="5296">
                  <c:v>0.82752858514638117</c:v>
                </c:pt>
                <c:pt idx="5297">
                  <c:v>0.82754962215476957</c:v>
                </c:pt>
                <c:pt idx="5298">
                  <c:v>0.82757190246553525</c:v>
                </c:pt>
                <c:pt idx="5299">
                  <c:v>0.82752469742060453</c:v>
                </c:pt>
                <c:pt idx="5300">
                  <c:v>0.82755211040271281</c:v>
                </c:pt>
                <c:pt idx="5301">
                  <c:v>0.82750962102173842</c:v>
                </c:pt>
                <c:pt idx="5302">
                  <c:v>0.82755496292867703</c:v>
                </c:pt>
                <c:pt idx="5303">
                  <c:v>0.82757871328228838</c:v>
                </c:pt>
                <c:pt idx="5304">
                  <c:v>0.82755447008194261</c:v>
                </c:pt>
                <c:pt idx="5305">
                  <c:v>0.82753452738541877</c:v>
                </c:pt>
                <c:pt idx="5306">
                  <c:v>0.82748895853394877</c:v>
                </c:pt>
                <c:pt idx="5307">
                  <c:v>0.82755730154923834</c:v>
                </c:pt>
                <c:pt idx="5308">
                  <c:v>0.82755248170029005</c:v>
                </c:pt>
                <c:pt idx="5309">
                  <c:v>0.82754388828571568</c:v>
                </c:pt>
                <c:pt idx="5310">
                  <c:v>0.82751766678090766</c:v>
                </c:pt>
                <c:pt idx="5311">
                  <c:v>0.82749342468891285</c:v>
                </c:pt>
                <c:pt idx="5312">
                  <c:v>0.82758302907096992</c:v>
                </c:pt>
                <c:pt idx="5313">
                  <c:v>0.82749374795794783</c:v>
                </c:pt>
                <c:pt idx="5314">
                  <c:v>0.82749332013447074</c:v>
                </c:pt>
                <c:pt idx="5315">
                  <c:v>0.82749110121581493</c:v>
                </c:pt>
                <c:pt idx="5316">
                  <c:v>0.82754053109060666</c:v>
                </c:pt>
                <c:pt idx="5317">
                  <c:v>0.82751572051659217</c:v>
                </c:pt>
                <c:pt idx="5318">
                  <c:v>0.82751236258258243</c:v>
                </c:pt>
                <c:pt idx="5319">
                  <c:v>0.82751534478561106</c:v>
                </c:pt>
                <c:pt idx="5320">
                  <c:v>0.82742796254523121</c:v>
                </c:pt>
                <c:pt idx="5321">
                  <c:v>0.82757114509236773</c:v>
                </c:pt>
                <c:pt idx="5322">
                  <c:v>0.82754839853529105</c:v>
                </c:pt>
                <c:pt idx="5323">
                  <c:v>0.82753029459303795</c:v>
                </c:pt>
                <c:pt idx="5324">
                  <c:v>0.82750126516372347</c:v>
                </c:pt>
                <c:pt idx="5325">
                  <c:v>0.82752343611719281</c:v>
                </c:pt>
                <c:pt idx="5326">
                  <c:v>0.82752847394183315</c:v>
                </c:pt>
                <c:pt idx="5327">
                  <c:v>0.8275308306654604</c:v>
                </c:pt>
                <c:pt idx="5328">
                  <c:v>0.8275296646802327</c:v>
                </c:pt>
                <c:pt idx="5329">
                  <c:v>0.82753067106291978</c:v>
                </c:pt>
                <c:pt idx="5330">
                  <c:v>0.82753757608950584</c:v>
                </c:pt>
                <c:pt idx="5331">
                  <c:v>0.82754197476508295</c:v>
                </c:pt>
                <c:pt idx="5332">
                  <c:v>0.82752583287147774</c:v>
                </c:pt>
                <c:pt idx="5333">
                  <c:v>0.82755657211689915</c:v>
                </c:pt>
                <c:pt idx="5334">
                  <c:v>0.82753529597211861</c:v>
                </c:pt>
                <c:pt idx="5335">
                  <c:v>0.82757606962578067</c:v>
                </c:pt>
                <c:pt idx="5336">
                  <c:v>0.82757642614534488</c:v>
                </c:pt>
                <c:pt idx="5337">
                  <c:v>0.8275298225655443</c:v>
                </c:pt>
                <c:pt idx="5338">
                  <c:v>0.82757590891488897</c:v>
                </c:pt>
                <c:pt idx="5339">
                  <c:v>0.82752281483176759</c:v>
                </c:pt>
                <c:pt idx="5340">
                  <c:v>0.82757284912729212</c:v>
                </c:pt>
                <c:pt idx="5341">
                  <c:v>0.82753174851009181</c:v>
                </c:pt>
                <c:pt idx="5342">
                  <c:v>0.82758321036167459</c:v>
                </c:pt>
                <c:pt idx="5343">
                  <c:v>0.82759021255369636</c:v>
                </c:pt>
                <c:pt idx="5344">
                  <c:v>0.82756635737822393</c:v>
                </c:pt>
                <c:pt idx="5345">
                  <c:v>0.82753959563500834</c:v>
                </c:pt>
                <c:pt idx="5346">
                  <c:v>0.82755705424957415</c:v>
                </c:pt>
                <c:pt idx="5347">
                  <c:v>0.82760267435260793</c:v>
                </c:pt>
                <c:pt idx="5348">
                  <c:v>0.82755953436961016</c:v>
                </c:pt>
                <c:pt idx="5349">
                  <c:v>0.82753506321841341</c:v>
                </c:pt>
                <c:pt idx="5350">
                  <c:v>0.82758197787538823</c:v>
                </c:pt>
                <c:pt idx="5351">
                  <c:v>0.82755043111358639</c:v>
                </c:pt>
                <c:pt idx="5352">
                  <c:v>0.82757463098621264</c:v>
                </c:pt>
                <c:pt idx="5353">
                  <c:v>0.82752475998773212</c:v>
                </c:pt>
                <c:pt idx="5354">
                  <c:v>0.82749964747077009</c:v>
                </c:pt>
                <c:pt idx="5355">
                  <c:v>0.82752187975299341</c:v>
                </c:pt>
                <c:pt idx="5356">
                  <c:v>0.82751921158274167</c:v>
                </c:pt>
                <c:pt idx="5357">
                  <c:v>0.82749099531359405</c:v>
                </c:pt>
                <c:pt idx="5358">
                  <c:v>0.82751049772736118</c:v>
                </c:pt>
                <c:pt idx="5359">
                  <c:v>0.82751683712549884</c:v>
                </c:pt>
                <c:pt idx="5360">
                  <c:v>0.82749666342048989</c:v>
                </c:pt>
                <c:pt idx="5361">
                  <c:v>0.82751977019163403</c:v>
                </c:pt>
                <c:pt idx="5362">
                  <c:v>0.82751740866515255</c:v>
                </c:pt>
                <c:pt idx="5363">
                  <c:v>0.82751287403185569</c:v>
                </c:pt>
                <c:pt idx="5364">
                  <c:v>0.8274937310932553</c:v>
                </c:pt>
                <c:pt idx="5365">
                  <c:v>0.82756297778404142</c:v>
                </c:pt>
                <c:pt idx="5366">
                  <c:v>0.82758414124647262</c:v>
                </c:pt>
                <c:pt idx="5367">
                  <c:v>0.82748858501966949</c:v>
                </c:pt>
                <c:pt idx="5368">
                  <c:v>0.82755895373109456</c:v>
                </c:pt>
                <c:pt idx="5369">
                  <c:v>0.82751364211908274</c:v>
                </c:pt>
                <c:pt idx="5370">
                  <c:v>0.82753176759148628</c:v>
                </c:pt>
                <c:pt idx="5371">
                  <c:v>0.82750387643862511</c:v>
                </c:pt>
                <c:pt idx="5372">
                  <c:v>0.82750529919182914</c:v>
                </c:pt>
                <c:pt idx="5373">
                  <c:v>0.82757382175997696</c:v>
                </c:pt>
                <c:pt idx="5374">
                  <c:v>0.82752767740693112</c:v>
                </c:pt>
                <c:pt idx="5375">
                  <c:v>0.82754955823986331</c:v>
                </c:pt>
                <c:pt idx="5376">
                  <c:v>0.82752537203689913</c:v>
                </c:pt>
                <c:pt idx="5377">
                  <c:v>0.82759447131700525</c:v>
                </c:pt>
                <c:pt idx="5378">
                  <c:v>0.82750655495348602</c:v>
                </c:pt>
                <c:pt idx="5379">
                  <c:v>0.82750287301154068</c:v>
                </c:pt>
                <c:pt idx="5380">
                  <c:v>0.8274817487108439</c:v>
                </c:pt>
                <c:pt idx="5381">
                  <c:v>0.82750288076999756</c:v>
                </c:pt>
                <c:pt idx="5382">
                  <c:v>0.82750408480860882</c:v>
                </c:pt>
                <c:pt idx="5383">
                  <c:v>0.82750504907395872</c:v>
                </c:pt>
                <c:pt idx="5384">
                  <c:v>0.82750197229164679</c:v>
                </c:pt>
                <c:pt idx="5385">
                  <c:v>0.82750473688843351</c:v>
                </c:pt>
                <c:pt idx="5386">
                  <c:v>0.82753066071831061</c:v>
                </c:pt>
                <c:pt idx="5387">
                  <c:v>0.82753043683141325</c:v>
                </c:pt>
                <c:pt idx="5388">
                  <c:v>0.8275060779931156</c:v>
                </c:pt>
                <c:pt idx="5389">
                  <c:v>0.82752910200738672</c:v>
                </c:pt>
                <c:pt idx="5390">
                  <c:v>0.8275067877071911</c:v>
                </c:pt>
                <c:pt idx="5391">
                  <c:v>0.82753342309839539</c:v>
                </c:pt>
                <c:pt idx="5392">
                  <c:v>0.82748550565120538</c:v>
                </c:pt>
                <c:pt idx="5393">
                  <c:v>0.82753179012795608</c:v>
                </c:pt>
                <c:pt idx="5394">
                  <c:v>0.82753566898692499</c:v>
                </c:pt>
                <c:pt idx="5395">
                  <c:v>0.82751210742242998</c:v>
                </c:pt>
                <c:pt idx="5396">
                  <c:v>0.82751481105991298</c:v>
                </c:pt>
                <c:pt idx="5397">
                  <c:v>0.82751348731939622</c:v>
                </c:pt>
                <c:pt idx="5398">
                  <c:v>0.82748897109525987</c:v>
                </c:pt>
                <c:pt idx="5399">
                  <c:v>0.82751170989387957</c:v>
                </c:pt>
                <c:pt idx="5400">
                  <c:v>0.82752142680689422</c:v>
                </c:pt>
                <c:pt idx="5401">
                  <c:v>0.8275255151441977</c:v>
                </c:pt>
                <c:pt idx="5402">
                  <c:v>0.82749829491312799</c:v>
                </c:pt>
                <c:pt idx="5403">
                  <c:v>0.82751973472440277</c:v>
                </c:pt>
                <c:pt idx="5404">
                  <c:v>0.82751929470906493</c:v>
                </c:pt>
                <c:pt idx="5405">
                  <c:v>0.82754315072546947</c:v>
                </c:pt>
                <c:pt idx="5406">
                  <c:v>0.82754166221010739</c:v>
                </c:pt>
                <c:pt idx="5407">
                  <c:v>0.82751301663968135</c:v>
                </c:pt>
                <c:pt idx="5408">
                  <c:v>0.82754145901242837</c:v>
                </c:pt>
                <c:pt idx="5409">
                  <c:v>0.82752356629372992</c:v>
                </c:pt>
                <c:pt idx="5410">
                  <c:v>0.82749974131115278</c:v>
                </c:pt>
                <c:pt idx="5411">
                  <c:v>0.82750044031116887</c:v>
                </c:pt>
                <c:pt idx="5412">
                  <c:v>0.8275284581854917</c:v>
                </c:pt>
                <c:pt idx="5413">
                  <c:v>0.82752859340431084</c:v>
                </c:pt>
                <c:pt idx="5414">
                  <c:v>0.82755329435361014</c:v>
                </c:pt>
                <c:pt idx="5415">
                  <c:v>0.82753377494512792</c:v>
                </c:pt>
                <c:pt idx="5416">
                  <c:v>0.82753335709680964</c:v>
                </c:pt>
                <c:pt idx="5417">
                  <c:v>0.82753264996888642</c:v>
                </c:pt>
                <c:pt idx="5418">
                  <c:v>0.82753666109107182</c:v>
                </c:pt>
                <c:pt idx="5419">
                  <c:v>0.82754594648610602</c:v>
                </c:pt>
                <c:pt idx="5420">
                  <c:v>0.82754337252568733</c:v>
                </c:pt>
                <c:pt idx="5421">
                  <c:v>0.82754078748175885</c:v>
                </c:pt>
                <c:pt idx="5422">
                  <c:v>0.82751955862661997</c:v>
                </c:pt>
                <c:pt idx="5423">
                  <c:v>0.82753964883585529</c:v>
                </c:pt>
                <c:pt idx="5424">
                  <c:v>0.82753723854193073</c:v>
                </c:pt>
                <c:pt idx="5425">
                  <c:v>0.82754026581789908</c:v>
                </c:pt>
                <c:pt idx="5426">
                  <c:v>0.82751602298700366</c:v>
                </c:pt>
                <c:pt idx="5427">
                  <c:v>0.82749141513918645</c:v>
                </c:pt>
                <c:pt idx="5428">
                  <c:v>0.82751379963494398</c:v>
                </c:pt>
                <c:pt idx="5429">
                  <c:v>0.82751556782420244</c:v>
                </c:pt>
                <c:pt idx="5430">
                  <c:v>0.82754190396064298</c:v>
                </c:pt>
                <c:pt idx="5431">
                  <c:v>0.82754731566901285</c:v>
                </c:pt>
                <c:pt idx="5432">
                  <c:v>0.82756977479373617</c:v>
                </c:pt>
                <c:pt idx="5433">
                  <c:v>0.82752669640691123</c:v>
                </c:pt>
                <c:pt idx="5434">
                  <c:v>0.82756955681804401</c:v>
                </c:pt>
                <c:pt idx="5435">
                  <c:v>0.82759087830318312</c:v>
                </c:pt>
                <c:pt idx="5436">
                  <c:v>0.82754006040351802</c:v>
                </c:pt>
                <c:pt idx="5437">
                  <c:v>0.82753255908410628</c:v>
                </c:pt>
                <c:pt idx="5438">
                  <c:v>0.82754811170444209</c:v>
                </c:pt>
                <c:pt idx="5439">
                  <c:v>0.82753035272676156</c:v>
                </c:pt>
                <c:pt idx="5440">
                  <c:v>0.82751324139550186</c:v>
                </c:pt>
                <c:pt idx="5441">
                  <c:v>0.82753474512168301</c:v>
                </c:pt>
                <c:pt idx="5442">
                  <c:v>0.82746171737423302</c:v>
                </c:pt>
                <c:pt idx="5443">
                  <c:v>0.82753386176595445</c:v>
                </c:pt>
                <c:pt idx="5444">
                  <c:v>0.82751480343147865</c:v>
                </c:pt>
                <c:pt idx="5445">
                  <c:v>0.82749084212173141</c:v>
                </c:pt>
                <c:pt idx="5446">
                  <c:v>0.82751168527073027</c:v>
                </c:pt>
                <c:pt idx="5447">
                  <c:v>0.82749121933051384</c:v>
                </c:pt>
                <c:pt idx="5448">
                  <c:v>0.8275146866851758</c:v>
                </c:pt>
                <c:pt idx="5449">
                  <c:v>0.82751739771166533</c:v>
                </c:pt>
                <c:pt idx="5450">
                  <c:v>0.82750109621551948</c:v>
                </c:pt>
                <c:pt idx="5451">
                  <c:v>0.82754629450831274</c:v>
                </c:pt>
                <c:pt idx="5452">
                  <c:v>0.82754991438260339</c:v>
                </c:pt>
                <c:pt idx="5453">
                  <c:v>0.82757739064274882</c:v>
                </c:pt>
                <c:pt idx="5454">
                  <c:v>0.82753228027913295</c:v>
                </c:pt>
                <c:pt idx="5455">
                  <c:v>0.82752949536257825</c:v>
                </c:pt>
                <c:pt idx="5456">
                  <c:v>0.827597190731447</c:v>
                </c:pt>
                <c:pt idx="5457">
                  <c:v>0.82754438740573188</c:v>
                </c:pt>
                <c:pt idx="5458">
                  <c:v>0.82749218802926772</c:v>
                </c:pt>
                <c:pt idx="5459">
                  <c:v>0.8275387673273783</c:v>
                </c:pt>
                <c:pt idx="5460">
                  <c:v>0.82756282543311088</c:v>
                </c:pt>
                <c:pt idx="5461">
                  <c:v>0.82751412068727692</c:v>
                </c:pt>
                <c:pt idx="5462">
                  <c:v>0.82751637027030966</c:v>
                </c:pt>
                <c:pt idx="5463">
                  <c:v>0.82755497806876654</c:v>
                </c:pt>
                <c:pt idx="5464">
                  <c:v>0.82750590350315667</c:v>
                </c:pt>
                <c:pt idx="5465">
                  <c:v>0.82750105409818231</c:v>
                </c:pt>
                <c:pt idx="5466">
                  <c:v>0.82756858885819085</c:v>
                </c:pt>
                <c:pt idx="5467">
                  <c:v>0.82756889771866304</c:v>
                </c:pt>
                <c:pt idx="5468">
                  <c:v>0.82754634586190801</c:v>
                </c:pt>
                <c:pt idx="5469">
                  <c:v>0.82755035957024581</c:v>
                </c:pt>
                <c:pt idx="5470">
                  <c:v>0.82754673821815383</c:v>
                </c:pt>
                <c:pt idx="5471">
                  <c:v>0.82754339543160749</c:v>
                </c:pt>
                <c:pt idx="5472">
                  <c:v>0.82756660712664409</c:v>
                </c:pt>
                <c:pt idx="5473">
                  <c:v>0.82753943344631542</c:v>
                </c:pt>
                <c:pt idx="5474">
                  <c:v>0.82751728613766695</c:v>
                </c:pt>
                <c:pt idx="5475">
                  <c:v>0.82749471026664079</c:v>
                </c:pt>
                <c:pt idx="5476">
                  <c:v>0.82752878158454912</c:v>
                </c:pt>
                <c:pt idx="5477">
                  <c:v>0.82753531937751168</c:v>
                </c:pt>
                <c:pt idx="5478">
                  <c:v>0.82755104563950044</c:v>
                </c:pt>
                <c:pt idx="5479">
                  <c:v>0.82752356937935512</c:v>
                </c:pt>
                <c:pt idx="5480">
                  <c:v>0.82749667943687644</c:v>
                </c:pt>
                <c:pt idx="5481">
                  <c:v>0.82754073280311069</c:v>
                </c:pt>
                <c:pt idx="5482">
                  <c:v>0.82753824086066419</c:v>
                </c:pt>
                <c:pt idx="5483">
                  <c:v>0.82748191952691696</c:v>
                </c:pt>
                <c:pt idx="5484">
                  <c:v>0.82750562000473438</c:v>
                </c:pt>
                <c:pt idx="5485">
                  <c:v>0.82750705347199782</c:v>
                </c:pt>
                <c:pt idx="5486">
                  <c:v>0.82753398627071417</c:v>
                </c:pt>
                <c:pt idx="5487">
                  <c:v>0.82748641241232701</c:v>
                </c:pt>
                <c:pt idx="5488">
                  <c:v>0.82748591845724162</c:v>
                </c:pt>
                <c:pt idx="5489">
                  <c:v>0.82750419392647734</c:v>
                </c:pt>
                <c:pt idx="5490">
                  <c:v>0.82754413728786136</c:v>
                </c:pt>
                <c:pt idx="5491">
                  <c:v>0.82753220343346523</c:v>
                </c:pt>
                <c:pt idx="5492">
                  <c:v>0.82752982823732169</c:v>
                </c:pt>
                <c:pt idx="5493">
                  <c:v>0.82751888992153055</c:v>
                </c:pt>
                <c:pt idx="5494">
                  <c:v>0.82749856474188821</c:v>
                </c:pt>
                <c:pt idx="5495">
                  <c:v>0.82754081038767902</c:v>
                </c:pt>
                <c:pt idx="5496">
                  <c:v>0.82756436899657138</c:v>
                </c:pt>
                <c:pt idx="5497">
                  <c:v>0.82753875291881562</c:v>
                </c:pt>
                <c:pt idx="5498">
                  <c:v>0.82749300783954027</c:v>
                </c:pt>
                <c:pt idx="5499">
                  <c:v>0.82751624428774873</c:v>
                </c:pt>
                <c:pt idx="5500">
                  <c:v>0.82756126154988252</c:v>
                </c:pt>
                <c:pt idx="5501">
                  <c:v>0.82753565655563643</c:v>
                </c:pt>
                <c:pt idx="5502">
                  <c:v>0.82754118316305758</c:v>
                </c:pt>
                <c:pt idx="5503">
                  <c:v>0.82754133648494277</c:v>
                </c:pt>
                <c:pt idx="5504">
                  <c:v>0.82746909677503722</c:v>
                </c:pt>
                <c:pt idx="5505">
                  <c:v>0.82753423158573047</c:v>
                </c:pt>
                <c:pt idx="5506">
                  <c:v>0.82753340253919971</c:v>
                </c:pt>
                <c:pt idx="5507">
                  <c:v>0.82753226241549482</c:v>
                </c:pt>
                <c:pt idx="5508">
                  <c:v>0.82755331171777546</c:v>
                </c:pt>
                <c:pt idx="5509">
                  <c:v>0.82755221592810957</c:v>
                </c:pt>
                <c:pt idx="5510">
                  <c:v>0.82754853805011785</c:v>
                </c:pt>
                <c:pt idx="5511">
                  <c:v>0.82750250184398599</c:v>
                </c:pt>
                <c:pt idx="5512">
                  <c:v>0.82755316763214837</c:v>
                </c:pt>
                <c:pt idx="5513">
                  <c:v>0.8274635062527097</c:v>
                </c:pt>
                <c:pt idx="5514">
                  <c:v>0.82750760616968499</c:v>
                </c:pt>
                <c:pt idx="5515">
                  <c:v>0.82753141267974584</c:v>
                </c:pt>
                <c:pt idx="5516">
                  <c:v>0.827554738534933</c:v>
                </c:pt>
                <c:pt idx="5517">
                  <c:v>0.82750849617551947</c:v>
                </c:pt>
                <c:pt idx="5518">
                  <c:v>0.82748484003174105</c:v>
                </c:pt>
                <c:pt idx="5519">
                  <c:v>0.82752907184248259</c:v>
                </c:pt>
                <c:pt idx="5520">
                  <c:v>0.82750485007025576</c:v>
                </c:pt>
                <c:pt idx="5521">
                  <c:v>0.82750970021413062</c:v>
                </c:pt>
                <c:pt idx="5522">
                  <c:v>0.82755196802694109</c:v>
                </c:pt>
                <c:pt idx="5523">
                  <c:v>0.82755231678804853</c:v>
                </c:pt>
                <c:pt idx="5524">
                  <c:v>0.82752942134249063</c:v>
                </c:pt>
                <c:pt idx="5525">
                  <c:v>0.82750596581023916</c:v>
                </c:pt>
                <c:pt idx="5526">
                  <c:v>0.82754935010193365</c:v>
                </c:pt>
                <c:pt idx="5527">
                  <c:v>0.82752394017745945</c:v>
                </c:pt>
                <c:pt idx="5528">
                  <c:v>0.82750216342748772</c:v>
                </c:pt>
                <c:pt idx="5529">
                  <c:v>0.82747664119011455</c:v>
                </c:pt>
                <c:pt idx="5530">
                  <c:v>0.82750146959977611</c:v>
                </c:pt>
                <c:pt idx="5531">
                  <c:v>0.82752694528640824</c:v>
                </c:pt>
                <c:pt idx="5532">
                  <c:v>0.82752619973565111</c:v>
                </c:pt>
                <c:pt idx="5533">
                  <c:v>0.82752216903259834</c:v>
                </c:pt>
                <c:pt idx="5534">
                  <c:v>0.82749745736923974</c:v>
                </c:pt>
                <c:pt idx="5535">
                  <c:v>0.82758972253254204</c:v>
                </c:pt>
                <c:pt idx="5536">
                  <c:v>0.82752192445648276</c:v>
                </c:pt>
                <c:pt idx="5537">
                  <c:v>0.82752298958177162</c:v>
                </c:pt>
                <c:pt idx="5538">
                  <c:v>0.827528253140561</c:v>
                </c:pt>
                <c:pt idx="5539">
                  <c:v>0.82751068701595043</c:v>
                </c:pt>
                <c:pt idx="5540">
                  <c:v>0.82755343400583314</c:v>
                </c:pt>
                <c:pt idx="5541">
                  <c:v>0.82750677933985617</c:v>
                </c:pt>
                <c:pt idx="5542">
                  <c:v>0.82750992262322665</c:v>
                </c:pt>
                <c:pt idx="5543">
                  <c:v>0.82756692670117582</c:v>
                </c:pt>
                <c:pt idx="5544">
                  <c:v>0.82754304851775173</c:v>
                </c:pt>
                <c:pt idx="5545">
                  <c:v>0.82751926121910779</c:v>
                </c:pt>
                <c:pt idx="5546">
                  <c:v>0.82747042310170627</c:v>
                </c:pt>
                <c:pt idx="5547">
                  <c:v>0.82751586264556232</c:v>
                </c:pt>
                <c:pt idx="5548">
                  <c:v>0.82751122419672396</c:v>
                </c:pt>
                <c:pt idx="5549">
                  <c:v>0.82751048788222492</c:v>
                </c:pt>
                <c:pt idx="5550">
                  <c:v>0.82751857071644919</c:v>
                </c:pt>
                <c:pt idx="5551">
                  <c:v>0.82753328961742256</c:v>
                </c:pt>
                <c:pt idx="5552">
                  <c:v>0.8275185150594726</c:v>
                </c:pt>
                <c:pt idx="5553">
                  <c:v>0.82751161151068775</c:v>
                </c:pt>
                <c:pt idx="5554">
                  <c:v>0.82751205152602558</c:v>
                </c:pt>
                <c:pt idx="5555">
                  <c:v>0.82750322683554733</c:v>
                </c:pt>
                <c:pt idx="5556">
                  <c:v>0.82754523529422919</c:v>
                </c:pt>
                <c:pt idx="5557">
                  <c:v>0.82749781327992578</c:v>
                </c:pt>
                <c:pt idx="5558">
                  <c:v>0.82756829440628132</c:v>
                </c:pt>
                <c:pt idx="5559">
                  <c:v>0.8275149199383538</c:v>
                </c:pt>
                <c:pt idx="5560">
                  <c:v>0.82752016096067327</c:v>
                </c:pt>
                <c:pt idx="5561">
                  <c:v>0.82753726970578068</c:v>
                </c:pt>
                <c:pt idx="5562">
                  <c:v>0.82753153805342872</c:v>
                </c:pt>
                <c:pt idx="5563">
                  <c:v>0.82753834111172497</c:v>
                </c:pt>
                <c:pt idx="5564">
                  <c:v>0.82752585160403902</c:v>
                </c:pt>
                <c:pt idx="5565">
                  <c:v>0.82754192441043339</c:v>
                </c:pt>
                <c:pt idx="5566">
                  <c:v>0.82757898629870519</c:v>
                </c:pt>
                <c:pt idx="5567">
                  <c:v>0.82752505789471709</c:v>
                </c:pt>
                <c:pt idx="5568">
                  <c:v>0.82752236238514121</c:v>
                </c:pt>
                <c:pt idx="5569">
                  <c:v>0.82755267417653589</c:v>
                </c:pt>
                <c:pt idx="5570">
                  <c:v>0.82750648464851884</c:v>
                </c:pt>
                <c:pt idx="5571">
                  <c:v>0.82753027527221568</c:v>
                </c:pt>
                <c:pt idx="5572">
                  <c:v>0.82750379283344622</c:v>
                </c:pt>
                <c:pt idx="5573">
                  <c:v>0.82752717078112936</c:v>
                </c:pt>
                <c:pt idx="5574">
                  <c:v>0.82750165888836535</c:v>
                </c:pt>
                <c:pt idx="5575">
                  <c:v>0.82750837401748412</c:v>
                </c:pt>
                <c:pt idx="5576">
                  <c:v>0.82753575643724686</c:v>
                </c:pt>
                <c:pt idx="5577">
                  <c:v>0.82756259687338185</c:v>
                </c:pt>
                <c:pt idx="5578">
                  <c:v>0.82758615561229676</c:v>
                </c:pt>
                <c:pt idx="5579">
                  <c:v>0.82754172540673032</c:v>
                </c:pt>
                <c:pt idx="5580">
                  <c:v>0.82755078309034147</c:v>
                </c:pt>
                <c:pt idx="5581">
                  <c:v>0.8275475744142633</c:v>
                </c:pt>
                <c:pt idx="5582">
                  <c:v>0.82754122688821852</c:v>
                </c:pt>
                <c:pt idx="5583">
                  <c:v>0.82749030580988114</c:v>
                </c:pt>
                <c:pt idx="5584">
                  <c:v>0.8275103228679519</c:v>
                </c:pt>
                <c:pt idx="5585">
                  <c:v>0.82750597259036751</c:v>
                </c:pt>
                <c:pt idx="5586">
                  <c:v>0.82750207858393532</c:v>
                </c:pt>
                <c:pt idx="5587">
                  <c:v>0.82747842539575955</c:v>
                </c:pt>
                <c:pt idx="5588">
                  <c:v>0.82753127722149888</c:v>
                </c:pt>
                <c:pt idx="5589">
                  <c:v>0.82753324713063514</c:v>
                </c:pt>
                <c:pt idx="5590">
                  <c:v>0.82755420074528141</c:v>
                </c:pt>
                <c:pt idx="5591">
                  <c:v>0.82753195183779349</c:v>
                </c:pt>
                <c:pt idx="5592">
                  <c:v>0.8275573096697717</c:v>
                </c:pt>
                <c:pt idx="5593">
                  <c:v>0.82751126903023586</c:v>
                </c:pt>
                <c:pt idx="5594">
                  <c:v>0.82750881440227231</c:v>
                </c:pt>
                <c:pt idx="5595">
                  <c:v>0.8275278058662392</c:v>
                </c:pt>
                <c:pt idx="5596">
                  <c:v>0.82748056488259536</c:v>
                </c:pt>
                <c:pt idx="5597">
                  <c:v>0.82757574474154805</c:v>
                </c:pt>
                <c:pt idx="5598">
                  <c:v>0.82746017209354339</c:v>
                </c:pt>
                <c:pt idx="5599">
                  <c:v>0.82751735867995335</c:v>
                </c:pt>
                <c:pt idx="5600">
                  <c:v>0.82752875917810187</c:v>
                </c:pt>
                <c:pt idx="5601">
                  <c:v>0.82750428839635548</c:v>
                </c:pt>
                <c:pt idx="5602">
                  <c:v>0.82752597980330211</c:v>
                </c:pt>
                <c:pt idx="5603">
                  <c:v>0.82755403683935935</c:v>
                </c:pt>
                <c:pt idx="5604">
                  <c:v>0.82755207321087865</c:v>
                </c:pt>
                <c:pt idx="5605">
                  <c:v>0.82750327388576128</c:v>
                </c:pt>
                <c:pt idx="5606">
                  <c:v>0.82752501516850185</c:v>
                </c:pt>
                <c:pt idx="5607">
                  <c:v>0.82751768749074317</c:v>
                </c:pt>
                <c:pt idx="5608">
                  <c:v>0.82756132337810939</c:v>
                </c:pt>
                <c:pt idx="5609">
                  <c:v>0.82751629429356521</c:v>
                </c:pt>
                <c:pt idx="5610">
                  <c:v>0.82748926839336667</c:v>
                </c:pt>
                <c:pt idx="5611">
                  <c:v>0.82751708048385808</c:v>
                </c:pt>
                <c:pt idx="5612">
                  <c:v>0.82754296958540463</c:v>
                </c:pt>
                <c:pt idx="5613">
                  <c:v>0.82751575896004337</c:v>
                </c:pt>
                <c:pt idx="5614">
                  <c:v>0.82749519252933834</c:v>
                </c:pt>
                <c:pt idx="5615">
                  <c:v>0.82755452968609378</c:v>
                </c:pt>
                <c:pt idx="5616">
                  <c:v>0.82753823890400735</c:v>
                </c:pt>
                <c:pt idx="5617">
                  <c:v>0.82758246110904032</c:v>
                </c:pt>
                <c:pt idx="5618">
                  <c:v>0.82755156965008481</c:v>
                </c:pt>
                <c:pt idx="5619">
                  <c:v>0.82756324821430594</c:v>
                </c:pt>
                <c:pt idx="5620">
                  <c:v>0.82751388806359427</c:v>
                </c:pt>
                <c:pt idx="5621">
                  <c:v>0.82754201935916705</c:v>
                </c:pt>
                <c:pt idx="5622">
                  <c:v>0.82756111796372833</c:v>
                </c:pt>
                <c:pt idx="5623">
                  <c:v>0.82753344256985739</c:v>
                </c:pt>
                <c:pt idx="5624">
                  <c:v>0.82753177524053778</c:v>
                </c:pt>
                <c:pt idx="5625">
                  <c:v>0.82753567109422166</c:v>
                </c:pt>
                <c:pt idx="5626">
                  <c:v>0.82754364457114948</c:v>
                </c:pt>
                <c:pt idx="5627">
                  <c:v>0.82755502548843074</c:v>
                </c:pt>
                <c:pt idx="5628">
                  <c:v>0.82758847317418949</c:v>
                </c:pt>
                <c:pt idx="5629">
                  <c:v>0.82751922342576933</c:v>
                </c:pt>
                <c:pt idx="5630">
                  <c:v>0.82755824894252195</c:v>
                </c:pt>
                <c:pt idx="5631">
                  <c:v>0.82754199104151449</c:v>
                </c:pt>
                <c:pt idx="5632">
                  <c:v>0.82755965174540835</c:v>
                </c:pt>
                <c:pt idx="5633">
                  <c:v>0.82753196822363029</c:v>
                </c:pt>
                <c:pt idx="5634">
                  <c:v>0.82756245180942645</c:v>
                </c:pt>
                <c:pt idx="5635">
                  <c:v>0.8275823458405388</c:v>
                </c:pt>
                <c:pt idx="5636">
                  <c:v>0.82753815688603505</c:v>
                </c:pt>
                <c:pt idx="5637">
                  <c:v>0.82758645782266316</c:v>
                </c:pt>
                <c:pt idx="5638">
                  <c:v>0.82752184467582968</c:v>
                </c:pt>
                <c:pt idx="5639">
                  <c:v>0.82756849638620411</c:v>
                </c:pt>
                <c:pt idx="5640">
                  <c:v>0.82751224968142267</c:v>
                </c:pt>
                <c:pt idx="5641">
                  <c:v>0.82754683625251269</c:v>
                </c:pt>
                <c:pt idx="5642">
                  <c:v>0.82752715724148984</c:v>
                </c:pt>
                <c:pt idx="5643">
                  <c:v>0.8275076925116559</c:v>
                </c:pt>
                <c:pt idx="5644">
                  <c:v>0.82752776018442131</c:v>
                </c:pt>
                <c:pt idx="5645">
                  <c:v>0.82752620258184839</c:v>
                </c:pt>
                <c:pt idx="5646">
                  <c:v>0.82754860074726799</c:v>
                </c:pt>
                <c:pt idx="5647">
                  <c:v>0.82757811193980702</c:v>
                </c:pt>
                <c:pt idx="5648">
                  <c:v>0.8275619105646993</c:v>
                </c:pt>
                <c:pt idx="5649">
                  <c:v>0.82751779808641301</c:v>
                </c:pt>
                <c:pt idx="5650">
                  <c:v>0.82755291199314029</c:v>
                </c:pt>
                <c:pt idx="5651">
                  <c:v>0.82755561673897438</c:v>
                </c:pt>
                <c:pt idx="5652">
                  <c:v>0.82752974167654025</c:v>
                </c:pt>
                <c:pt idx="5653">
                  <c:v>0.82756803050934347</c:v>
                </c:pt>
                <c:pt idx="5654">
                  <c:v>0.8275374383051517</c:v>
                </c:pt>
                <c:pt idx="5655">
                  <c:v>0.82753717045366559</c:v>
                </c:pt>
                <c:pt idx="5656">
                  <c:v>0.82753218435207077</c:v>
                </c:pt>
                <c:pt idx="5657">
                  <c:v>0.82754975860458846</c:v>
                </c:pt>
                <c:pt idx="5658">
                  <c:v>0.82752744689054514</c:v>
                </c:pt>
                <c:pt idx="5659">
                  <c:v>0.82750306071292334</c:v>
                </c:pt>
                <c:pt idx="5660">
                  <c:v>0.82751928277724929</c:v>
                </c:pt>
                <c:pt idx="5661">
                  <c:v>0.82749121207152987</c:v>
                </c:pt>
                <c:pt idx="5662">
                  <c:v>0.82751269104453917</c:v>
                </c:pt>
                <c:pt idx="5663">
                  <c:v>0.82753723091349651</c:v>
                </c:pt>
                <c:pt idx="5664">
                  <c:v>0.82751619010857336</c:v>
                </c:pt>
                <c:pt idx="5665">
                  <c:v>0.82754793315052955</c:v>
                </c:pt>
                <c:pt idx="5666">
                  <c:v>0.8275022542028625</c:v>
                </c:pt>
                <c:pt idx="5667">
                  <c:v>0.82751773773598747</c:v>
                </c:pt>
                <c:pt idx="5668">
                  <c:v>0.82748694676752044</c:v>
                </c:pt>
                <c:pt idx="5669">
                  <c:v>0.82745711600044969</c:v>
                </c:pt>
                <c:pt idx="5670">
                  <c:v>0.82750721800741522</c:v>
                </c:pt>
                <c:pt idx="5671">
                  <c:v>0.82752867887735859</c:v>
                </c:pt>
                <c:pt idx="5672">
                  <c:v>0.82750920638906778</c:v>
                </c:pt>
                <c:pt idx="5673">
                  <c:v>0.82750311230594642</c:v>
                </c:pt>
                <c:pt idx="5674">
                  <c:v>0.82748164478589714</c:v>
                </c:pt>
                <c:pt idx="5675">
                  <c:v>0.82752423143433862</c:v>
                </c:pt>
                <c:pt idx="5676">
                  <c:v>0.82749920462985216</c:v>
                </c:pt>
                <c:pt idx="5677">
                  <c:v>0.82747205459434425</c:v>
                </c:pt>
                <c:pt idx="5678">
                  <c:v>0.82751380222109616</c:v>
                </c:pt>
                <c:pt idx="5679">
                  <c:v>0.82749618585124141</c:v>
                </c:pt>
                <c:pt idx="5680">
                  <c:v>0.82745295081747849</c:v>
                </c:pt>
                <c:pt idx="5681">
                  <c:v>0.82753004584356349</c:v>
                </c:pt>
                <c:pt idx="5682">
                  <c:v>0.82753818594258821</c:v>
                </c:pt>
                <c:pt idx="5683">
                  <c:v>0.82754414037348656</c:v>
                </c:pt>
                <c:pt idx="5684">
                  <c:v>0.82754444406165417</c:v>
                </c:pt>
                <c:pt idx="5685">
                  <c:v>0.82756072782418444</c:v>
                </c:pt>
                <c:pt idx="5686">
                  <c:v>0.82748933785002787</c:v>
                </c:pt>
                <c:pt idx="5687">
                  <c:v>0.82751965739987943</c:v>
                </c:pt>
                <c:pt idx="5688">
                  <c:v>0.82756094727767793</c:v>
                </c:pt>
                <c:pt idx="5689">
                  <c:v>0.82748768345146972</c:v>
                </c:pt>
                <c:pt idx="5690">
                  <c:v>0.82755429236896216</c:v>
                </c:pt>
                <c:pt idx="5691">
                  <c:v>0.8274721142058693</c:v>
                </c:pt>
                <c:pt idx="5692">
                  <c:v>0.82750126777049304</c:v>
                </c:pt>
                <c:pt idx="5693">
                  <c:v>0.82749560409700107</c:v>
                </c:pt>
                <c:pt idx="5694">
                  <c:v>0.82749079533156256</c:v>
                </c:pt>
                <c:pt idx="5695">
                  <c:v>0.82751138725434004</c:v>
                </c:pt>
                <c:pt idx="5696">
                  <c:v>0.82751158158521132</c:v>
                </c:pt>
                <c:pt idx="5697">
                  <c:v>0.82749072402764967</c:v>
                </c:pt>
                <c:pt idx="5698">
                  <c:v>0.8275027581331067</c:v>
                </c:pt>
                <c:pt idx="5699">
                  <c:v>0.82749715874397134</c:v>
                </c:pt>
                <c:pt idx="5700">
                  <c:v>0.82752269132595357</c:v>
                </c:pt>
                <c:pt idx="5701">
                  <c:v>0.82749985794805048</c:v>
                </c:pt>
                <c:pt idx="5702">
                  <c:v>0.8275375926053653</c:v>
                </c:pt>
                <c:pt idx="5703">
                  <c:v>0.8274881674313963</c:v>
                </c:pt>
                <c:pt idx="5704">
                  <c:v>0.82746952362018589</c:v>
                </c:pt>
                <c:pt idx="5705">
                  <c:v>0.82748698629870521</c:v>
                </c:pt>
                <c:pt idx="5706">
                  <c:v>0.82755209746457759</c:v>
                </c:pt>
                <c:pt idx="5707">
                  <c:v>0.82750308681387397</c:v>
                </c:pt>
                <c:pt idx="5708">
                  <c:v>0.82747801900040141</c:v>
                </c:pt>
                <c:pt idx="5709">
                  <c:v>0.82749801204420104</c:v>
                </c:pt>
                <c:pt idx="5710">
                  <c:v>0.8274962737804189</c:v>
                </c:pt>
                <c:pt idx="5711">
                  <c:v>0.8274744172291767</c:v>
                </c:pt>
                <c:pt idx="5712">
                  <c:v>0.82751897230895322</c:v>
                </c:pt>
                <c:pt idx="5713">
                  <c:v>0.8274508054194375</c:v>
                </c:pt>
                <c:pt idx="5714">
                  <c:v>0.82747204388028484</c:v>
                </c:pt>
                <c:pt idx="5715">
                  <c:v>0.82747385270907914</c:v>
                </c:pt>
                <c:pt idx="5716">
                  <c:v>0.82742950304368379</c:v>
                </c:pt>
                <c:pt idx="5717">
                  <c:v>0.82747909779535223</c:v>
                </c:pt>
                <c:pt idx="5718">
                  <c:v>0.82747896220708272</c:v>
                </c:pt>
                <c:pt idx="5719">
                  <c:v>0.82744805301451152</c:v>
                </c:pt>
                <c:pt idx="5720">
                  <c:v>0.8274644923156288</c:v>
                </c:pt>
                <c:pt idx="5721">
                  <c:v>0.82748991627921531</c:v>
                </c:pt>
                <c:pt idx="5722">
                  <c:v>0.82747117308586737</c:v>
                </c:pt>
                <c:pt idx="5723">
                  <c:v>0.8274466938067635</c:v>
                </c:pt>
                <c:pt idx="5724">
                  <c:v>0.82749717376141219</c:v>
                </c:pt>
                <c:pt idx="5725">
                  <c:v>0.82747633319856551</c:v>
                </c:pt>
                <c:pt idx="5726">
                  <c:v>0.82746963580306232</c:v>
                </c:pt>
                <c:pt idx="5727">
                  <c:v>0.82748700944405318</c:v>
                </c:pt>
                <c:pt idx="5728">
                  <c:v>0.82750723117760439</c:v>
                </c:pt>
                <c:pt idx="5729">
                  <c:v>0.82746868299067255</c:v>
                </c:pt>
                <c:pt idx="5730">
                  <c:v>0.82747425947388775</c:v>
                </c:pt>
                <c:pt idx="5731">
                  <c:v>0.82742455758162481</c:v>
                </c:pt>
                <c:pt idx="5732">
                  <c:v>0.82747162196801294</c:v>
                </c:pt>
                <c:pt idx="5733">
                  <c:v>0.82747037876766716</c:v>
                </c:pt>
                <c:pt idx="5734">
                  <c:v>0.82749063596844963</c:v>
                </c:pt>
                <c:pt idx="5735">
                  <c:v>0.82744192050855625</c:v>
                </c:pt>
                <c:pt idx="5736">
                  <c:v>0.82746085655497426</c:v>
                </c:pt>
                <c:pt idx="5737">
                  <c:v>0.82746064042653378</c:v>
                </c:pt>
                <c:pt idx="5738">
                  <c:v>0.82746388309204189</c:v>
                </c:pt>
                <c:pt idx="5739">
                  <c:v>0.82743724991753953</c:v>
                </c:pt>
                <c:pt idx="5740">
                  <c:v>0.82748393155339039</c:v>
                </c:pt>
                <c:pt idx="5741">
                  <c:v>0.82745915966962857</c:v>
                </c:pt>
                <c:pt idx="5742">
                  <c:v>0.82748338587525938</c:v>
                </c:pt>
                <c:pt idx="5743">
                  <c:v>0.82743212453317194</c:v>
                </c:pt>
                <c:pt idx="5744">
                  <c:v>0.8274745238702983</c:v>
                </c:pt>
                <c:pt idx="5745">
                  <c:v>0.82742655506951301</c:v>
                </c:pt>
                <c:pt idx="5746">
                  <c:v>0.82740557189884067</c:v>
                </c:pt>
                <c:pt idx="5747">
                  <c:v>0.82750352300468599</c:v>
                </c:pt>
                <c:pt idx="5748">
                  <c:v>0.82741279169710424</c:v>
                </c:pt>
                <c:pt idx="5749">
                  <c:v>0.82750336266324465</c:v>
                </c:pt>
                <c:pt idx="5750">
                  <c:v>0.82745644531808615</c:v>
                </c:pt>
                <c:pt idx="5751">
                  <c:v>0.82743223093486573</c:v>
                </c:pt>
                <c:pt idx="5752">
                  <c:v>0.82740645192951634</c:v>
                </c:pt>
                <c:pt idx="5753">
                  <c:v>0.82749764763615741</c:v>
                </c:pt>
                <c:pt idx="5754">
                  <c:v>0.82747564810763929</c:v>
                </c:pt>
                <c:pt idx="5755">
                  <c:v>0.82745218851143421</c:v>
                </c:pt>
                <c:pt idx="5756">
                  <c:v>0.82745111119428461</c:v>
                </c:pt>
                <c:pt idx="5757">
                  <c:v>0.82745513081382749</c:v>
                </c:pt>
                <c:pt idx="5758">
                  <c:v>0.82741778740440752</c:v>
                </c:pt>
                <c:pt idx="5759">
                  <c:v>0.82748918402866989</c:v>
                </c:pt>
                <c:pt idx="5760">
                  <c:v>0.82746678771050197</c:v>
                </c:pt>
                <c:pt idx="5761">
                  <c:v>0.82748871815180924</c:v>
                </c:pt>
                <c:pt idx="5762">
                  <c:v>0.82751195829452096</c:v>
                </c:pt>
                <c:pt idx="5763">
                  <c:v>0.82749059717616547</c:v>
                </c:pt>
                <c:pt idx="5764">
                  <c:v>0.82747344077196605</c:v>
                </c:pt>
                <c:pt idx="5765">
                  <c:v>0.82750165149935884</c:v>
                </c:pt>
                <c:pt idx="5766">
                  <c:v>0.82750686887685754</c:v>
                </c:pt>
                <c:pt idx="5767">
                  <c:v>0.82748483018660479</c:v>
                </c:pt>
                <c:pt idx="5768">
                  <c:v>0.827503101591887</c:v>
                </c:pt>
                <c:pt idx="5769">
                  <c:v>0.82748447366704059</c:v>
                </c:pt>
                <c:pt idx="5770">
                  <c:v>0.82743615241064461</c:v>
                </c:pt>
                <c:pt idx="5771">
                  <c:v>0.82743214609131344</c:v>
                </c:pt>
                <c:pt idx="5772">
                  <c:v>0.82749820600562196</c:v>
                </c:pt>
                <c:pt idx="5773">
                  <c:v>0.82748016033448879</c:v>
                </c:pt>
                <c:pt idx="5774">
                  <c:v>0.82746310368187725</c:v>
                </c:pt>
                <c:pt idx="5775">
                  <c:v>0.82750421289846654</c:v>
                </c:pt>
                <c:pt idx="5776">
                  <c:v>0.82748837690973098</c:v>
                </c:pt>
                <c:pt idx="5777">
                  <c:v>0.82751151914810628</c:v>
                </c:pt>
                <c:pt idx="5778">
                  <c:v>0.82745886978114547</c:v>
                </c:pt>
                <c:pt idx="5779">
                  <c:v>0.82748341112790402</c:v>
                </c:pt>
                <c:pt idx="5780">
                  <c:v>0.82747974359452148</c:v>
                </c:pt>
                <c:pt idx="5781">
                  <c:v>0.82748170648410158</c:v>
                </c:pt>
                <c:pt idx="5782">
                  <c:v>0.82750676912526955</c:v>
                </c:pt>
                <c:pt idx="5783">
                  <c:v>0.82748811201384742</c:v>
                </c:pt>
                <c:pt idx="5784">
                  <c:v>0.82753611591241372</c:v>
                </c:pt>
                <c:pt idx="5785">
                  <c:v>0.82751258759844804</c:v>
                </c:pt>
                <c:pt idx="5786">
                  <c:v>0.82746638587857024</c:v>
                </c:pt>
                <c:pt idx="5787">
                  <c:v>0.82753725899172126</c:v>
                </c:pt>
                <c:pt idx="5788">
                  <c:v>0.8274926976312893</c:v>
                </c:pt>
                <c:pt idx="5789">
                  <c:v>0.82751761877298258</c:v>
                </c:pt>
                <c:pt idx="5790">
                  <c:v>0.82751870643474124</c:v>
                </c:pt>
                <c:pt idx="5791">
                  <c:v>0.82746756553346001</c:v>
                </c:pt>
                <c:pt idx="5792">
                  <c:v>0.82751353080512935</c:v>
                </c:pt>
                <c:pt idx="5793">
                  <c:v>0.82751254178660771</c:v>
                </c:pt>
                <c:pt idx="5794">
                  <c:v>0.82751352821897717</c:v>
                </c:pt>
                <c:pt idx="5795">
                  <c:v>0.82751501932049143</c:v>
                </c:pt>
                <c:pt idx="5796">
                  <c:v>0.8275144352195265</c:v>
                </c:pt>
                <c:pt idx="5797">
                  <c:v>0.82753919749757987</c:v>
                </c:pt>
                <c:pt idx="5798">
                  <c:v>0.82751310076495033</c:v>
                </c:pt>
                <c:pt idx="5799">
                  <c:v>0.82755548975746762</c:v>
                </c:pt>
                <c:pt idx="5800">
                  <c:v>0.82752879710146288</c:v>
                </c:pt>
                <c:pt idx="5801">
                  <c:v>0.82752620392962717</c:v>
                </c:pt>
                <c:pt idx="5802">
                  <c:v>0.82750297006757112</c:v>
                </c:pt>
                <c:pt idx="5803">
                  <c:v>0.82752631513417518</c:v>
                </c:pt>
                <c:pt idx="5804">
                  <c:v>0.82750716517601863</c:v>
                </c:pt>
                <c:pt idx="5805">
                  <c:v>0.82753113830817637</c:v>
                </c:pt>
                <c:pt idx="5806">
                  <c:v>0.8275294288615197</c:v>
                </c:pt>
                <c:pt idx="5807">
                  <c:v>0.82752655342963521</c:v>
                </c:pt>
                <c:pt idx="5808">
                  <c:v>0.82750341193016053</c:v>
                </c:pt>
                <c:pt idx="5809">
                  <c:v>0.82752136597761294</c:v>
                </c:pt>
                <c:pt idx="5810">
                  <c:v>0.82747357377408337</c:v>
                </c:pt>
                <c:pt idx="5811">
                  <c:v>0.82751770103038269</c:v>
                </c:pt>
                <c:pt idx="5812">
                  <c:v>0.82752049703044706</c:v>
                </c:pt>
                <c:pt idx="5813">
                  <c:v>0.82749954378525115</c:v>
                </c:pt>
                <c:pt idx="5814">
                  <c:v>0.82749967678736835</c:v>
                </c:pt>
                <c:pt idx="5815">
                  <c:v>0.82750085755060909</c:v>
                </c:pt>
                <c:pt idx="5816">
                  <c:v>0.82752360706328831</c:v>
                </c:pt>
                <c:pt idx="5817">
                  <c:v>0.8274994654617821</c:v>
                </c:pt>
                <c:pt idx="5818">
                  <c:v>0.8275024779597373</c:v>
                </c:pt>
                <c:pt idx="5819">
                  <c:v>0.82752800241381241</c:v>
                </c:pt>
                <c:pt idx="5820">
                  <c:v>0.82750133229427747</c:v>
                </c:pt>
                <c:pt idx="5821">
                  <c:v>0.82747560944537757</c:v>
                </c:pt>
                <c:pt idx="5822">
                  <c:v>0.82749881522920898</c:v>
                </c:pt>
                <c:pt idx="5823">
                  <c:v>0.82747793402682646</c:v>
                </c:pt>
                <c:pt idx="5824">
                  <c:v>0.82748113494444775</c:v>
                </c:pt>
                <c:pt idx="5825">
                  <c:v>0.8275031200644033</c:v>
                </c:pt>
                <c:pt idx="5826">
                  <c:v>0.82754936316271754</c:v>
                </c:pt>
                <c:pt idx="5827">
                  <c:v>0.82752088347548769</c:v>
                </c:pt>
                <c:pt idx="5828">
                  <c:v>0.82752178234813001</c:v>
                </c:pt>
                <c:pt idx="5829">
                  <c:v>0.82750000375090649</c:v>
                </c:pt>
                <c:pt idx="5830">
                  <c:v>0.82752176276726275</c:v>
                </c:pt>
                <c:pt idx="5831">
                  <c:v>0.82751945222492618</c:v>
                </c:pt>
                <c:pt idx="5832">
                  <c:v>0.82751841185280917</c:v>
                </c:pt>
                <c:pt idx="5833">
                  <c:v>0.82749722326775577</c:v>
                </c:pt>
                <c:pt idx="5834">
                  <c:v>0.82752210561716488</c:v>
                </c:pt>
                <c:pt idx="5835">
                  <c:v>0.82750285479906949</c:v>
                </c:pt>
                <c:pt idx="5836">
                  <c:v>0.82747695720016545</c:v>
                </c:pt>
                <c:pt idx="5837">
                  <c:v>0.82754336920063443</c:v>
                </c:pt>
                <c:pt idx="5838">
                  <c:v>0.82752195155637909</c:v>
                </c:pt>
                <c:pt idx="5839">
                  <c:v>0.82754232439511355</c:v>
                </c:pt>
                <c:pt idx="5840">
                  <c:v>0.82747082506366054</c:v>
                </c:pt>
                <c:pt idx="5841">
                  <c:v>0.82754146135915285</c:v>
                </c:pt>
                <c:pt idx="5842">
                  <c:v>0.82752430975780766</c:v>
                </c:pt>
                <c:pt idx="5843">
                  <c:v>0.82747932020444825</c:v>
                </c:pt>
                <c:pt idx="5844">
                  <c:v>0.82755263686205305</c:v>
                </c:pt>
                <c:pt idx="5845">
                  <c:v>0.82748302837736665</c:v>
                </c:pt>
                <c:pt idx="5846">
                  <c:v>0.82752772680386943</c:v>
                </c:pt>
                <c:pt idx="5847">
                  <c:v>0.82750305836619886</c:v>
                </c:pt>
                <c:pt idx="5848">
                  <c:v>0.82752249538725842</c:v>
                </c:pt>
                <c:pt idx="5849">
                  <c:v>0.82752123186714477</c:v>
                </c:pt>
                <c:pt idx="5850">
                  <c:v>0.82747632248450609</c:v>
                </c:pt>
                <c:pt idx="5851">
                  <c:v>0.82750065472238032</c:v>
                </c:pt>
                <c:pt idx="5852">
                  <c:v>0.8274981480019209</c:v>
                </c:pt>
                <c:pt idx="5853">
                  <c:v>0.82749508488927104</c:v>
                </c:pt>
                <c:pt idx="5854">
                  <c:v>0.8274928083363644</c:v>
                </c:pt>
                <c:pt idx="5855">
                  <c:v>0.82749817940519854</c:v>
                </c:pt>
                <c:pt idx="5856">
                  <c:v>0.82750322018544153</c:v>
                </c:pt>
                <c:pt idx="5857">
                  <c:v>0.82750238079430172</c:v>
                </c:pt>
                <c:pt idx="5858">
                  <c:v>0.82750327301683813</c:v>
                </c:pt>
                <c:pt idx="5859">
                  <c:v>0.82752387602312538</c:v>
                </c:pt>
                <c:pt idx="5860">
                  <c:v>0.82747655634656214</c:v>
                </c:pt>
                <c:pt idx="5861">
                  <c:v>0.82752170919696555</c:v>
                </c:pt>
                <c:pt idx="5862">
                  <c:v>0.8274977955463102</c:v>
                </c:pt>
                <c:pt idx="5863">
                  <c:v>0.82749811585974253</c:v>
                </c:pt>
                <c:pt idx="5864">
                  <c:v>0.82747272292998342</c:v>
                </c:pt>
                <c:pt idx="5865">
                  <c:v>0.82747714007807671</c:v>
                </c:pt>
                <c:pt idx="5866">
                  <c:v>0.82750254483024621</c:v>
                </c:pt>
                <c:pt idx="5867">
                  <c:v>0.82747606571652976</c:v>
                </c:pt>
                <c:pt idx="5868">
                  <c:v>0.8274759138724459</c:v>
                </c:pt>
                <c:pt idx="5869">
                  <c:v>0.82752119196650964</c:v>
                </c:pt>
                <c:pt idx="5870">
                  <c:v>0.82749503649127831</c:v>
                </c:pt>
                <c:pt idx="5871">
                  <c:v>0.82749213076446726</c:v>
                </c:pt>
                <c:pt idx="5872">
                  <c:v>0.82751560255253309</c:v>
                </c:pt>
                <c:pt idx="5873">
                  <c:v>0.8274896351275175</c:v>
                </c:pt>
                <c:pt idx="5874">
                  <c:v>0.82746965168942632</c:v>
                </c:pt>
                <c:pt idx="5875">
                  <c:v>0.82747011165508177</c:v>
                </c:pt>
                <c:pt idx="5876">
                  <c:v>0.82746384134415507</c:v>
                </c:pt>
                <c:pt idx="5877">
                  <c:v>0.82748713986001821</c:v>
                </c:pt>
                <c:pt idx="5878">
                  <c:v>0.82747144019845276</c:v>
                </c:pt>
                <c:pt idx="5879">
                  <c:v>0.82749170367989078</c:v>
                </c:pt>
                <c:pt idx="5880">
                  <c:v>0.82749428650711732</c:v>
                </c:pt>
                <c:pt idx="5881">
                  <c:v>0.82747444087399757</c:v>
                </c:pt>
                <c:pt idx="5882">
                  <c:v>0.82747621682171291</c:v>
                </c:pt>
                <c:pt idx="5883">
                  <c:v>0.82747915616850365</c:v>
                </c:pt>
                <c:pt idx="5884">
                  <c:v>0.82749924674718933</c:v>
                </c:pt>
                <c:pt idx="5885">
                  <c:v>0.82750286957708252</c:v>
                </c:pt>
                <c:pt idx="5886">
                  <c:v>0.82750508627903629</c:v>
                </c:pt>
                <c:pt idx="5887">
                  <c:v>0.8275044567356814</c:v>
                </c:pt>
                <c:pt idx="5888">
                  <c:v>0.82754716641108128</c:v>
                </c:pt>
                <c:pt idx="5889">
                  <c:v>0.82747605463301999</c:v>
                </c:pt>
                <c:pt idx="5890">
                  <c:v>0.82745143459334203</c:v>
                </c:pt>
                <c:pt idx="5891">
                  <c:v>0.8274805142679007</c:v>
                </c:pt>
                <c:pt idx="5892">
                  <c:v>0.82750248608764443</c:v>
                </c:pt>
                <c:pt idx="5893">
                  <c:v>0.82745566073561705</c:v>
                </c:pt>
                <c:pt idx="5894">
                  <c:v>0.82752198148185552</c:v>
                </c:pt>
                <c:pt idx="5895">
                  <c:v>0.827500126777865</c:v>
                </c:pt>
                <c:pt idx="5896">
                  <c:v>0.82750519305018044</c:v>
                </c:pt>
                <c:pt idx="5897">
                  <c:v>0.82753188903123809</c:v>
                </c:pt>
                <c:pt idx="5898">
                  <c:v>0.82748094984983467</c:v>
                </c:pt>
                <c:pt idx="5899">
                  <c:v>0.82750133820548277</c:v>
                </c:pt>
                <c:pt idx="5900">
                  <c:v>0.82747536154420909</c:v>
                </c:pt>
                <c:pt idx="5901">
                  <c:v>0.82747422178995444</c:v>
                </c:pt>
                <c:pt idx="5902">
                  <c:v>0.82747832601362203</c:v>
                </c:pt>
                <c:pt idx="5903">
                  <c:v>0.8274804481362924</c:v>
                </c:pt>
                <c:pt idx="5904">
                  <c:v>0.82750052910926963</c:v>
                </c:pt>
                <c:pt idx="5905">
                  <c:v>0.82745948122143442</c:v>
                </c:pt>
                <c:pt idx="5906">
                  <c:v>0.82743692603962649</c:v>
                </c:pt>
                <c:pt idx="5907">
                  <c:v>0.82748679085948296</c:v>
                </c:pt>
                <c:pt idx="5908">
                  <c:v>0.82753389440760561</c:v>
                </c:pt>
                <c:pt idx="5909">
                  <c:v>0.82748818183995898</c:v>
                </c:pt>
                <c:pt idx="5910">
                  <c:v>0.82743825753860012</c:v>
                </c:pt>
                <c:pt idx="5911">
                  <c:v>0.82748155205386542</c:v>
                </c:pt>
                <c:pt idx="5912">
                  <c:v>0.82748010935034388</c:v>
                </c:pt>
                <c:pt idx="5913">
                  <c:v>0.82750686813795682</c:v>
                </c:pt>
                <c:pt idx="5914">
                  <c:v>0.82746497273107467</c:v>
                </c:pt>
                <c:pt idx="5915">
                  <c:v>0.82748208480123497</c:v>
                </c:pt>
                <c:pt idx="5916">
                  <c:v>0.82749754284228749</c:v>
                </c:pt>
                <c:pt idx="5917">
                  <c:v>0.82745063362503612</c:v>
                </c:pt>
                <c:pt idx="5918">
                  <c:v>0.8274750567476904</c:v>
                </c:pt>
                <c:pt idx="5919">
                  <c:v>0.82745327113091083</c:v>
                </c:pt>
                <c:pt idx="5920">
                  <c:v>0.82749957777468108</c:v>
                </c:pt>
                <c:pt idx="5921">
                  <c:v>0.82747348843105806</c:v>
                </c:pt>
                <c:pt idx="5922">
                  <c:v>0.82751913006424227</c:v>
                </c:pt>
                <c:pt idx="5923">
                  <c:v>0.8274990435495102</c:v>
                </c:pt>
                <c:pt idx="5924">
                  <c:v>0.82743523839053901</c:v>
                </c:pt>
                <c:pt idx="5925">
                  <c:v>0.82754936870447238</c:v>
                </c:pt>
                <c:pt idx="5926">
                  <c:v>0.82747634945437987</c:v>
                </c:pt>
                <c:pt idx="5927">
                  <c:v>0.82747302661815103</c:v>
                </c:pt>
                <c:pt idx="5928">
                  <c:v>0.82747018000339201</c:v>
                </c:pt>
                <c:pt idx="5929">
                  <c:v>0.82744201767399195</c:v>
                </c:pt>
                <c:pt idx="5930">
                  <c:v>0.82747124475923051</c:v>
                </c:pt>
                <c:pt idx="5931">
                  <c:v>0.82747636607964448</c:v>
                </c:pt>
                <c:pt idx="5932">
                  <c:v>0.82747794547978659</c:v>
                </c:pt>
                <c:pt idx="5933">
                  <c:v>0.82745623818647596</c:v>
                </c:pt>
                <c:pt idx="5934">
                  <c:v>0.82743818290963433</c:v>
                </c:pt>
                <c:pt idx="5935">
                  <c:v>0.82748903305350929</c:v>
                </c:pt>
                <c:pt idx="5936">
                  <c:v>0.82749253174809301</c:v>
                </c:pt>
                <c:pt idx="5937">
                  <c:v>0.82749217116457519</c:v>
                </c:pt>
                <c:pt idx="5938">
                  <c:v>0.82748933230827304</c:v>
                </c:pt>
                <c:pt idx="5939">
                  <c:v>0.82743673614215907</c:v>
                </c:pt>
                <c:pt idx="5940">
                  <c:v>0.82745834922563666</c:v>
                </c:pt>
                <c:pt idx="5941">
                  <c:v>0.82745938405599884</c:v>
                </c:pt>
                <c:pt idx="5942">
                  <c:v>0.82748598139381946</c:v>
                </c:pt>
                <c:pt idx="5943">
                  <c:v>0.82748863995836275</c:v>
                </c:pt>
                <c:pt idx="5944">
                  <c:v>0.82747422413667893</c:v>
                </c:pt>
                <c:pt idx="5945">
                  <c:v>0.82752217926780225</c:v>
                </c:pt>
                <c:pt idx="5946">
                  <c:v>0.82747061608479877</c:v>
                </c:pt>
                <c:pt idx="5947">
                  <c:v>0.82746696443778023</c:v>
                </c:pt>
                <c:pt idx="5948">
                  <c:v>0.82746823460799979</c:v>
                </c:pt>
                <c:pt idx="5949">
                  <c:v>0.8274740394115162</c:v>
                </c:pt>
                <c:pt idx="5950">
                  <c:v>0.82750158069491886</c:v>
                </c:pt>
                <c:pt idx="5951">
                  <c:v>0.82752511713679167</c:v>
                </c:pt>
                <c:pt idx="5952">
                  <c:v>0.82747676632436973</c:v>
                </c:pt>
                <c:pt idx="5953">
                  <c:v>0.82747283278675265</c:v>
                </c:pt>
                <c:pt idx="5954">
                  <c:v>0.827497540755608</c:v>
                </c:pt>
                <c:pt idx="5955">
                  <c:v>0.82745194715096626</c:v>
                </c:pt>
                <c:pt idx="5956">
                  <c:v>0.82749681293846655</c:v>
                </c:pt>
                <c:pt idx="5957">
                  <c:v>0.82751921664564099</c:v>
                </c:pt>
                <c:pt idx="5958">
                  <c:v>0.82747586523502548</c:v>
                </c:pt>
                <c:pt idx="5959">
                  <c:v>0.82749584978146762</c:v>
                </c:pt>
                <c:pt idx="5960">
                  <c:v>0.82751965703042907</c:v>
                </c:pt>
                <c:pt idx="5961">
                  <c:v>0.82752084850772933</c:v>
                </c:pt>
                <c:pt idx="5962">
                  <c:v>0.82749629312185835</c:v>
                </c:pt>
                <c:pt idx="5963">
                  <c:v>0.82751875963558819</c:v>
                </c:pt>
                <c:pt idx="5964">
                  <c:v>0.82749211611647666</c:v>
                </c:pt>
                <c:pt idx="5965">
                  <c:v>0.82749215527821118</c:v>
                </c:pt>
                <c:pt idx="5966">
                  <c:v>0.82746973753192443</c:v>
                </c:pt>
                <c:pt idx="5967">
                  <c:v>0.82748954511166062</c:v>
                </c:pt>
                <c:pt idx="5968">
                  <c:v>0.82749366337444052</c:v>
                </c:pt>
                <c:pt idx="5969">
                  <c:v>0.82752817987999128</c:v>
                </c:pt>
                <c:pt idx="5970">
                  <c:v>0.82748214108770701</c:v>
                </c:pt>
                <c:pt idx="5971">
                  <c:v>0.82752453081912491</c:v>
                </c:pt>
                <c:pt idx="5972">
                  <c:v>0.82748090675416908</c:v>
                </c:pt>
                <c:pt idx="5973">
                  <c:v>0.82748577758726227</c:v>
                </c:pt>
                <c:pt idx="5974">
                  <c:v>0.8275558922188947</c:v>
                </c:pt>
                <c:pt idx="5975">
                  <c:v>0.82750729941650936</c:v>
                </c:pt>
                <c:pt idx="5976">
                  <c:v>0.82750292992750807</c:v>
                </c:pt>
                <c:pt idx="5977">
                  <c:v>0.82747802984448338</c:v>
                </c:pt>
                <c:pt idx="5978">
                  <c:v>0.82747712025778164</c:v>
                </c:pt>
                <c:pt idx="5979">
                  <c:v>0.82749856634971197</c:v>
                </c:pt>
                <c:pt idx="5980">
                  <c:v>0.82749608142682174</c:v>
                </c:pt>
                <c:pt idx="5981">
                  <c:v>0.82739978693623661</c:v>
                </c:pt>
                <c:pt idx="5982">
                  <c:v>0.8274242828406051</c:v>
                </c:pt>
                <c:pt idx="5983">
                  <c:v>0.82746939283477061</c:v>
                </c:pt>
                <c:pt idx="5984">
                  <c:v>0.82744608508264939</c:v>
                </c:pt>
                <c:pt idx="5985">
                  <c:v>0.82747226198599955</c:v>
                </c:pt>
                <c:pt idx="5986">
                  <c:v>0.82749383406049093</c:v>
                </c:pt>
                <c:pt idx="5987">
                  <c:v>0.82742343642990901</c:v>
                </c:pt>
                <c:pt idx="5988">
                  <c:v>0.827447589114925</c:v>
                </c:pt>
                <c:pt idx="5989">
                  <c:v>0.82749560224974938</c:v>
                </c:pt>
                <c:pt idx="5990">
                  <c:v>0.82744960114139843</c:v>
                </c:pt>
                <c:pt idx="5991">
                  <c:v>0.82747374015675235</c:v>
                </c:pt>
                <c:pt idx="5992">
                  <c:v>0.82747133762128477</c:v>
                </c:pt>
                <c:pt idx="5993">
                  <c:v>0.82747043468468895</c:v>
                </c:pt>
                <c:pt idx="5994">
                  <c:v>0.82746621297581791</c:v>
                </c:pt>
                <c:pt idx="5995">
                  <c:v>0.82746401954923454</c:v>
                </c:pt>
                <c:pt idx="5996">
                  <c:v>0.82744275892136765</c:v>
                </c:pt>
                <c:pt idx="5997">
                  <c:v>0.82746650558047574</c:v>
                </c:pt>
                <c:pt idx="5998">
                  <c:v>0.82746884493993766</c:v>
                </c:pt>
                <c:pt idx="5999">
                  <c:v>0.82749784961608031</c:v>
                </c:pt>
                <c:pt idx="6000">
                  <c:v>0.82745535496076994</c:v>
                </c:pt>
                <c:pt idx="6001">
                  <c:v>0.82743772011839878</c:v>
                </c:pt>
                <c:pt idx="6002">
                  <c:v>0.82753241784467657</c:v>
                </c:pt>
                <c:pt idx="6003">
                  <c:v>0.82748694431139069</c:v>
                </c:pt>
                <c:pt idx="6004">
                  <c:v>0.82750434750840762</c:v>
                </c:pt>
                <c:pt idx="6005">
                  <c:v>0.82745474647608364</c:v>
                </c:pt>
                <c:pt idx="6006">
                  <c:v>0.82745295168640165</c:v>
                </c:pt>
                <c:pt idx="6007">
                  <c:v>0.82744892837235551</c:v>
                </c:pt>
                <c:pt idx="6008">
                  <c:v>0.82745136489725302</c:v>
                </c:pt>
                <c:pt idx="6009">
                  <c:v>0.82752701943651841</c:v>
                </c:pt>
                <c:pt idx="6010">
                  <c:v>0.82748030491958868</c:v>
                </c:pt>
                <c:pt idx="6011">
                  <c:v>0.82751963855791277</c:v>
                </c:pt>
                <c:pt idx="6012">
                  <c:v>0.827451493096516</c:v>
                </c:pt>
                <c:pt idx="6013">
                  <c:v>0.82745329675300583</c:v>
                </c:pt>
                <c:pt idx="6014">
                  <c:v>0.82749831142898733</c:v>
                </c:pt>
                <c:pt idx="6015">
                  <c:v>0.82748057905173023</c:v>
                </c:pt>
                <c:pt idx="6016">
                  <c:v>0.82748025430489403</c:v>
                </c:pt>
                <c:pt idx="6017">
                  <c:v>0.82745277435024533</c:v>
                </c:pt>
                <c:pt idx="6018">
                  <c:v>0.82749802104103132</c:v>
                </c:pt>
                <c:pt idx="6019">
                  <c:v>0.82747615710078271</c:v>
                </c:pt>
                <c:pt idx="6020">
                  <c:v>0.8274775491896097</c:v>
                </c:pt>
                <c:pt idx="6021">
                  <c:v>0.82750042394594936</c:v>
                </c:pt>
                <c:pt idx="6022">
                  <c:v>0.82752357985398672</c:v>
                </c:pt>
                <c:pt idx="6023">
                  <c:v>0.82752026551511548</c:v>
                </c:pt>
                <c:pt idx="6024">
                  <c:v>0.82752244564148703</c:v>
                </c:pt>
                <c:pt idx="6025">
                  <c:v>0.82750205211353434</c:v>
                </c:pt>
                <c:pt idx="6026">
                  <c:v>0.82748456763744582</c:v>
                </c:pt>
                <c:pt idx="6027">
                  <c:v>0.82748137891168527</c:v>
                </c:pt>
                <c:pt idx="6028">
                  <c:v>0.8275036311442262</c:v>
                </c:pt>
                <c:pt idx="6029">
                  <c:v>0.82750261811143322</c:v>
                </c:pt>
                <c:pt idx="6030">
                  <c:v>0.8275014255257821</c:v>
                </c:pt>
                <c:pt idx="6031">
                  <c:v>0.82746422915759177</c:v>
                </c:pt>
                <c:pt idx="6032">
                  <c:v>0.82750579021192916</c:v>
                </c:pt>
                <c:pt idx="6033">
                  <c:v>0.8274809233794338</c:v>
                </c:pt>
                <c:pt idx="6034">
                  <c:v>0.82753047158036119</c:v>
                </c:pt>
                <c:pt idx="6035">
                  <c:v>0.82751052397895153</c:v>
                </c:pt>
                <c:pt idx="6036">
                  <c:v>0.82746516349746524</c:v>
                </c:pt>
                <c:pt idx="6037">
                  <c:v>0.82746501941183825</c:v>
                </c:pt>
                <c:pt idx="6038">
                  <c:v>0.82750654610729546</c:v>
                </c:pt>
                <c:pt idx="6039">
                  <c:v>0.82752796264319972</c:v>
                </c:pt>
                <c:pt idx="6040">
                  <c:v>0.82745757942118059</c:v>
                </c:pt>
                <c:pt idx="6041">
                  <c:v>0.82754755113889278</c:v>
                </c:pt>
                <c:pt idx="6042">
                  <c:v>0.82747857219756138</c:v>
                </c:pt>
                <c:pt idx="6043">
                  <c:v>0.82750357868227997</c:v>
                </c:pt>
                <c:pt idx="6044">
                  <c:v>0.82745847829382291</c:v>
                </c:pt>
                <c:pt idx="6045">
                  <c:v>0.82750593503645686</c:v>
                </c:pt>
                <c:pt idx="6046">
                  <c:v>0.82746085312051609</c:v>
                </c:pt>
                <c:pt idx="6047">
                  <c:v>0.82748248245980793</c:v>
                </c:pt>
                <c:pt idx="6048">
                  <c:v>0.82745441544859177</c:v>
                </c:pt>
                <c:pt idx="6049">
                  <c:v>0.82749889220489925</c:v>
                </c:pt>
                <c:pt idx="6050">
                  <c:v>0.82745406520968312</c:v>
                </c:pt>
                <c:pt idx="6051">
                  <c:v>0.82748154073092783</c:v>
                </c:pt>
                <c:pt idx="6052">
                  <c:v>0.8275086759884227</c:v>
                </c:pt>
                <c:pt idx="6053">
                  <c:v>0.82746367756825556</c:v>
                </c:pt>
                <c:pt idx="6054">
                  <c:v>0.82746547716079177</c:v>
                </c:pt>
                <c:pt idx="6055">
                  <c:v>0.82748757274639451</c:v>
                </c:pt>
                <c:pt idx="6056">
                  <c:v>0.82748497994400927</c:v>
                </c:pt>
                <c:pt idx="6057">
                  <c:v>0.82752599421186479</c:v>
                </c:pt>
                <c:pt idx="6058">
                  <c:v>0.82745523488941408</c:v>
                </c:pt>
                <c:pt idx="6059">
                  <c:v>0.8275003482086325</c:v>
                </c:pt>
                <c:pt idx="6060">
                  <c:v>0.82749752117474074</c:v>
                </c:pt>
                <c:pt idx="6061">
                  <c:v>0.82750324839368883</c:v>
                </c:pt>
                <c:pt idx="6062">
                  <c:v>0.82747982648141694</c:v>
                </c:pt>
                <c:pt idx="6063">
                  <c:v>0.82745455768696718</c:v>
                </c:pt>
                <c:pt idx="6064">
                  <c:v>0.82745421705376698</c:v>
                </c:pt>
                <c:pt idx="6065">
                  <c:v>0.82747214819529924</c:v>
                </c:pt>
                <c:pt idx="6066">
                  <c:v>0.82744834279358936</c:v>
                </c:pt>
                <c:pt idx="6067">
                  <c:v>0.82752633669231668</c:v>
                </c:pt>
                <c:pt idx="6068">
                  <c:v>0.82749987161771243</c:v>
                </c:pt>
                <c:pt idx="6069">
                  <c:v>0.82748445828014949</c:v>
                </c:pt>
                <c:pt idx="6070">
                  <c:v>0.82749307792569682</c:v>
                </c:pt>
                <c:pt idx="6071">
                  <c:v>0.82749114902554677</c:v>
                </c:pt>
                <c:pt idx="6072">
                  <c:v>0.82748955632519294</c:v>
                </c:pt>
                <c:pt idx="6073">
                  <c:v>0.82751001487640286</c:v>
                </c:pt>
                <c:pt idx="6074">
                  <c:v>0.8275036437055372</c:v>
                </c:pt>
                <c:pt idx="6075">
                  <c:v>0.82745646626734948</c:v>
                </c:pt>
                <c:pt idx="6076">
                  <c:v>0.82745817165005253</c:v>
                </c:pt>
                <c:pt idx="6077">
                  <c:v>0.82747913856491062</c:v>
                </c:pt>
                <c:pt idx="6078">
                  <c:v>0.82748183001053288</c:v>
                </c:pt>
                <c:pt idx="6079">
                  <c:v>0.82746251379972979</c:v>
                </c:pt>
                <c:pt idx="6080">
                  <c:v>0.82746280381823545</c:v>
                </c:pt>
                <c:pt idx="6081">
                  <c:v>0.82753120198365493</c:v>
                </c:pt>
                <c:pt idx="6082">
                  <c:v>0.82745739949887198</c:v>
                </c:pt>
                <c:pt idx="6083">
                  <c:v>0.82740861495176765</c:v>
                </c:pt>
                <c:pt idx="6084">
                  <c:v>0.82745169370804283</c:v>
                </c:pt>
                <c:pt idx="6085">
                  <c:v>0.82742883077411367</c:v>
                </c:pt>
                <c:pt idx="6086">
                  <c:v>0.82749839307750928</c:v>
                </c:pt>
                <c:pt idx="6087">
                  <c:v>0.82752694850205588</c:v>
                </c:pt>
                <c:pt idx="6088">
                  <c:v>0.82748578497626879</c:v>
                </c:pt>
                <c:pt idx="6089">
                  <c:v>0.82751064257250606</c:v>
                </c:pt>
                <c:pt idx="6090">
                  <c:v>0.82751540109270028</c:v>
                </c:pt>
                <c:pt idx="6091">
                  <c:v>0.82751184661111732</c:v>
                </c:pt>
                <c:pt idx="6092">
                  <c:v>0.82748859797104823</c:v>
                </c:pt>
                <c:pt idx="6093">
                  <c:v>0.82751160462115403</c:v>
                </c:pt>
                <c:pt idx="6094">
                  <c:v>0.82748312345612296</c:v>
                </c:pt>
                <c:pt idx="6095">
                  <c:v>0.82748484583354098</c:v>
                </c:pt>
                <c:pt idx="6096">
                  <c:v>0.82747122839401088</c:v>
                </c:pt>
                <c:pt idx="6097">
                  <c:v>0.82749400598491485</c:v>
                </c:pt>
                <c:pt idx="6098">
                  <c:v>0.82746527470201325</c:v>
                </c:pt>
                <c:pt idx="6099">
                  <c:v>0.82750359309084265</c:v>
                </c:pt>
                <c:pt idx="6100">
                  <c:v>0.82745782251949485</c:v>
                </c:pt>
                <c:pt idx="6101">
                  <c:v>0.82750473543124947</c:v>
                </c:pt>
                <c:pt idx="6102">
                  <c:v>0.82745784173091175</c:v>
                </c:pt>
                <c:pt idx="6103">
                  <c:v>0.82750219952421433</c:v>
                </c:pt>
                <c:pt idx="6104">
                  <c:v>0.82746030633403411</c:v>
                </c:pt>
                <c:pt idx="6105">
                  <c:v>0.82743534418335463</c:v>
                </c:pt>
                <c:pt idx="6106">
                  <c:v>0.82750225605011418</c:v>
                </c:pt>
                <c:pt idx="6107">
                  <c:v>0.82749917113989502</c:v>
                </c:pt>
                <c:pt idx="6108">
                  <c:v>0.82750092676784248</c:v>
                </c:pt>
                <c:pt idx="6109">
                  <c:v>0.82748253122725091</c:v>
                </c:pt>
                <c:pt idx="6110">
                  <c:v>0.8275060041236677</c:v>
                </c:pt>
                <c:pt idx="6111">
                  <c:v>0.82748087165638817</c:v>
                </c:pt>
                <c:pt idx="6112">
                  <c:v>0.82748203320821201</c:v>
                </c:pt>
                <c:pt idx="6113">
                  <c:v>0.82750217809609539</c:v>
                </c:pt>
                <c:pt idx="6114">
                  <c:v>0.82748001268438109</c:v>
                </c:pt>
                <c:pt idx="6115">
                  <c:v>0.82750580462049184</c:v>
                </c:pt>
                <c:pt idx="6116">
                  <c:v>0.82750960552544206</c:v>
                </c:pt>
                <c:pt idx="6117">
                  <c:v>0.82748668569616268</c:v>
                </c:pt>
                <c:pt idx="6118">
                  <c:v>0.8274901869768988</c:v>
                </c:pt>
                <c:pt idx="6119">
                  <c:v>0.82748808702124788</c:v>
                </c:pt>
                <c:pt idx="6120">
                  <c:v>0.82745851376105417</c:v>
                </c:pt>
                <c:pt idx="6121">
                  <c:v>0.82752733716379845</c:v>
                </c:pt>
                <c:pt idx="6122">
                  <c:v>0.82748361334725473</c:v>
                </c:pt>
                <c:pt idx="6123">
                  <c:v>0.82750285566799264</c:v>
                </c:pt>
                <c:pt idx="6124">
                  <c:v>0.82748376888584185</c:v>
                </c:pt>
                <c:pt idx="6125">
                  <c:v>0.8274360099328415</c:v>
                </c:pt>
                <c:pt idx="6126">
                  <c:v>0.82745726834400635</c:v>
                </c:pt>
                <c:pt idx="6127">
                  <c:v>0.82745886178326089</c:v>
                </c:pt>
                <c:pt idx="6128">
                  <c:v>0.82748364179492984</c:v>
                </c:pt>
                <c:pt idx="6129">
                  <c:v>0.82753026099367555</c:v>
                </c:pt>
                <c:pt idx="6130">
                  <c:v>0.82743892563481136</c:v>
                </c:pt>
                <c:pt idx="6131">
                  <c:v>0.82746092146882633</c:v>
                </c:pt>
                <c:pt idx="6132">
                  <c:v>0.82743534898620885</c:v>
                </c:pt>
                <c:pt idx="6133">
                  <c:v>0.82747839818645796</c:v>
                </c:pt>
                <c:pt idx="6134">
                  <c:v>0.82746213696039761</c:v>
                </c:pt>
                <c:pt idx="6135">
                  <c:v>0.82753271525218874</c:v>
                </c:pt>
                <c:pt idx="6136">
                  <c:v>0.82753663327289217</c:v>
                </c:pt>
                <c:pt idx="6137">
                  <c:v>0.82746530758309222</c:v>
                </c:pt>
                <c:pt idx="6138">
                  <c:v>0.82746634647740791</c:v>
                </c:pt>
                <c:pt idx="6139">
                  <c:v>0.82751329744254609</c:v>
                </c:pt>
                <c:pt idx="6140">
                  <c:v>0.82750841626484384</c:v>
                </c:pt>
                <c:pt idx="6141">
                  <c:v>0.82746858386858002</c:v>
                </c:pt>
                <c:pt idx="6142">
                  <c:v>0.82752016035179521</c:v>
                </c:pt>
                <c:pt idx="6143">
                  <c:v>0.82749349909906811</c:v>
                </c:pt>
                <c:pt idx="6144">
                  <c:v>0.82747323820378238</c:v>
                </c:pt>
                <c:pt idx="6145">
                  <c:v>0.82747363056002821</c:v>
                </c:pt>
                <c:pt idx="6146">
                  <c:v>0.82747276456846486</c:v>
                </c:pt>
                <c:pt idx="6147">
                  <c:v>0.82746845973327054</c:v>
                </c:pt>
                <c:pt idx="6148">
                  <c:v>0.82748962799855608</c:v>
                </c:pt>
                <c:pt idx="6149">
                  <c:v>0.82749258027610828</c:v>
                </c:pt>
                <c:pt idx="6150">
                  <c:v>0.82749000040448428</c:v>
                </c:pt>
                <c:pt idx="6151">
                  <c:v>0.82744610922694306</c:v>
                </c:pt>
                <c:pt idx="6152">
                  <c:v>0.82749302139979708</c:v>
                </c:pt>
                <c:pt idx="6153">
                  <c:v>0.8274472741038198</c:v>
                </c:pt>
                <c:pt idx="6154">
                  <c:v>0.82749115530620221</c:v>
                </c:pt>
                <c:pt idx="6155">
                  <c:v>0.82746748068990761</c:v>
                </c:pt>
                <c:pt idx="6156">
                  <c:v>0.82742255579035529</c:v>
                </c:pt>
                <c:pt idx="6157">
                  <c:v>0.82744719097749653</c:v>
                </c:pt>
                <c:pt idx="6158">
                  <c:v>0.82746958655676384</c:v>
                </c:pt>
                <c:pt idx="6159">
                  <c:v>0.8274433365022491</c:v>
                </c:pt>
                <c:pt idx="6160">
                  <c:v>0.82749153325388536</c:v>
                </c:pt>
                <c:pt idx="6161">
                  <c:v>0.82740445100716997</c:v>
                </c:pt>
                <c:pt idx="6162">
                  <c:v>0.82751549308583139</c:v>
                </c:pt>
                <c:pt idx="6163">
                  <c:v>0.82747099416250447</c:v>
                </c:pt>
                <c:pt idx="6164">
                  <c:v>0.82746513061638627</c:v>
                </c:pt>
                <c:pt idx="6165">
                  <c:v>0.8275099576116024</c:v>
                </c:pt>
                <c:pt idx="6166">
                  <c:v>0.82747063801239051</c:v>
                </c:pt>
                <c:pt idx="6167">
                  <c:v>0.82752345400144822</c:v>
                </c:pt>
                <c:pt idx="6168">
                  <c:v>0.82749790109969801</c:v>
                </c:pt>
                <c:pt idx="6169">
                  <c:v>0.82749320686386052</c:v>
                </c:pt>
                <c:pt idx="6170">
                  <c:v>0.8274939084500289</c:v>
                </c:pt>
                <c:pt idx="6171">
                  <c:v>0.82751805891834296</c:v>
                </c:pt>
                <c:pt idx="6172">
                  <c:v>0.82746521669831219</c:v>
                </c:pt>
                <c:pt idx="6173">
                  <c:v>0.82744666192463023</c:v>
                </c:pt>
                <c:pt idx="6174">
                  <c:v>0.82747218379255305</c:v>
                </c:pt>
                <c:pt idx="6175">
                  <c:v>0.82747135954887652</c:v>
                </c:pt>
                <c:pt idx="6176">
                  <c:v>0.82752251411981981</c:v>
                </c:pt>
                <c:pt idx="6177">
                  <c:v>0.82749750467949867</c:v>
                </c:pt>
                <c:pt idx="6178">
                  <c:v>0.82746837623749703</c:v>
                </c:pt>
                <c:pt idx="6179">
                  <c:v>0.8274872354382472</c:v>
                </c:pt>
                <c:pt idx="6180">
                  <c:v>0.82749091922744422</c:v>
                </c:pt>
                <c:pt idx="6181">
                  <c:v>0.82750088995283244</c:v>
                </c:pt>
                <c:pt idx="6182">
                  <c:v>0.82747636523133861</c:v>
                </c:pt>
                <c:pt idx="6183">
                  <c:v>0.82747182616463777</c:v>
                </c:pt>
                <c:pt idx="6184">
                  <c:v>0.82749074854139371</c:v>
                </c:pt>
                <c:pt idx="6185">
                  <c:v>0.82745079939882704</c:v>
                </c:pt>
                <c:pt idx="6186">
                  <c:v>0.82747628949402185</c:v>
                </c:pt>
                <c:pt idx="6187">
                  <c:v>0.82745588562146011</c:v>
                </c:pt>
                <c:pt idx="6188">
                  <c:v>0.82750610696088078</c:v>
                </c:pt>
                <c:pt idx="6189">
                  <c:v>0.82746474725697083</c:v>
                </c:pt>
                <c:pt idx="6190">
                  <c:v>0.82746098255815259</c:v>
                </c:pt>
                <c:pt idx="6191">
                  <c:v>0.82745712549675288</c:v>
                </c:pt>
                <c:pt idx="6192">
                  <c:v>0.82748477983195523</c:v>
                </c:pt>
                <c:pt idx="6193">
                  <c:v>0.82748740440706858</c:v>
                </c:pt>
                <c:pt idx="6194">
                  <c:v>0.82748540346410493</c:v>
                </c:pt>
                <c:pt idx="6195">
                  <c:v>0.82750315911673256</c:v>
                </c:pt>
                <c:pt idx="6196">
                  <c:v>0.82750521547724498</c:v>
                </c:pt>
                <c:pt idx="6197">
                  <c:v>0.82752707941749371</c:v>
                </c:pt>
                <c:pt idx="6198">
                  <c:v>0.82745089139195815</c:v>
                </c:pt>
                <c:pt idx="6199">
                  <c:v>0.82747307860124175</c:v>
                </c:pt>
                <c:pt idx="6200">
                  <c:v>0.82743398510562916</c:v>
                </c:pt>
                <c:pt idx="6201">
                  <c:v>0.8275275271912883</c:v>
                </c:pt>
                <c:pt idx="6202">
                  <c:v>0.82748381187210207</c:v>
                </c:pt>
                <c:pt idx="6203">
                  <c:v>0.82748286053751363</c:v>
                </c:pt>
                <c:pt idx="6204">
                  <c:v>0.82745559966690807</c:v>
                </c:pt>
                <c:pt idx="6205">
                  <c:v>0.82745064127408763</c:v>
                </c:pt>
                <c:pt idx="6206">
                  <c:v>0.82749488934064352</c:v>
                </c:pt>
                <c:pt idx="6207">
                  <c:v>0.82747828858973382</c:v>
                </c:pt>
                <c:pt idx="6208">
                  <c:v>0.827526918706602</c:v>
                </c:pt>
                <c:pt idx="6209">
                  <c:v>0.82748347382505416</c:v>
                </c:pt>
                <c:pt idx="6210">
                  <c:v>0.82746617074907547</c:v>
                </c:pt>
                <c:pt idx="6211">
                  <c:v>0.82746475760157989</c:v>
                </c:pt>
                <c:pt idx="6212">
                  <c:v>0.82750293227423255</c:v>
                </c:pt>
                <c:pt idx="6213">
                  <c:v>0.82748085663894733</c:v>
                </c:pt>
                <c:pt idx="6214">
                  <c:v>0.82748016798354029</c:v>
                </c:pt>
                <c:pt idx="6215">
                  <c:v>0.82747826346711173</c:v>
                </c:pt>
                <c:pt idx="6216">
                  <c:v>0.82745268248713677</c:v>
                </c:pt>
                <c:pt idx="6217">
                  <c:v>0.8275019550781213</c:v>
                </c:pt>
                <c:pt idx="6218">
                  <c:v>0.82747953474568225</c:v>
                </c:pt>
                <c:pt idx="6219">
                  <c:v>0.82749839025192917</c:v>
                </c:pt>
                <c:pt idx="6220">
                  <c:v>0.82745813077108898</c:v>
                </c:pt>
                <c:pt idx="6221">
                  <c:v>0.82748092646505889</c:v>
                </c:pt>
                <c:pt idx="6222">
                  <c:v>0.82748594507828233</c:v>
                </c:pt>
                <c:pt idx="6223">
                  <c:v>0.82746462016605882</c:v>
                </c:pt>
                <c:pt idx="6224">
                  <c:v>0.82751621807739284</c:v>
                </c:pt>
                <c:pt idx="6225">
                  <c:v>0.82744623423117569</c:v>
                </c:pt>
                <c:pt idx="6226">
                  <c:v>0.827463856881686</c:v>
                </c:pt>
                <c:pt idx="6227">
                  <c:v>0.82745947778697626</c:v>
                </c:pt>
                <c:pt idx="6228">
                  <c:v>0.82748265844818547</c:v>
                </c:pt>
                <c:pt idx="6229">
                  <c:v>0.82748797373002037</c:v>
                </c:pt>
                <c:pt idx="6230">
                  <c:v>0.82746294175322943</c:v>
                </c:pt>
                <c:pt idx="6231">
                  <c:v>0.82751126965973121</c:v>
                </c:pt>
                <c:pt idx="6232">
                  <c:v>0.82746063712209805</c:v>
                </c:pt>
                <c:pt idx="6233">
                  <c:v>0.82748200710726139</c:v>
                </c:pt>
                <c:pt idx="6234">
                  <c:v>0.82747985505911448</c:v>
                </c:pt>
                <c:pt idx="6235">
                  <c:v>0.82750275752422853</c:v>
                </c:pt>
                <c:pt idx="6236">
                  <c:v>0.82748116328271759</c:v>
                </c:pt>
                <c:pt idx="6237">
                  <c:v>0.82750338928428535</c:v>
                </c:pt>
                <c:pt idx="6238">
                  <c:v>0.82750905295777744</c:v>
                </c:pt>
                <c:pt idx="6239">
                  <c:v>0.82753508023374567</c:v>
                </c:pt>
                <c:pt idx="6240">
                  <c:v>0.82749230516563821</c:v>
                </c:pt>
                <c:pt idx="6241">
                  <c:v>0.8275120850365999</c:v>
                </c:pt>
                <c:pt idx="6242">
                  <c:v>0.82746684499591971</c:v>
                </c:pt>
                <c:pt idx="6243">
                  <c:v>0.8275162720171404</c:v>
                </c:pt>
                <c:pt idx="6244">
                  <c:v>0.82751568496057293</c:v>
                </c:pt>
                <c:pt idx="6245">
                  <c:v>0.82746815248062222</c:v>
                </c:pt>
                <c:pt idx="6246">
                  <c:v>0.82753314800854261</c:v>
                </c:pt>
                <c:pt idx="6247">
                  <c:v>0.8274824046358118</c:v>
                </c:pt>
                <c:pt idx="6248">
                  <c:v>0.82744157029026477</c:v>
                </c:pt>
                <c:pt idx="6249">
                  <c:v>0.82746456179290728</c:v>
                </c:pt>
                <c:pt idx="6250">
                  <c:v>0.82751513337123672</c:v>
                </c:pt>
                <c:pt idx="6251">
                  <c:v>0.82753764421900555</c:v>
                </c:pt>
                <c:pt idx="6252">
                  <c:v>0.82749123856254803</c:v>
                </c:pt>
                <c:pt idx="6253">
                  <c:v>0.82749388789083322</c:v>
                </c:pt>
                <c:pt idx="6254">
                  <c:v>0.82751460025441681</c:v>
                </c:pt>
                <c:pt idx="6255">
                  <c:v>0.82746194682350249</c:v>
                </c:pt>
                <c:pt idx="6256">
                  <c:v>0.82748148913790487</c:v>
                </c:pt>
                <c:pt idx="6257">
                  <c:v>0.82750828154549749</c:v>
                </c:pt>
                <c:pt idx="6258">
                  <c:v>0.8274605078144841</c:v>
                </c:pt>
                <c:pt idx="6259">
                  <c:v>0.82748333343393043</c:v>
                </c:pt>
                <c:pt idx="6260">
                  <c:v>0.82750722898151974</c:v>
                </c:pt>
                <c:pt idx="6261">
                  <c:v>0.82745925537788023</c:v>
                </c:pt>
                <c:pt idx="6262">
                  <c:v>0.82746083921142621</c:v>
                </c:pt>
                <c:pt idx="6263">
                  <c:v>0.82746434233941391</c:v>
                </c:pt>
                <c:pt idx="6264">
                  <c:v>0.82744623349227497</c:v>
                </c:pt>
                <c:pt idx="6265">
                  <c:v>0.8274729882159344</c:v>
                </c:pt>
                <c:pt idx="6266">
                  <c:v>0.82751530405728724</c:v>
                </c:pt>
                <c:pt idx="6267">
                  <c:v>0.82746407633517949</c:v>
                </c:pt>
                <c:pt idx="6268">
                  <c:v>0.82746372609627072</c:v>
                </c:pt>
                <c:pt idx="6269">
                  <c:v>0.82744006182458529</c:v>
                </c:pt>
                <c:pt idx="6270">
                  <c:v>0.82748387172305482</c:v>
                </c:pt>
                <c:pt idx="6271">
                  <c:v>0.82743563433188283</c:v>
                </c:pt>
                <c:pt idx="6272">
                  <c:v>0.82748212902586882</c:v>
                </c:pt>
                <c:pt idx="6273">
                  <c:v>0.82746098994715911</c:v>
                </c:pt>
                <c:pt idx="6274">
                  <c:v>0.82751343648589104</c:v>
                </c:pt>
                <c:pt idx="6275">
                  <c:v>0.82748500482720355</c:v>
                </c:pt>
                <c:pt idx="6276">
                  <c:v>0.82744258517030933</c:v>
                </c:pt>
                <c:pt idx="6277">
                  <c:v>0.82744056907988239</c:v>
                </c:pt>
                <c:pt idx="6278">
                  <c:v>0.82751053925643747</c:v>
                </c:pt>
                <c:pt idx="6279">
                  <c:v>0.82749245072906652</c:v>
                </c:pt>
                <c:pt idx="6280">
                  <c:v>0.8274902033627356</c:v>
                </c:pt>
                <c:pt idx="6281">
                  <c:v>0.82741541887898717</c:v>
                </c:pt>
                <c:pt idx="6282">
                  <c:v>0.82746077677432117</c:v>
                </c:pt>
                <c:pt idx="6283">
                  <c:v>0.82741785725113637</c:v>
                </c:pt>
                <c:pt idx="6284">
                  <c:v>0.82746891576499493</c:v>
                </c:pt>
                <c:pt idx="6285">
                  <c:v>0.82749294690085384</c:v>
                </c:pt>
                <c:pt idx="6286">
                  <c:v>0.82746668871843199</c:v>
                </c:pt>
                <c:pt idx="6287">
                  <c:v>0.82752115910604784</c:v>
                </c:pt>
                <c:pt idx="6288">
                  <c:v>0.82754538457277804</c:v>
                </c:pt>
                <c:pt idx="6289">
                  <c:v>0.82747507819642663</c:v>
                </c:pt>
                <c:pt idx="6290">
                  <c:v>0.8274936821070018</c:v>
                </c:pt>
                <c:pt idx="6291">
                  <c:v>0.82749048820893667</c:v>
                </c:pt>
                <c:pt idx="6292">
                  <c:v>0.8274414136433268</c:v>
                </c:pt>
                <c:pt idx="6293">
                  <c:v>0.82746463457462149</c:v>
                </c:pt>
                <c:pt idx="6294">
                  <c:v>0.8274628767299721</c:v>
                </c:pt>
                <c:pt idx="6295">
                  <c:v>0.82750850432404388</c:v>
                </c:pt>
                <c:pt idx="6296">
                  <c:v>0.82748654580451186</c:v>
                </c:pt>
                <c:pt idx="6297">
                  <c:v>0.82746067074207774</c:v>
                </c:pt>
                <c:pt idx="6298">
                  <c:v>0.82745467825779584</c:v>
                </c:pt>
                <c:pt idx="6299">
                  <c:v>0.82748292075791663</c:v>
                </c:pt>
                <c:pt idx="6300">
                  <c:v>0.82753323667662071</c:v>
                </c:pt>
                <c:pt idx="6301">
                  <c:v>0.82751722519898052</c:v>
                </c:pt>
                <c:pt idx="6302">
                  <c:v>0.82742730705156553</c:v>
                </c:pt>
                <c:pt idx="6303">
                  <c:v>0.82751432760007648</c:v>
                </c:pt>
                <c:pt idx="6304">
                  <c:v>0.82746581866291513</c:v>
                </c:pt>
                <c:pt idx="6305">
                  <c:v>0.82748757435421838</c:v>
                </c:pt>
                <c:pt idx="6306">
                  <c:v>0.82749074756306529</c:v>
                </c:pt>
                <c:pt idx="6307">
                  <c:v>0.82748864354346074</c:v>
                </c:pt>
                <c:pt idx="6308">
                  <c:v>0.8275082789593452</c:v>
                </c:pt>
                <c:pt idx="6309">
                  <c:v>0.82748965731515434</c:v>
                </c:pt>
                <c:pt idx="6310">
                  <c:v>0.8274425955149185</c:v>
                </c:pt>
                <c:pt idx="6311">
                  <c:v>0.82748788432304154</c:v>
                </c:pt>
                <c:pt idx="6312">
                  <c:v>0.82746487213118081</c:v>
                </c:pt>
                <c:pt idx="6313">
                  <c:v>0.82746908349544279</c:v>
                </c:pt>
                <c:pt idx="6314">
                  <c:v>0.82747530799452917</c:v>
                </c:pt>
                <c:pt idx="6315">
                  <c:v>0.82750083207915381</c:v>
                </c:pt>
                <c:pt idx="6316">
                  <c:v>0.82747841211616513</c:v>
                </c:pt>
                <c:pt idx="6317">
                  <c:v>0.82750233463362821</c:v>
                </c:pt>
                <c:pt idx="6318">
                  <c:v>0.82747418634334047</c:v>
                </c:pt>
                <c:pt idx="6319">
                  <c:v>0.82747110882212793</c:v>
                </c:pt>
                <c:pt idx="6320">
                  <c:v>0.82751755585702191</c:v>
                </c:pt>
                <c:pt idx="6321">
                  <c:v>0.82747611487404027</c:v>
                </c:pt>
                <c:pt idx="6322">
                  <c:v>0.82747878045813983</c:v>
                </c:pt>
                <c:pt idx="6323">
                  <c:v>0.82750478556708851</c:v>
                </c:pt>
                <c:pt idx="6324">
                  <c:v>0.82752841695769497</c:v>
                </c:pt>
                <c:pt idx="6325">
                  <c:v>0.82745634386988642</c:v>
                </c:pt>
                <c:pt idx="6326">
                  <c:v>0.82749796588352753</c:v>
                </c:pt>
                <c:pt idx="6327">
                  <c:v>0.82745129385338523</c:v>
                </c:pt>
                <c:pt idx="6328">
                  <c:v>0.82749422667678185</c:v>
                </c:pt>
                <c:pt idx="6329">
                  <c:v>0.82744864637235171</c:v>
                </c:pt>
                <c:pt idx="6330">
                  <c:v>0.82747237197279133</c:v>
                </c:pt>
                <c:pt idx="6331">
                  <c:v>0.82749423037128511</c:v>
                </c:pt>
                <c:pt idx="6332">
                  <c:v>0.82751551131891987</c:v>
                </c:pt>
                <c:pt idx="6333">
                  <c:v>0.82749309800603699</c:v>
                </c:pt>
                <c:pt idx="6334">
                  <c:v>0.82747293316783588</c:v>
                </c:pt>
                <c:pt idx="6335">
                  <c:v>0.82749889837614954</c:v>
                </c:pt>
                <c:pt idx="6336">
                  <c:v>0.82747733073506202</c:v>
                </c:pt>
                <c:pt idx="6337">
                  <c:v>0.82749745936713115</c:v>
                </c:pt>
                <c:pt idx="6338">
                  <c:v>0.82747264499658191</c:v>
                </c:pt>
                <c:pt idx="6339">
                  <c:v>0.82749613488771367</c:v>
                </c:pt>
                <c:pt idx="6340">
                  <c:v>0.82745691762624207</c:v>
                </c:pt>
                <c:pt idx="6341">
                  <c:v>0.82750332660775261</c:v>
                </c:pt>
                <c:pt idx="6342">
                  <c:v>0.82745571580433275</c:v>
                </c:pt>
                <c:pt idx="6343">
                  <c:v>0.82749846611926847</c:v>
                </c:pt>
                <c:pt idx="6344">
                  <c:v>0.82747378918424042</c:v>
                </c:pt>
                <c:pt idx="6345">
                  <c:v>0.82747870989312755</c:v>
                </c:pt>
                <c:pt idx="6346">
                  <c:v>0.82748489818608195</c:v>
                </c:pt>
                <c:pt idx="6347">
                  <c:v>0.82750535932344427</c:v>
                </c:pt>
                <c:pt idx="6348">
                  <c:v>0.82748624372416801</c:v>
                </c:pt>
                <c:pt idx="6349">
                  <c:v>0.82750610007134717</c:v>
                </c:pt>
                <c:pt idx="6350">
                  <c:v>0.82747783244860418</c:v>
                </c:pt>
                <c:pt idx="6351">
                  <c:v>0.82754380517263593</c:v>
                </c:pt>
                <c:pt idx="6352">
                  <c:v>0.82748206339373342</c:v>
                </c:pt>
                <c:pt idx="6353">
                  <c:v>0.82752506160983763</c:v>
                </c:pt>
                <c:pt idx="6354">
                  <c:v>0.82748340006501153</c:v>
                </c:pt>
                <c:pt idx="6355">
                  <c:v>0.82748073485036244</c:v>
                </c:pt>
                <c:pt idx="6356">
                  <c:v>0.8274778557239747</c:v>
                </c:pt>
                <c:pt idx="6357">
                  <c:v>0.8274741534622615</c:v>
                </c:pt>
                <c:pt idx="6358">
                  <c:v>0.82749796218902427</c:v>
                </c:pt>
                <c:pt idx="6359">
                  <c:v>0.82747864856437348</c:v>
                </c:pt>
                <c:pt idx="6360">
                  <c:v>0.82750311602106696</c:v>
                </c:pt>
                <c:pt idx="6361">
                  <c:v>0.82748184135408764</c:v>
                </c:pt>
                <c:pt idx="6362">
                  <c:v>0.82750662099630623</c:v>
                </c:pt>
                <c:pt idx="6363">
                  <c:v>0.82752347629849032</c:v>
                </c:pt>
                <c:pt idx="6364">
                  <c:v>0.827500171871422</c:v>
                </c:pt>
                <c:pt idx="6365">
                  <c:v>0.82752474868541182</c:v>
                </c:pt>
                <c:pt idx="6366">
                  <c:v>0.82752999044663189</c:v>
                </c:pt>
                <c:pt idx="6367">
                  <c:v>0.82750673109250328</c:v>
                </c:pt>
                <c:pt idx="6368">
                  <c:v>0.8274777016631889</c:v>
                </c:pt>
                <c:pt idx="6369">
                  <c:v>0.82750434887680357</c:v>
                </c:pt>
                <c:pt idx="6370">
                  <c:v>0.82752607538153111</c:v>
                </c:pt>
                <c:pt idx="6371">
                  <c:v>0.82752018412663852</c:v>
                </c:pt>
                <c:pt idx="6372">
                  <c:v>0.82750095473666196</c:v>
                </c:pt>
                <c:pt idx="6373">
                  <c:v>0.82747899252262669</c:v>
                </c:pt>
                <c:pt idx="6374">
                  <c:v>0.82747649171337245</c:v>
                </c:pt>
                <c:pt idx="6375">
                  <c:v>0.82750534085092797</c:v>
                </c:pt>
                <c:pt idx="6376">
                  <c:v>0.82757133315582687</c:v>
                </c:pt>
                <c:pt idx="6377">
                  <c:v>0.8274976673676645</c:v>
                </c:pt>
                <c:pt idx="6378">
                  <c:v>0.82751653432687156</c:v>
                </c:pt>
                <c:pt idx="6379">
                  <c:v>0.82749401313449356</c:v>
                </c:pt>
                <c:pt idx="6380">
                  <c:v>0.82749252498858195</c:v>
                </c:pt>
                <c:pt idx="6381">
                  <c:v>0.82751916444373974</c:v>
                </c:pt>
                <c:pt idx="6382">
                  <c:v>0.82749136860906269</c:v>
                </c:pt>
                <c:pt idx="6383">
                  <c:v>0.82751505283106574</c:v>
                </c:pt>
                <c:pt idx="6384">
                  <c:v>0.82746406044881549</c:v>
                </c:pt>
                <c:pt idx="6385">
                  <c:v>0.82751386985112307</c:v>
                </c:pt>
                <c:pt idx="6386">
                  <c:v>0.8274941073443266</c:v>
                </c:pt>
                <c:pt idx="6387">
                  <c:v>0.82749242449809335</c:v>
                </c:pt>
                <c:pt idx="6388">
                  <c:v>0.82748983539021126</c:v>
                </c:pt>
                <c:pt idx="6389">
                  <c:v>0.82749138043147308</c:v>
                </c:pt>
                <c:pt idx="6390">
                  <c:v>0.82747049701238873</c:v>
                </c:pt>
                <c:pt idx="6391">
                  <c:v>0.82749451226188353</c:v>
                </c:pt>
                <c:pt idx="6392">
                  <c:v>0.82751992661976159</c:v>
                </c:pt>
                <c:pt idx="6393">
                  <c:v>0.82747574357646303</c:v>
                </c:pt>
                <c:pt idx="6394">
                  <c:v>0.8274983260975951</c:v>
                </c:pt>
                <c:pt idx="6395">
                  <c:v>0.82751796151347945</c:v>
                </c:pt>
                <c:pt idx="6396">
                  <c:v>0.82749752771544138</c:v>
                </c:pt>
                <c:pt idx="6397">
                  <c:v>0.82748096427901463</c:v>
                </c:pt>
                <c:pt idx="6398">
                  <c:v>0.82749980057384465</c:v>
                </c:pt>
                <c:pt idx="6399">
                  <c:v>0.82752357457227688</c:v>
                </c:pt>
                <c:pt idx="6400">
                  <c:v>0.82747986073089197</c:v>
                </c:pt>
                <c:pt idx="6401">
                  <c:v>0.82749808780213507</c:v>
                </c:pt>
                <c:pt idx="6402">
                  <c:v>0.82752035296543736</c:v>
                </c:pt>
                <c:pt idx="6403">
                  <c:v>0.82749616887714372</c:v>
                </c:pt>
                <c:pt idx="6404">
                  <c:v>0.82749229371267807</c:v>
                </c:pt>
                <c:pt idx="6405">
                  <c:v>0.82749767919007489</c:v>
                </c:pt>
                <c:pt idx="6406">
                  <c:v>0.82750044711191451</c:v>
                </c:pt>
                <c:pt idx="6407">
                  <c:v>0.8275419697434182</c:v>
                </c:pt>
                <c:pt idx="6408">
                  <c:v>0.82752296534868997</c:v>
                </c:pt>
                <c:pt idx="6409">
                  <c:v>0.82754239756689529</c:v>
                </c:pt>
                <c:pt idx="6410">
                  <c:v>0.82747072681049127</c:v>
                </c:pt>
                <c:pt idx="6411">
                  <c:v>0.8274935114209514</c:v>
                </c:pt>
                <c:pt idx="6412">
                  <c:v>0.82749526594054779</c:v>
                </c:pt>
                <c:pt idx="6413">
                  <c:v>0.82751765228355689</c:v>
                </c:pt>
                <c:pt idx="6414">
                  <c:v>0.82754368584018079</c:v>
                </c:pt>
                <c:pt idx="6415">
                  <c:v>0.82747165782531185</c:v>
                </c:pt>
                <c:pt idx="6416">
                  <c:v>0.82751371505143667</c:v>
                </c:pt>
                <c:pt idx="6417">
                  <c:v>0.82749452482319463</c:v>
                </c:pt>
                <c:pt idx="6418">
                  <c:v>0.82747122556843078</c:v>
                </c:pt>
                <c:pt idx="6419">
                  <c:v>0.82754024404094706</c:v>
                </c:pt>
                <c:pt idx="6420">
                  <c:v>0.82751266137910795</c:v>
                </c:pt>
                <c:pt idx="6421">
                  <c:v>0.82748405349261511</c:v>
                </c:pt>
                <c:pt idx="6422">
                  <c:v>0.82748410299895869</c:v>
                </c:pt>
                <c:pt idx="6423">
                  <c:v>0.82748722854871359</c:v>
                </c:pt>
                <c:pt idx="6424">
                  <c:v>0.82749075716877374</c:v>
                </c:pt>
                <c:pt idx="6425">
                  <c:v>0.82753592812224297</c:v>
                </c:pt>
                <c:pt idx="6426">
                  <c:v>0.82751321444624537</c:v>
                </c:pt>
                <c:pt idx="6427">
                  <c:v>0.82748651255398253</c:v>
                </c:pt>
                <c:pt idx="6428">
                  <c:v>0.82751088912589588</c:v>
                </c:pt>
                <c:pt idx="6429">
                  <c:v>0.82751622251079671</c:v>
                </c:pt>
                <c:pt idx="6430">
                  <c:v>0.82754417831746485</c:v>
                </c:pt>
                <c:pt idx="6431">
                  <c:v>0.82751926234807605</c:v>
                </c:pt>
                <c:pt idx="6432">
                  <c:v>0.82751757728514086</c:v>
                </c:pt>
                <c:pt idx="6433">
                  <c:v>0.8274946079495179</c:v>
                </c:pt>
                <c:pt idx="6434">
                  <c:v>0.82751540196162343</c:v>
                </c:pt>
                <c:pt idx="6435">
                  <c:v>0.8274885652199917</c:v>
                </c:pt>
                <c:pt idx="6436">
                  <c:v>0.82748288270453307</c:v>
                </c:pt>
                <c:pt idx="6437">
                  <c:v>0.8274848880809007</c:v>
                </c:pt>
                <c:pt idx="6438">
                  <c:v>0.82753326290759388</c:v>
                </c:pt>
                <c:pt idx="6439">
                  <c:v>0.82753449834948278</c:v>
                </c:pt>
                <c:pt idx="6440">
                  <c:v>0.8274897337913717</c:v>
                </c:pt>
                <c:pt idx="6441">
                  <c:v>0.82751056364015896</c:v>
                </c:pt>
                <c:pt idx="6442">
                  <c:v>0.82748537538588018</c:v>
                </c:pt>
                <c:pt idx="6443">
                  <c:v>0.82753331278338782</c:v>
                </c:pt>
                <c:pt idx="6444">
                  <c:v>0.82755662127440976</c:v>
                </c:pt>
                <c:pt idx="6445">
                  <c:v>0.82752932235042065</c:v>
                </c:pt>
                <c:pt idx="6446">
                  <c:v>0.82755345028226479</c:v>
                </c:pt>
                <c:pt idx="6447">
                  <c:v>0.82752915314217146</c:v>
                </c:pt>
                <c:pt idx="6448">
                  <c:v>0.8274814218979456</c:v>
                </c:pt>
                <c:pt idx="6449">
                  <c:v>0.82750585499575868</c:v>
                </c:pt>
                <c:pt idx="6450">
                  <c:v>0.82754919790901671</c:v>
                </c:pt>
                <c:pt idx="6451">
                  <c:v>0.82752666821928123</c:v>
                </c:pt>
                <c:pt idx="6452">
                  <c:v>0.82754847083077587</c:v>
                </c:pt>
                <c:pt idx="6453">
                  <c:v>0.82747309079310249</c:v>
                </c:pt>
                <c:pt idx="6454">
                  <c:v>0.82754161272438109</c:v>
                </c:pt>
                <c:pt idx="6455">
                  <c:v>0.8274745002460947</c:v>
                </c:pt>
                <c:pt idx="6456">
                  <c:v>0.82747880545073937</c:v>
                </c:pt>
                <c:pt idx="6457">
                  <c:v>0.82757052245178997</c:v>
                </c:pt>
                <c:pt idx="6458">
                  <c:v>0.8274810125469847</c:v>
                </c:pt>
                <c:pt idx="6459">
                  <c:v>0.8275225702762693</c:v>
                </c:pt>
                <c:pt idx="6460">
                  <c:v>0.82749738941099704</c:v>
                </c:pt>
                <c:pt idx="6461">
                  <c:v>0.82749891967424583</c:v>
                </c:pt>
                <c:pt idx="6462">
                  <c:v>0.82749693831214943</c:v>
                </c:pt>
                <c:pt idx="6463">
                  <c:v>0.82754219350029301</c:v>
                </c:pt>
                <c:pt idx="6464">
                  <c:v>0.82754161124657977</c:v>
                </c:pt>
                <c:pt idx="6465">
                  <c:v>0.82751734181526082</c:v>
                </c:pt>
                <c:pt idx="6466">
                  <c:v>0.82749422506895798</c:v>
                </c:pt>
                <c:pt idx="6467">
                  <c:v>0.82750204448510012</c:v>
                </c:pt>
                <c:pt idx="6468">
                  <c:v>0.827504321407457</c:v>
                </c:pt>
                <c:pt idx="6469">
                  <c:v>0.82750473925577528</c:v>
                </c:pt>
                <c:pt idx="6470">
                  <c:v>0.82748239059669937</c:v>
                </c:pt>
                <c:pt idx="6471">
                  <c:v>0.82749049707574451</c:v>
                </c:pt>
                <c:pt idx="6472">
                  <c:v>0.8275520389820209</c:v>
                </c:pt>
                <c:pt idx="6473">
                  <c:v>0.82754718588254328</c:v>
                </c:pt>
                <c:pt idx="6474">
                  <c:v>0.82756822668746644</c:v>
                </c:pt>
                <c:pt idx="6475">
                  <c:v>0.82749993529319099</c:v>
                </c:pt>
                <c:pt idx="6476">
                  <c:v>0.82750367967224137</c:v>
                </c:pt>
                <c:pt idx="6477">
                  <c:v>0.82749858421335021</c:v>
                </c:pt>
                <c:pt idx="6478">
                  <c:v>0.82753994243945883</c:v>
                </c:pt>
                <c:pt idx="6479">
                  <c:v>0.82753970636070073</c:v>
                </c:pt>
                <c:pt idx="6480">
                  <c:v>0.82753778374120612</c:v>
                </c:pt>
                <c:pt idx="6481">
                  <c:v>0.82746246133778356</c:v>
                </c:pt>
                <c:pt idx="6482">
                  <c:v>0.82753076787952229</c:v>
                </c:pt>
                <c:pt idx="6483">
                  <c:v>0.82746969185010655</c:v>
                </c:pt>
                <c:pt idx="6484">
                  <c:v>0.82751507154300985</c:v>
                </c:pt>
                <c:pt idx="6485">
                  <c:v>0.82753907977294849</c:v>
                </c:pt>
                <c:pt idx="6486">
                  <c:v>0.82749756157484877</c:v>
                </c:pt>
                <c:pt idx="6487">
                  <c:v>0.82756188691987853</c:v>
                </c:pt>
                <c:pt idx="6488">
                  <c:v>0.82751591573700389</c:v>
                </c:pt>
                <c:pt idx="6489">
                  <c:v>0.82749539955154316</c:v>
                </c:pt>
                <c:pt idx="6490">
                  <c:v>0.8275629753205378</c:v>
                </c:pt>
                <c:pt idx="6491">
                  <c:v>0.82749115715345389</c:v>
                </c:pt>
                <c:pt idx="6492">
                  <c:v>0.82749205491774513</c:v>
                </c:pt>
                <c:pt idx="6493">
                  <c:v>0.82754060301664112</c:v>
                </c:pt>
                <c:pt idx="6494">
                  <c:v>0.82751314855406488</c:v>
                </c:pt>
                <c:pt idx="6495">
                  <c:v>0.82756155810908871</c:v>
                </c:pt>
                <c:pt idx="6496">
                  <c:v>0.82754146974710507</c:v>
                </c:pt>
                <c:pt idx="6497">
                  <c:v>0.82753606912224487</c:v>
                </c:pt>
                <c:pt idx="6498">
                  <c:v>0.82748459276006792</c:v>
                </c:pt>
                <c:pt idx="6499">
                  <c:v>0.82750942153917983</c:v>
                </c:pt>
                <c:pt idx="6500">
                  <c:v>0.82748490383724216</c:v>
                </c:pt>
                <c:pt idx="6501">
                  <c:v>0.82753289702174893</c:v>
                </c:pt>
                <c:pt idx="6502">
                  <c:v>0.82751431232259065</c:v>
                </c:pt>
                <c:pt idx="6503">
                  <c:v>0.82751404631835623</c:v>
                </c:pt>
                <c:pt idx="6504">
                  <c:v>0.82746464663645969</c:v>
                </c:pt>
                <c:pt idx="6505">
                  <c:v>0.82751524075125893</c:v>
                </c:pt>
                <c:pt idx="6506">
                  <c:v>0.8275175320821786</c:v>
                </c:pt>
                <c:pt idx="6507">
                  <c:v>0.82753459205984303</c:v>
                </c:pt>
                <c:pt idx="6508">
                  <c:v>0.82753715678400352</c:v>
                </c:pt>
                <c:pt idx="6509">
                  <c:v>0.82753777672164996</c:v>
                </c:pt>
                <c:pt idx="6510">
                  <c:v>0.82751479814976892</c:v>
                </c:pt>
                <c:pt idx="6511">
                  <c:v>0.82751476194363693</c:v>
                </c:pt>
                <c:pt idx="6512">
                  <c:v>0.8275361810656936</c:v>
                </c:pt>
                <c:pt idx="6513">
                  <c:v>0.82751340753874314</c:v>
                </c:pt>
                <c:pt idx="6514">
                  <c:v>0.82753848052452028</c:v>
                </c:pt>
                <c:pt idx="6515">
                  <c:v>0.82749144901921112</c:v>
                </c:pt>
                <c:pt idx="6516">
                  <c:v>0.82748823184577547</c:v>
                </c:pt>
                <c:pt idx="6517">
                  <c:v>0.8275318208129504</c:v>
                </c:pt>
                <c:pt idx="6518">
                  <c:v>0.8275087572674944</c:v>
                </c:pt>
                <c:pt idx="6519">
                  <c:v>0.82753018451745808</c:v>
                </c:pt>
                <c:pt idx="6520">
                  <c:v>0.82752875696139983</c:v>
                </c:pt>
                <c:pt idx="6521">
                  <c:v>0.82748531799105718</c:v>
                </c:pt>
                <c:pt idx="6522">
                  <c:v>0.82755607731350789</c:v>
                </c:pt>
                <c:pt idx="6523">
                  <c:v>0.82750506645874122</c:v>
                </c:pt>
                <c:pt idx="6524">
                  <c:v>0.82752449350464197</c:v>
                </c:pt>
                <c:pt idx="6525">
                  <c:v>0.82755038667014202</c:v>
                </c:pt>
                <c:pt idx="6526">
                  <c:v>0.82753457247897577</c:v>
                </c:pt>
                <c:pt idx="6527">
                  <c:v>0.82755777198215152</c:v>
                </c:pt>
                <c:pt idx="6528">
                  <c:v>0.82755835423586477</c:v>
                </c:pt>
                <c:pt idx="6529">
                  <c:v>0.82751090525168758</c:v>
                </c:pt>
                <c:pt idx="6530">
                  <c:v>0.82750749633353293</c:v>
                </c:pt>
                <c:pt idx="6531">
                  <c:v>0.8275268236278458</c:v>
                </c:pt>
                <c:pt idx="6532">
                  <c:v>0.82748397873362678</c:v>
                </c:pt>
                <c:pt idx="6533">
                  <c:v>0.82755255682135487</c:v>
                </c:pt>
                <c:pt idx="6534">
                  <c:v>0.8275041886447676</c:v>
                </c:pt>
                <c:pt idx="6535">
                  <c:v>0.82755341062105736</c:v>
                </c:pt>
                <c:pt idx="6536">
                  <c:v>0.8275523665544372</c:v>
                </c:pt>
                <c:pt idx="6537">
                  <c:v>0.82753221686369949</c:v>
                </c:pt>
                <c:pt idx="6538">
                  <c:v>0.82752971457664393</c:v>
                </c:pt>
                <c:pt idx="6539">
                  <c:v>0.82757818361317015</c:v>
                </c:pt>
                <c:pt idx="6540">
                  <c:v>0.82750636101268227</c:v>
                </c:pt>
                <c:pt idx="6541">
                  <c:v>0.82752918700157896</c:v>
                </c:pt>
                <c:pt idx="6542">
                  <c:v>0.82755008704592803</c:v>
                </c:pt>
                <c:pt idx="6543">
                  <c:v>0.8275538063023562</c:v>
                </c:pt>
                <c:pt idx="6544">
                  <c:v>0.82750729646090682</c:v>
                </c:pt>
                <c:pt idx="6545">
                  <c:v>0.82748796842769334</c:v>
                </c:pt>
                <c:pt idx="6546">
                  <c:v>0.82748642818928575</c:v>
                </c:pt>
                <c:pt idx="6547">
                  <c:v>0.82753234764911476</c:v>
                </c:pt>
                <c:pt idx="6548">
                  <c:v>0.82757683622783251</c:v>
                </c:pt>
                <c:pt idx="6549">
                  <c:v>0.82757996103868681</c:v>
                </c:pt>
                <c:pt idx="6550">
                  <c:v>0.82751178602126396</c:v>
                </c:pt>
                <c:pt idx="6551">
                  <c:v>0.82753253348262856</c:v>
                </c:pt>
                <c:pt idx="6552">
                  <c:v>0.82753248914858946</c:v>
                </c:pt>
                <c:pt idx="6553">
                  <c:v>0.82755963290344181</c:v>
                </c:pt>
                <c:pt idx="6554">
                  <c:v>0.82753660223906478</c:v>
                </c:pt>
                <c:pt idx="6555">
                  <c:v>0.82753136195564592</c:v>
                </c:pt>
                <c:pt idx="6556">
                  <c:v>0.82755694478287245</c:v>
                </c:pt>
                <c:pt idx="6557">
                  <c:v>0.82750907130027118</c:v>
                </c:pt>
                <c:pt idx="6558">
                  <c:v>0.82755579098950549</c:v>
                </c:pt>
                <c:pt idx="6559">
                  <c:v>0.82753219949953416</c:v>
                </c:pt>
                <c:pt idx="6560">
                  <c:v>0.82755624134945249</c:v>
                </c:pt>
                <c:pt idx="6561">
                  <c:v>0.82755471219455468</c:v>
                </c:pt>
                <c:pt idx="6562">
                  <c:v>0.82750962288960739</c:v>
                </c:pt>
                <c:pt idx="6563">
                  <c:v>0.82755490504762463</c:v>
                </c:pt>
                <c:pt idx="6564">
                  <c:v>0.82751176052919151</c:v>
                </c:pt>
                <c:pt idx="6565">
                  <c:v>0.82754009095848979</c:v>
                </c:pt>
                <c:pt idx="6566">
                  <c:v>0.82749043450861692</c:v>
                </c:pt>
                <c:pt idx="6567">
                  <c:v>0.82756007107152796</c:v>
                </c:pt>
                <c:pt idx="6568">
                  <c:v>0.82755674121574307</c:v>
                </c:pt>
                <c:pt idx="6569">
                  <c:v>0.82753394589122342</c:v>
                </c:pt>
                <c:pt idx="6570">
                  <c:v>0.82760341102918344</c:v>
                </c:pt>
                <c:pt idx="6571">
                  <c:v>0.82753332780082867</c:v>
                </c:pt>
                <c:pt idx="6572">
                  <c:v>0.82751034294829195</c:v>
                </c:pt>
                <c:pt idx="6573">
                  <c:v>0.82755582941233941</c:v>
                </c:pt>
                <c:pt idx="6574">
                  <c:v>0.82753122082562158</c:v>
                </c:pt>
                <c:pt idx="6575">
                  <c:v>0.8275510147356957</c:v>
                </c:pt>
                <c:pt idx="6576">
                  <c:v>0.82757121023827374</c:v>
                </c:pt>
                <c:pt idx="6577">
                  <c:v>0.82752836312735278</c:v>
                </c:pt>
                <c:pt idx="6578">
                  <c:v>0.82752794084563053</c:v>
                </c:pt>
                <c:pt idx="6579">
                  <c:v>0.82752304784551778</c:v>
                </c:pt>
                <c:pt idx="6580">
                  <c:v>0.82750247107020369</c:v>
                </c:pt>
                <c:pt idx="6581">
                  <c:v>0.82747787541424722</c:v>
                </c:pt>
                <c:pt idx="6582">
                  <c:v>0.82754682369120158</c:v>
                </c:pt>
                <c:pt idx="6583">
                  <c:v>0.82752762348780085</c:v>
                </c:pt>
                <c:pt idx="6584">
                  <c:v>0.82755129367069147</c:v>
                </c:pt>
                <c:pt idx="6585">
                  <c:v>0.82755100771613943</c:v>
                </c:pt>
                <c:pt idx="6586">
                  <c:v>0.82757209174675073</c:v>
                </c:pt>
                <c:pt idx="6587">
                  <c:v>0.82755020674783353</c:v>
                </c:pt>
                <c:pt idx="6588">
                  <c:v>0.82750388680385145</c:v>
                </c:pt>
                <c:pt idx="6589">
                  <c:v>0.82755095008188873</c:v>
                </c:pt>
                <c:pt idx="6590">
                  <c:v>0.82752860363951475</c:v>
                </c:pt>
                <c:pt idx="6591">
                  <c:v>0.82747904435507758</c:v>
                </c:pt>
                <c:pt idx="6592">
                  <c:v>0.8275534848805729</c:v>
                </c:pt>
                <c:pt idx="6593">
                  <c:v>0.82748371383774333</c:v>
                </c:pt>
                <c:pt idx="6594">
                  <c:v>0.82754783487674288</c:v>
                </c:pt>
                <c:pt idx="6595">
                  <c:v>0.8275236755416211</c:v>
                </c:pt>
                <c:pt idx="6596">
                  <c:v>0.82755097224890817</c:v>
                </c:pt>
                <c:pt idx="6597">
                  <c:v>0.82752852309934377</c:v>
                </c:pt>
                <c:pt idx="6598">
                  <c:v>0.82750242821396591</c:v>
                </c:pt>
                <c:pt idx="6599">
                  <c:v>0.82752485852156377</c:v>
                </c:pt>
                <c:pt idx="6600">
                  <c:v>0.82752267654794054</c:v>
                </c:pt>
                <c:pt idx="6601">
                  <c:v>0.82749803692739532</c:v>
                </c:pt>
                <c:pt idx="6602">
                  <c:v>0.82756770378523314</c:v>
                </c:pt>
                <c:pt idx="6603">
                  <c:v>0.82752220549877531</c:v>
                </c:pt>
                <c:pt idx="6604">
                  <c:v>0.82757191478004477</c:v>
                </c:pt>
                <c:pt idx="6605">
                  <c:v>0.82754762392060699</c:v>
                </c:pt>
                <c:pt idx="6606">
                  <c:v>0.82752518437675093</c:v>
                </c:pt>
                <c:pt idx="6607">
                  <c:v>0.82752640577952752</c:v>
                </c:pt>
                <c:pt idx="6608">
                  <c:v>0.82754228499395122</c:v>
                </c:pt>
                <c:pt idx="6609">
                  <c:v>0.82752318491158861</c:v>
                </c:pt>
                <c:pt idx="6610">
                  <c:v>0.8276175293413236</c:v>
                </c:pt>
                <c:pt idx="6611">
                  <c:v>0.82757356659245063</c:v>
                </c:pt>
                <c:pt idx="6612">
                  <c:v>0.8275493832430576</c:v>
                </c:pt>
                <c:pt idx="6613">
                  <c:v>0.8275225446541743</c:v>
                </c:pt>
                <c:pt idx="6614">
                  <c:v>0.82750022333442252</c:v>
                </c:pt>
                <c:pt idx="6615">
                  <c:v>0.82756857421020036</c:v>
                </c:pt>
                <c:pt idx="6616">
                  <c:v>0.82752052339144277</c:v>
                </c:pt>
                <c:pt idx="6617">
                  <c:v>0.82752052302199242</c:v>
                </c:pt>
                <c:pt idx="6618">
                  <c:v>0.82756818222340478</c:v>
                </c:pt>
                <c:pt idx="6619">
                  <c:v>0.82757173005488194</c:v>
                </c:pt>
                <c:pt idx="6620">
                  <c:v>0.82756813456431277</c:v>
                </c:pt>
                <c:pt idx="6621">
                  <c:v>0.82754065054571058</c:v>
                </c:pt>
                <c:pt idx="6622">
                  <c:v>0.82752020861976527</c:v>
                </c:pt>
                <c:pt idx="6623">
                  <c:v>0.82756697892369424</c:v>
                </c:pt>
                <c:pt idx="6624">
                  <c:v>0.82754414222073813</c:v>
                </c:pt>
                <c:pt idx="6625">
                  <c:v>0.82754653921445087</c:v>
                </c:pt>
                <c:pt idx="6626">
                  <c:v>0.82751823612447672</c:v>
                </c:pt>
                <c:pt idx="6627">
                  <c:v>0.8275431598523223</c:v>
                </c:pt>
                <c:pt idx="6628">
                  <c:v>0.82751663049336144</c:v>
                </c:pt>
                <c:pt idx="6629">
                  <c:v>0.82754459960024129</c:v>
                </c:pt>
                <c:pt idx="6630">
                  <c:v>0.82756179221057258</c:v>
                </c:pt>
                <c:pt idx="6631">
                  <c:v>0.82758006546310636</c:v>
                </c:pt>
                <c:pt idx="6632">
                  <c:v>0.82753108326007785</c:v>
                </c:pt>
                <c:pt idx="6633">
                  <c:v>0.827552379355176</c:v>
                </c:pt>
                <c:pt idx="6634">
                  <c:v>0.82752892308402393</c:v>
                </c:pt>
                <c:pt idx="6635">
                  <c:v>0.82757960032514644</c:v>
                </c:pt>
                <c:pt idx="6636">
                  <c:v>0.8275777582458228</c:v>
                </c:pt>
                <c:pt idx="6637">
                  <c:v>0.82753479882200276</c:v>
                </c:pt>
                <c:pt idx="6638">
                  <c:v>0.82751502338444494</c:v>
                </c:pt>
                <c:pt idx="6639">
                  <c:v>0.82753834887018185</c:v>
                </c:pt>
                <c:pt idx="6640">
                  <c:v>0.82751338598060176</c:v>
                </c:pt>
                <c:pt idx="6641">
                  <c:v>0.82762492634572093</c:v>
                </c:pt>
                <c:pt idx="6642">
                  <c:v>0.82757563168974846</c:v>
                </c:pt>
                <c:pt idx="6643">
                  <c:v>0.82752484989418373</c:v>
                </c:pt>
                <c:pt idx="6644">
                  <c:v>0.82754561989201814</c:v>
                </c:pt>
                <c:pt idx="6645">
                  <c:v>0.82756717423289394</c:v>
                </c:pt>
                <c:pt idx="6646">
                  <c:v>0.82752297493378113</c:v>
                </c:pt>
                <c:pt idx="6647">
                  <c:v>0.8275469218349657</c:v>
                </c:pt>
                <c:pt idx="6648">
                  <c:v>0.82750039721550328</c:v>
                </c:pt>
                <c:pt idx="6649">
                  <c:v>0.82752052547812216</c:v>
                </c:pt>
                <c:pt idx="6650">
                  <c:v>0.8275707061780071</c:v>
                </c:pt>
                <c:pt idx="6651">
                  <c:v>0.82752830794923171</c:v>
                </c:pt>
                <c:pt idx="6652">
                  <c:v>0.82757236648777044</c:v>
                </c:pt>
                <c:pt idx="6653">
                  <c:v>0.8275935394538787</c:v>
                </c:pt>
                <c:pt idx="6654">
                  <c:v>0.82754325947388774</c:v>
                </c:pt>
                <c:pt idx="6655">
                  <c:v>0.82752192569485628</c:v>
                </c:pt>
                <c:pt idx="6656">
                  <c:v>0.82749867742423744</c:v>
                </c:pt>
                <c:pt idx="6657">
                  <c:v>0.82751783514085087</c:v>
                </c:pt>
                <c:pt idx="6658">
                  <c:v>0.8275186785959443</c:v>
                </c:pt>
                <c:pt idx="6659">
                  <c:v>0.82752082473288591</c:v>
                </c:pt>
                <c:pt idx="6660">
                  <c:v>0.82754367990835831</c:v>
                </c:pt>
                <c:pt idx="6661">
                  <c:v>0.82752079961026381</c:v>
                </c:pt>
                <c:pt idx="6662">
                  <c:v>0.82751948473655479</c:v>
                </c:pt>
                <c:pt idx="6663">
                  <c:v>0.82758600894789125</c:v>
                </c:pt>
                <c:pt idx="6664">
                  <c:v>0.82751592212706471</c:v>
                </c:pt>
                <c:pt idx="6665">
                  <c:v>0.82751501919046888</c:v>
                </c:pt>
                <c:pt idx="6666">
                  <c:v>0.82751569565401506</c:v>
                </c:pt>
                <c:pt idx="6667">
                  <c:v>0.82751668651978849</c:v>
                </c:pt>
                <c:pt idx="6668">
                  <c:v>0.82753894318573329</c:v>
                </c:pt>
                <c:pt idx="6669">
                  <c:v>0.82754170039351349</c:v>
                </c:pt>
                <c:pt idx="6670">
                  <c:v>0.82754069364137617</c:v>
                </c:pt>
                <c:pt idx="6671">
                  <c:v>0.82754049820215392</c:v>
                </c:pt>
                <c:pt idx="6672">
                  <c:v>0.82751517953191023</c:v>
                </c:pt>
                <c:pt idx="6673">
                  <c:v>0.82751573998805417</c:v>
                </c:pt>
                <c:pt idx="6674">
                  <c:v>0.82753598093302227</c:v>
                </c:pt>
                <c:pt idx="6675">
                  <c:v>0.82753636774751327</c:v>
                </c:pt>
                <c:pt idx="6676">
                  <c:v>0.82756378267890462</c:v>
                </c:pt>
                <c:pt idx="6677">
                  <c:v>0.82751514517302993</c:v>
                </c:pt>
                <c:pt idx="6678">
                  <c:v>0.8275392084510671</c:v>
                </c:pt>
                <c:pt idx="6679">
                  <c:v>0.82751958079363952</c:v>
                </c:pt>
                <c:pt idx="6680">
                  <c:v>0.82749494080364405</c:v>
                </c:pt>
                <c:pt idx="6681">
                  <c:v>0.82752065183013357</c:v>
                </c:pt>
                <c:pt idx="6682">
                  <c:v>0.8275618367840395</c:v>
                </c:pt>
                <c:pt idx="6683">
                  <c:v>0.82751666139716629</c:v>
                </c:pt>
                <c:pt idx="6684">
                  <c:v>0.82756714172126533</c:v>
                </c:pt>
                <c:pt idx="6685">
                  <c:v>0.82754302782853351</c:v>
                </c:pt>
                <c:pt idx="6686">
                  <c:v>0.82754737145601198</c:v>
                </c:pt>
                <c:pt idx="6687">
                  <c:v>0.82752317739255954</c:v>
                </c:pt>
                <c:pt idx="6688">
                  <c:v>0.82751966650611508</c:v>
                </c:pt>
                <c:pt idx="6689">
                  <c:v>0.82756798185130576</c:v>
                </c:pt>
                <c:pt idx="6690">
                  <c:v>0.82754553454899293</c:v>
                </c:pt>
                <c:pt idx="6691">
                  <c:v>0.82754699831118317</c:v>
                </c:pt>
                <c:pt idx="6692">
                  <c:v>0.82757598562316037</c:v>
                </c:pt>
                <c:pt idx="6693">
                  <c:v>0.82755658887218631</c:v>
                </c:pt>
                <c:pt idx="6694">
                  <c:v>0.82752885030230972</c:v>
                </c:pt>
                <c:pt idx="6695">
                  <c:v>0.82756906434075994</c:v>
                </c:pt>
                <c:pt idx="6696">
                  <c:v>0.82753958159589602</c:v>
                </c:pt>
                <c:pt idx="6697">
                  <c:v>0.82755867724485466</c:v>
                </c:pt>
                <c:pt idx="6698">
                  <c:v>0.82753253359203383</c:v>
                </c:pt>
                <c:pt idx="6699">
                  <c:v>0.82753533808945567</c:v>
                </c:pt>
                <c:pt idx="6700">
                  <c:v>0.8275151621677449</c:v>
                </c:pt>
                <c:pt idx="6701">
                  <c:v>0.82749205983000473</c:v>
                </c:pt>
                <c:pt idx="6702">
                  <c:v>0.82755934447214274</c:v>
                </c:pt>
                <c:pt idx="6703">
                  <c:v>0.82751149906776622</c:v>
                </c:pt>
                <c:pt idx="6704">
                  <c:v>0.82748984349750121</c:v>
                </c:pt>
                <c:pt idx="6705">
                  <c:v>0.82751511118359999</c:v>
                </c:pt>
                <c:pt idx="6706">
                  <c:v>0.82751734044686487</c:v>
                </c:pt>
                <c:pt idx="6707">
                  <c:v>0.82754007628988202</c:v>
                </c:pt>
                <c:pt idx="6708">
                  <c:v>0.82749747153837461</c:v>
                </c:pt>
                <c:pt idx="6709">
                  <c:v>0.82757127439260791</c:v>
                </c:pt>
                <c:pt idx="6710">
                  <c:v>0.82754789681437513</c:v>
                </c:pt>
                <c:pt idx="6711">
                  <c:v>0.82754949653428511</c:v>
                </c:pt>
                <c:pt idx="6712">
                  <c:v>0.82752481257970079</c:v>
                </c:pt>
                <c:pt idx="6713">
                  <c:v>0.82752381617217263</c:v>
                </c:pt>
                <c:pt idx="6714">
                  <c:v>0.82754186147385544</c:v>
                </c:pt>
                <c:pt idx="6715">
                  <c:v>0.82754088058324093</c:v>
                </c:pt>
                <c:pt idx="6716">
                  <c:v>0.82754334555581355</c:v>
                </c:pt>
                <c:pt idx="6717">
                  <c:v>0.82751535649861618</c:v>
                </c:pt>
                <c:pt idx="6718">
                  <c:v>0.82751648406100997</c:v>
                </c:pt>
                <c:pt idx="6719">
                  <c:v>0.82751585156205254</c:v>
                </c:pt>
                <c:pt idx="6720">
                  <c:v>0.82758596202769985</c:v>
                </c:pt>
                <c:pt idx="6721">
                  <c:v>0.82753671761697167</c:v>
                </c:pt>
                <c:pt idx="6722">
                  <c:v>0.82751390529773705</c:v>
                </c:pt>
                <c:pt idx="6723">
                  <c:v>0.82751904730736925</c:v>
                </c:pt>
                <c:pt idx="6724">
                  <c:v>0.82751836862712114</c:v>
                </c:pt>
                <c:pt idx="6725">
                  <c:v>0.8275405920425366</c:v>
                </c:pt>
                <c:pt idx="6726">
                  <c:v>0.82756354401399423</c:v>
                </c:pt>
                <c:pt idx="6727">
                  <c:v>0.82751829399815535</c:v>
                </c:pt>
                <c:pt idx="6728">
                  <c:v>0.82754111813980025</c:v>
                </c:pt>
                <c:pt idx="6729">
                  <c:v>0.82754046421272387</c:v>
                </c:pt>
                <c:pt idx="6730">
                  <c:v>0.82756271570636419</c:v>
                </c:pt>
                <c:pt idx="6731">
                  <c:v>0.82760759395314409</c:v>
                </c:pt>
                <c:pt idx="6732">
                  <c:v>0.82753536542877981</c:v>
                </c:pt>
                <c:pt idx="6733">
                  <c:v>0.82756340583957244</c:v>
                </c:pt>
                <c:pt idx="6734">
                  <c:v>0.82750170026680181</c:v>
                </c:pt>
                <c:pt idx="6735">
                  <c:v>0.8275223649712935</c:v>
                </c:pt>
                <c:pt idx="6736">
                  <c:v>0.82752494077896388</c:v>
                </c:pt>
                <c:pt idx="6737">
                  <c:v>0.82752284858176972</c:v>
                </c:pt>
                <c:pt idx="6738">
                  <c:v>0.82752183813512914</c:v>
                </c:pt>
                <c:pt idx="6739">
                  <c:v>0.82754336255052852</c:v>
                </c:pt>
                <c:pt idx="6740">
                  <c:v>0.82754295024396518</c:v>
                </c:pt>
                <c:pt idx="6741">
                  <c:v>0.82751976367155067</c:v>
                </c:pt>
                <c:pt idx="6742">
                  <c:v>0.82754911230594641</c:v>
                </c:pt>
                <c:pt idx="6743">
                  <c:v>0.82754556188831707</c:v>
                </c:pt>
                <c:pt idx="6744">
                  <c:v>0.82756505802142866</c:v>
                </c:pt>
                <c:pt idx="6745">
                  <c:v>0.82756048090134438</c:v>
                </c:pt>
                <c:pt idx="6746">
                  <c:v>0.82751357796474856</c:v>
                </c:pt>
                <c:pt idx="6747">
                  <c:v>0.82754121308853401</c:v>
                </c:pt>
                <c:pt idx="6748">
                  <c:v>0.82752205167741733</c:v>
                </c:pt>
                <c:pt idx="6749">
                  <c:v>0.82751947993370056</c:v>
                </c:pt>
                <c:pt idx="6750">
                  <c:v>0.82756266509166954</c:v>
                </c:pt>
                <c:pt idx="6751">
                  <c:v>0.82753830847007381</c:v>
                </c:pt>
                <c:pt idx="6752">
                  <c:v>0.82751848057056976</c:v>
                </c:pt>
                <c:pt idx="6753">
                  <c:v>0.82751745386811482</c:v>
                </c:pt>
                <c:pt idx="6754">
                  <c:v>0.82754197304785382</c:v>
                </c:pt>
                <c:pt idx="6755">
                  <c:v>0.82751510711964638</c:v>
                </c:pt>
                <c:pt idx="6756">
                  <c:v>0.8275636773855618</c:v>
                </c:pt>
                <c:pt idx="6757">
                  <c:v>0.82749402863079002</c:v>
                </c:pt>
                <c:pt idx="6758">
                  <c:v>0.82749075788705717</c:v>
                </c:pt>
                <c:pt idx="6759">
                  <c:v>0.82753620666717131</c:v>
                </c:pt>
                <c:pt idx="6760">
                  <c:v>0.82753979698543578</c:v>
                </c:pt>
                <c:pt idx="6761">
                  <c:v>0.82756853196284064</c:v>
                </c:pt>
                <c:pt idx="6762">
                  <c:v>0.82752647806176882</c:v>
                </c:pt>
                <c:pt idx="6763">
                  <c:v>0.82757068844439141</c:v>
                </c:pt>
                <c:pt idx="6764">
                  <c:v>0.827543582004022</c:v>
                </c:pt>
                <c:pt idx="6765">
                  <c:v>0.8274993682963464</c:v>
                </c:pt>
                <c:pt idx="6766">
                  <c:v>0.82752094997654635</c:v>
                </c:pt>
                <c:pt idx="6767">
                  <c:v>0.82756941716582089</c:v>
                </c:pt>
                <c:pt idx="6768">
                  <c:v>0.82754561028630969</c:v>
                </c:pt>
                <c:pt idx="6769">
                  <c:v>0.82754502987984813</c:v>
                </c:pt>
                <c:pt idx="6770">
                  <c:v>0.82752618176260762</c:v>
                </c:pt>
                <c:pt idx="6771">
                  <c:v>0.82756944154954237</c:v>
                </c:pt>
                <c:pt idx="6772">
                  <c:v>0.82756531996170957</c:v>
                </c:pt>
                <c:pt idx="6773">
                  <c:v>0.8275173770224471</c:v>
                </c:pt>
                <c:pt idx="6774">
                  <c:v>0.82755843377709004</c:v>
                </c:pt>
                <c:pt idx="6775">
                  <c:v>0.82755859892138561</c:v>
                </c:pt>
                <c:pt idx="6776">
                  <c:v>0.82753659606781449</c:v>
                </c:pt>
                <c:pt idx="6777">
                  <c:v>0.82750912165492074</c:v>
                </c:pt>
                <c:pt idx="6778">
                  <c:v>0.8275138646582012</c:v>
                </c:pt>
                <c:pt idx="6779">
                  <c:v>0.82751395184847809</c:v>
                </c:pt>
                <c:pt idx="6780">
                  <c:v>0.82749290069894588</c:v>
                </c:pt>
                <c:pt idx="6781">
                  <c:v>0.8275375854557866</c:v>
                </c:pt>
                <c:pt idx="6782">
                  <c:v>0.82753743693675563</c:v>
                </c:pt>
                <c:pt idx="6783">
                  <c:v>0.82758596646110383</c:v>
                </c:pt>
                <c:pt idx="6784">
                  <c:v>0.82751660782686909</c:v>
                </c:pt>
                <c:pt idx="6785">
                  <c:v>0.82758369766665407</c:v>
                </c:pt>
                <c:pt idx="6786">
                  <c:v>0.82754141517786206</c:v>
                </c:pt>
                <c:pt idx="6787">
                  <c:v>0.82754658009341453</c:v>
                </c:pt>
                <c:pt idx="6788">
                  <c:v>0.82754520647710383</c:v>
                </c:pt>
                <c:pt idx="6789">
                  <c:v>0.82752252937668835</c:v>
                </c:pt>
                <c:pt idx="6790">
                  <c:v>0.82756751080214064</c:v>
                </c:pt>
                <c:pt idx="6791">
                  <c:v>0.82756745981799573</c:v>
                </c:pt>
                <c:pt idx="6792">
                  <c:v>0.82754793338995736</c:v>
                </c:pt>
                <c:pt idx="6793">
                  <c:v>0.82752402638940792</c:v>
                </c:pt>
                <c:pt idx="6794">
                  <c:v>0.82759282235079668</c:v>
                </c:pt>
                <c:pt idx="6795">
                  <c:v>0.8275252075220989</c:v>
                </c:pt>
                <c:pt idx="6796">
                  <c:v>0.82751936207904675</c:v>
                </c:pt>
                <c:pt idx="6797">
                  <c:v>0.82756584162556934</c:v>
                </c:pt>
                <c:pt idx="6798">
                  <c:v>0.82757092082864625</c:v>
                </c:pt>
                <c:pt idx="6799">
                  <c:v>0.82756997134130938</c:v>
                </c:pt>
                <c:pt idx="6800">
                  <c:v>0.82756549914511757</c:v>
                </c:pt>
                <c:pt idx="6801">
                  <c:v>0.82754269347598886</c:v>
                </c:pt>
                <c:pt idx="6802">
                  <c:v>0.82751839005523997</c:v>
                </c:pt>
                <c:pt idx="6803">
                  <c:v>0.82756756363353723</c:v>
                </c:pt>
                <c:pt idx="6804">
                  <c:v>0.82757411657396296</c:v>
                </c:pt>
                <c:pt idx="6805">
                  <c:v>0.82752457945654534</c:v>
                </c:pt>
                <c:pt idx="6806">
                  <c:v>0.82751946146118427</c:v>
                </c:pt>
                <c:pt idx="6807">
                  <c:v>0.82751755879200728</c:v>
                </c:pt>
                <c:pt idx="6808">
                  <c:v>0.82751422819732168</c:v>
                </c:pt>
                <c:pt idx="6809">
                  <c:v>0.82753922027347748</c:v>
                </c:pt>
                <c:pt idx="6810">
                  <c:v>0.82751674452348956</c:v>
                </c:pt>
                <c:pt idx="6811">
                  <c:v>0.82754103686072866</c:v>
                </c:pt>
                <c:pt idx="6812">
                  <c:v>0.82754212341413635</c:v>
                </c:pt>
                <c:pt idx="6813">
                  <c:v>0.82756139602980094</c:v>
                </c:pt>
                <c:pt idx="6814">
                  <c:v>0.82756288860911653</c:v>
                </c:pt>
                <c:pt idx="6815">
                  <c:v>0.82754002936969062</c:v>
                </c:pt>
                <c:pt idx="6816">
                  <c:v>0.82751352180829907</c:v>
                </c:pt>
                <c:pt idx="6817">
                  <c:v>0.82755416662582892</c:v>
                </c:pt>
                <c:pt idx="6818">
                  <c:v>0.82750814408935913</c:v>
                </c:pt>
                <c:pt idx="6819">
                  <c:v>0.82750847437795017</c:v>
                </c:pt>
                <c:pt idx="6820">
                  <c:v>0.82755795903342155</c:v>
                </c:pt>
                <c:pt idx="6821">
                  <c:v>0.82753263112691977</c:v>
                </c:pt>
                <c:pt idx="6822">
                  <c:v>0.82750549032767007</c:v>
                </c:pt>
                <c:pt idx="6823">
                  <c:v>0.82753499117559992</c:v>
                </c:pt>
                <c:pt idx="6824">
                  <c:v>0.82755471784571477</c:v>
                </c:pt>
                <c:pt idx="6825">
                  <c:v>0.82755623074479823</c:v>
                </c:pt>
                <c:pt idx="6826">
                  <c:v>0.82753096195034859</c:v>
                </c:pt>
                <c:pt idx="6827">
                  <c:v>0.82755714513435419</c:v>
                </c:pt>
                <c:pt idx="6828">
                  <c:v>0.82753565138333185</c:v>
                </c:pt>
                <c:pt idx="6829">
                  <c:v>0.82748917035900793</c:v>
                </c:pt>
                <c:pt idx="6830">
                  <c:v>0.82756460211972682</c:v>
                </c:pt>
                <c:pt idx="6831">
                  <c:v>0.82755952624170293</c:v>
                </c:pt>
                <c:pt idx="6832">
                  <c:v>0.82751238574854769</c:v>
                </c:pt>
                <c:pt idx="6833">
                  <c:v>0.82758521906309501</c:v>
                </c:pt>
                <c:pt idx="6834">
                  <c:v>0.82753326879818179</c:v>
                </c:pt>
                <c:pt idx="6835">
                  <c:v>0.82756105428824978</c:v>
                </c:pt>
                <c:pt idx="6836">
                  <c:v>0.82760472332411383</c:v>
                </c:pt>
                <c:pt idx="6837">
                  <c:v>0.82758181310054302</c:v>
                </c:pt>
                <c:pt idx="6838">
                  <c:v>0.82753284503865832</c:v>
                </c:pt>
                <c:pt idx="6839">
                  <c:v>0.82753157708514069</c:v>
                </c:pt>
                <c:pt idx="6840">
                  <c:v>0.82753436606564901</c:v>
                </c:pt>
                <c:pt idx="6841">
                  <c:v>0.82755984175228103</c:v>
                </c:pt>
                <c:pt idx="6842">
                  <c:v>0.82753824159956491</c:v>
                </c:pt>
                <c:pt idx="6843">
                  <c:v>0.82758114993720844</c:v>
                </c:pt>
                <c:pt idx="6844">
                  <c:v>0.82753231413854034</c:v>
                </c:pt>
                <c:pt idx="6845">
                  <c:v>0.82751291517086434</c:v>
                </c:pt>
                <c:pt idx="6846">
                  <c:v>0.82753459771100313</c:v>
                </c:pt>
                <c:pt idx="6847">
                  <c:v>0.82753169789539716</c:v>
                </c:pt>
                <c:pt idx="6848">
                  <c:v>0.8275583177696878</c:v>
                </c:pt>
                <c:pt idx="6849">
                  <c:v>0.82750823127963591</c:v>
                </c:pt>
                <c:pt idx="6850">
                  <c:v>0.82750908323208683</c:v>
                </c:pt>
                <c:pt idx="6851">
                  <c:v>0.82753702352184122</c:v>
                </c:pt>
                <c:pt idx="6852">
                  <c:v>0.82756211793573731</c:v>
                </c:pt>
                <c:pt idx="6853">
                  <c:v>0.82753586935902401</c:v>
                </c:pt>
                <c:pt idx="6854">
                  <c:v>0.82760301239965584</c:v>
                </c:pt>
                <c:pt idx="6855">
                  <c:v>0.82755556868981472</c:v>
                </c:pt>
                <c:pt idx="6856">
                  <c:v>0.82757615792440853</c:v>
                </c:pt>
                <c:pt idx="6857">
                  <c:v>0.82752931900475046</c:v>
                </c:pt>
                <c:pt idx="6858">
                  <c:v>0.82755629687640653</c:v>
                </c:pt>
                <c:pt idx="6859">
                  <c:v>0.82753612464919901</c:v>
                </c:pt>
                <c:pt idx="6860">
                  <c:v>0.82758233328660147</c:v>
                </c:pt>
                <c:pt idx="6861">
                  <c:v>0.82753228125746137</c:v>
                </c:pt>
                <c:pt idx="6862">
                  <c:v>0.82755587126963137</c:v>
                </c:pt>
                <c:pt idx="6863">
                  <c:v>0.82757524538210414</c:v>
                </c:pt>
                <c:pt idx="6864">
                  <c:v>0.82751148946205777</c:v>
                </c:pt>
                <c:pt idx="6865">
                  <c:v>0.82751241826017641</c:v>
                </c:pt>
                <c:pt idx="6866">
                  <c:v>0.82760915303351823</c:v>
                </c:pt>
                <c:pt idx="6867">
                  <c:v>0.82756228308003288</c:v>
                </c:pt>
                <c:pt idx="6868">
                  <c:v>0.8275563046348634</c:v>
                </c:pt>
                <c:pt idx="6869">
                  <c:v>0.82755392315806431</c:v>
                </c:pt>
                <c:pt idx="6870">
                  <c:v>0.82755039379910356</c:v>
                </c:pt>
                <c:pt idx="6871">
                  <c:v>0.82756872901726053</c:v>
                </c:pt>
                <c:pt idx="6872">
                  <c:v>0.82752287172711769</c:v>
                </c:pt>
                <c:pt idx="6873">
                  <c:v>0.82752409830219886</c:v>
                </c:pt>
                <c:pt idx="6874">
                  <c:v>0.82752920595295076</c:v>
                </c:pt>
                <c:pt idx="6875">
                  <c:v>0.82754972620236511</c:v>
                </c:pt>
                <c:pt idx="6876">
                  <c:v>0.82755261382611034</c:v>
                </c:pt>
                <c:pt idx="6877">
                  <c:v>0.82755475257404543</c:v>
                </c:pt>
                <c:pt idx="6878">
                  <c:v>0.82755171532291838</c:v>
                </c:pt>
                <c:pt idx="6879">
                  <c:v>0.82755296110941634</c:v>
                </c:pt>
                <c:pt idx="6880">
                  <c:v>0.82753208212373586</c:v>
                </c:pt>
                <c:pt idx="6881">
                  <c:v>0.82755809018828719</c:v>
                </c:pt>
                <c:pt idx="6882">
                  <c:v>0.82755506291231895</c:v>
                </c:pt>
                <c:pt idx="6883">
                  <c:v>0.82755624737006295</c:v>
                </c:pt>
                <c:pt idx="6884">
                  <c:v>0.82756099739289968</c:v>
                </c:pt>
                <c:pt idx="6885">
                  <c:v>0.82756080269257803</c:v>
                </c:pt>
                <c:pt idx="6886">
                  <c:v>0.82756673310920514</c:v>
                </c:pt>
                <c:pt idx="6887">
                  <c:v>0.82754278916362312</c:v>
                </c:pt>
                <c:pt idx="6888">
                  <c:v>0.82756112670051363</c:v>
                </c:pt>
                <c:pt idx="6889">
                  <c:v>0.82753709925915797</c:v>
                </c:pt>
                <c:pt idx="6890">
                  <c:v>0.82755901492245232</c:v>
                </c:pt>
                <c:pt idx="6891">
                  <c:v>0.82756294180996348</c:v>
                </c:pt>
                <c:pt idx="6892">
                  <c:v>0.82754224902724705</c:v>
                </c:pt>
                <c:pt idx="6893">
                  <c:v>0.82760928862178773</c:v>
                </c:pt>
                <c:pt idx="6894">
                  <c:v>0.8275375828696343</c:v>
                </c:pt>
                <c:pt idx="6895">
                  <c:v>0.82755667002123545</c:v>
                </c:pt>
                <c:pt idx="6896">
                  <c:v>0.82753744395631179</c:v>
                </c:pt>
                <c:pt idx="6897">
                  <c:v>0.82750988309204188</c:v>
                </c:pt>
                <c:pt idx="6898">
                  <c:v>0.82750680224577633</c:v>
                </c:pt>
                <c:pt idx="6899">
                  <c:v>0.82750573010093142</c:v>
                </c:pt>
                <c:pt idx="6900">
                  <c:v>0.82754745925516704</c:v>
                </c:pt>
                <c:pt idx="6901">
                  <c:v>0.82757153462303346</c:v>
                </c:pt>
                <c:pt idx="6902">
                  <c:v>0.82755263820983183</c:v>
                </c:pt>
                <c:pt idx="6903">
                  <c:v>0.82752744773885112</c:v>
                </c:pt>
                <c:pt idx="6904">
                  <c:v>0.82755064761147723</c:v>
                </c:pt>
                <c:pt idx="6905">
                  <c:v>0.82752771780703915</c:v>
                </c:pt>
                <c:pt idx="6906">
                  <c:v>0.82757793904442833</c:v>
                </c:pt>
                <c:pt idx="6907">
                  <c:v>0.82753266289964778</c:v>
                </c:pt>
                <c:pt idx="6908">
                  <c:v>0.82762508655713973</c:v>
                </c:pt>
                <c:pt idx="6909">
                  <c:v>0.82755612434310444</c:v>
                </c:pt>
                <c:pt idx="6910">
                  <c:v>0.82753354625537634</c:v>
                </c:pt>
                <c:pt idx="6911">
                  <c:v>0.82757852499264484</c:v>
                </c:pt>
                <c:pt idx="6912">
                  <c:v>0.82755000772351328</c:v>
                </c:pt>
                <c:pt idx="6913">
                  <c:v>0.82757446953642033</c:v>
                </c:pt>
                <c:pt idx="6914">
                  <c:v>0.82755134217808946</c:v>
                </c:pt>
                <c:pt idx="6915">
                  <c:v>0.82757403801843998</c:v>
                </c:pt>
                <c:pt idx="6916">
                  <c:v>0.82755085228695768</c:v>
                </c:pt>
                <c:pt idx="6917">
                  <c:v>0.82757281107390857</c:v>
                </c:pt>
                <c:pt idx="6918">
                  <c:v>0.82755168761414388</c:v>
                </c:pt>
                <c:pt idx="6919">
                  <c:v>0.82757543601847217</c:v>
                </c:pt>
                <c:pt idx="6920">
                  <c:v>0.82752498054957646</c:v>
                </c:pt>
                <c:pt idx="6921">
                  <c:v>0.82759494545179557</c:v>
                </c:pt>
                <c:pt idx="6922">
                  <c:v>0.82751833857162216</c:v>
                </c:pt>
                <c:pt idx="6923">
                  <c:v>0.82760900734006737</c:v>
                </c:pt>
                <c:pt idx="6924">
                  <c:v>0.8275415340108444</c:v>
                </c:pt>
                <c:pt idx="6925">
                  <c:v>0.82754522445014722</c:v>
                </c:pt>
                <c:pt idx="6926">
                  <c:v>0.82754788855644534</c:v>
                </c:pt>
                <c:pt idx="6927">
                  <c:v>0.82752550295233696</c:v>
                </c:pt>
                <c:pt idx="6928">
                  <c:v>0.82750825566335739</c:v>
                </c:pt>
                <c:pt idx="6929">
                  <c:v>0.82755371959093493</c:v>
                </c:pt>
                <c:pt idx="6930">
                  <c:v>0.82754719990103842</c:v>
                </c:pt>
                <c:pt idx="6931">
                  <c:v>0.82754731664734127</c:v>
                </c:pt>
                <c:pt idx="6932">
                  <c:v>0.82755024897457585</c:v>
                </c:pt>
                <c:pt idx="6933">
                  <c:v>0.82752829414954709</c:v>
                </c:pt>
                <c:pt idx="6934">
                  <c:v>0.82754853878901846</c:v>
                </c:pt>
                <c:pt idx="6935">
                  <c:v>0.82747559416789174</c:v>
                </c:pt>
                <c:pt idx="6936">
                  <c:v>0.82754509957593714</c:v>
                </c:pt>
                <c:pt idx="6937">
                  <c:v>0.82749878997656423</c:v>
                </c:pt>
                <c:pt idx="6938">
                  <c:v>0.82754490376726453</c:v>
                </c:pt>
                <c:pt idx="6939">
                  <c:v>0.82754907190583837</c:v>
                </c:pt>
                <c:pt idx="6940">
                  <c:v>0.82754521041103479</c:v>
                </c:pt>
                <c:pt idx="6941">
                  <c:v>0.82754740162091622</c:v>
                </c:pt>
                <c:pt idx="6942">
                  <c:v>0.8275233287371706</c:v>
                </c:pt>
                <c:pt idx="6943">
                  <c:v>0.82761677207756135</c:v>
                </c:pt>
                <c:pt idx="6944">
                  <c:v>0.82752169724453251</c:v>
                </c:pt>
                <c:pt idx="6945">
                  <c:v>0.82752208147287121</c:v>
                </c:pt>
                <c:pt idx="6946">
                  <c:v>0.82754427422390964</c:v>
                </c:pt>
                <c:pt idx="6947">
                  <c:v>0.82759620601630668</c:v>
                </c:pt>
                <c:pt idx="6948">
                  <c:v>0.82757478541644869</c:v>
                </c:pt>
                <c:pt idx="6949">
                  <c:v>0.82754961315056541</c:v>
                </c:pt>
                <c:pt idx="6950">
                  <c:v>0.82755593370673641</c:v>
                </c:pt>
                <c:pt idx="6951">
                  <c:v>0.8275317318848272</c:v>
                </c:pt>
                <c:pt idx="6952">
                  <c:v>0.82754602209340022</c:v>
                </c:pt>
                <c:pt idx="6953">
                  <c:v>0.82752064024715088</c:v>
                </c:pt>
                <c:pt idx="6954">
                  <c:v>0.82754449921915796</c:v>
                </c:pt>
                <c:pt idx="6955">
                  <c:v>0.82749707646595394</c:v>
                </c:pt>
                <c:pt idx="6956">
                  <c:v>0.82754632578156795</c:v>
                </c:pt>
                <c:pt idx="6957">
                  <c:v>0.82757111308021192</c:v>
                </c:pt>
                <c:pt idx="6958">
                  <c:v>0.82752422687091221</c:v>
                </c:pt>
                <c:pt idx="6959">
                  <c:v>0.82759484163625407</c:v>
                </c:pt>
                <c:pt idx="6960">
                  <c:v>0.82761713303052953</c:v>
                </c:pt>
                <c:pt idx="6961">
                  <c:v>0.82752072115677222</c:v>
                </c:pt>
                <c:pt idx="6962">
                  <c:v>0.82756700516204118</c:v>
                </c:pt>
                <c:pt idx="6963">
                  <c:v>0.82756694457218771</c:v>
                </c:pt>
                <c:pt idx="6964">
                  <c:v>0.82754018588660616</c:v>
                </c:pt>
                <c:pt idx="6965">
                  <c:v>0.82753878197536879</c:v>
                </c:pt>
                <c:pt idx="6966">
                  <c:v>0.82756430189400843</c:v>
                </c:pt>
                <c:pt idx="6967">
                  <c:v>0.82753892273594287</c:v>
                </c:pt>
                <c:pt idx="6968">
                  <c:v>0.82754050878619079</c:v>
                </c:pt>
                <c:pt idx="6969">
                  <c:v>0.82760837705781187</c:v>
                </c:pt>
                <c:pt idx="6970">
                  <c:v>0.82756601281846653</c:v>
                </c:pt>
                <c:pt idx="6971">
                  <c:v>0.82754839507284184</c:v>
                </c:pt>
                <c:pt idx="6972">
                  <c:v>0.82756905671969938</c:v>
                </c:pt>
                <c:pt idx="6973">
                  <c:v>0.82761116160491621</c:v>
                </c:pt>
                <c:pt idx="6974">
                  <c:v>0.82756795427992769</c:v>
                </c:pt>
                <c:pt idx="6975">
                  <c:v>0.8275666408840201</c:v>
                </c:pt>
                <c:pt idx="6976">
                  <c:v>0.82756845599346995</c:v>
                </c:pt>
                <c:pt idx="6977">
                  <c:v>0.82756451950025023</c:v>
                </c:pt>
                <c:pt idx="6978">
                  <c:v>0.82753761229563783</c:v>
                </c:pt>
                <c:pt idx="6979">
                  <c:v>0.82753918245952174</c:v>
                </c:pt>
                <c:pt idx="6980">
                  <c:v>0.82754171762765627</c:v>
                </c:pt>
                <c:pt idx="6981">
                  <c:v>0.82756933343799333</c:v>
                </c:pt>
                <c:pt idx="6982">
                  <c:v>0.82759157310922316</c:v>
                </c:pt>
                <c:pt idx="6983">
                  <c:v>0.82754334468689039</c:v>
                </c:pt>
                <c:pt idx="6984">
                  <c:v>0.8275892038242848</c:v>
                </c:pt>
                <c:pt idx="6985">
                  <c:v>0.82758860568420767</c:v>
                </c:pt>
                <c:pt idx="6986">
                  <c:v>0.82756544755946826</c:v>
                </c:pt>
                <c:pt idx="6987">
                  <c:v>0.82756383195319427</c:v>
                </c:pt>
                <c:pt idx="6988">
                  <c:v>0.82751638417939954</c:v>
                </c:pt>
                <c:pt idx="6989">
                  <c:v>0.82754155433061238</c:v>
                </c:pt>
                <c:pt idx="6990">
                  <c:v>0.82754167514086885</c:v>
                </c:pt>
                <c:pt idx="6991">
                  <c:v>0.82749758519905237</c:v>
                </c:pt>
                <c:pt idx="6992">
                  <c:v>0.82752036980951249</c:v>
                </c:pt>
                <c:pt idx="6993">
                  <c:v>0.82752072263457355</c:v>
                </c:pt>
                <c:pt idx="6994">
                  <c:v>0.82754298521172354</c:v>
                </c:pt>
                <c:pt idx="6995">
                  <c:v>0.82756783236132025</c:v>
                </c:pt>
                <c:pt idx="6996">
                  <c:v>0.82754430562718739</c:v>
                </c:pt>
                <c:pt idx="6997">
                  <c:v>0.82754545055374651</c:v>
                </c:pt>
                <c:pt idx="6998">
                  <c:v>0.82756921299718711</c:v>
                </c:pt>
                <c:pt idx="6999">
                  <c:v>0.82756934230480117</c:v>
                </c:pt>
                <c:pt idx="7000">
                  <c:v>0.82757062651413305</c:v>
                </c:pt>
                <c:pt idx="7001">
                  <c:v>0.82756695491679688</c:v>
                </c:pt>
                <c:pt idx="7002">
                  <c:v>0.82756114678822756</c:v>
                </c:pt>
                <c:pt idx="7003">
                  <c:v>0.82758847342099107</c:v>
                </c:pt>
                <c:pt idx="7004">
                  <c:v>0.82756199172112221</c:v>
                </c:pt>
                <c:pt idx="7005">
                  <c:v>0.82754679165842859</c:v>
                </c:pt>
                <c:pt idx="7006">
                  <c:v>0.82754566372658445</c:v>
                </c:pt>
                <c:pt idx="7007">
                  <c:v>0.82761381314990334</c:v>
                </c:pt>
                <c:pt idx="7008">
                  <c:v>0.82754241847492405</c:v>
                </c:pt>
                <c:pt idx="7009">
                  <c:v>0.82759153764199189</c:v>
                </c:pt>
                <c:pt idx="7010">
                  <c:v>0.8275678981234782</c:v>
                </c:pt>
                <c:pt idx="7011">
                  <c:v>0.82754582185132375</c:v>
                </c:pt>
                <c:pt idx="7012">
                  <c:v>0.82754412902993169</c:v>
                </c:pt>
                <c:pt idx="7013">
                  <c:v>0.82751924963612522</c:v>
                </c:pt>
                <c:pt idx="7014">
                  <c:v>0.82761545129264713</c:v>
                </c:pt>
                <c:pt idx="7015">
                  <c:v>0.82763706178997243</c:v>
                </c:pt>
                <c:pt idx="7016">
                  <c:v>0.82756578634541689</c:v>
                </c:pt>
                <c:pt idx="7017">
                  <c:v>0.82756452208640252</c:v>
                </c:pt>
                <c:pt idx="7018">
                  <c:v>0.82753723656465661</c:v>
                </c:pt>
                <c:pt idx="7019">
                  <c:v>0.82756618867682152</c:v>
                </c:pt>
                <c:pt idx="7020">
                  <c:v>0.82759509803478004</c:v>
                </c:pt>
                <c:pt idx="7021">
                  <c:v>0.82754894629272768</c:v>
                </c:pt>
                <c:pt idx="7022">
                  <c:v>0.82754769385612381</c:v>
                </c:pt>
                <c:pt idx="7023">
                  <c:v>0.82761859457601772</c:v>
                </c:pt>
                <c:pt idx="7024">
                  <c:v>0.82757342620870067</c:v>
                </c:pt>
                <c:pt idx="7025">
                  <c:v>0.82756919083016767</c:v>
                </c:pt>
                <c:pt idx="7026">
                  <c:v>0.82756238186066611</c:v>
                </c:pt>
                <c:pt idx="7027">
                  <c:v>0.82753866153456257</c:v>
                </c:pt>
                <c:pt idx="7028">
                  <c:v>0.82756221671637054</c:v>
                </c:pt>
                <c:pt idx="7029">
                  <c:v>0.82756596552882478</c:v>
                </c:pt>
                <c:pt idx="7030">
                  <c:v>0.82758738354253047</c:v>
                </c:pt>
                <c:pt idx="7031">
                  <c:v>0.82757298804061452</c:v>
                </c:pt>
                <c:pt idx="7032">
                  <c:v>0.82757338298301264</c:v>
                </c:pt>
                <c:pt idx="7033">
                  <c:v>0.82757863213323923</c:v>
                </c:pt>
                <c:pt idx="7034">
                  <c:v>0.82757456928800821</c:v>
                </c:pt>
                <c:pt idx="7035">
                  <c:v>0.82761668932068844</c:v>
                </c:pt>
                <c:pt idx="7036">
                  <c:v>0.8275484841103703</c:v>
                </c:pt>
                <c:pt idx="7037">
                  <c:v>0.82759013188350283</c:v>
                </c:pt>
                <c:pt idx="7038">
                  <c:v>0.82756273468572705</c:v>
                </c:pt>
                <c:pt idx="7039">
                  <c:v>0.82758530760115068</c:v>
                </c:pt>
                <c:pt idx="7040">
                  <c:v>0.82756924255321318</c:v>
                </c:pt>
                <c:pt idx="7041">
                  <c:v>0.82754850775519118</c:v>
                </c:pt>
                <c:pt idx="7042">
                  <c:v>0.82761690692693024</c:v>
                </c:pt>
                <c:pt idx="7043">
                  <c:v>0.82754338200137323</c:v>
                </c:pt>
                <c:pt idx="7044">
                  <c:v>0.82758592051924085</c:v>
                </c:pt>
                <c:pt idx="7045">
                  <c:v>0.82756130823801988</c:v>
                </c:pt>
                <c:pt idx="7046">
                  <c:v>0.82756643325293711</c:v>
                </c:pt>
                <c:pt idx="7047">
                  <c:v>0.82756526098705385</c:v>
                </c:pt>
                <c:pt idx="7048">
                  <c:v>0.82760724395366314</c:v>
                </c:pt>
                <c:pt idx="7049">
                  <c:v>0.82751547754830046</c:v>
                </c:pt>
                <c:pt idx="7050">
                  <c:v>0.82758327192985637</c:v>
                </c:pt>
                <c:pt idx="7051">
                  <c:v>0.82755635686475559</c:v>
                </c:pt>
                <c:pt idx="7052">
                  <c:v>0.82757625015696734</c:v>
                </c:pt>
                <c:pt idx="7053">
                  <c:v>0.82755076301737518</c:v>
                </c:pt>
                <c:pt idx="7054">
                  <c:v>0.82757559770769229</c:v>
                </c:pt>
                <c:pt idx="7055">
                  <c:v>0.82758041386213732</c:v>
                </c:pt>
                <c:pt idx="7056">
                  <c:v>0.82756503155840155</c:v>
                </c:pt>
                <c:pt idx="7057">
                  <c:v>0.82758769129465171</c:v>
                </c:pt>
                <c:pt idx="7058">
                  <c:v>0.82753856399967662</c:v>
                </c:pt>
                <c:pt idx="7059">
                  <c:v>0.8275876879695987</c:v>
                </c:pt>
                <c:pt idx="7060">
                  <c:v>0.82753925524123595</c:v>
                </c:pt>
                <c:pt idx="7061">
                  <c:v>0.82758728933269743</c:v>
                </c:pt>
                <c:pt idx="7062">
                  <c:v>0.8275183507634829</c:v>
                </c:pt>
                <c:pt idx="7063">
                  <c:v>0.8275649558210848</c:v>
                </c:pt>
                <c:pt idx="7064">
                  <c:v>0.82754207784172373</c:v>
                </c:pt>
                <c:pt idx="7065">
                  <c:v>0.82758783685808002</c:v>
                </c:pt>
                <c:pt idx="7066">
                  <c:v>0.82758681532792955</c:v>
                </c:pt>
                <c:pt idx="7067">
                  <c:v>0.82753990177930581</c:v>
                </c:pt>
                <c:pt idx="7068">
                  <c:v>0.82756421618153286</c:v>
                </c:pt>
                <c:pt idx="7069">
                  <c:v>0.82758331737224644</c:v>
                </c:pt>
                <c:pt idx="7070">
                  <c:v>0.82755989656832551</c:v>
                </c:pt>
                <c:pt idx="7071">
                  <c:v>0.82756072598430663</c:v>
                </c:pt>
                <c:pt idx="7072">
                  <c:v>0.82758495108158647</c:v>
                </c:pt>
                <c:pt idx="7073">
                  <c:v>0.82758116310739771</c:v>
                </c:pt>
                <c:pt idx="7074">
                  <c:v>0.82758157615286176</c:v>
                </c:pt>
                <c:pt idx="7075">
                  <c:v>0.82758349914180662</c:v>
                </c:pt>
                <c:pt idx="7076">
                  <c:v>0.82760400461320793</c:v>
                </c:pt>
                <c:pt idx="7077">
                  <c:v>0.82760603030934343</c:v>
                </c:pt>
                <c:pt idx="7078">
                  <c:v>0.82755977612751941</c:v>
                </c:pt>
                <c:pt idx="7079">
                  <c:v>0.82755672631508126</c:v>
                </c:pt>
                <c:pt idx="7080">
                  <c:v>0.82755353056976455</c:v>
                </c:pt>
                <c:pt idx="7081">
                  <c:v>0.82755310052958553</c:v>
                </c:pt>
                <c:pt idx="7082">
                  <c:v>0.82758188279663203</c:v>
                </c:pt>
                <c:pt idx="7083">
                  <c:v>0.8275347564446206</c:v>
                </c:pt>
                <c:pt idx="7084">
                  <c:v>0.82755463264008589</c:v>
                </c:pt>
                <c:pt idx="7085">
                  <c:v>0.82753235612585496</c:v>
                </c:pt>
                <c:pt idx="7086">
                  <c:v>0.82753177608884376</c:v>
                </c:pt>
                <c:pt idx="7087">
                  <c:v>0.82757741725054601</c:v>
                </c:pt>
                <c:pt idx="7088">
                  <c:v>0.82758165484578106</c:v>
                </c:pt>
                <c:pt idx="7089">
                  <c:v>0.82757956819034195</c:v>
                </c:pt>
                <c:pt idx="7090">
                  <c:v>0.82756539066411816</c:v>
                </c:pt>
                <c:pt idx="7091">
                  <c:v>0.82756498537711087</c:v>
                </c:pt>
                <c:pt idx="7092">
                  <c:v>0.82758259583576055</c:v>
                </c:pt>
                <c:pt idx="7093">
                  <c:v>0.82760161574740243</c:v>
                </c:pt>
                <c:pt idx="7094">
                  <c:v>0.82755087680807549</c:v>
                </c:pt>
                <c:pt idx="7095">
                  <c:v>0.82760050924367712</c:v>
                </c:pt>
                <c:pt idx="7096">
                  <c:v>0.82762289706448755</c:v>
                </c:pt>
                <c:pt idx="7097">
                  <c:v>0.82759207136768986</c:v>
                </c:pt>
                <c:pt idx="7098">
                  <c:v>0.8275716918788496</c:v>
                </c:pt>
                <c:pt idx="7099">
                  <c:v>0.82754553160076416</c:v>
                </c:pt>
                <c:pt idx="7100">
                  <c:v>0.8275679419580444</c:v>
                </c:pt>
                <c:pt idx="7101">
                  <c:v>0.82754583787508407</c:v>
                </c:pt>
                <c:pt idx="7102">
                  <c:v>0.82757242117379248</c:v>
                </c:pt>
                <c:pt idx="7103">
                  <c:v>0.82757331856863348</c:v>
                </c:pt>
                <c:pt idx="7104">
                  <c:v>0.82755272553750492</c:v>
                </c:pt>
                <c:pt idx="7105">
                  <c:v>0.82755912700329726</c:v>
                </c:pt>
                <c:pt idx="7106">
                  <c:v>0.82753605764866756</c:v>
                </c:pt>
                <c:pt idx="7107">
                  <c:v>0.82760901990137847</c:v>
                </c:pt>
                <c:pt idx="7108">
                  <c:v>0.82756327186650058</c:v>
                </c:pt>
                <c:pt idx="7109">
                  <c:v>0.82758320395099649</c:v>
                </c:pt>
                <c:pt idx="7110">
                  <c:v>0.82758325308788983</c:v>
                </c:pt>
                <c:pt idx="7111">
                  <c:v>0.82758196075065071</c:v>
                </c:pt>
                <c:pt idx="7112">
                  <c:v>0.82753714826602875</c:v>
                </c:pt>
                <c:pt idx="7113">
                  <c:v>0.82758370825069094</c:v>
                </c:pt>
                <c:pt idx="7114">
                  <c:v>0.82756257840823932</c:v>
                </c:pt>
                <c:pt idx="7115">
                  <c:v>0.82758535821584522</c:v>
                </c:pt>
                <c:pt idx="7116">
                  <c:v>0.82756360695794595</c:v>
                </c:pt>
                <c:pt idx="7117">
                  <c:v>0.82759060330211831</c:v>
                </c:pt>
                <c:pt idx="7118">
                  <c:v>0.82757153277578177</c:v>
                </c:pt>
                <c:pt idx="7119">
                  <c:v>0.82754313520855571</c:v>
                </c:pt>
                <c:pt idx="7120">
                  <c:v>0.82756338159324727</c:v>
                </c:pt>
                <c:pt idx="7121">
                  <c:v>0.82756160084267771</c:v>
                </c:pt>
                <c:pt idx="7122">
                  <c:v>0.82758417117194905</c:v>
                </c:pt>
                <c:pt idx="7123">
                  <c:v>0.82755445789008186</c:v>
                </c:pt>
                <c:pt idx="7124">
                  <c:v>0.82755100870184173</c:v>
                </c:pt>
                <c:pt idx="7125">
                  <c:v>0.82762394371726011</c:v>
                </c:pt>
                <c:pt idx="7126">
                  <c:v>0.82757450561252965</c:v>
                </c:pt>
                <c:pt idx="7127">
                  <c:v>0.82755863489546355</c:v>
                </c:pt>
                <c:pt idx="7128">
                  <c:v>0.82758133748795137</c:v>
                </c:pt>
                <c:pt idx="7129">
                  <c:v>0.82752887331763514</c:v>
                </c:pt>
                <c:pt idx="7130">
                  <c:v>0.8275724695717851</c:v>
                </c:pt>
                <c:pt idx="7131">
                  <c:v>0.82755300927535502</c:v>
                </c:pt>
                <c:pt idx="7132">
                  <c:v>0.82750071874669195</c:v>
                </c:pt>
                <c:pt idx="7133">
                  <c:v>0.82754741653632558</c:v>
                </c:pt>
                <c:pt idx="7134">
                  <c:v>0.82759492832705805</c:v>
                </c:pt>
                <c:pt idx="7135">
                  <c:v>0.82749983391316195</c:v>
                </c:pt>
                <c:pt idx="7136">
                  <c:v>0.82752149206957926</c:v>
                </c:pt>
                <c:pt idx="7137">
                  <c:v>0.82754450526775958</c:v>
                </c:pt>
                <c:pt idx="7138">
                  <c:v>0.82754915443065735</c:v>
                </c:pt>
                <c:pt idx="7139">
                  <c:v>0.82755408326745172</c:v>
                </c:pt>
                <c:pt idx="7140">
                  <c:v>0.82755523447466639</c:v>
                </c:pt>
                <c:pt idx="7141">
                  <c:v>0.82758279829453896</c:v>
                </c:pt>
                <c:pt idx="7142">
                  <c:v>0.8275347154356345</c:v>
                </c:pt>
                <c:pt idx="7143">
                  <c:v>0.82762813660900569</c:v>
                </c:pt>
                <c:pt idx="7144">
                  <c:v>0.82758309459370005</c:v>
                </c:pt>
                <c:pt idx="7145">
                  <c:v>0.82755699823052098</c:v>
                </c:pt>
                <c:pt idx="7146">
                  <c:v>0.82755886358521513</c:v>
                </c:pt>
                <c:pt idx="7147">
                  <c:v>0.82757754840541164</c:v>
                </c:pt>
                <c:pt idx="7148">
                  <c:v>0.82755698640811048</c:v>
                </c:pt>
                <c:pt idx="7149">
                  <c:v>0.82762553420091189</c:v>
                </c:pt>
                <c:pt idx="7150">
                  <c:v>0.82757694472357957</c:v>
                </c:pt>
                <c:pt idx="7151">
                  <c:v>0.82752675452001767</c:v>
                </c:pt>
                <c:pt idx="7152">
                  <c:v>0.82754956193436657</c:v>
                </c:pt>
                <c:pt idx="7153">
                  <c:v>0.82756748162293869</c:v>
                </c:pt>
                <c:pt idx="7154">
                  <c:v>0.82759298354054389</c:v>
                </c:pt>
                <c:pt idx="7155">
                  <c:v>0.82757051850461538</c:v>
                </c:pt>
                <c:pt idx="7156">
                  <c:v>0.82759393191952979</c:v>
                </c:pt>
                <c:pt idx="7157">
                  <c:v>0.8275713889295826</c:v>
                </c:pt>
                <c:pt idx="7158">
                  <c:v>0.82759523016797409</c:v>
                </c:pt>
                <c:pt idx="7159">
                  <c:v>0.82759812518072584</c:v>
                </c:pt>
                <c:pt idx="7160">
                  <c:v>0.82759529112727781</c:v>
                </c:pt>
                <c:pt idx="7161">
                  <c:v>0.82754987448934203</c:v>
                </c:pt>
                <c:pt idx="7162">
                  <c:v>0.82759204476726644</c:v>
                </c:pt>
                <c:pt idx="7163">
                  <c:v>0.82759471182916722</c:v>
                </c:pt>
                <c:pt idx="7164">
                  <c:v>0.82755017374410578</c:v>
                </c:pt>
                <c:pt idx="7165">
                  <c:v>0.82761207992840324</c:v>
                </c:pt>
                <c:pt idx="7166">
                  <c:v>0.82758789879571215</c:v>
                </c:pt>
                <c:pt idx="7167">
                  <c:v>0.82761298286499907</c:v>
                </c:pt>
                <c:pt idx="7168">
                  <c:v>0.82762135497882827</c:v>
                </c:pt>
                <c:pt idx="7169">
                  <c:v>0.82757199556701733</c:v>
                </c:pt>
                <c:pt idx="7170">
                  <c:v>0.82759281174614252</c:v>
                </c:pt>
                <c:pt idx="7171">
                  <c:v>0.82754611459337801</c:v>
                </c:pt>
                <c:pt idx="7172">
                  <c:v>0.82754849865632929</c:v>
                </c:pt>
                <c:pt idx="7173">
                  <c:v>0.82759512376628031</c:v>
                </c:pt>
                <c:pt idx="7174">
                  <c:v>0.82754848166161432</c:v>
                </c:pt>
                <c:pt idx="7175">
                  <c:v>0.82754830580325933</c:v>
                </c:pt>
                <c:pt idx="7176">
                  <c:v>0.82755006438680945</c:v>
                </c:pt>
                <c:pt idx="7177">
                  <c:v>0.82754841294385384</c:v>
                </c:pt>
                <c:pt idx="7178">
                  <c:v>0.82759653949992817</c:v>
                </c:pt>
                <c:pt idx="7179">
                  <c:v>0.82761811009661823</c:v>
                </c:pt>
                <c:pt idx="7180">
                  <c:v>0.82757164200305566</c:v>
                </c:pt>
                <c:pt idx="7181">
                  <c:v>0.82754829619755088</c:v>
                </c:pt>
                <c:pt idx="7182">
                  <c:v>0.82757311906545761</c:v>
                </c:pt>
                <c:pt idx="7183">
                  <c:v>0.82755195966697992</c:v>
                </c:pt>
                <c:pt idx="7184">
                  <c:v>0.82757581790008639</c:v>
                </c:pt>
                <c:pt idx="7185">
                  <c:v>0.8275742625142154</c:v>
                </c:pt>
                <c:pt idx="7186">
                  <c:v>0.82757234063362151</c:v>
                </c:pt>
                <c:pt idx="7187">
                  <c:v>0.82754852747345475</c:v>
                </c:pt>
                <c:pt idx="7188">
                  <c:v>0.82752865681974441</c:v>
                </c:pt>
                <c:pt idx="7189">
                  <c:v>0.82755488201905569</c:v>
                </c:pt>
                <c:pt idx="7190">
                  <c:v>0.82755253379278593</c:v>
                </c:pt>
                <c:pt idx="7191">
                  <c:v>0.82757251279747324</c:v>
                </c:pt>
                <c:pt idx="7192">
                  <c:v>0.8275727189507549</c:v>
                </c:pt>
                <c:pt idx="7193">
                  <c:v>0.82757731269610391</c:v>
                </c:pt>
                <c:pt idx="7194">
                  <c:v>0.82760003117495573</c:v>
                </c:pt>
                <c:pt idx="7195">
                  <c:v>0.82757892202172234</c:v>
                </c:pt>
                <c:pt idx="7196">
                  <c:v>0.82755222049890986</c:v>
                </c:pt>
                <c:pt idx="7197">
                  <c:v>0.82762296504334742</c:v>
                </c:pt>
                <c:pt idx="7198">
                  <c:v>0.8275735158551073</c:v>
                </c:pt>
                <c:pt idx="7199">
                  <c:v>0.82757588994289988</c:v>
                </c:pt>
                <c:pt idx="7200">
                  <c:v>0.82757689743393792</c:v>
                </c:pt>
                <c:pt idx="7201">
                  <c:v>0.82757803940489438</c:v>
                </c:pt>
                <c:pt idx="7202">
                  <c:v>0.82755166484562004</c:v>
                </c:pt>
                <c:pt idx="7203">
                  <c:v>0.82755580084201552</c:v>
                </c:pt>
                <c:pt idx="7204">
                  <c:v>0.82760029126798496</c:v>
                </c:pt>
                <c:pt idx="7205">
                  <c:v>0.82757910379128252</c:v>
                </c:pt>
                <c:pt idx="7206">
                  <c:v>0.82757528589161744</c:v>
                </c:pt>
                <c:pt idx="7207">
                  <c:v>0.82757263656333235</c:v>
                </c:pt>
                <c:pt idx="7208">
                  <c:v>0.8275725390284463</c:v>
                </c:pt>
                <c:pt idx="7209">
                  <c:v>0.82754557224030001</c:v>
                </c:pt>
                <c:pt idx="7210">
                  <c:v>0.82752787543230566</c:v>
                </c:pt>
                <c:pt idx="7211">
                  <c:v>0.82755511588111186</c:v>
                </c:pt>
                <c:pt idx="7212">
                  <c:v>0.82760189061844469</c:v>
                </c:pt>
                <c:pt idx="7213">
                  <c:v>0.82757606025949992</c:v>
                </c:pt>
                <c:pt idx="7214">
                  <c:v>0.82755111695078709</c:v>
                </c:pt>
                <c:pt idx="7215">
                  <c:v>0.82757332854379217</c:v>
                </c:pt>
                <c:pt idx="7216">
                  <c:v>0.82755204316275355</c:v>
                </c:pt>
                <c:pt idx="7217">
                  <c:v>0.82755156213842951</c:v>
                </c:pt>
                <c:pt idx="7218">
                  <c:v>0.82759683838524156</c:v>
                </c:pt>
                <c:pt idx="7219">
                  <c:v>0.8275507519338654</c:v>
                </c:pt>
                <c:pt idx="7220">
                  <c:v>0.82757253459504243</c:v>
                </c:pt>
                <c:pt idx="7221">
                  <c:v>0.8275466303460326</c:v>
                </c:pt>
                <c:pt idx="7222">
                  <c:v>0.82759613790742415</c:v>
                </c:pt>
                <c:pt idx="7223">
                  <c:v>0.8275776910132373</c:v>
                </c:pt>
                <c:pt idx="7224">
                  <c:v>0.82758146790391629</c:v>
                </c:pt>
                <c:pt idx="7225">
                  <c:v>0.82757870995723548</c:v>
                </c:pt>
                <c:pt idx="7226">
                  <c:v>0.82760164013112392</c:v>
                </c:pt>
                <c:pt idx="7227">
                  <c:v>0.82754862205273816</c:v>
                </c:pt>
                <c:pt idx="7228">
                  <c:v>0.82757544179965481</c:v>
                </c:pt>
                <c:pt idx="7229">
                  <c:v>0.82759983906078638</c:v>
                </c:pt>
                <c:pt idx="7230">
                  <c:v>0.82757480191169086</c:v>
                </c:pt>
                <c:pt idx="7231">
                  <c:v>0.8275310157600736</c:v>
                </c:pt>
                <c:pt idx="7232">
                  <c:v>0.82752701646029858</c:v>
                </c:pt>
                <c:pt idx="7233">
                  <c:v>0.82757551532026963</c:v>
                </c:pt>
                <c:pt idx="7234">
                  <c:v>0.82759981615486622</c:v>
                </c:pt>
                <c:pt idx="7235">
                  <c:v>0.82753422739175431</c:v>
                </c:pt>
                <c:pt idx="7236">
                  <c:v>0.82756248087335338</c:v>
                </c:pt>
                <c:pt idx="7237">
                  <c:v>0.82755976024115541</c:v>
                </c:pt>
                <c:pt idx="7238">
                  <c:v>0.82758278647212857</c:v>
                </c:pt>
                <c:pt idx="7239">
                  <c:v>0.82757960698262611</c:v>
                </c:pt>
                <c:pt idx="7240">
                  <c:v>0.82760422111109877</c:v>
                </c:pt>
                <c:pt idx="7241">
                  <c:v>0.82760607722953483</c:v>
                </c:pt>
                <c:pt idx="7242">
                  <c:v>0.82758232022581757</c:v>
                </c:pt>
                <c:pt idx="7243">
                  <c:v>0.82754263866731814</c:v>
                </c:pt>
                <c:pt idx="7244">
                  <c:v>0.82755892121946584</c:v>
                </c:pt>
                <c:pt idx="7245">
                  <c:v>0.82755826248953523</c:v>
                </c:pt>
                <c:pt idx="7246">
                  <c:v>0.82760491272210834</c:v>
                </c:pt>
                <c:pt idx="7247">
                  <c:v>0.82758357487912348</c:v>
                </c:pt>
                <c:pt idx="7248">
                  <c:v>0.82757921942923451</c:v>
                </c:pt>
                <c:pt idx="7249">
                  <c:v>0.82755688222311874</c:v>
                </c:pt>
                <c:pt idx="7250">
                  <c:v>0.82759924757081504</c:v>
                </c:pt>
                <c:pt idx="7251">
                  <c:v>0.82757320330013184</c:v>
                </c:pt>
                <c:pt idx="7252">
                  <c:v>0.82755102754380827</c:v>
                </c:pt>
                <c:pt idx="7253">
                  <c:v>0.82757329049040873</c:v>
                </c:pt>
                <c:pt idx="7254">
                  <c:v>0.82759367625990443</c:v>
                </c:pt>
                <c:pt idx="7255">
                  <c:v>0.82750022959446079</c:v>
                </c:pt>
                <c:pt idx="7256">
                  <c:v>0.82757332041588505</c:v>
                </c:pt>
                <c:pt idx="7257">
                  <c:v>0.82752548508869872</c:v>
                </c:pt>
                <c:pt idx="7258">
                  <c:v>0.82752781373410123</c:v>
                </c:pt>
                <c:pt idx="7259">
                  <c:v>0.82757166564787654</c:v>
                </c:pt>
                <c:pt idx="7260">
                  <c:v>0.82752532179165483</c:v>
                </c:pt>
                <c:pt idx="7261">
                  <c:v>0.82754997424092991</c:v>
                </c:pt>
                <c:pt idx="7262">
                  <c:v>0.82757431054275776</c:v>
                </c:pt>
                <c:pt idx="7263">
                  <c:v>0.82759425186351177</c:v>
                </c:pt>
                <c:pt idx="7264">
                  <c:v>0.82757508564954096</c:v>
                </c:pt>
                <c:pt idx="7265">
                  <c:v>0.82754827957228627</c:v>
                </c:pt>
                <c:pt idx="7266">
                  <c:v>0.82757136824036437</c:v>
                </c:pt>
                <c:pt idx="7267">
                  <c:v>0.82755264758348623</c:v>
                </c:pt>
                <c:pt idx="7268">
                  <c:v>0.82757508823569326</c:v>
                </c:pt>
                <c:pt idx="7269">
                  <c:v>0.82759861063845364</c:v>
                </c:pt>
                <c:pt idx="7270">
                  <c:v>0.82757628968815222</c:v>
                </c:pt>
                <c:pt idx="7271">
                  <c:v>0.82762022002742797</c:v>
                </c:pt>
                <c:pt idx="7272">
                  <c:v>0.82759540491797812</c:v>
                </c:pt>
                <c:pt idx="7273">
                  <c:v>0.82754534502834975</c:v>
                </c:pt>
                <c:pt idx="7274">
                  <c:v>0.82757141922450927</c:v>
                </c:pt>
                <c:pt idx="7275">
                  <c:v>0.82754611052942439</c:v>
                </c:pt>
                <c:pt idx="7276">
                  <c:v>0.82756517477510538</c:v>
                </c:pt>
                <c:pt idx="7277">
                  <c:v>0.82759378894225377</c:v>
                </c:pt>
                <c:pt idx="7278">
                  <c:v>0.82756823530160295</c:v>
                </c:pt>
                <c:pt idx="7279">
                  <c:v>0.82752131251672101</c:v>
                </c:pt>
                <c:pt idx="7280">
                  <c:v>0.82756577919583818</c:v>
                </c:pt>
                <c:pt idx="7281">
                  <c:v>0.82766215570439561</c:v>
                </c:pt>
                <c:pt idx="7282">
                  <c:v>0.82756686981319938</c:v>
                </c:pt>
                <c:pt idx="7283">
                  <c:v>0.82761589967532001</c:v>
                </c:pt>
                <c:pt idx="7284">
                  <c:v>0.82759113074716084</c:v>
                </c:pt>
                <c:pt idx="7285">
                  <c:v>0.82759573409821829</c:v>
                </c:pt>
                <c:pt idx="7286">
                  <c:v>0.82759935101690629</c:v>
                </c:pt>
                <c:pt idx="7287">
                  <c:v>0.82760071318025685</c:v>
                </c:pt>
                <c:pt idx="7288">
                  <c:v>0.82757567677006194</c:v>
                </c:pt>
                <c:pt idx="7289">
                  <c:v>0.82752466527842616</c:v>
                </c:pt>
                <c:pt idx="7290">
                  <c:v>0.82759514593329986</c:v>
                </c:pt>
                <c:pt idx="7291">
                  <c:v>0.82756934180532826</c:v>
                </c:pt>
                <c:pt idx="7292">
                  <c:v>0.82759181386081293</c:v>
                </c:pt>
                <c:pt idx="7293">
                  <c:v>0.82754404899660738</c:v>
                </c:pt>
                <c:pt idx="7294">
                  <c:v>0.82754101248438094</c:v>
                </c:pt>
                <c:pt idx="7295">
                  <c:v>0.82754608319010037</c:v>
                </c:pt>
                <c:pt idx="7296">
                  <c:v>0.82759307220862199</c:v>
                </c:pt>
                <c:pt idx="7297">
                  <c:v>0.82754823597714777</c:v>
                </c:pt>
                <c:pt idx="7298">
                  <c:v>0.82754905172346682</c:v>
                </c:pt>
                <c:pt idx="7299">
                  <c:v>0.82756890252889104</c:v>
                </c:pt>
                <c:pt idx="7300">
                  <c:v>0.82757245701047399</c:v>
                </c:pt>
                <c:pt idx="7301">
                  <c:v>0.82759765043705735</c:v>
                </c:pt>
                <c:pt idx="7302">
                  <c:v>0.82757515030334794</c:v>
                </c:pt>
                <c:pt idx="7303">
                  <c:v>0.82758006842608278</c:v>
                </c:pt>
                <c:pt idx="7304">
                  <c:v>0.8275799871470112</c:v>
                </c:pt>
                <c:pt idx="7305">
                  <c:v>0.827577098414915</c:v>
                </c:pt>
                <c:pt idx="7306">
                  <c:v>0.827550641468218</c:v>
                </c:pt>
                <c:pt idx="7307">
                  <c:v>0.82757404564687431</c:v>
                </c:pt>
                <c:pt idx="7308">
                  <c:v>0.82762012655649553</c:v>
                </c:pt>
                <c:pt idx="7309">
                  <c:v>0.82757220726205394</c:v>
                </c:pt>
                <c:pt idx="7310">
                  <c:v>0.82761623661401695</c:v>
                </c:pt>
                <c:pt idx="7311">
                  <c:v>0.82757109891107705</c:v>
                </c:pt>
                <c:pt idx="7312">
                  <c:v>0.82756910203206691</c:v>
                </c:pt>
                <c:pt idx="7313">
                  <c:v>0.82756882568322332</c:v>
                </c:pt>
                <c:pt idx="7314">
                  <c:v>0.82758711519157147</c:v>
                </c:pt>
                <c:pt idx="7315">
                  <c:v>0.82754949432495695</c:v>
                </c:pt>
                <c:pt idx="7316">
                  <c:v>0.82760472578024358</c:v>
                </c:pt>
                <c:pt idx="7317">
                  <c:v>0.82758514097905378</c:v>
                </c:pt>
                <c:pt idx="7318">
                  <c:v>0.82760420153023151</c:v>
                </c:pt>
                <c:pt idx="7319">
                  <c:v>0.82758049588010962</c:v>
                </c:pt>
                <c:pt idx="7320">
                  <c:v>0.82757165641161834</c:v>
                </c:pt>
                <c:pt idx="7321">
                  <c:v>0.82754153082318782</c:v>
                </c:pt>
                <c:pt idx="7322">
                  <c:v>0.82752221988672081</c:v>
                </c:pt>
                <c:pt idx="7323">
                  <c:v>0.82755558803862794</c:v>
                </c:pt>
                <c:pt idx="7324">
                  <c:v>0.82755368500000059</c:v>
                </c:pt>
                <c:pt idx="7325">
                  <c:v>0.82757700346618135</c:v>
                </c:pt>
                <c:pt idx="7326">
                  <c:v>0.8275037116637799</c:v>
                </c:pt>
                <c:pt idx="7327">
                  <c:v>0.82759147101091068</c:v>
                </c:pt>
                <c:pt idx="7328">
                  <c:v>0.82760989980203159</c:v>
                </c:pt>
                <c:pt idx="7329">
                  <c:v>0.82756992258124018</c:v>
                </c:pt>
                <c:pt idx="7330">
                  <c:v>0.82756942899560515</c:v>
                </c:pt>
                <c:pt idx="7331">
                  <c:v>0.82759167642529174</c:v>
                </c:pt>
                <c:pt idx="7332">
                  <c:v>0.82754689080851218</c:v>
                </c:pt>
                <c:pt idx="7333">
                  <c:v>0.82759325434763253</c:v>
                </c:pt>
                <c:pt idx="7334">
                  <c:v>0.82752309807014479</c:v>
                </c:pt>
                <c:pt idx="7335">
                  <c:v>0.827571017262555</c:v>
                </c:pt>
                <c:pt idx="7336">
                  <c:v>0.8275228243074535</c:v>
                </c:pt>
                <c:pt idx="7337">
                  <c:v>0.82756920510870779</c:v>
                </c:pt>
                <c:pt idx="7338">
                  <c:v>0.82756902518639919</c:v>
                </c:pt>
                <c:pt idx="7339">
                  <c:v>0.82754407448867984</c:v>
                </c:pt>
                <c:pt idx="7340">
                  <c:v>0.82754127368576114</c:v>
                </c:pt>
                <c:pt idx="7341">
                  <c:v>0.82751553394417776</c:v>
                </c:pt>
                <c:pt idx="7342">
                  <c:v>0.82761344837240935</c:v>
                </c:pt>
                <c:pt idx="7343">
                  <c:v>0.82754500033119593</c:v>
                </c:pt>
                <c:pt idx="7344">
                  <c:v>0.8275709101219606</c:v>
                </c:pt>
                <c:pt idx="7345">
                  <c:v>0.82754890985454177</c:v>
                </c:pt>
                <c:pt idx="7346">
                  <c:v>0.82754307660335025</c:v>
                </c:pt>
                <c:pt idx="7347">
                  <c:v>0.8275188826419293</c:v>
                </c:pt>
                <c:pt idx="7348">
                  <c:v>0.82759110451618767</c:v>
                </c:pt>
                <c:pt idx="7349">
                  <c:v>0.82757089497449721</c:v>
                </c:pt>
                <c:pt idx="7350">
                  <c:v>0.82759059061078477</c:v>
                </c:pt>
                <c:pt idx="7351">
                  <c:v>0.82757168633709477</c:v>
                </c:pt>
                <c:pt idx="7352">
                  <c:v>0.82757545842491953</c:v>
                </c:pt>
                <c:pt idx="7353">
                  <c:v>0.82759645785140623</c:v>
                </c:pt>
                <c:pt idx="7354">
                  <c:v>0.82754697356538509</c:v>
                </c:pt>
                <c:pt idx="7355">
                  <c:v>0.82754218068631058</c:v>
                </c:pt>
                <c:pt idx="7356">
                  <c:v>0.82749421531260969</c:v>
                </c:pt>
                <c:pt idx="7357">
                  <c:v>0.82754543997708341</c:v>
                </c:pt>
                <c:pt idx="7358">
                  <c:v>0.827553492516381</c:v>
                </c:pt>
                <c:pt idx="7359">
                  <c:v>0.82755344596563996</c:v>
                </c:pt>
                <c:pt idx="7360">
                  <c:v>0.82757585447566862</c:v>
                </c:pt>
                <c:pt idx="7361">
                  <c:v>0.82759871630124682</c:v>
                </c:pt>
                <c:pt idx="7362">
                  <c:v>0.82757299677739982</c:v>
                </c:pt>
                <c:pt idx="7363">
                  <c:v>0.82752404312407779</c:v>
                </c:pt>
                <c:pt idx="7364">
                  <c:v>0.82757317226630445</c:v>
                </c:pt>
                <c:pt idx="7365">
                  <c:v>0.82757073019965199</c:v>
                </c:pt>
                <c:pt idx="7366">
                  <c:v>0.82754581053576004</c:v>
                </c:pt>
                <c:pt idx="7367">
                  <c:v>0.82756713803413584</c:v>
                </c:pt>
                <c:pt idx="7368">
                  <c:v>0.82754690189202196</c:v>
                </c:pt>
                <c:pt idx="7369">
                  <c:v>0.82757056062195256</c:v>
                </c:pt>
                <c:pt idx="7370">
                  <c:v>0.82752216668587386</c:v>
                </c:pt>
                <c:pt idx="7371">
                  <c:v>0.82758395232733373</c:v>
                </c:pt>
                <c:pt idx="7372">
                  <c:v>0.82753265514856478</c:v>
                </c:pt>
                <c:pt idx="7373">
                  <c:v>0.82753529487114141</c:v>
                </c:pt>
                <c:pt idx="7374">
                  <c:v>0.82754245149339933</c:v>
                </c:pt>
                <c:pt idx="7375">
                  <c:v>0.82757363370976122</c:v>
                </c:pt>
                <c:pt idx="7376">
                  <c:v>0.82754530734441645</c:v>
                </c:pt>
                <c:pt idx="7377">
                  <c:v>0.82756586121381048</c:v>
                </c:pt>
                <c:pt idx="7378">
                  <c:v>0.82754309766201883</c:v>
                </c:pt>
                <c:pt idx="7379">
                  <c:v>0.82754868929269743</c:v>
                </c:pt>
                <c:pt idx="7380">
                  <c:v>0.82755144945608017</c:v>
                </c:pt>
                <c:pt idx="7381">
                  <c:v>0.82758098392398971</c:v>
                </c:pt>
                <c:pt idx="7382">
                  <c:v>0.82760164271727621</c:v>
                </c:pt>
                <c:pt idx="7383">
                  <c:v>0.82758710682423653</c:v>
                </c:pt>
                <c:pt idx="7384">
                  <c:v>0.82758554257155781</c:v>
                </c:pt>
                <c:pt idx="7385">
                  <c:v>0.82756285032367904</c:v>
                </c:pt>
                <c:pt idx="7386">
                  <c:v>0.82758484024648871</c:v>
                </c:pt>
                <c:pt idx="7387">
                  <c:v>0.82760334662217805</c:v>
                </c:pt>
                <c:pt idx="7388">
                  <c:v>0.82753590137117983</c:v>
                </c:pt>
                <c:pt idx="7389">
                  <c:v>0.82756674433011124</c:v>
                </c:pt>
                <c:pt idx="7390">
                  <c:v>0.82759041229630004</c:v>
                </c:pt>
                <c:pt idx="7391">
                  <c:v>0.82757018206539135</c:v>
                </c:pt>
                <c:pt idx="7392">
                  <c:v>0.82756122732839854</c:v>
                </c:pt>
                <c:pt idx="7393">
                  <c:v>0.82757907866866043</c:v>
                </c:pt>
                <c:pt idx="7394">
                  <c:v>0.82758249312857002</c:v>
                </c:pt>
                <c:pt idx="7395">
                  <c:v>0.82756182583792604</c:v>
                </c:pt>
                <c:pt idx="7396">
                  <c:v>0.82753307101223506</c:v>
                </c:pt>
                <c:pt idx="7397">
                  <c:v>0.82757784876852636</c:v>
                </c:pt>
                <c:pt idx="7398">
                  <c:v>0.82755640821835086</c:v>
                </c:pt>
                <c:pt idx="7399">
                  <c:v>0.82757843804179576</c:v>
                </c:pt>
                <c:pt idx="7400">
                  <c:v>0.82752383918749806</c:v>
                </c:pt>
                <c:pt idx="7401">
                  <c:v>0.82752164317476251</c:v>
                </c:pt>
                <c:pt idx="7402">
                  <c:v>0.82752434902894745</c:v>
                </c:pt>
                <c:pt idx="7403">
                  <c:v>0.82752689121663814</c:v>
                </c:pt>
                <c:pt idx="7404">
                  <c:v>0.82754637320860591</c:v>
                </c:pt>
                <c:pt idx="7405">
                  <c:v>0.8275691205045832</c:v>
                </c:pt>
                <c:pt idx="7406">
                  <c:v>0.82756926976251477</c:v>
                </c:pt>
                <c:pt idx="7407">
                  <c:v>0.82755197222829102</c:v>
                </c:pt>
                <c:pt idx="7408">
                  <c:v>0.8275474564369607</c:v>
                </c:pt>
                <c:pt idx="7409">
                  <c:v>0.82754660965681437</c:v>
                </c:pt>
                <c:pt idx="7410">
                  <c:v>0.8276050420297224</c:v>
                </c:pt>
                <c:pt idx="7411">
                  <c:v>0.82756072820100857</c:v>
                </c:pt>
                <c:pt idx="7412">
                  <c:v>0.82761214508168301</c:v>
                </c:pt>
                <c:pt idx="7413">
                  <c:v>0.82755687815916512</c:v>
                </c:pt>
                <c:pt idx="7414">
                  <c:v>0.82752809784140169</c:v>
                </c:pt>
                <c:pt idx="7415">
                  <c:v>0.82757644596563995</c:v>
                </c:pt>
                <c:pt idx="7416">
                  <c:v>0.82754811147238805</c:v>
                </c:pt>
                <c:pt idx="7417">
                  <c:v>0.8275511963826071</c:v>
                </c:pt>
                <c:pt idx="7418">
                  <c:v>0.82755427501217071</c:v>
                </c:pt>
                <c:pt idx="7419">
                  <c:v>0.82752696030384909</c:v>
                </c:pt>
                <c:pt idx="7420">
                  <c:v>0.82757265577474926</c:v>
                </c:pt>
                <c:pt idx="7421">
                  <c:v>0.82759263810448946</c:v>
                </c:pt>
                <c:pt idx="7422">
                  <c:v>0.82759073728256405</c:v>
                </c:pt>
                <c:pt idx="7423">
                  <c:v>0.82757137932387415</c:v>
                </c:pt>
                <c:pt idx="7424">
                  <c:v>0.82757121196287664</c:v>
                </c:pt>
                <c:pt idx="7425">
                  <c:v>0.82752226495966053</c:v>
                </c:pt>
                <c:pt idx="7426">
                  <c:v>0.8275709511309467</c:v>
                </c:pt>
                <c:pt idx="7427">
                  <c:v>0.8275722619407021</c:v>
                </c:pt>
                <c:pt idx="7428">
                  <c:v>0.82759628273195185</c:v>
                </c:pt>
                <c:pt idx="7429">
                  <c:v>0.82759426036086925</c:v>
                </c:pt>
                <c:pt idx="7430">
                  <c:v>0.82757349959929294</c:v>
                </c:pt>
                <c:pt idx="7431">
                  <c:v>0.82759335409922052</c:v>
                </c:pt>
                <c:pt idx="7432">
                  <c:v>0.82751903485546352</c:v>
                </c:pt>
                <c:pt idx="7433">
                  <c:v>0.82752162248554428</c:v>
                </c:pt>
                <c:pt idx="7434">
                  <c:v>0.82754827107492879</c:v>
                </c:pt>
                <c:pt idx="7435">
                  <c:v>0.82755340975950809</c:v>
                </c:pt>
                <c:pt idx="7436">
                  <c:v>0.82751126285898557</c:v>
                </c:pt>
                <c:pt idx="7437">
                  <c:v>0.82760303406720248</c:v>
                </c:pt>
                <c:pt idx="7438">
                  <c:v>0.82750714681290771</c:v>
                </c:pt>
                <c:pt idx="7439">
                  <c:v>0.82757348592963098</c:v>
                </c:pt>
                <c:pt idx="7440">
                  <c:v>0.82757062232015688</c:v>
                </c:pt>
                <c:pt idx="7441">
                  <c:v>0.82752480419174868</c:v>
                </c:pt>
                <c:pt idx="7442">
                  <c:v>0.82755517942656787</c:v>
                </c:pt>
                <c:pt idx="7443">
                  <c:v>0.82757702489430018</c:v>
                </c:pt>
                <c:pt idx="7444">
                  <c:v>0.82755172654382447</c:v>
                </c:pt>
                <c:pt idx="7445">
                  <c:v>0.82750533502851076</c:v>
                </c:pt>
                <c:pt idx="7446">
                  <c:v>0.82753563019464071</c:v>
                </c:pt>
                <c:pt idx="7447">
                  <c:v>0.82757784950742708</c:v>
                </c:pt>
                <c:pt idx="7448">
                  <c:v>0.82757441620555094</c:v>
                </c:pt>
                <c:pt idx="7449">
                  <c:v>0.82759670575257471</c:v>
                </c:pt>
                <c:pt idx="7450">
                  <c:v>0.82754847057810454</c:v>
                </c:pt>
                <c:pt idx="7451">
                  <c:v>0.82754549170012903</c:v>
                </c:pt>
                <c:pt idx="7452">
                  <c:v>0.82761658759182632</c:v>
                </c:pt>
                <c:pt idx="7453">
                  <c:v>0.82756948626040561</c:v>
                </c:pt>
                <c:pt idx="7454">
                  <c:v>0.82755380839640935</c:v>
                </c:pt>
                <c:pt idx="7455">
                  <c:v>0.82757735629124229</c:v>
                </c:pt>
                <c:pt idx="7456">
                  <c:v>0.82757221132600745</c:v>
                </c:pt>
                <c:pt idx="7457">
                  <c:v>0.82754762749246147</c:v>
                </c:pt>
                <c:pt idx="7458">
                  <c:v>0.82754477681374883</c:v>
                </c:pt>
                <c:pt idx="7459">
                  <c:v>0.82756418058427916</c:v>
                </c:pt>
                <c:pt idx="7460">
                  <c:v>0.82756740145221808</c:v>
                </c:pt>
                <c:pt idx="7461">
                  <c:v>0.82752712101474069</c:v>
                </c:pt>
                <c:pt idx="7462">
                  <c:v>0.82757425955861286</c:v>
                </c:pt>
                <c:pt idx="7463">
                  <c:v>0.82755415161576196</c:v>
                </c:pt>
                <c:pt idx="7464">
                  <c:v>0.82750734225212996</c:v>
                </c:pt>
                <c:pt idx="7465">
                  <c:v>0.82752935212525724</c:v>
                </c:pt>
                <c:pt idx="7466">
                  <c:v>0.82752343279213991</c:v>
                </c:pt>
                <c:pt idx="7467">
                  <c:v>0.82757113400885796</c:v>
                </c:pt>
                <c:pt idx="7468">
                  <c:v>0.82757560989955303</c:v>
                </c:pt>
                <c:pt idx="7469">
                  <c:v>0.8275997862293899</c:v>
                </c:pt>
                <c:pt idx="7470">
                  <c:v>0.82752783035936595</c:v>
                </c:pt>
                <c:pt idx="7471">
                  <c:v>0.82754995059610914</c:v>
                </c:pt>
                <c:pt idx="7472">
                  <c:v>0.82759391824986772</c:v>
                </c:pt>
                <c:pt idx="7473">
                  <c:v>0.82755096806230588</c:v>
                </c:pt>
                <c:pt idx="7474">
                  <c:v>0.82755211151106378</c:v>
                </c:pt>
                <c:pt idx="7475">
                  <c:v>0.82753480595096429</c:v>
                </c:pt>
                <c:pt idx="7476">
                  <c:v>0.82757915810048044</c:v>
                </c:pt>
                <c:pt idx="7477">
                  <c:v>0.82755226224679657</c:v>
                </c:pt>
                <c:pt idx="7478">
                  <c:v>0.82759815215059951</c:v>
                </c:pt>
                <c:pt idx="7479">
                  <c:v>0.82757646296035492</c:v>
                </c:pt>
                <c:pt idx="7480">
                  <c:v>0.82755563791442199</c:v>
                </c:pt>
                <c:pt idx="7481">
                  <c:v>0.82755471724421048</c:v>
                </c:pt>
                <c:pt idx="7482">
                  <c:v>0.8275630967470462</c:v>
                </c:pt>
                <c:pt idx="7483">
                  <c:v>0.82759022202938226</c:v>
                </c:pt>
                <c:pt idx="7484">
                  <c:v>0.82758637826819437</c:v>
                </c:pt>
                <c:pt idx="7485">
                  <c:v>0.8275075461887097</c:v>
                </c:pt>
                <c:pt idx="7486">
                  <c:v>0.82755524555817617</c:v>
                </c:pt>
                <c:pt idx="7487">
                  <c:v>0.8275719246325548</c:v>
                </c:pt>
                <c:pt idx="7488">
                  <c:v>0.82759442809131711</c:v>
                </c:pt>
                <c:pt idx="7489">
                  <c:v>0.82761964183766834</c:v>
                </c:pt>
                <c:pt idx="7490">
                  <c:v>0.82755300927535502</c:v>
                </c:pt>
                <c:pt idx="7491">
                  <c:v>0.82753086465489034</c:v>
                </c:pt>
                <c:pt idx="7492">
                  <c:v>0.82757766773786678</c:v>
                </c:pt>
                <c:pt idx="7493">
                  <c:v>0.82764909724320823</c:v>
                </c:pt>
                <c:pt idx="7494">
                  <c:v>0.82756788482326649</c:v>
                </c:pt>
                <c:pt idx="7495">
                  <c:v>0.82756223703613851</c:v>
                </c:pt>
                <c:pt idx="7496">
                  <c:v>0.82756176229247003</c:v>
                </c:pt>
                <c:pt idx="7497">
                  <c:v>0.82752758430544904</c:v>
                </c:pt>
                <c:pt idx="7498">
                  <c:v>0.82752664146821797</c:v>
                </c:pt>
                <c:pt idx="7499">
                  <c:v>0.82755300742810345</c:v>
                </c:pt>
                <c:pt idx="7500">
                  <c:v>0.82755636166760982</c:v>
                </c:pt>
                <c:pt idx="7501">
                  <c:v>0.82753134900426728</c:v>
                </c:pt>
                <c:pt idx="7502">
                  <c:v>0.82755275657133232</c:v>
                </c:pt>
                <c:pt idx="7503">
                  <c:v>0.82753535384579713</c:v>
                </c:pt>
                <c:pt idx="7504">
                  <c:v>0.82757976473791517</c:v>
                </c:pt>
                <c:pt idx="7505">
                  <c:v>0.82755227296085609</c:v>
                </c:pt>
                <c:pt idx="7506">
                  <c:v>0.82750488392966315</c:v>
                </c:pt>
                <c:pt idx="7507">
                  <c:v>0.82753135491547247</c:v>
                </c:pt>
                <c:pt idx="7508">
                  <c:v>0.82755890237749929</c:v>
                </c:pt>
                <c:pt idx="7509">
                  <c:v>0.82751002150589148</c:v>
                </c:pt>
                <c:pt idx="7510">
                  <c:v>0.82755268489796918</c:v>
                </c:pt>
                <c:pt idx="7511">
                  <c:v>0.82756100787490505</c:v>
                </c:pt>
                <c:pt idx="7512">
                  <c:v>0.82756066391665195</c:v>
                </c:pt>
                <c:pt idx="7513">
                  <c:v>0.82755995678872862</c:v>
                </c:pt>
                <c:pt idx="7514">
                  <c:v>0.82755797284047994</c:v>
                </c:pt>
                <c:pt idx="7515">
                  <c:v>0.8275578383605614</c:v>
                </c:pt>
                <c:pt idx="7516">
                  <c:v>0.82755367650264311</c:v>
                </c:pt>
                <c:pt idx="7517">
                  <c:v>0.8275281554756525</c:v>
                </c:pt>
                <c:pt idx="7518">
                  <c:v>0.82759230596864664</c:v>
                </c:pt>
                <c:pt idx="7519">
                  <c:v>0.82754820014046626</c:v>
                </c:pt>
                <c:pt idx="7520">
                  <c:v>0.82759297910714003</c:v>
                </c:pt>
                <c:pt idx="7521">
                  <c:v>0.827530736086177</c:v>
                </c:pt>
                <c:pt idx="7522">
                  <c:v>0.82755536045722744</c:v>
                </c:pt>
                <c:pt idx="7523">
                  <c:v>0.827556435557675</c:v>
                </c:pt>
                <c:pt idx="7524">
                  <c:v>0.82753072426376661</c:v>
                </c:pt>
                <c:pt idx="7525">
                  <c:v>0.82751133748795136</c:v>
                </c:pt>
                <c:pt idx="7526">
                  <c:v>0.82753111772836341</c:v>
                </c:pt>
                <c:pt idx="7527">
                  <c:v>0.82752911198254553</c:v>
                </c:pt>
                <c:pt idx="7528">
                  <c:v>0.82757902435946251</c:v>
                </c:pt>
                <c:pt idx="7529">
                  <c:v>0.82755724982619272</c:v>
                </c:pt>
                <c:pt idx="7530">
                  <c:v>0.82754508553682482</c:v>
                </c:pt>
                <c:pt idx="7531">
                  <c:v>0.82756928651780193</c:v>
                </c:pt>
                <c:pt idx="7532">
                  <c:v>0.82756305943256336</c:v>
                </c:pt>
                <c:pt idx="7533">
                  <c:v>0.82753328344617227</c:v>
                </c:pt>
                <c:pt idx="7534">
                  <c:v>0.82753166082034213</c:v>
                </c:pt>
                <c:pt idx="7535">
                  <c:v>0.82755685377544363</c:v>
                </c:pt>
                <c:pt idx="7536">
                  <c:v>0.82750889763800084</c:v>
                </c:pt>
                <c:pt idx="7537">
                  <c:v>0.82756373515720894</c:v>
                </c:pt>
                <c:pt idx="7538">
                  <c:v>0.8275671204305427</c:v>
                </c:pt>
                <c:pt idx="7539">
                  <c:v>0.82754034696694811</c:v>
                </c:pt>
                <c:pt idx="7540">
                  <c:v>0.82753913443097937</c:v>
                </c:pt>
                <c:pt idx="7541">
                  <c:v>0.82751308942139556</c:v>
                </c:pt>
                <c:pt idx="7542">
                  <c:v>0.82756152399701</c:v>
                </c:pt>
                <c:pt idx="7543">
                  <c:v>0.82754813424091189</c:v>
                </c:pt>
                <c:pt idx="7544">
                  <c:v>0.82752391062143338</c:v>
                </c:pt>
                <c:pt idx="7545">
                  <c:v>0.82759627990637175</c:v>
                </c:pt>
                <c:pt idx="7546">
                  <c:v>0.8275840108305077</c:v>
                </c:pt>
                <c:pt idx="7547">
                  <c:v>0.82753671046739297</c:v>
                </c:pt>
                <c:pt idx="7548">
                  <c:v>0.82758579638393148</c:v>
                </c:pt>
                <c:pt idx="7549">
                  <c:v>0.82758236086535342</c:v>
                </c:pt>
                <c:pt idx="7550">
                  <c:v>0.82753575876335406</c:v>
                </c:pt>
                <c:pt idx="7551">
                  <c:v>0.8275327207733264</c:v>
                </c:pt>
                <c:pt idx="7552">
                  <c:v>0.82756596626772549</c:v>
                </c:pt>
                <c:pt idx="7553">
                  <c:v>0.82753875980834923</c:v>
                </c:pt>
                <c:pt idx="7554">
                  <c:v>0.82753882852610983</c:v>
                </c:pt>
                <c:pt idx="7555">
                  <c:v>0.82755912589494629</c:v>
                </c:pt>
                <c:pt idx="7556">
                  <c:v>0.82758345296051594</c:v>
                </c:pt>
                <c:pt idx="7557">
                  <c:v>0.82756200132683067</c:v>
                </c:pt>
                <c:pt idx="7558">
                  <c:v>0.82756703619586847</c:v>
                </c:pt>
                <c:pt idx="7559">
                  <c:v>0.82756256621637858</c:v>
                </c:pt>
                <c:pt idx="7560">
                  <c:v>0.8275647692486704</c:v>
                </c:pt>
                <c:pt idx="7561">
                  <c:v>0.82755941332729965</c:v>
                </c:pt>
                <c:pt idx="7562">
                  <c:v>0.82756314255888663</c:v>
                </c:pt>
                <c:pt idx="7563">
                  <c:v>0.82756487860596684</c:v>
                </c:pt>
                <c:pt idx="7564">
                  <c:v>0.82753576282730767</c:v>
                </c:pt>
                <c:pt idx="7565">
                  <c:v>0.82755595379445035</c:v>
                </c:pt>
                <c:pt idx="7566">
                  <c:v>0.82753459019197406</c:v>
                </c:pt>
                <c:pt idx="7567">
                  <c:v>0.82753600888122458</c:v>
                </c:pt>
                <c:pt idx="7568">
                  <c:v>0.82753808260590234</c:v>
                </c:pt>
                <c:pt idx="7569">
                  <c:v>0.82756026971315444</c:v>
                </c:pt>
                <c:pt idx="7570">
                  <c:v>0.8275570473674142</c:v>
                </c:pt>
                <c:pt idx="7571">
                  <c:v>0.82750704816967069</c:v>
                </c:pt>
                <c:pt idx="7572">
                  <c:v>0.82757447310090104</c:v>
                </c:pt>
                <c:pt idx="7573">
                  <c:v>0.82750655938688988</c:v>
                </c:pt>
                <c:pt idx="7574">
                  <c:v>0.8275622337110855</c:v>
                </c:pt>
                <c:pt idx="7575">
                  <c:v>0.82758419001391559</c:v>
                </c:pt>
                <c:pt idx="7576">
                  <c:v>0.8274947263924326</c:v>
                </c:pt>
                <c:pt idx="7577">
                  <c:v>0.82752025047705735</c:v>
                </c:pt>
                <c:pt idx="7578">
                  <c:v>0.82753814393465641</c:v>
                </c:pt>
                <c:pt idx="7579">
                  <c:v>0.82757822967181216</c:v>
                </c:pt>
                <c:pt idx="7580">
                  <c:v>0.82753400424375767</c:v>
                </c:pt>
                <c:pt idx="7581">
                  <c:v>0.82758252785690056</c:v>
                </c:pt>
                <c:pt idx="7582">
                  <c:v>0.82753737658633009</c:v>
                </c:pt>
                <c:pt idx="7583">
                  <c:v>0.82755726312640443</c:v>
                </c:pt>
                <c:pt idx="7584">
                  <c:v>0.82753459721153033</c:v>
                </c:pt>
                <c:pt idx="7585">
                  <c:v>0.82753508525541042</c:v>
                </c:pt>
                <c:pt idx="7586">
                  <c:v>0.82753226856612783</c:v>
                </c:pt>
                <c:pt idx="7587">
                  <c:v>0.82751510440347154</c:v>
                </c:pt>
                <c:pt idx="7588">
                  <c:v>0.82752190413671489</c:v>
                </c:pt>
                <c:pt idx="7589">
                  <c:v>0.82756828530741944</c:v>
                </c:pt>
                <c:pt idx="7590">
                  <c:v>0.82751620758214395</c:v>
                </c:pt>
                <c:pt idx="7591">
                  <c:v>0.8275401160604946</c:v>
                </c:pt>
                <c:pt idx="7592">
                  <c:v>0.82751729081049863</c:v>
                </c:pt>
                <c:pt idx="7593">
                  <c:v>0.82756601207956582</c:v>
                </c:pt>
                <c:pt idx="7594">
                  <c:v>0.82751855543896335</c:v>
                </c:pt>
                <c:pt idx="7595">
                  <c:v>0.82754670335980074</c:v>
                </c:pt>
                <c:pt idx="7596">
                  <c:v>0.82755235705813401</c:v>
                </c:pt>
                <c:pt idx="7597">
                  <c:v>0.82754148278727169</c:v>
                </c:pt>
                <c:pt idx="7598">
                  <c:v>0.82759256410501902</c:v>
                </c:pt>
                <c:pt idx="7599">
                  <c:v>0.82758485478507393</c:v>
                </c:pt>
                <c:pt idx="7600">
                  <c:v>0.82755462031082883</c:v>
                </c:pt>
                <c:pt idx="7601">
                  <c:v>0.82754876895657137</c:v>
                </c:pt>
                <c:pt idx="7602">
                  <c:v>0.82757899788906164</c:v>
                </c:pt>
                <c:pt idx="7603">
                  <c:v>0.82753210650745734</c:v>
                </c:pt>
                <c:pt idx="7604">
                  <c:v>0.82762889374274551</c:v>
                </c:pt>
                <c:pt idx="7605">
                  <c:v>0.82755598506033168</c:v>
                </c:pt>
                <c:pt idx="7606">
                  <c:v>0.82755249301585376</c:v>
                </c:pt>
                <c:pt idx="7607">
                  <c:v>0.82754655890472339</c:v>
                </c:pt>
                <c:pt idx="7608">
                  <c:v>0.82755280039852475</c:v>
                </c:pt>
                <c:pt idx="7609">
                  <c:v>0.82752922922832128</c:v>
                </c:pt>
                <c:pt idx="7610">
                  <c:v>0.82753991705679164</c:v>
                </c:pt>
                <c:pt idx="7611">
                  <c:v>0.8275411746657001</c:v>
                </c:pt>
                <c:pt idx="7612">
                  <c:v>0.82753726772850655</c:v>
                </c:pt>
                <c:pt idx="7613">
                  <c:v>0.82750608477324394</c:v>
                </c:pt>
                <c:pt idx="7614">
                  <c:v>0.82755126607132234</c:v>
                </c:pt>
                <c:pt idx="7615">
                  <c:v>0.82755178588793055</c:v>
                </c:pt>
                <c:pt idx="7616">
                  <c:v>0.8275287829323279</c:v>
                </c:pt>
                <c:pt idx="7617">
                  <c:v>0.82750563589109838</c:v>
                </c:pt>
                <c:pt idx="7618">
                  <c:v>0.82753588893989127</c:v>
                </c:pt>
                <c:pt idx="7619">
                  <c:v>0.82751262034950446</c:v>
                </c:pt>
                <c:pt idx="7620">
                  <c:v>0.82753485632623103</c:v>
                </c:pt>
                <c:pt idx="7621">
                  <c:v>0.82755810829135312</c:v>
                </c:pt>
                <c:pt idx="7622">
                  <c:v>0.82753579473005823</c:v>
                </c:pt>
                <c:pt idx="7623">
                  <c:v>0.82755555391180169</c:v>
                </c:pt>
                <c:pt idx="7624">
                  <c:v>0.82748454853543418</c:v>
                </c:pt>
                <c:pt idx="7625">
                  <c:v>0.82753290488961107</c:v>
                </c:pt>
                <c:pt idx="7626">
                  <c:v>0.82751409150070121</c:v>
                </c:pt>
                <c:pt idx="7627">
                  <c:v>0.82756753666366345</c:v>
                </c:pt>
                <c:pt idx="7628">
                  <c:v>0.82752334142850414</c:v>
                </c:pt>
                <c:pt idx="7629">
                  <c:v>0.82757177315054753</c:v>
                </c:pt>
                <c:pt idx="7630">
                  <c:v>0.82755123221191496</c:v>
                </c:pt>
                <c:pt idx="7631">
                  <c:v>0.82750629844555468</c:v>
                </c:pt>
                <c:pt idx="7632">
                  <c:v>0.82754270419004827</c:v>
                </c:pt>
                <c:pt idx="7633">
                  <c:v>0.82753920217041155</c:v>
                </c:pt>
                <c:pt idx="7634">
                  <c:v>0.82755945124328689</c:v>
                </c:pt>
                <c:pt idx="7635">
                  <c:v>0.82753170491495343</c:v>
                </c:pt>
                <c:pt idx="7636">
                  <c:v>0.82753549621419509</c:v>
                </c:pt>
                <c:pt idx="7637">
                  <c:v>0.82752824833770677</c:v>
                </c:pt>
                <c:pt idx="7638">
                  <c:v>0.82751335518620217</c:v>
                </c:pt>
                <c:pt idx="7639">
                  <c:v>0.82755638332778281</c:v>
                </c:pt>
                <c:pt idx="7640">
                  <c:v>0.82750551397249084</c:v>
                </c:pt>
                <c:pt idx="7641">
                  <c:v>0.82750641764798738</c:v>
                </c:pt>
                <c:pt idx="7642">
                  <c:v>0.82758043431192774</c:v>
                </c:pt>
                <c:pt idx="7643">
                  <c:v>0.82755681632356437</c:v>
                </c:pt>
                <c:pt idx="7644">
                  <c:v>0.82752944794291405</c:v>
                </c:pt>
                <c:pt idx="7645">
                  <c:v>0.82753158779920022</c:v>
                </c:pt>
                <c:pt idx="7646">
                  <c:v>0.82757392976949451</c:v>
                </c:pt>
                <c:pt idx="7647">
                  <c:v>0.82750533441963259</c:v>
                </c:pt>
                <c:pt idx="7648">
                  <c:v>0.82752715513419317</c:v>
                </c:pt>
                <c:pt idx="7649">
                  <c:v>0.82747863954692591</c:v>
                </c:pt>
                <c:pt idx="7650">
                  <c:v>0.82749007994570956</c:v>
                </c:pt>
                <c:pt idx="7651">
                  <c:v>0.82754314124978345</c:v>
                </c:pt>
                <c:pt idx="7652">
                  <c:v>0.82757303630121082</c:v>
                </c:pt>
                <c:pt idx="7653">
                  <c:v>0.82752750661147534</c:v>
                </c:pt>
                <c:pt idx="7654">
                  <c:v>0.82759344339679408</c:v>
                </c:pt>
                <c:pt idx="7655">
                  <c:v>0.82749270525972363</c:v>
                </c:pt>
                <c:pt idx="7656">
                  <c:v>0.82754863202052309</c:v>
                </c:pt>
                <c:pt idx="7657">
                  <c:v>0.82752982528171903</c:v>
                </c:pt>
                <c:pt idx="7658">
                  <c:v>0.82757014165790943</c:v>
                </c:pt>
                <c:pt idx="7659">
                  <c:v>0.82754826515634972</c:v>
                </c:pt>
                <c:pt idx="7660">
                  <c:v>0.82752092078997064</c:v>
                </c:pt>
                <c:pt idx="7661">
                  <c:v>0.82754374382326457</c:v>
                </c:pt>
                <c:pt idx="7662">
                  <c:v>0.82753969058374199</c:v>
                </c:pt>
                <c:pt idx="7663">
                  <c:v>0.8275139300509089</c:v>
                </c:pt>
                <c:pt idx="7664">
                  <c:v>0.82751488803560325</c:v>
                </c:pt>
                <c:pt idx="7665">
                  <c:v>0.82754125077246721</c:v>
                </c:pt>
                <c:pt idx="7666">
                  <c:v>0.82751391120894224</c:v>
                </c:pt>
                <c:pt idx="7667">
                  <c:v>0.82748651105556392</c:v>
                </c:pt>
                <c:pt idx="7668">
                  <c:v>0.82753016135149293</c:v>
                </c:pt>
                <c:pt idx="7669">
                  <c:v>0.8275517829323279</c:v>
                </c:pt>
                <c:pt idx="7670">
                  <c:v>0.82748630379393129</c:v>
                </c:pt>
                <c:pt idx="7671">
                  <c:v>0.82751642975181217</c:v>
                </c:pt>
                <c:pt idx="7672">
                  <c:v>0.82754688969278745</c:v>
                </c:pt>
                <c:pt idx="7673">
                  <c:v>0.82759196633439214</c:v>
                </c:pt>
                <c:pt idx="7674">
                  <c:v>0.82756215598912086</c:v>
                </c:pt>
                <c:pt idx="7675">
                  <c:v>0.82753581394147513</c:v>
                </c:pt>
                <c:pt idx="7676">
                  <c:v>0.82754176541677082</c:v>
                </c:pt>
                <c:pt idx="7677">
                  <c:v>0.82756670761713269</c:v>
                </c:pt>
                <c:pt idx="7678">
                  <c:v>0.82752436074195257</c:v>
                </c:pt>
                <c:pt idx="7679">
                  <c:v>0.82754712577154543</c:v>
                </c:pt>
                <c:pt idx="7680">
                  <c:v>0.82751670092835117</c:v>
                </c:pt>
                <c:pt idx="7681">
                  <c:v>0.82751743798175081</c:v>
                </c:pt>
                <c:pt idx="7682">
                  <c:v>0.82756503215990596</c:v>
                </c:pt>
                <c:pt idx="7683">
                  <c:v>0.82754634364520607</c:v>
                </c:pt>
                <c:pt idx="7684">
                  <c:v>0.82754559994170063</c:v>
                </c:pt>
                <c:pt idx="7685">
                  <c:v>0.82754871256069407</c:v>
                </c:pt>
                <c:pt idx="7686">
                  <c:v>0.82752844797090508</c:v>
                </c:pt>
                <c:pt idx="7687">
                  <c:v>0.82752590984716801</c:v>
                </c:pt>
                <c:pt idx="7688">
                  <c:v>0.8275351350217991</c:v>
                </c:pt>
                <c:pt idx="7689">
                  <c:v>0.82752960398097408</c:v>
                </c:pt>
                <c:pt idx="7690">
                  <c:v>0.82756830622869171</c:v>
                </c:pt>
                <c:pt idx="7691">
                  <c:v>0.82752362923030787</c:v>
                </c:pt>
                <c:pt idx="7692">
                  <c:v>0.82754157773600534</c:v>
                </c:pt>
                <c:pt idx="7693">
                  <c:v>0.82749317630888874</c:v>
                </c:pt>
                <c:pt idx="7694">
                  <c:v>0.82751814991252826</c:v>
                </c:pt>
                <c:pt idx="7695">
                  <c:v>0.82752962282294062</c:v>
                </c:pt>
                <c:pt idx="7696">
                  <c:v>0.82752828652111277</c:v>
                </c:pt>
                <c:pt idx="7697">
                  <c:v>0.82753213693240657</c:v>
                </c:pt>
                <c:pt idx="7698">
                  <c:v>0.8275567429329721</c:v>
                </c:pt>
                <c:pt idx="7699">
                  <c:v>0.82752998118975651</c:v>
                </c:pt>
                <c:pt idx="7700">
                  <c:v>0.82754935835986332</c:v>
                </c:pt>
                <c:pt idx="7701">
                  <c:v>0.82751891910810627</c:v>
                </c:pt>
                <c:pt idx="7702">
                  <c:v>0.82751295507149958</c:v>
                </c:pt>
                <c:pt idx="7703">
                  <c:v>0.82749160097270025</c:v>
                </c:pt>
                <c:pt idx="7704">
                  <c:v>0.82752031119693326</c:v>
                </c:pt>
                <c:pt idx="7705">
                  <c:v>0.8275448200320632</c:v>
                </c:pt>
                <c:pt idx="7706">
                  <c:v>0.8275715858392324</c:v>
                </c:pt>
                <c:pt idx="7707">
                  <c:v>0.82753244431507755</c:v>
                </c:pt>
                <c:pt idx="7708">
                  <c:v>0.82755342379124663</c:v>
                </c:pt>
                <c:pt idx="7709">
                  <c:v>0.82754697946921651</c:v>
                </c:pt>
                <c:pt idx="7710">
                  <c:v>0.82749322581523244</c:v>
                </c:pt>
                <c:pt idx="7711">
                  <c:v>0.82756511306952718</c:v>
                </c:pt>
                <c:pt idx="7712">
                  <c:v>0.82757357569868628</c:v>
                </c:pt>
                <c:pt idx="7713">
                  <c:v>0.82754497963460383</c:v>
                </c:pt>
                <c:pt idx="7714">
                  <c:v>0.8275453272873603</c:v>
                </c:pt>
                <c:pt idx="7715">
                  <c:v>0.82749810514568312</c:v>
                </c:pt>
                <c:pt idx="7716">
                  <c:v>0.8275199834944944</c:v>
                </c:pt>
                <c:pt idx="7717">
                  <c:v>0.82753985388078599</c:v>
                </c:pt>
                <c:pt idx="7718">
                  <c:v>0.82755878327709809</c:v>
                </c:pt>
                <c:pt idx="7719">
                  <c:v>0.82751244892455345</c:v>
                </c:pt>
                <c:pt idx="7720">
                  <c:v>0.82754473764464054</c:v>
                </c:pt>
                <c:pt idx="7721">
                  <c:v>0.8275917180637733</c:v>
                </c:pt>
                <c:pt idx="7722">
                  <c:v>0.82757333814212686</c:v>
                </c:pt>
                <c:pt idx="7723">
                  <c:v>0.8275494832340734</c:v>
                </c:pt>
                <c:pt idx="7724">
                  <c:v>0.82754849458500201</c:v>
                </c:pt>
                <c:pt idx="7725">
                  <c:v>0.82749882963777166</c:v>
                </c:pt>
                <c:pt idx="7726">
                  <c:v>0.8275235025088461</c:v>
                </c:pt>
                <c:pt idx="7727">
                  <c:v>0.82750426055755855</c:v>
                </c:pt>
                <c:pt idx="7728">
                  <c:v>0.82756708260921319</c:v>
                </c:pt>
                <c:pt idx="7729">
                  <c:v>0.82757728276325371</c:v>
                </c:pt>
                <c:pt idx="7730">
                  <c:v>0.82755569443294796</c:v>
                </c:pt>
                <c:pt idx="7731">
                  <c:v>0.82750638231077867</c:v>
                </c:pt>
                <c:pt idx="7732">
                  <c:v>0.82753595557097237</c:v>
                </c:pt>
                <c:pt idx="7733">
                  <c:v>0.82753572281726717</c:v>
                </c:pt>
                <c:pt idx="7734">
                  <c:v>0.82755326381925565</c:v>
                </c:pt>
                <c:pt idx="7735">
                  <c:v>0.82755708467452338</c:v>
                </c:pt>
                <c:pt idx="7736">
                  <c:v>0.82757985746257312</c:v>
                </c:pt>
                <c:pt idx="7737">
                  <c:v>0.82757709545193858</c:v>
                </c:pt>
                <c:pt idx="7738">
                  <c:v>0.82750541656762744</c:v>
                </c:pt>
                <c:pt idx="7739">
                  <c:v>0.82754450230478316</c:v>
                </c:pt>
                <c:pt idx="7740">
                  <c:v>0.82756905362670052</c:v>
                </c:pt>
                <c:pt idx="7741">
                  <c:v>0.82753185430290743</c:v>
                </c:pt>
                <c:pt idx="7742">
                  <c:v>0.82755466440544012</c:v>
                </c:pt>
                <c:pt idx="7743">
                  <c:v>0.82752949314587632</c:v>
                </c:pt>
                <c:pt idx="7744">
                  <c:v>0.82752455174777095</c:v>
                </c:pt>
                <c:pt idx="7745">
                  <c:v>0.82755320766280616</c:v>
                </c:pt>
                <c:pt idx="7746">
                  <c:v>0.82753224998420627</c:v>
                </c:pt>
                <c:pt idx="7747">
                  <c:v>0.82755832381091554</c:v>
                </c:pt>
                <c:pt idx="7748">
                  <c:v>0.82753482653077726</c:v>
                </c:pt>
                <c:pt idx="7749">
                  <c:v>0.82755517129128686</c:v>
                </c:pt>
                <c:pt idx="7750">
                  <c:v>0.82752535271607697</c:v>
                </c:pt>
                <c:pt idx="7751">
                  <c:v>0.82752139922814227</c:v>
                </c:pt>
                <c:pt idx="7752">
                  <c:v>0.82755231026796516</c:v>
                </c:pt>
                <c:pt idx="7753">
                  <c:v>0.82757705333460152</c:v>
                </c:pt>
                <c:pt idx="7754">
                  <c:v>0.82754678181329233</c:v>
                </c:pt>
                <c:pt idx="7755">
                  <c:v>0.82754719375040542</c:v>
                </c:pt>
                <c:pt idx="7756">
                  <c:v>0.82757809185946685</c:v>
                </c:pt>
                <c:pt idx="7757">
                  <c:v>0.82750535671667469</c:v>
                </c:pt>
                <c:pt idx="7758">
                  <c:v>0.82753507036799212</c:v>
                </c:pt>
                <c:pt idx="7759">
                  <c:v>0.82755662175326528</c:v>
                </c:pt>
                <c:pt idx="7760">
                  <c:v>0.82753356448846482</c:v>
                </c:pt>
                <c:pt idx="7761">
                  <c:v>0.82751278820997487</c:v>
                </c:pt>
                <c:pt idx="7762">
                  <c:v>0.8275331536597027</c:v>
                </c:pt>
                <c:pt idx="7763">
                  <c:v>0.82753147820247597</c:v>
                </c:pt>
                <c:pt idx="7764">
                  <c:v>0.8275794189250365</c:v>
                </c:pt>
                <c:pt idx="7765">
                  <c:v>0.82753370229343637</c:v>
                </c:pt>
                <c:pt idx="7766">
                  <c:v>0.82757791821781379</c:v>
                </c:pt>
                <c:pt idx="7767">
                  <c:v>0.82753666122109437</c:v>
                </c:pt>
                <c:pt idx="7768">
                  <c:v>0.82757543551162549</c:v>
                </c:pt>
                <c:pt idx="7769">
                  <c:v>0.82755196778751328</c:v>
                </c:pt>
                <c:pt idx="7770">
                  <c:v>0.82755900951071992</c:v>
                </c:pt>
                <c:pt idx="7771">
                  <c:v>0.82753121072044022</c:v>
                </c:pt>
                <c:pt idx="7772">
                  <c:v>0.82755233612948798</c:v>
                </c:pt>
                <c:pt idx="7773">
                  <c:v>0.82753287435525658</c:v>
                </c:pt>
                <c:pt idx="7774">
                  <c:v>0.82758320874647695</c:v>
                </c:pt>
                <c:pt idx="7775">
                  <c:v>0.82756071378507212</c:v>
                </c:pt>
                <c:pt idx="7776">
                  <c:v>0.82758166703026803</c:v>
                </c:pt>
                <c:pt idx="7777">
                  <c:v>0.82752927258403197</c:v>
                </c:pt>
                <c:pt idx="7778">
                  <c:v>0.82755098209404443</c:v>
                </c:pt>
                <c:pt idx="7779">
                  <c:v>0.82752174429474645</c:v>
                </c:pt>
                <c:pt idx="7780">
                  <c:v>0.82752213923714457</c:v>
                </c:pt>
                <c:pt idx="7781">
                  <c:v>0.82752579901207024</c:v>
                </c:pt>
                <c:pt idx="7782">
                  <c:v>0.8275231592894936</c:v>
                </c:pt>
                <c:pt idx="7783">
                  <c:v>0.82752400459183872</c:v>
                </c:pt>
                <c:pt idx="7784">
                  <c:v>0.82755726755243453</c:v>
                </c:pt>
                <c:pt idx="7785">
                  <c:v>0.82753767018993363</c:v>
                </c:pt>
                <c:pt idx="7786">
                  <c:v>0.82753689471370018</c:v>
                </c:pt>
                <c:pt idx="7787">
                  <c:v>0.82751499604512091</c:v>
                </c:pt>
                <c:pt idx="7788">
                  <c:v>0.82754338965042484</c:v>
                </c:pt>
                <c:pt idx="7789">
                  <c:v>0.82751738491092641</c:v>
                </c:pt>
                <c:pt idx="7790">
                  <c:v>0.82751456046318694</c:v>
                </c:pt>
                <c:pt idx="7791">
                  <c:v>0.82751998066891441</c:v>
                </c:pt>
                <c:pt idx="7792">
                  <c:v>0.8275870495520623</c:v>
                </c:pt>
                <c:pt idx="7793">
                  <c:v>0.82751452610430665</c:v>
                </c:pt>
                <c:pt idx="7794">
                  <c:v>0.82753470461216971</c:v>
                </c:pt>
                <c:pt idx="7795">
                  <c:v>0.82755524555080229</c:v>
                </c:pt>
                <c:pt idx="7796">
                  <c:v>0.82755320359885254</c:v>
                </c:pt>
                <c:pt idx="7797">
                  <c:v>0.82753020027379964</c:v>
                </c:pt>
                <c:pt idx="7798">
                  <c:v>0.82755354312370177</c:v>
                </c:pt>
                <c:pt idx="7799">
                  <c:v>0.82751224918194977</c:v>
                </c:pt>
                <c:pt idx="7800">
                  <c:v>0.82758586509431831</c:v>
                </c:pt>
                <c:pt idx="7801">
                  <c:v>0.82756222963975812</c:v>
                </c:pt>
                <c:pt idx="7802">
                  <c:v>0.82755708615232459</c:v>
                </c:pt>
                <c:pt idx="7803">
                  <c:v>0.8275376118167822</c:v>
                </c:pt>
                <c:pt idx="7804">
                  <c:v>0.82758680460649636</c:v>
                </c:pt>
                <c:pt idx="7805">
                  <c:v>0.82754348570750946</c:v>
                </c:pt>
                <c:pt idx="7806">
                  <c:v>0.82756425644424458</c:v>
                </c:pt>
                <c:pt idx="7807">
                  <c:v>0.82755939004455537</c:v>
                </c:pt>
                <c:pt idx="7808">
                  <c:v>0.82755869030563856</c:v>
                </c:pt>
                <c:pt idx="7809">
                  <c:v>0.82753610002604971</c:v>
                </c:pt>
                <c:pt idx="7810">
                  <c:v>0.82757962544776853</c:v>
                </c:pt>
                <c:pt idx="7811">
                  <c:v>0.82753155948154766</c:v>
                </c:pt>
                <c:pt idx="7812">
                  <c:v>0.82756401297647997</c:v>
                </c:pt>
                <c:pt idx="7813">
                  <c:v>0.82757209285510169</c:v>
                </c:pt>
                <c:pt idx="7814">
                  <c:v>0.82750695102485239</c:v>
                </c:pt>
                <c:pt idx="7815">
                  <c:v>0.82755038112838719</c:v>
                </c:pt>
                <c:pt idx="7816">
                  <c:v>0.82754843560297242</c:v>
                </c:pt>
                <c:pt idx="7817">
                  <c:v>0.82752020714196395</c:v>
                </c:pt>
                <c:pt idx="7818">
                  <c:v>0.82756166807526321</c:v>
                </c:pt>
                <c:pt idx="7819">
                  <c:v>0.8275427471763086</c:v>
                </c:pt>
                <c:pt idx="7820">
                  <c:v>0.82758973767263155</c:v>
                </c:pt>
                <c:pt idx="7821">
                  <c:v>0.82759227431856741</c:v>
                </c:pt>
                <c:pt idx="7822">
                  <c:v>0.82752188851039599</c:v>
                </c:pt>
                <c:pt idx="7823">
                  <c:v>0.82755921344729966</c:v>
                </c:pt>
                <c:pt idx="7824">
                  <c:v>0.82758144166556935</c:v>
                </c:pt>
                <c:pt idx="7825">
                  <c:v>0.82754015437392325</c:v>
                </c:pt>
                <c:pt idx="7826">
                  <c:v>0.8275639073136869</c:v>
                </c:pt>
                <c:pt idx="7827">
                  <c:v>0.82755945876231585</c:v>
                </c:pt>
                <c:pt idx="7828">
                  <c:v>0.8275372242633906</c:v>
                </c:pt>
                <c:pt idx="7829">
                  <c:v>0.82758750138981052</c:v>
                </c:pt>
                <c:pt idx="7830">
                  <c:v>0.82756247791037696</c:v>
                </c:pt>
                <c:pt idx="7831">
                  <c:v>0.82754215199183401</c:v>
                </c:pt>
                <c:pt idx="7832">
                  <c:v>0.82756255734219697</c:v>
                </c:pt>
                <c:pt idx="7833">
                  <c:v>0.82750911956824125</c:v>
                </c:pt>
                <c:pt idx="7834">
                  <c:v>0.82752957590274923</c:v>
                </c:pt>
                <c:pt idx="7835">
                  <c:v>0.82755515281877057</c:v>
                </c:pt>
                <c:pt idx="7836">
                  <c:v>0.82755270631871425</c:v>
                </c:pt>
                <c:pt idx="7837">
                  <c:v>0.82754750261087762</c:v>
                </c:pt>
                <c:pt idx="7838">
                  <c:v>0.82757523046669479</c:v>
                </c:pt>
                <c:pt idx="7839">
                  <c:v>0.8275860032687401</c:v>
                </c:pt>
                <c:pt idx="7840">
                  <c:v>0.82756253554462778</c:v>
                </c:pt>
                <c:pt idx="7841">
                  <c:v>0.8275589829102965</c:v>
                </c:pt>
                <c:pt idx="7842">
                  <c:v>0.82758273806676208</c:v>
                </c:pt>
                <c:pt idx="7843">
                  <c:v>0.82755783539758498</c:v>
                </c:pt>
                <c:pt idx="7844">
                  <c:v>0.8275337263077075</c:v>
                </c:pt>
                <c:pt idx="7845">
                  <c:v>0.82755846900489349</c:v>
                </c:pt>
                <c:pt idx="7846">
                  <c:v>0.82758487385909463</c:v>
                </c:pt>
                <c:pt idx="7847">
                  <c:v>0.82755645439226777</c:v>
                </c:pt>
                <c:pt idx="7848">
                  <c:v>0.82757630445879138</c:v>
                </c:pt>
                <c:pt idx="7849">
                  <c:v>0.82755378991651929</c:v>
                </c:pt>
                <c:pt idx="7850">
                  <c:v>0.8275844471439685</c:v>
                </c:pt>
                <c:pt idx="7851">
                  <c:v>0.82753592933999931</c:v>
                </c:pt>
                <c:pt idx="7852">
                  <c:v>0.82755064478589713</c:v>
                </c:pt>
                <c:pt idx="7853">
                  <c:v>0.82754814545444422</c:v>
                </c:pt>
                <c:pt idx="7854">
                  <c:v>0.82754538898556462</c:v>
                </c:pt>
                <c:pt idx="7855">
                  <c:v>0.82757153374673642</c:v>
                </c:pt>
                <c:pt idx="7856">
                  <c:v>0.8275545783235142</c:v>
                </c:pt>
                <c:pt idx="7857">
                  <c:v>0.8275589577876743</c:v>
                </c:pt>
                <c:pt idx="7858">
                  <c:v>0.82755251457399526</c:v>
                </c:pt>
                <c:pt idx="7859">
                  <c:v>0.82752499989101591</c:v>
                </c:pt>
                <c:pt idx="7860">
                  <c:v>0.82754892721133333</c:v>
                </c:pt>
                <c:pt idx="7861">
                  <c:v>0.82753140579021212</c:v>
                </c:pt>
                <c:pt idx="7862">
                  <c:v>0.82755501649160046</c:v>
                </c:pt>
                <c:pt idx="7863">
                  <c:v>0.82753137808143773</c:v>
                </c:pt>
                <c:pt idx="7864">
                  <c:v>0.82754996943070191</c:v>
                </c:pt>
                <c:pt idx="7865">
                  <c:v>0.82755586290229644</c:v>
                </c:pt>
                <c:pt idx="7866">
                  <c:v>0.82757693067709337</c:v>
                </c:pt>
                <c:pt idx="7867">
                  <c:v>0.82753112242181237</c:v>
                </c:pt>
                <c:pt idx="7868">
                  <c:v>0.82755690586056574</c:v>
                </c:pt>
                <c:pt idx="7869">
                  <c:v>0.82755740387960475</c:v>
                </c:pt>
                <c:pt idx="7870">
                  <c:v>0.82755157875632035</c:v>
                </c:pt>
                <c:pt idx="7871">
                  <c:v>0.82753230835735769</c:v>
                </c:pt>
                <c:pt idx="7872">
                  <c:v>0.82760070531239471</c:v>
                </c:pt>
                <c:pt idx="7873">
                  <c:v>0.82760285366603836</c:v>
                </c:pt>
                <c:pt idx="7874">
                  <c:v>0.82755344484991522</c:v>
                </c:pt>
                <c:pt idx="7875">
                  <c:v>0.82755406700426359</c:v>
                </c:pt>
                <c:pt idx="7876">
                  <c:v>0.82755772714863962</c:v>
                </c:pt>
                <c:pt idx="7877">
                  <c:v>0.82753787745156637</c:v>
                </c:pt>
                <c:pt idx="7878">
                  <c:v>0.82758512508531601</c:v>
                </c:pt>
                <c:pt idx="7879">
                  <c:v>0.82758230950438427</c:v>
                </c:pt>
                <c:pt idx="7880">
                  <c:v>0.82758512212971336</c:v>
                </c:pt>
                <c:pt idx="7881">
                  <c:v>0.82758093108521935</c:v>
                </c:pt>
                <c:pt idx="7882">
                  <c:v>0.82760365648159595</c:v>
                </c:pt>
                <c:pt idx="7883">
                  <c:v>0.82755116423305497</c:v>
                </c:pt>
                <c:pt idx="7884">
                  <c:v>0.82759331261137881</c:v>
                </c:pt>
                <c:pt idx="7885">
                  <c:v>0.82759518794123166</c:v>
                </c:pt>
                <c:pt idx="7886">
                  <c:v>0.82759126068427014</c:v>
                </c:pt>
                <c:pt idx="7887">
                  <c:v>0.82756689455899746</c:v>
                </c:pt>
                <c:pt idx="7888">
                  <c:v>0.82754311612716136</c:v>
                </c:pt>
                <c:pt idx="7889">
                  <c:v>0.8275894965589653</c:v>
                </c:pt>
                <c:pt idx="7890">
                  <c:v>0.82754714202735979</c:v>
                </c:pt>
                <c:pt idx="7891">
                  <c:v>0.8275923701435981</c:v>
                </c:pt>
                <c:pt idx="7892">
                  <c:v>0.82756647597177846</c:v>
                </c:pt>
                <c:pt idx="7893">
                  <c:v>0.82754356316205535</c:v>
                </c:pt>
                <c:pt idx="7894">
                  <c:v>0.82754477089516987</c:v>
                </c:pt>
                <c:pt idx="7895">
                  <c:v>0.82761207427724304</c:v>
                </c:pt>
                <c:pt idx="7896">
                  <c:v>0.82756790906959166</c:v>
                </c:pt>
                <c:pt idx="7897">
                  <c:v>0.82754129030365209</c:v>
                </c:pt>
                <c:pt idx="7898">
                  <c:v>0.82756290375657993</c:v>
                </c:pt>
                <c:pt idx="7899">
                  <c:v>0.82757418233612101</c:v>
                </c:pt>
                <c:pt idx="7900">
                  <c:v>0.82757540743340074</c:v>
                </c:pt>
                <c:pt idx="7901">
                  <c:v>0.82757488835569326</c:v>
                </c:pt>
                <c:pt idx="7902">
                  <c:v>0.82756843258070312</c:v>
                </c:pt>
                <c:pt idx="7903">
                  <c:v>0.82756971161773041</c:v>
                </c:pt>
                <c:pt idx="7904">
                  <c:v>0.82754496855109405</c:v>
                </c:pt>
                <c:pt idx="7905">
                  <c:v>0.82756754368321961</c:v>
                </c:pt>
                <c:pt idx="7906">
                  <c:v>0.82757034153053566</c:v>
                </c:pt>
                <c:pt idx="7907">
                  <c:v>0.82761376672918485</c:v>
                </c:pt>
                <c:pt idx="7908">
                  <c:v>0.82754145249234501</c:v>
                </c:pt>
                <c:pt idx="7909">
                  <c:v>0.82759722102637368</c:v>
                </c:pt>
                <c:pt idx="7910">
                  <c:v>0.827548415153182</c:v>
                </c:pt>
                <c:pt idx="7911">
                  <c:v>0.82755023395713501</c:v>
                </c:pt>
                <c:pt idx="7912">
                  <c:v>0.82759655897139017</c:v>
                </c:pt>
                <c:pt idx="7913">
                  <c:v>0.82757504500263135</c:v>
                </c:pt>
                <c:pt idx="7914">
                  <c:v>0.82759557586407362</c:v>
                </c:pt>
                <c:pt idx="7915">
                  <c:v>0.82756456813029688</c:v>
                </c:pt>
                <c:pt idx="7916">
                  <c:v>0.82756780968745403</c:v>
                </c:pt>
                <c:pt idx="7917">
                  <c:v>0.82756936470387465</c:v>
                </c:pt>
                <c:pt idx="7918">
                  <c:v>0.82754355983700245</c:v>
                </c:pt>
                <c:pt idx="7919">
                  <c:v>0.82753856043519591</c:v>
                </c:pt>
                <c:pt idx="7920">
                  <c:v>0.8275661442053861</c:v>
                </c:pt>
                <c:pt idx="7921">
                  <c:v>0.82759347886402534</c:v>
                </c:pt>
                <c:pt idx="7922">
                  <c:v>0.82756711992369614</c:v>
                </c:pt>
                <c:pt idx="7923">
                  <c:v>0.82756247556365248</c:v>
                </c:pt>
                <c:pt idx="7924">
                  <c:v>0.82756422601929536</c:v>
                </c:pt>
                <c:pt idx="7925">
                  <c:v>0.82759641488576319</c:v>
                </c:pt>
                <c:pt idx="7926">
                  <c:v>0.82756500777618447</c:v>
                </c:pt>
                <c:pt idx="7927">
                  <c:v>0.82760781599278976</c:v>
                </c:pt>
                <c:pt idx="7928">
                  <c:v>0.82756416173493874</c:v>
                </c:pt>
                <c:pt idx="7929">
                  <c:v>0.82759249575670879</c:v>
                </c:pt>
                <c:pt idx="7930">
                  <c:v>0.82756913195016946</c:v>
                </c:pt>
                <c:pt idx="7931">
                  <c:v>0.82754216109806955</c:v>
                </c:pt>
                <c:pt idx="7932">
                  <c:v>0.82760982026080632</c:v>
                </c:pt>
                <c:pt idx="7933">
                  <c:v>0.82762826382994026</c:v>
                </c:pt>
                <c:pt idx="7934">
                  <c:v>0.8275626152158756</c:v>
                </c:pt>
                <c:pt idx="7935">
                  <c:v>0.8275654921255613</c:v>
                </c:pt>
                <c:pt idx="7936">
                  <c:v>0.82758592877717063</c:v>
                </c:pt>
                <c:pt idx="7937">
                  <c:v>0.8275605174769266</c:v>
                </c:pt>
                <c:pt idx="7938">
                  <c:v>0.82756152127346139</c:v>
                </c:pt>
                <c:pt idx="7939">
                  <c:v>0.82758684538342853</c:v>
                </c:pt>
                <c:pt idx="7940">
                  <c:v>0.82757129286512421</c:v>
                </c:pt>
                <c:pt idx="7941">
                  <c:v>0.82756485149869663</c:v>
                </c:pt>
                <c:pt idx="7942">
                  <c:v>0.82753861031098985</c:v>
                </c:pt>
                <c:pt idx="7943">
                  <c:v>0.82754892892856236</c:v>
                </c:pt>
                <c:pt idx="7944">
                  <c:v>0.82759800486994217</c:v>
                </c:pt>
                <c:pt idx="7945">
                  <c:v>0.82760454487960655</c:v>
                </c:pt>
                <c:pt idx="7946">
                  <c:v>0.82758961071911585</c:v>
                </c:pt>
                <c:pt idx="7947">
                  <c:v>0.82758621731787496</c:v>
                </c:pt>
                <c:pt idx="7948">
                  <c:v>0.82761112183430352</c:v>
                </c:pt>
                <c:pt idx="7949">
                  <c:v>0.8275827858632504</c:v>
                </c:pt>
                <c:pt idx="7950">
                  <c:v>0.82755860594094177</c:v>
                </c:pt>
                <c:pt idx="7951">
                  <c:v>0.82758091792240396</c:v>
                </c:pt>
                <c:pt idx="7952">
                  <c:v>0.8275626879975897</c:v>
                </c:pt>
                <c:pt idx="7953">
                  <c:v>0.82763245191883172</c:v>
                </c:pt>
                <c:pt idx="7954">
                  <c:v>0.82759025836553668</c:v>
                </c:pt>
                <c:pt idx="7955">
                  <c:v>0.82756074136382396</c:v>
                </c:pt>
                <c:pt idx="7956">
                  <c:v>0.82758190139917087</c:v>
                </c:pt>
                <c:pt idx="7957">
                  <c:v>0.82760308850642295</c:v>
                </c:pt>
                <c:pt idx="7958">
                  <c:v>0.82756023928083144</c:v>
                </c:pt>
                <c:pt idx="7959">
                  <c:v>0.82760779382577021</c:v>
                </c:pt>
                <c:pt idx="7960">
                  <c:v>0.82756248553881129</c:v>
                </c:pt>
                <c:pt idx="7961">
                  <c:v>0.82758891615250374</c:v>
                </c:pt>
                <c:pt idx="7962">
                  <c:v>0.82755777467770908</c:v>
                </c:pt>
                <c:pt idx="7963">
                  <c:v>0.8275569943986214</c:v>
                </c:pt>
                <c:pt idx="7964">
                  <c:v>0.82758487141033865</c:v>
                </c:pt>
                <c:pt idx="7965">
                  <c:v>0.82758519504882389</c:v>
                </c:pt>
                <c:pt idx="7966">
                  <c:v>0.82758789129730037</c:v>
                </c:pt>
                <c:pt idx="7967">
                  <c:v>0.8275874675377769</c:v>
                </c:pt>
                <c:pt idx="7968">
                  <c:v>0.82756295621852616</c:v>
                </c:pt>
                <c:pt idx="7969">
                  <c:v>0.82760129297784035</c:v>
                </c:pt>
                <c:pt idx="7970">
                  <c:v>0.82757964221042957</c:v>
                </c:pt>
                <c:pt idx="7971">
                  <c:v>0.82757576002640776</c:v>
                </c:pt>
                <c:pt idx="7972">
                  <c:v>0.82760093128597156</c:v>
                </c:pt>
                <c:pt idx="7973">
                  <c:v>0.82757619708614294</c:v>
                </c:pt>
                <c:pt idx="7974">
                  <c:v>0.82760117401483546</c:v>
                </c:pt>
                <c:pt idx="7975">
                  <c:v>0.82762261493446132</c:v>
                </c:pt>
                <c:pt idx="7976">
                  <c:v>0.82759699442330159</c:v>
                </c:pt>
                <c:pt idx="7977">
                  <c:v>0.82757117588676721</c:v>
                </c:pt>
                <c:pt idx="7978">
                  <c:v>0.82761730076097728</c:v>
                </c:pt>
                <c:pt idx="7979">
                  <c:v>0.8276148029073257</c:v>
                </c:pt>
                <c:pt idx="7980">
                  <c:v>0.82759185869432483</c:v>
                </c:pt>
                <c:pt idx="7981">
                  <c:v>0.82756853948924347</c:v>
                </c:pt>
                <c:pt idx="7982">
                  <c:v>0.82758823253937874</c:v>
                </c:pt>
                <c:pt idx="7983">
                  <c:v>0.82758799756897161</c:v>
                </c:pt>
                <c:pt idx="7984">
                  <c:v>0.82761134965513194</c:v>
                </c:pt>
                <c:pt idx="7985">
                  <c:v>0.82760757165610199</c:v>
                </c:pt>
                <c:pt idx="7986">
                  <c:v>0.82756299699545832</c:v>
                </c:pt>
                <c:pt idx="7987">
                  <c:v>0.82758496512069879</c:v>
                </c:pt>
                <c:pt idx="7988">
                  <c:v>0.82755767136901426</c:v>
                </c:pt>
                <c:pt idx="7989">
                  <c:v>0.82756225846425735</c:v>
                </c:pt>
                <c:pt idx="7990">
                  <c:v>0.8275633956323597</c:v>
                </c:pt>
                <c:pt idx="7991">
                  <c:v>0.82758277982202266</c:v>
                </c:pt>
                <c:pt idx="7992">
                  <c:v>0.82760975732422848</c:v>
                </c:pt>
                <c:pt idx="7993">
                  <c:v>0.82754489526990704</c:v>
                </c:pt>
                <c:pt idx="7994">
                  <c:v>0.82759349203421451</c:v>
                </c:pt>
                <c:pt idx="7995">
                  <c:v>0.82758692801027889</c:v>
                </c:pt>
                <c:pt idx="7996">
                  <c:v>0.82752568398299653</c:v>
                </c:pt>
                <c:pt idx="7997">
                  <c:v>0.82759330583125035</c:v>
                </c:pt>
                <c:pt idx="7998">
                  <c:v>0.82758844903726958</c:v>
                </c:pt>
                <c:pt idx="7999">
                  <c:v>0.82754108438979812</c:v>
                </c:pt>
                <c:pt idx="8000">
                  <c:v>0.82758175607517037</c:v>
                </c:pt>
                <c:pt idx="8001">
                  <c:v>0.8275652890652786</c:v>
                </c:pt>
                <c:pt idx="8002">
                  <c:v>0.82760795736224191</c:v>
                </c:pt>
                <c:pt idx="8003">
                  <c:v>0.8275689477318533</c:v>
                </c:pt>
                <c:pt idx="8004">
                  <c:v>0.82756852138617754</c:v>
                </c:pt>
                <c:pt idx="8005">
                  <c:v>0.82756981852627087</c:v>
                </c:pt>
                <c:pt idx="8006">
                  <c:v>0.82762092396032083</c:v>
                </c:pt>
                <c:pt idx="8007">
                  <c:v>0.82754816231913664</c:v>
                </c:pt>
                <c:pt idx="8008">
                  <c:v>0.82762429888904554</c:v>
                </c:pt>
                <c:pt idx="8009">
                  <c:v>0.82757113007492689</c:v>
                </c:pt>
                <c:pt idx="8010">
                  <c:v>0.82759309302786277</c:v>
                </c:pt>
                <c:pt idx="8011">
                  <c:v>0.82759072891522911</c:v>
                </c:pt>
                <c:pt idx="8012">
                  <c:v>0.82756381237232701</c:v>
                </c:pt>
                <c:pt idx="8013">
                  <c:v>0.82756455718418342</c:v>
                </c:pt>
                <c:pt idx="8014">
                  <c:v>0.82761286883487095</c:v>
                </c:pt>
                <c:pt idx="8015">
                  <c:v>0.8276051366090057</c:v>
                </c:pt>
                <c:pt idx="8016">
                  <c:v>0.82756124875651738</c:v>
                </c:pt>
                <c:pt idx="8017">
                  <c:v>0.82758850925767269</c:v>
                </c:pt>
                <c:pt idx="8018">
                  <c:v>0.82761690618802952</c:v>
                </c:pt>
                <c:pt idx="8019">
                  <c:v>0.827590110455384</c:v>
                </c:pt>
                <c:pt idx="8020">
                  <c:v>0.82756602353252595</c:v>
                </c:pt>
                <c:pt idx="8021">
                  <c:v>0.82756506517838124</c:v>
                </c:pt>
                <c:pt idx="8022">
                  <c:v>0.82759719577372903</c:v>
                </c:pt>
                <c:pt idx="8023">
                  <c:v>0.82759818183664813</c:v>
                </c:pt>
                <c:pt idx="8024">
                  <c:v>0.82756707646595395</c:v>
                </c:pt>
                <c:pt idx="8025">
                  <c:v>0.82756504707531531</c:v>
                </c:pt>
                <c:pt idx="8026">
                  <c:v>0.82754307979100694</c:v>
                </c:pt>
                <c:pt idx="8027">
                  <c:v>0.82756897839623034</c:v>
                </c:pt>
                <c:pt idx="8028">
                  <c:v>0.82756618091836465</c:v>
                </c:pt>
                <c:pt idx="8029">
                  <c:v>0.82756820550614918</c:v>
                </c:pt>
                <c:pt idx="8030">
                  <c:v>0.8275840961735329</c:v>
                </c:pt>
                <c:pt idx="8031">
                  <c:v>0.82760686600597999</c:v>
                </c:pt>
                <c:pt idx="8032">
                  <c:v>0.82755854401068341</c:v>
                </c:pt>
                <c:pt idx="8033">
                  <c:v>0.8276006876881844</c:v>
                </c:pt>
                <c:pt idx="8034">
                  <c:v>0.82760386643878614</c:v>
                </c:pt>
                <c:pt idx="8035">
                  <c:v>0.82757868926801725</c:v>
                </c:pt>
                <c:pt idx="8036">
                  <c:v>0.82757887694878263</c:v>
                </c:pt>
                <c:pt idx="8037">
                  <c:v>0.82757971744827341</c:v>
                </c:pt>
                <c:pt idx="8038">
                  <c:v>0.82757493158875517</c:v>
                </c:pt>
                <c:pt idx="8039">
                  <c:v>0.82757773386947509</c:v>
                </c:pt>
                <c:pt idx="8040">
                  <c:v>0.82757397138735878</c:v>
                </c:pt>
                <c:pt idx="8041">
                  <c:v>0.82760030235149473</c:v>
                </c:pt>
                <c:pt idx="8042">
                  <c:v>0.82755729120462918</c:v>
                </c:pt>
                <c:pt idx="8043">
                  <c:v>0.82760448970148548</c:v>
                </c:pt>
                <c:pt idx="8044">
                  <c:v>0.82760097068713379</c:v>
                </c:pt>
                <c:pt idx="8045">
                  <c:v>0.82755798798794333</c:v>
                </c:pt>
                <c:pt idx="8046">
                  <c:v>0.82760537305721416</c:v>
                </c:pt>
                <c:pt idx="8047">
                  <c:v>0.82757715789641739</c:v>
                </c:pt>
                <c:pt idx="8048">
                  <c:v>0.82757563206657259</c:v>
                </c:pt>
                <c:pt idx="8049">
                  <c:v>0.82763129023698534</c:v>
                </c:pt>
                <c:pt idx="8050">
                  <c:v>0.82760288961212525</c:v>
                </c:pt>
                <c:pt idx="8051">
                  <c:v>0.82758068540812657</c:v>
                </c:pt>
                <c:pt idx="8052">
                  <c:v>0.827605892504372</c:v>
                </c:pt>
                <c:pt idx="8053">
                  <c:v>0.82758639193785644</c:v>
                </c:pt>
                <c:pt idx="8054">
                  <c:v>0.82760563869199821</c:v>
                </c:pt>
                <c:pt idx="8055">
                  <c:v>0.82758124290866797</c:v>
                </c:pt>
                <c:pt idx="8056">
                  <c:v>0.82758313818883855</c:v>
                </c:pt>
                <c:pt idx="8057">
                  <c:v>0.82758587766300318</c:v>
                </c:pt>
                <c:pt idx="8058">
                  <c:v>0.82758407400651335</c:v>
                </c:pt>
                <c:pt idx="8059">
                  <c:v>0.82759795227797339</c:v>
                </c:pt>
                <c:pt idx="8060">
                  <c:v>0.82764833728388831</c:v>
                </c:pt>
                <c:pt idx="8061">
                  <c:v>0.82757711393182865</c:v>
                </c:pt>
                <c:pt idx="8062">
                  <c:v>0.82755169033769249</c:v>
                </c:pt>
                <c:pt idx="8063">
                  <c:v>0.8275531751585512</c:v>
                </c:pt>
                <c:pt idx="8064">
                  <c:v>0.82757734631608348</c:v>
                </c:pt>
                <c:pt idx="8065">
                  <c:v>0.82759968869450384</c:v>
                </c:pt>
                <c:pt idx="8066">
                  <c:v>0.82757735407454036</c:v>
                </c:pt>
                <c:pt idx="8067">
                  <c:v>0.82757111701414299</c:v>
                </c:pt>
                <c:pt idx="8068">
                  <c:v>0.82759462981119492</c:v>
                </c:pt>
                <c:pt idx="8069">
                  <c:v>0.82764596504334742</c:v>
                </c:pt>
                <c:pt idx="8070">
                  <c:v>0.8275736547684297</c:v>
                </c:pt>
                <c:pt idx="8071">
                  <c:v>0.82757058241952175</c:v>
                </c:pt>
                <c:pt idx="8072">
                  <c:v>0.82756916040521833</c:v>
                </c:pt>
                <c:pt idx="8073">
                  <c:v>0.82757053956328397</c:v>
                </c:pt>
                <c:pt idx="8074">
                  <c:v>0.82759725106125537</c:v>
                </c:pt>
                <c:pt idx="8075">
                  <c:v>0.82762328018447517</c:v>
                </c:pt>
                <c:pt idx="8076">
                  <c:v>0.82759604665319375</c:v>
                </c:pt>
                <c:pt idx="8077">
                  <c:v>0.82759446208074705</c:v>
                </c:pt>
                <c:pt idx="8078">
                  <c:v>0.82757220098139839</c:v>
                </c:pt>
                <c:pt idx="8079">
                  <c:v>0.82760057278913313</c:v>
                </c:pt>
                <c:pt idx="8080">
                  <c:v>0.82765137601281669</c:v>
                </c:pt>
                <c:pt idx="8081">
                  <c:v>0.82758582187600394</c:v>
                </c:pt>
                <c:pt idx="8082">
                  <c:v>0.82755597041971507</c:v>
                </c:pt>
                <c:pt idx="8083">
                  <c:v>0.82755728381562266</c:v>
                </c:pt>
                <c:pt idx="8084">
                  <c:v>0.82762431058143338</c:v>
                </c:pt>
                <c:pt idx="8085">
                  <c:v>0.82762921207890361</c:v>
                </c:pt>
                <c:pt idx="8086">
                  <c:v>0.82763206349651686</c:v>
                </c:pt>
                <c:pt idx="8087">
                  <c:v>0.82763038582258819</c:v>
                </c:pt>
                <c:pt idx="8088">
                  <c:v>0.82759948217177182</c:v>
                </c:pt>
                <c:pt idx="8089">
                  <c:v>0.82761963149305928</c:v>
                </c:pt>
                <c:pt idx="8090">
                  <c:v>0.82759716387097848</c:v>
                </c:pt>
                <c:pt idx="8091">
                  <c:v>0.82756957825353672</c:v>
                </c:pt>
                <c:pt idx="8092">
                  <c:v>0.82763647829788578</c:v>
                </c:pt>
                <c:pt idx="8093">
                  <c:v>0.82757109041371946</c:v>
                </c:pt>
                <c:pt idx="8094">
                  <c:v>0.8276140029173481</c:v>
                </c:pt>
                <c:pt idx="8095">
                  <c:v>0.82757165271711508</c:v>
                </c:pt>
                <c:pt idx="8096">
                  <c:v>0.82764303197721223</c:v>
                </c:pt>
                <c:pt idx="8097">
                  <c:v>0.82763857418958309</c:v>
                </c:pt>
                <c:pt idx="8098">
                  <c:v>0.82759241754264501</c:v>
                </c:pt>
                <c:pt idx="8099">
                  <c:v>0.82759185819485204</c:v>
                </c:pt>
                <c:pt idx="8100">
                  <c:v>0.82759686313841341</c:v>
                </c:pt>
                <c:pt idx="8101">
                  <c:v>0.82760080775954026</c:v>
                </c:pt>
                <c:pt idx="8102">
                  <c:v>0.82759673309189874</c:v>
                </c:pt>
                <c:pt idx="8103">
                  <c:v>0.82763948894858941</c:v>
                </c:pt>
                <c:pt idx="8104">
                  <c:v>0.82761900786090958</c:v>
                </c:pt>
                <c:pt idx="8105">
                  <c:v>0.82761856784557175</c:v>
                </c:pt>
                <c:pt idx="8106">
                  <c:v>0.82759232259391136</c:v>
                </c:pt>
                <c:pt idx="8107">
                  <c:v>0.82757599671404392</c:v>
                </c:pt>
                <c:pt idx="8108">
                  <c:v>0.82756872297603279</c:v>
                </c:pt>
                <c:pt idx="8109">
                  <c:v>0.82759170376461588</c:v>
                </c:pt>
                <c:pt idx="8110">
                  <c:v>0.82758933152407499</c:v>
                </c:pt>
                <c:pt idx="8111">
                  <c:v>0.82758996623973446</c:v>
                </c:pt>
                <c:pt idx="8112">
                  <c:v>0.82761701319860148</c:v>
                </c:pt>
                <c:pt idx="8113">
                  <c:v>0.82764488403169467</c:v>
                </c:pt>
                <c:pt idx="8114">
                  <c:v>0.82761989084718779</c:v>
                </c:pt>
                <c:pt idx="8115">
                  <c:v>0.82757283384980618</c:v>
                </c:pt>
                <c:pt idx="8116">
                  <c:v>0.82760173914381119</c:v>
                </c:pt>
                <c:pt idx="8117">
                  <c:v>0.82759774871084391</c:v>
                </c:pt>
                <c:pt idx="8118">
                  <c:v>0.82758268782889155</c:v>
                </c:pt>
                <c:pt idx="8119">
                  <c:v>0.82758128908995876</c:v>
                </c:pt>
                <c:pt idx="8120">
                  <c:v>0.82762614748845253</c:v>
                </c:pt>
                <c:pt idx="8121">
                  <c:v>0.82758083762166079</c:v>
                </c:pt>
                <c:pt idx="8122">
                  <c:v>0.82758353571738896</c:v>
                </c:pt>
                <c:pt idx="8123">
                  <c:v>0.82762589552333043</c:v>
                </c:pt>
                <c:pt idx="8124">
                  <c:v>0.82761626838674496</c:v>
                </c:pt>
                <c:pt idx="8125">
                  <c:v>0.82761451386714846</c:v>
                </c:pt>
                <c:pt idx="8126">
                  <c:v>0.82759574813733061</c:v>
                </c:pt>
                <c:pt idx="8127">
                  <c:v>0.82762041288049792</c:v>
                </c:pt>
                <c:pt idx="8128">
                  <c:v>0.82757688006977259</c:v>
                </c:pt>
                <c:pt idx="8129">
                  <c:v>0.82760096588427956</c:v>
                </c:pt>
                <c:pt idx="8130">
                  <c:v>0.82759783220661753</c:v>
                </c:pt>
                <c:pt idx="8131">
                  <c:v>0.82759539346501798</c:v>
                </c:pt>
                <c:pt idx="8132">
                  <c:v>0.82766304534077972</c:v>
                </c:pt>
                <c:pt idx="8133">
                  <c:v>0.82752638063628814</c:v>
                </c:pt>
                <c:pt idx="8134">
                  <c:v>0.82761826785190729</c:v>
                </c:pt>
                <c:pt idx="8135">
                  <c:v>0.82759424188835307</c:v>
                </c:pt>
                <c:pt idx="8136">
                  <c:v>0.82761787992906544</c:v>
                </c:pt>
                <c:pt idx="8137">
                  <c:v>0.82762452190701974</c:v>
                </c:pt>
                <c:pt idx="8138">
                  <c:v>0.82762826924167265</c:v>
                </c:pt>
                <c:pt idx="8139">
                  <c:v>0.82759782629541234</c:v>
                </c:pt>
                <c:pt idx="8140">
                  <c:v>0.82761860072665072</c:v>
                </c:pt>
                <c:pt idx="8141">
                  <c:v>0.82761723634659812</c:v>
                </c:pt>
                <c:pt idx="8142">
                  <c:v>0.82757005114995352</c:v>
                </c:pt>
                <c:pt idx="8143">
                  <c:v>0.8276455601257906</c:v>
                </c:pt>
                <c:pt idx="8144">
                  <c:v>0.82759553828954568</c:v>
                </c:pt>
                <c:pt idx="8145">
                  <c:v>0.8275984218493373</c:v>
                </c:pt>
                <c:pt idx="8146">
                  <c:v>0.82757351142170343</c:v>
                </c:pt>
                <c:pt idx="8147">
                  <c:v>0.82761549438831272</c:v>
                </c:pt>
                <c:pt idx="8148">
                  <c:v>0.82757554413739509</c:v>
                </c:pt>
                <c:pt idx="8149">
                  <c:v>0.82760074088903135</c:v>
                </c:pt>
                <c:pt idx="8150">
                  <c:v>0.82757808300003288</c:v>
                </c:pt>
                <c:pt idx="8151">
                  <c:v>0.82761744360823086</c:v>
                </c:pt>
                <c:pt idx="8152">
                  <c:v>0.82766554023882877</c:v>
                </c:pt>
                <c:pt idx="8153">
                  <c:v>0.82759257308123213</c:v>
                </c:pt>
                <c:pt idx="8154">
                  <c:v>0.82757463898409722</c:v>
                </c:pt>
                <c:pt idx="8155">
                  <c:v>0.82759613901577511</c:v>
                </c:pt>
                <c:pt idx="8156">
                  <c:v>0.82759543632125576</c:v>
                </c:pt>
                <c:pt idx="8157">
                  <c:v>0.82761725444966405</c:v>
                </c:pt>
                <c:pt idx="8158">
                  <c:v>0.82757875207457254</c:v>
                </c:pt>
                <c:pt idx="8159">
                  <c:v>0.82759789575207354</c:v>
                </c:pt>
                <c:pt idx="8160">
                  <c:v>0.82761937731123514</c:v>
                </c:pt>
                <c:pt idx="8161">
                  <c:v>0.82757828065595707</c:v>
                </c:pt>
                <c:pt idx="8162">
                  <c:v>0.8276444735723828</c:v>
                </c:pt>
                <c:pt idx="8163">
                  <c:v>0.82759883748095364</c:v>
                </c:pt>
                <c:pt idx="8164">
                  <c:v>0.82759627127899171</c:v>
                </c:pt>
                <c:pt idx="8165">
                  <c:v>0.82762016165427654</c:v>
                </c:pt>
                <c:pt idx="8166">
                  <c:v>0.82758900197438456</c:v>
                </c:pt>
                <c:pt idx="8167">
                  <c:v>0.82758855087553695</c:v>
                </c:pt>
                <c:pt idx="8168">
                  <c:v>0.82758958016414408</c:v>
                </c:pt>
                <c:pt idx="8169">
                  <c:v>0.827615114593378</c:v>
                </c:pt>
                <c:pt idx="8170">
                  <c:v>0.82763563447334199</c:v>
                </c:pt>
                <c:pt idx="8171">
                  <c:v>0.8275886014902315</c:v>
                </c:pt>
                <c:pt idx="8172">
                  <c:v>0.82756903626990896</c:v>
                </c:pt>
                <c:pt idx="8173">
                  <c:v>0.82761448246387082</c:v>
                </c:pt>
                <c:pt idx="8174">
                  <c:v>0.82754397917049582</c:v>
                </c:pt>
                <c:pt idx="8175">
                  <c:v>0.82760891817251636</c:v>
                </c:pt>
                <c:pt idx="8176">
                  <c:v>0.82765738610069162</c:v>
                </c:pt>
                <c:pt idx="8177">
                  <c:v>0.82759266618271421</c:v>
                </c:pt>
                <c:pt idx="8178">
                  <c:v>0.82759403425726996</c:v>
                </c:pt>
                <c:pt idx="8179">
                  <c:v>0.82759538570656122</c:v>
                </c:pt>
                <c:pt idx="8180">
                  <c:v>0.82759534543647573</c:v>
                </c:pt>
                <c:pt idx="8181">
                  <c:v>0.82761752858180571</c:v>
                </c:pt>
                <c:pt idx="8182">
                  <c:v>0.82759197494115488</c:v>
                </c:pt>
                <c:pt idx="8183">
                  <c:v>0.82763936813833283</c:v>
                </c:pt>
                <c:pt idx="8184">
                  <c:v>0.827662139079131</c:v>
                </c:pt>
                <c:pt idx="8185">
                  <c:v>0.82759379854796222</c:v>
                </c:pt>
                <c:pt idx="8186">
                  <c:v>0.8276422672150382</c:v>
                </c:pt>
                <c:pt idx="8187">
                  <c:v>0.82768810909029877</c:v>
                </c:pt>
                <c:pt idx="8188">
                  <c:v>0.8275736137594436</c:v>
                </c:pt>
                <c:pt idx="8189">
                  <c:v>0.82757137525992053</c:v>
                </c:pt>
                <c:pt idx="8190">
                  <c:v>0.82759323476676538</c:v>
                </c:pt>
                <c:pt idx="8191">
                  <c:v>0.82759011254206338</c:v>
                </c:pt>
                <c:pt idx="8192">
                  <c:v>0.82759322405270586</c:v>
                </c:pt>
                <c:pt idx="8193">
                  <c:v>0.82761743658867459</c:v>
                </c:pt>
                <c:pt idx="8194">
                  <c:v>0.82759805572406453</c:v>
                </c:pt>
                <c:pt idx="8195">
                  <c:v>0.82759778454752553</c:v>
                </c:pt>
                <c:pt idx="8196">
                  <c:v>0.82761502888090244</c:v>
                </c:pt>
                <c:pt idx="8197">
                  <c:v>0.82761688315208681</c:v>
                </c:pt>
                <c:pt idx="8198">
                  <c:v>0.82763635305422534</c:v>
                </c:pt>
                <c:pt idx="8199">
                  <c:v>0.82763747322761272</c:v>
                </c:pt>
                <c:pt idx="8200">
                  <c:v>0.82763552770219784</c:v>
                </c:pt>
                <c:pt idx="8201">
                  <c:v>0.82756650257957576</c:v>
                </c:pt>
                <c:pt idx="8202">
                  <c:v>0.82758960454786568</c:v>
                </c:pt>
                <c:pt idx="8203">
                  <c:v>0.82759059134968538</c:v>
                </c:pt>
                <c:pt idx="8204">
                  <c:v>0.82759452451785209</c:v>
                </c:pt>
                <c:pt idx="8205">
                  <c:v>0.82766514418807968</c:v>
                </c:pt>
                <c:pt idx="8206">
                  <c:v>0.82762187848993973</c:v>
                </c:pt>
                <c:pt idx="8207">
                  <c:v>0.82757884517605462</c:v>
                </c:pt>
                <c:pt idx="8208">
                  <c:v>0.82762254239217492</c:v>
                </c:pt>
                <c:pt idx="8209">
                  <c:v>0.82759635736091763</c:v>
                </c:pt>
                <c:pt idx="8210">
                  <c:v>0.82760225600481674</c:v>
                </c:pt>
                <c:pt idx="8211">
                  <c:v>0.82759822234616143</c:v>
                </c:pt>
                <c:pt idx="8212">
                  <c:v>0.82761883680540882</c:v>
                </c:pt>
                <c:pt idx="8213">
                  <c:v>0.82761694411139053</c:v>
                </c:pt>
                <c:pt idx="8214">
                  <c:v>0.82759883637260268</c:v>
                </c:pt>
                <c:pt idx="8215">
                  <c:v>0.82762320629441011</c:v>
                </c:pt>
                <c:pt idx="8216">
                  <c:v>0.82758044932936858</c:v>
                </c:pt>
                <c:pt idx="8217">
                  <c:v>0.82755509223629098</c:v>
                </c:pt>
                <c:pt idx="8218">
                  <c:v>0.8275983690179407</c:v>
                </c:pt>
                <c:pt idx="8219">
                  <c:v>0.82762051965164207</c:v>
                </c:pt>
                <c:pt idx="8220">
                  <c:v>0.82759513448033972</c:v>
                </c:pt>
                <c:pt idx="8221">
                  <c:v>0.82760195194719877</c:v>
                </c:pt>
                <c:pt idx="8222">
                  <c:v>0.82761960526208611</c:v>
                </c:pt>
                <c:pt idx="8223">
                  <c:v>0.82761696369225779</c:v>
                </c:pt>
                <c:pt idx="8224">
                  <c:v>0.82761168609435609</c:v>
                </c:pt>
                <c:pt idx="8225">
                  <c:v>0.82763912873452183</c:v>
                </c:pt>
                <c:pt idx="8226">
                  <c:v>0.82758913165144876</c:v>
                </c:pt>
                <c:pt idx="8227">
                  <c:v>0.82766729845292852</c:v>
                </c:pt>
                <c:pt idx="8228">
                  <c:v>0.82763888009445274</c:v>
                </c:pt>
                <c:pt idx="8229">
                  <c:v>0.82763638556585406</c:v>
                </c:pt>
                <c:pt idx="8230">
                  <c:v>0.82761573637827601</c:v>
                </c:pt>
                <c:pt idx="8231">
                  <c:v>0.82761931044072623</c:v>
                </c:pt>
                <c:pt idx="8232">
                  <c:v>0.827592338110825</c:v>
                </c:pt>
                <c:pt idx="8233">
                  <c:v>0.82761390538246216</c:v>
                </c:pt>
                <c:pt idx="8234">
                  <c:v>0.82759247739359776</c:v>
                </c:pt>
                <c:pt idx="8235">
                  <c:v>0.82760094482561108</c:v>
                </c:pt>
                <c:pt idx="8236">
                  <c:v>0.82757904024582651</c:v>
                </c:pt>
                <c:pt idx="8237">
                  <c:v>0.82759891691277365</c:v>
                </c:pt>
                <c:pt idx="8238">
                  <c:v>0.82759584715001788</c:v>
                </c:pt>
                <c:pt idx="8239">
                  <c:v>0.82760143545564346</c:v>
                </c:pt>
                <c:pt idx="8240">
                  <c:v>0.82762838820467743</c:v>
                </c:pt>
                <c:pt idx="8241">
                  <c:v>0.82760502355720611</c:v>
                </c:pt>
                <c:pt idx="8242">
                  <c:v>0.82762671755030492</c:v>
                </c:pt>
                <c:pt idx="8243">
                  <c:v>0.82764834652014652</c:v>
                </c:pt>
                <c:pt idx="8244">
                  <c:v>0.82762391342233332</c:v>
                </c:pt>
                <c:pt idx="8245">
                  <c:v>0.82761740407704598</c:v>
                </c:pt>
                <c:pt idx="8246">
                  <c:v>0.82759768775154019</c:v>
                </c:pt>
                <c:pt idx="8247">
                  <c:v>0.82759967169978887</c:v>
                </c:pt>
                <c:pt idx="8248">
                  <c:v>0.82761808977685036</c:v>
                </c:pt>
                <c:pt idx="8249">
                  <c:v>0.82761961782339721</c:v>
                </c:pt>
                <c:pt idx="8250">
                  <c:v>0.82759725734191081</c:v>
                </c:pt>
                <c:pt idx="8251">
                  <c:v>0.82763971874669195</c:v>
                </c:pt>
                <c:pt idx="8252">
                  <c:v>0.82761420426777565</c:v>
                </c:pt>
                <c:pt idx="8253">
                  <c:v>0.82763552252989336</c:v>
                </c:pt>
                <c:pt idx="8254">
                  <c:v>0.8275718300532714</c:v>
                </c:pt>
                <c:pt idx="8255">
                  <c:v>0.82761063611653063</c:v>
                </c:pt>
                <c:pt idx="8256">
                  <c:v>0.82761468455319898</c:v>
                </c:pt>
                <c:pt idx="8257">
                  <c:v>0.82758576854513455</c:v>
                </c:pt>
                <c:pt idx="8258">
                  <c:v>0.82761256353887946</c:v>
                </c:pt>
                <c:pt idx="8259">
                  <c:v>0.82759011845326858</c:v>
                </c:pt>
                <c:pt idx="8260">
                  <c:v>0.82759399324828387</c:v>
                </c:pt>
                <c:pt idx="8261">
                  <c:v>0.82761809938255881</c:v>
                </c:pt>
                <c:pt idx="8262">
                  <c:v>0.82765981006427813</c:v>
                </c:pt>
                <c:pt idx="8263">
                  <c:v>0.82760905782473948</c:v>
                </c:pt>
                <c:pt idx="8264">
                  <c:v>0.82758928312608226</c:v>
                </c:pt>
                <c:pt idx="8265">
                  <c:v>0.82758840642045961</c:v>
                </c:pt>
                <c:pt idx="8266">
                  <c:v>0.82758613762600985</c:v>
                </c:pt>
                <c:pt idx="8267">
                  <c:v>0.82763112533211758</c:v>
                </c:pt>
                <c:pt idx="8268">
                  <c:v>0.82760784972217472</c:v>
                </c:pt>
                <c:pt idx="8269">
                  <c:v>0.82758767638661612</c:v>
                </c:pt>
                <c:pt idx="8270">
                  <c:v>0.82760787225864452</c:v>
                </c:pt>
                <c:pt idx="8271">
                  <c:v>0.8276339911582935</c:v>
                </c:pt>
                <c:pt idx="8272">
                  <c:v>0.82761666924034827</c:v>
                </c:pt>
                <c:pt idx="8273">
                  <c:v>0.82759766890957365</c:v>
                </c:pt>
                <c:pt idx="8274">
                  <c:v>0.82762321072781397</c:v>
                </c:pt>
                <c:pt idx="8275">
                  <c:v>0.82759949214693063</c:v>
                </c:pt>
                <c:pt idx="8276">
                  <c:v>0.82764183939156111</c:v>
                </c:pt>
                <c:pt idx="8277">
                  <c:v>0.82758901638294724</c:v>
                </c:pt>
                <c:pt idx="8278">
                  <c:v>0.82761139238134718</c:v>
                </c:pt>
                <c:pt idx="8279">
                  <c:v>0.82761287683275564</c:v>
                </c:pt>
                <c:pt idx="8280">
                  <c:v>0.82761137908113547</c:v>
                </c:pt>
                <c:pt idx="8281">
                  <c:v>0.82758744917466587</c:v>
                </c:pt>
                <c:pt idx="8282">
                  <c:v>0.82760760182100612</c:v>
                </c:pt>
                <c:pt idx="8283">
                  <c:v>0.82758305751864503</c:v>
                </c:pt>
                <c:pt idx="8284">
                  <c:v>0.82760896028985353</c:v>
                </c:pt>
                <c:pt idx="8285">
                  <c:v>0.82763069196688566</c:v>
                </c:pt>
                <c:pt idx="8286">
                  <c:v>0.82765983740360227</c:v>
                </c:pt>
                <c:pt idx="8287">
                  <c:v>0.82760843382313953</c:v>
                </c:pt>
                <c:pt idx="8288">
                  <c:v>0.82758361612753739</c:v>
                </c:pt>
                <c:pt idx="8289">
                  <c:v>0.82763456750080155</c:v>
                </c:pt>
                <c:pt idx="8290">
                  <c:v>0.82758806209275604</c:v>
                </c:pt>
                <c:pt idx="8291">
                  <c:v>0.82758374247954869</c:v>
                </c:pt>
                <c:pt idx="8292">
                  <c:v>0.8276064628056522</c:v>
                </c:pt>
                <c:pt idx="8293">
                  <c:v>0.82760475779239939</c:v>
                </c:pt>
                <c:pt idx="8294">
                  <c:v>0.82758140718404039</c:v>
                </c:pt>
                <c:pt idx="8295">
                  <c:v>0.82760388847578314</c:v>
                </c:pt>
                <c:pt idx="8296">
                  <c:v>0.82761448948342697</c:v>
                </c:pt>
                <c:pt idx="8297">
                  <c:v>0.82763988056593452</c:v>
                </c:pt>
                <c:pt idx="8298">
                  <c:v>0.8276212526410881</c:v>
                </c:pt>
                <c:pt idx="8299">
                  <c:v>0.82761570977785259</c:v>
                </c:pt>
                <c:pt idx="8300">
                  <c:v>0.82768418183333725</c:v>
                </c:pt>
                <c:pt idx="8301">
                  <c:v>0.82758503777239045</c:v>
                </c:pt>
                <c:pt idx="8302">
                  <c:v>0.82760245131401644</c:v>
                </c:pt>
                <c:pt idx="8303">
                  <c:v>0.82765183067614501</c:v>
                </c:pt>
                <c:pt idx="8304">
                  <c:v>0.82760307790176879</c:v>
                </c:pt>
                <c:pt idx="8305">
                  <c:v>0.82760855278614431</c:v>
                </c:pt>
                <c:pt idx="8306">
                  <c:v>0.82760409389016421</c:v>
                </c:pt>
                <c:pt idx="8307">
                  <c:v>0.82758480501868525</c:v>
                </c:pt>
                <c:pt idx="8308">
                  <c:v>0.82760559348903595</c:v>
                </c:pt>
                <c:pt idx="8309">
                  <c:v>0.82760830636277716</c:v>
                </c:pt>
                <c:pt idx="8310">
                  <c:v>0.82760877925919396</c:v>
                </c:pt>
                <c:pt idx="8311">
                  <c:v>0.82760868172430802</c:v>
                </c:pt>
                <c:pt idx="8312">
                  <c:v>0.82760782164394997</c:v>
                </c:pt>
                <c:pt idx="8313">
                  <c:v>0.827605403961019</c:v>
                </c:pt>
                <c:pt idx="8314">
                  <c:v>0.82764925671572631</c:v>
                </c:pt>
                <c:pt idx="8315">
                  <c:v>0.82757502603801603</c:v>
                </c:pt>
                <c:pt idx="8316">
                  <c:v>0.82759724243387534</c:v>
                </c:pt>
                <c:pt idx="8317">
                  <c:v>0.82762543764435437</c:v>
                </c:pt>
                <c:pt idx="8318">
                  <c:v>0.82762652752281507</c:v>
                </c:pt>
                <c:pt idx="8319">
                  <c:v>0.8275511264264731</c:v>
                </c:pt>
                <c:pt idx="8320">
                  <c:v>0.82760240217712311</c:v>
                </c:pt>
                <c:pt idx="8321">
                  <c:v>0.82760486714969583</c:v>
                </c:pt>
                <c:pt idx="8322">
                  <c:v>0.82762614957513192</c:v>
                </c:pt>
                <c:pt idx="8323">
                  <c:v>0.82760709419625877</c:v>
                </c:pt>
                <c:pt idx="8324">
                  <c:v>0.82760711931888087</c:v>
                </c:pt>
                <c:pt idx="8325">
                  <c:v>0.82767769724122164</c:v>
                </c:pt>
                <c:pt idx="8326">
                  <c:v>0.82765090963648325</c:v>
                </c:pt>
                <c:pt idx="8327">
                  <c:v>0.82762914064496829</c:v>
                </c:pt>
                <c:pt idx="8328">
                  <c:v>0.82760699740027344</c:v>
                </c:pt>
                <c:pt idx="8329">
                  <c:v>0.82762710275697204</c:v>
                </c:pt>
                <c:pt idx="8330">
                  <c:v>0.82760650713969131</c:v>
                </c:pt>
                <c:pt idx="8331">
                  <c:v>0.82755562596198895</c:v>
                </c:pt>
                <c:pt idx="8332">
                  <c:v>0.82764237016165643</c:v>
                </c:pt>
                <c:pt idx="8333">
                  <c:v>0.82766635400787358</c:v>
                </c:pt>
                <c:pt idx="8334">
                  <c:v>0.82760366865283941</c:v>
                </c:pt>
                <c:pt idx="8335">
                  <c:v>0.82765016556352744</c:v>
                </c:pt>
                <c:pt idx="8336">
                  <c:v>0.82758289496050175</c:v>
                </c:pt>
                <c:pt idx="8337">
                  <c:v>0.82762374925636628</c:v>
                </c:pt>
                <c:pt idx="8338">
                  <c:v>0.82762266639746185</c:v>
                </c:pt>
                <c:pt idx="8339">
                  <c:v>0.82764623054810904</c:v>
                </c:pt>
                <c:pt idx="8340">
                  <c:v>0.82762542286634133</c:v>
                </c:pt>
                <c:pt idx="8341">
                  <c:v>0.82762596041656522</c:v>
                </c:pt>
                <c:pt idx="8342">
                  <c:v>0.82762041533662767</c:v>
                </c:pt>
                <c:pt idx="8343">
                  <c:v>0.82761947914950251</c:v>
                </c:pt>
                <c:pt idx="8344">
                  <c:v>0.82762762811533508</c:v>
                </c:pt>
                <c:pt idx="8345">
                  <c:v>0.82765017369143457</c:v>
                </c:pt>
                <c:pt idx="8346">
                  <c:v>0.82765752205841148</c:v>
                </c:pt>
                <c:pt idx="8347">
                  <c:v>0.82761165432162809</c:v>
                </c:pt>
                <c:pt idx="8348">
                  <c:v>0.82765256218778982</c:v>
                </c:pt>
                <c:pt idx="8349">
                  <c:v>0.82763254512971907</c:v>
                </c:pt>
                <c:pt idx="8350">
                  <c:v>0.82763701695646053</c:v>
                </c:pt>
                <c:pt idx="8351">
                  <c:v>0.82760594003344146</c:v>
                </c:pt>
                <c:pt idx="8352">
                  <c:v>0.82762320542548695</c:v>
                </c:pt>
                <c:pt idx="8353">
                  <c:v>0.82755762099374741</c:v>
                </c:pt>
                <c:pt idx="8354">
                  <c:v>0.82762363398786465</c:v>
                </c:pt>
                <c:pt idx="8355">
                  <c:v>0.82761853298721855</c:v>
                </c:pt>
                <c:pt idx="8356">
                  <c:v>0.82759959102959535</c:v>
                </c:pt>
                <c:pt idx="8357">
                  <c:v>0.82762729819619429</c:v>
                </c:pt>
                <c:pt idx="8358">
                  <c:v>0.82765023612853961</c:v>
                </c:pt>
                <c:pt idx="8359">
                  <c:v>0.82762934014814415</c:v>
                </c:pt>
                <c:pt idx="8360">
                  <c:v>0.82762543542765243</c:v>
                </c:pt>
                <c:pt idx="8361">
                  <c:v>0.82762420552751836</c:v>
                </c:pt>
                <c:pt idx="8362">
                  <c:v>0.82766989999209906</c:v>
                </c:pt>
                <c:pt idx="8363">
                  <c:v>0.82764953712852352</c:v>
                </c:pt>
                <c:pt idx="8364">
                  <c:v>0.82760377985738742</c:v>
                </c:pt>
                <c:pt idx="8365">
                  <c:v>0.82762668934205763</c:v>
                </c:pt>
                <c:pt idx="8366">
                  <c:v>0.8276242672257228</c:v>
                </c:pt>
                <c:pt idx="8367">
                  <c:v>0.8276426675691686</c:v>
                </c:pt>
                <c:pt idx="8368">
                  <c:v>0.82759673370077691</c:v>
                </c:pt>
                <c:pt idx="8369">
                  <c:v>0.82761615520492282</c:v>
                </c:pt>
                <c:pt idx="8370">
                  <c:v>0.82764328085670913</c:v>
                </c:pt>
                <c:pt idx="8371">
                  <c:v>0.82762402745246144</c:v>
                </c:pt>
                <c:pt idx="8372">
                  <c:v>0.82764839922152056</c:v>
                </c:pt>
                <c:pt idx="8373">
                  <c:v>0.82762067062680267</c:v>
                </c:pt>
                <c:pt idx="8374">
                  <c:v>0.82761828582495078</c:v>
                </c:pt>
                <c:pt idx="8375">
                  <c:v>0.82761936831440486</c:v>
                </c:pt>
                <c:pt idx="8376">
                  <c:v>0.82761884665054508</c:v>
                </c:pt>
                <c:pt idx="8377">
                  <c:v>0.82762459492816165</c:v>
                </c:pt>
                <c:pt idx="8378">
                  <c:v>0.82760460705666661</c:v>
                </c:pt>
                <c:pt idx="8379">
                  <c:v>0.82764865894509942</c:v>
                </c:pt>
                <c:pt idx="8380">
                  <c:v>0.82762183070082518</c:v>
                </c:pt>
                <c:pt idx="8381">
                  <c:v>0.82759363807649844</c:v>
                </c:pt>
                <c:pt idx="8382">
                  <c:v>0.82763977698982083</c:v>
                </c:pt>
                <c:pt idx="8383">
                  <c:v>0.82764477602217701</c:v>
                </c:pt>
                <c:pt idx="8384">
                  <c:v>0.82761825811617629</c:v>
                </c:pt>
                <c:pt idx="8385">
                  <c:v>0.82761715050410001</c:v>
                </c:pt>
                <c:pt idx="8386">
                  <c:v>0.82764337913049579</c:v>
                </c:pt>
                <c:pt idx="8387">
                  <c:v>0.82762302291702605</c:v>
                </c:pt>
                <c:pt idx="8388">
                  <c:v>0.82759990580127285</c:v>
                </c:pt>
                <c:pt idx="8389">
                  <c:v>0.82759930803064596</c:v>
                </c:pt>
                <c:pt idx="8390">
                  <c:v>0.82764510372461586</c:v>
                </c:pt>
                <c:pt idx="8391">
                  <c:v>0.8276002586263338</c:v>
                </c:pt>
                <c:pt idx="8392">
                  <c:v>0.82761999379380613</c:v>
                </c:pt>
                <c:pt idx="8393">
                  <c:v>0.82763696066998849</c:v>
                </c:pt>
                <c:pt idx="8394">
                  <c:v>0.82763912380164506</c:v>
                </c:pt>
                <c:pt idx="8395">
                  <c:v>0.8276599872704119</c:v>
                </c:pt>
                <c:pt idx="8396">
                  <c:v>0.82763693259176374</c:v>
                </c:pt>
                <c:pt idx="8397">
                  <c:v>0.82758873805682942</c:v>
                </c:pt>
                <c:pt idx="8398">
                  <c:v>0.82759101239303412</c:v>
                </c:pt>
                <c:pt idx="8399">
                  <c:v>0.82761607909815571</c:v>
                </c:pt>
                <c:pt idx="8400">
                  <c:v>0.82761605951728845</c:v>
                </c:pt>
                <c:pt idx="8401">
                  <c:v>0.82761597417426325</c:v>
                </c:pt>
                <c:pt idx="8402">
                  <c:v>0.82759556069599305</c:v>
                </c:pt>
                <c:pt idx="8403">
                  <c:v>0.82762724832040035</c:v>
                </c:pt>
                <c:pt idx="8404">
                  <c:v>0.82762015007129386</c:v>
                </c:pt>
                <c:pt idx="8405">
                  <c:v>0.82761864825572018</c:v>
                </c:pt>
                <c:pt idx="8406">
                  <c:v>0.82763037645630755</c:v>
                </c:pt>
                <c:pt idx="8407">
                  <c:v>0.82766509837623936</c:v>
                </c:pt>
                <c:pt idx="8408">
                  <c:v>0.82763697003626913</c:v>
                </c:pt>
                <c:pt idx="8409">
                  <c:v>0.82763510172597243</c:v>
                </c:pt>
                <c:pt idx="8410">
                  <c:v>0.82761019129833857</c:v>
                </c:pt>
                <c:pt idx="8411">
                  <c:v>0.82762978607468718</c:v>
                </c:pt>
                <c:pt idx="8412">
                  <c:v>0.82759966455021017</c:v>
                </c:pt>
                <c:pt idx="8413">
                  <c:v>0.82762578936106446</c:v>
                </c:pt>
                <c:pt idx="8414">
                  <c:v>0.82760019397252682</c:v>
                </c:pt>
                <c:pt idx="8415">
                  <c:v>0.82760362764385331</c:v>
                </c:pt>
                <c:pt idx="8416">
                  <c:v>0.82764701636895166</c:v>
                </c:pt>
                <c:pt idx="8417">
                  <c:v>0.82757961461106044</c:v>
                </c:pt>
                <c:pt idx="8418">
                  <c:v>0.82762810544515586</c:v>
                </c:pt>
                <c:pt idx="8419">
                  <c:v>0.82765102342718355</c:v>
                </c:pt>
                <c:pt idx="8420">
                  <c:v>0.82762356527010406</c:v>
                </c:pt>
                <c:pt idx="8421">
                  <c:v>0.82762168698464855</c:v>
                </c:pt>
                <c:pt idx="8422">
                  <c:v>0.82764594274630543</c:v>
                </c:pt>
                <c:pt idx="8423">
                  <c:v>0.8275708844998656</c:v>
                </c:pt>
                <c:pt idx="8424">
                  <c:v>0.82759690660352936</c:v>
                </c:pt>
                <c:pt idx="8425">
                  <c:v>0.82759325680376239</c:v>
                </c:pt>
                <c:pt idx="8426">
                  <c:v>0.82763822308175117</c:v>
                </c:pt>
                <c:pt idx="8427">
                  <c:v>0.82759154920435729</c:v>
                </c:pt>
                <c:pt idx="8428">
                  <c:v>0.82761522714570479</c:v>
                </c:pt>
                <c:pt idx="8429">
                  <c:v>0.8276166835188884</c:v>
                </c:pt>
                <c:pt idx="8430">
                  <c:v>0.82762024465057726</c:v>
                </c:pt>
                <c:pt idx="8431">
                  <c:v>0.82762397277381328</c:v>
                </c:pt>
                <c:pt idx="8432">
                  <c:v>0.82769312203174483</c:v>
                </c:pt>
                <c:pt idx="8433">
                  <c:v>0.82759930840009632</c:v>
                </c:pt>
                <c:pt idx="8434">
                  <c:v>0.82764400571824803</c:v>
                </c:pt>
                <c:pt idx="8435">
                  <c:v>0.82761664546550495</c:v>
                </c:pt>
                <c:pt idx="8436">
                  <c:v>0.82761820565423005</c:v>
                </c:pt>
                <c:pt idx="8437">
                  <c:v>0.82766282354056186</c:v>
                </c:pt>
                <c:pt idx="8438">
                  <c:v>0.82763907170914919</c:v>
                </c:pt>
                <c:pt idx="8439">
                  <c:v>0.82761844764419334</c:v>
                </c:pt>
                <c:pt idx="8440">
                  <c:v>0.82766400393435224</c:v>
                </c:pt>
                <c:pt idx="8441">
                  <c:v>0.82764026170864802</c:v>
                </c:pt>
                <c:pt idx="8442">
                  <c:v>0.82758956230050595</c:v>
                </c:pt>
                <c:pt idx="8443">
                  <c:v>0.8276202283947629</c:v>
                </c:pt>
                <c:pt idx="8444">
                  <c:v>0.82759763183451851</c:v>
                </c:pt>
                <c:pt idx="8445">
                  <c:v>0.8276020925777503</c:v>
                </c:pt>
                <c:pt idx="8446">
                  <c:v>0.82760091846461536</c:v>
                </c:pt>
                <c:pt idx="8447">
                  <c:v>0.82764369242437197</c:v>
                </c:pt>
                <c:pt idx="8448">
                  <c:v>0.82760128976219272</c:v>
                </c:pt>
                <c:pt idx="8449">
                  <c:v>0.82760397455770907</c:v>
                </c:pt>
                <c:pt idx="8450">
                  <c:v>0.82762076705333776</c:v>
                </c:pt>
                <c:pt idx="8451">
                  <c:v>0.82768270057695925</c:v>
                </c:pt>
                <c:pt idx="8452">
                  <c:v>0.82761433344536706</c:v>
                </c:pt>
                <c:pt idx="8453">
                  <c:v>0.82761766182335073</c:v>
                </c:pt>
                <c:pt idx="8454">
                  <c:v>0.82758918472227316</c:v>
                </c:pt>
                <c:pt idx="8455">
                  <c:v>0.82763748898395417</c:v>
                </c:pt>
                <c:pt idx="8456">
                  <c:v>0.82757097390684442</c:v>
                </c:pt>
                <c:pt idx="8457">
                  <c:v>0.82764462565589447</c:v>
                </c:pt>
                <c:pt idx="8458">
                  <c:v>0.82760191376379266</c:v>
                </c:pt>
                <c:pt idx="8459">
                  <c:v>0.82762431931821867</c:v>
                </c:pt>
                <c:pt idx="8460">
                  <c:v>0.82766467744229588</c:v>
                </c:pt>
                <c:pt idx="8461">
                  <c:v>0.82761793447769105</c:v>
                </c:pt>
                <c:pt idx="8462">
                  <c:v>0.8276195696648323</c:v>
                </c:pt>
                <c:pt idx="8463">
                  <c:v>0.82761733855431585</c:v>
                </c:pt>
                <c:pt idx="8464">
                  <c:v>0.82761314935707342</c:v>
                </c:pt>
                <c:pt idx="8465">
                  <c:v>0.82761133498652417</c:v>
                </c:pt>
                <c:pt idx="8466">
                  <c:v>0.82762012605702273</c:v>
                </c:pt>
                <c:pt idx="8467">
                  <c:v>0.82763839302890096</c:v>
                </c:pt>
                <c:pt idx="8468">
                  <c:v>0.82762105226898908</c:v>
                </c:pt>
                <c:pt idx="8469">
                  <c:v>0.82761683425462129</c:v>
                </c:pt>
                <c:pt idx="8470">
                  <c:v>0.82763793786609985</c:v>
                </c:pt>
                <c:pt idx="8471">
                  <c:v>0.82763866457489033</c:v>
                </c:pt>
                <c:pt idx="8472">
                  <c:v>0.82759381504320439</c:v>
                </c:pt>
                <c:pt idx="8473">
                  <c:v>0.82764123336300444</c:v>
                </c:pt>
                <c:pt idx="8474">
                  <c:v>0.82759444310875796</c:v>
                </c:pt>
                <c:pt idx="8475">
                  <c:v>0.82762170065431062</c:v>
                </c:pt>
                <c:pt idx="8476">
                  <c:v>0.82764376372828474</c:v>
                </c:pt>
                <c:pt idx="8477">
                  <c:v>0.82761513404422271</c:v>
                </c:pt>
                <c:pt idx="8478">
                  <c:v>0.82756812840043636</c:v>
                </c:pt>
                <c:pt idx="8479">
                  <c:v>0.82761360821437779</c:v>
                </c:pt>
                <c:pt idx="8480">
                  <c:v>0.82759050698498859</c:v>
                </c:pt>
                <c:pt idx="8481">
                  <c:v>0.827638152516739</c:v>
                </c:pt>
                <c:pt idx="8482">
                  <c:v>0.82761656307808229</c:v>
                </c:pt>
                <c:pt idx="8483">
                  <c:v>0.82759200843111203</c:v>
                </c:pt>
                <c:pt idx="8484">
                  <c:v>0.82764626232083705</c:v>
                </c:pt>
                <c:pt idx="8485">
                  <c:v>0.82759989841226633</c:v>
                </c:pt>
                <c:pt idx="8486">
                  <c:v>0.82759313857965811</c:v>
                </c:pt>
                <c:pt idx="8487">
                  <c:v>0.82759743972034916</c:v>
                </c:pt>
                <c:pt idx="8488">
                  <c:v>0.82759961467441623</c:v>
                </c:pt>
                <c:pt idx="8489">
                  <c:v>0.82759676953745853</c:v>
                </c:pt>
                <c:pt idx="8490">
                  <c:v>0.82759881629226251</c:v>
                </c:pt>
                <c:pt idx="8491">
                  <c:v>0.8276006051707393</c:v>
                </c:pt>
                <c:pt idx="8492">
                  <c:v>0.82759799463473827</c:v>
                </c:pt>
                <c:pt idx="8493">
                  <c:v>0.82759299227732919</c:v>
                </c:pt>
                <c:pt idx="8494">
                  <c:v>0.82759087865201619</c:v>
                </c:pt>
                <c:pt idx="8495">
                  <c:v>0.8276341129468785</c:v>
                </c:pt>
                <c:pt idx="8496">
                  <c:v>0.82758813585279867</c:v>
                </c:pt>
                <c:pt idx="8497">
                  <c:v>0.82762058602267818</c:v>
                </c:pt>
                <c:pt idx="8498">
                  <c:v>0.82762128280599234</c:v>
                </c:pt>
                <c:pt idx="8499">
                  <c:v>0.82759155622391345</c:v>
                </c:pt>
                <c:pt idx="8500">
                  <c:v>0.82760817360008776</c:v>
                </c:pt>
                <c:pt idx="8501">
                  <c:v>0.82761822264894502</c:v>
                </c:pt>
                <c:pt idx="8502">
                  <c:v>0.82759956775422483</c:v>
                </c:pt>
                <c:pt idx="8503">
                  <c:v>0.82757419514423358</c:v>
                </c:pt>
                <c:pt idx="8504">
                  <c:v>0.82757032847712553</c:v>
                </c:pt>
                <c:pt idx="8505">
                  <c:v>0.82761439181851848</c:v>
                </c:pt>
                <c:pt idx="8506">
                  <c:v>0.82764387049942889</c:v>
                </c:pt>
                <c:pt idx="8507">
                  <c:v>0.82759454581594849</c:v>
                </c:pt>
                <c:pt idx="8508">
                  <c:v>0.82759476526944187</c:v>
                </c:pt>
                <c:pt idx="8509">
                  <c:v>0.82761596604635601</c:v>
                </c:pt>
                <c:pt idx="8510">
                  <c:v>0.82759388228316366</c:v>
                </c:pt>
                <c:pt idx="8511">
                  <c:v>0.82761622909498789</c:v>
                </c:pt>
                <c:pt idx="8512">
                  <c:v>0.82756703445802215</c:v>
                </c:pt>
                <c:pt idx="8513">
                  <c:v>0.82759375851730455</c:v>
                </c:pt>
                <c:pt idx="8514">
                  <c:v>0.82757074965049671</c:v>
                </c:pt>
                <c:pt idx="8515">
                  <c:v>0.82759572399303694</c:v>
                </c:pt>
                <c:pt idx="8516">
                  <c:v>0.82756927258809487</c:v>
                </c:pt>
                <c:pt idx="8517">
                  <c:v>0.82759115537031014</c:v>
                </c:pt>
                <c:pt idx="8518">
                  <c:v>0.82761390044958538</c:v>
                </c:pt>
                <c:pt idx="8519">
                  <c:v>0.82757248976153053</c:v>
                </c:pt>
                <c:pt idx="8520">
                  <c:v>0.82757462333716103</c:v>
                </c:pt>
                <c:pt idx="8521">
                  <c:v>0.82762300555286072</c:v>
                </c:pt>
                <c:pt idx="8522">
                  <c:v>0.8276051896798301</c:v>
                </c:pt>
                <c:pt idx="8523">
                  <c:v>0.82757293938257681</c:v>
                </c:pt>
                <c:pt idx="8524">
                  <c:v>0.82759501538731239</c:v>
                </c:pt>
                <c:pt idx="8525">
                  <c:v>0.8275521819460534</c:v>
                </c:pt>
                <c:pt idx="8526">
                  <c:v>0.82763323415457635</c:v>
                </c:pt>
                <c:pt idx="8527">
                  <c:v>0.82756442331314306</c:v>
                </c:pt>
                <c:pt idx="8528">
                  <c:v>0.82763893292584922</c:v>
                </c:pt>
                <c:pt idx="8529">
                  <c:v>0.82757204913731452</c:v>
                </c:pt>
                <c:pt idx="8530">
                  <c:v>0.82763780056060121</c:v>
                </c:pt>
                <c:pt idx="8531">
                  <c:v>0.82761064350553715</c:v>
                </c:pt>
                <c:pt idx="8532">
                  <c:v>0.82760402628075469</c:v>
                </c:pt>
                <c:pt idx="8533">
                  <c:v>0.82760238185735524</c:v>
                </c:pt>
                <c:pt idx="8534">
                  <c:v>0.82760554176599044</c:v>
                </c:pt>
                <c:pt idx="8535">
                  <c:v>0.82760311189119873</c:v>
                </c:pt>
                <c:pt idx="8536">
                  <c:v>0.82759914805865498</c:v>
                </c:pt>
                <c:pt idx="8537">
                  <c:v>0.82762265235834942</c:v>
                </c:pt>
                <c:pt idx="8538">
                  <c:v>0.82759550047558994</c:v>
                </c:pt>
                <c:pt idx="8539">
                  <c:v>0.82761130358324653</c:v>
                </c:pt>
                <c:pt idx="8540">
                  <c:v>0.82759344485397812</c:v>
                </c:pt>
                <c:pt idx="8541">
                  <c:v>0.82759759378113495</c:v>
                </c:pt>
                <c:pt idx="8542">
                  <c:v>0.82762111913949798</c:v>
                </c:pt>
                <c:pt idx="8543">
                  <c:v>0.82759695019866775</c:v>
                </c:pt>
                <c:pt idx="8544">
                  <c:v>0.82762694352388166</c:v>
                </c:pt>
                <c:pt idx="8545">
                  <c:v>0.82758161850962664</c:v>
                </c:pt>
                <c:pt idx="8546">
                  <c:v>0.82762641705716766</c:v>
                </c:pt>
                <c:pt idx="8547">
                  <c:v>0.82760177263376822</c:v>
                </c:pt>
                <c:pt idx="8548">
                  <c:v>0.82760290019616212</c:v>
                </c:pt>
                <c:pt idx="8549">
                  <c:v>0.82758883350503598</c:v>
                </c:pt>
                <c:pt idx="8550">
                  <c:v>0.82760274687427693</c:v>
                </c:pt>
                <c:pt idx="8551">
                  <c:v>0.82757846155659409</c:v>
                </c:pt>
                <c:pt idx="8552">
                  <c:v>0.82757622638212402</c:v>
                </c:pt>
                <c:pt idx="8553">
                  <c:v>0.82758668145688918</c:v>
                </c:pt>
                <c:pt idx="8554">
                  <c:v>0.82764011862196674</c:v>
                </c:pt>
                <c:pt idx="8555">
                  <c:v>0.82762335396513509</c:v>
                </c:pt>
                <c:pt idx="8556">
                  <c:v>0.82768536211772237</c:v>
                </c:pt>
                <c:pt idx="8557">
                  <c:v>0.82764308211305126</c:v>
                </c:pt>
                <c:pt idx="8558">
                  <c:v>0.82768619314152725</c:v>
                </c:pt>
                <c:pt idx="8559">
                  <c:v>0.82766767111890183</c:v>
                </c:pt>
                <c:pt idx="8560">
                  <c:v>0.82763872727204046</c:v>
                </c:pt>
                <c:pt idx="8561">
                  <c:v>0.82759549667168142</c:v>
                </c:pt>
                <c:pt idx="8562">
                  <c:v>0.82765053786005038</c:v>
                </c:pt>
                <c:pt idx="8563">
                  <c:v>0.82763373206420998</c:v>
                </c:pt>
                <c:pt idx="8564">
                  <c:v>0.82767085615015912</c:v>
                </c:pt>
                <c:pt idx="8565">
                  <c:v>0.82768059510017067</c:v>
                </c:pt>
                <c:pt idx="8566">
                  <c:v>0.82766805891172113</c:v>
                </c:pt>
                <c:pt idx="8567">
                  <c:v>0.82761336796226093</c:v>
                </c:pt>
                <c:pt idx="8568">
                  <c:v>0.8275974675591462</c:v>
                </c:pt>
                <c:pt idx="8569">
                  <c:v>0.82763551403253588</c:v>
                </c:pt>
                <c:pt idx="8570">
                  <c:v>0.82764922679024999</c:v>
                </c:pt>
                <c:pt idx="8571">
                  <c:v>0.82763317984537843</c:v>
                </c:pt>
                <c:pt idx="8572">
                  <c:v>0.8276234290729565</c:v>
                </c:pt>
                <c:pt idx="8573">
                  <c:v>0.82763122360590424</c:v>
                </c:pt>
                <c:pt idx="8574">
                  <c:v>0.82761192093474067</c:v>
                </c:pt>
                <c:pt idx="8575">
                  <c:v>0.82757839603386396</c:v>
                </c:pt>
                <c:pt idx="8576">
                  <c:v>0.82759382599669162</c:v>
                </c:pt>
                <c:pt idx="8577">
                  <c:v>0.82758228547686974</c:v>
                </c:pt>
                <c:pt idx="8578">
                  <c:v>0.82751650080305372</c:v>
                </c:pt>
                <c:pt idx="8579">
                  <c:v>0.82754058181470658</c:v>
                </c:pt>
                <c:pt idx="8580">
                  <c:v>0.82754010670158773</c:v>
                </c:pt>
                <c:pt idx="8581">
                  <c:v>0.82756270141458055</c:v>
                </c:pt>
                <c:pt idx="8582">
                  <c:v>0.82758572703667554</c:v>
                </c:pt>
                <c:pt idx="8583">
                  <c:v>0.82760760823168422</c:v>
                </c:pt>
                <c:pt idx="8584">
                  <c:v>0.82768577331593485</c:v>
                </c:pt>
                <c:pt idx="8585">
                  <c:v>0.827653204053028</c:v>
                </c:pt>
                <c:pt idx="8586">
                  <c:v>0.82756911902678187</c:v>
                </c:pt>
                <c:pt idx="8587">
                  <c:v>0.82759466145390037</c:v>
                </c:pt>
                <c:pt idx="8588">
                  <c:v>0.82758020338485694</c:v>
                </c:pt>
                <c:pt idx="8589">
                  <c:v>0.82758853929255427</c:v>
                </c:pt>
                <c:pt idx="8590">
                  <c:v>0.82751280532146887</c:v>
                </c:pt>
                <c:pt idx="8591">
                  <c:v>0.82759070057695927</c:v>
                </c:pt>
                <c:pt idx="8592">
                  <c:v>0.8275767606072949</c:v>
                </c:pt>
                <c:pt idx="8593">
                  <c:v>0.82762198845611423</c:v>
                </c:pt>
                <c:pt idx="8594">
                  <c:v>0.82757591863000268</c:v>
                </c:pt>
                <c:pt idx="8595">
                  <c:v>0.82758285173481361</c:v>
                </c:pt>
                <c:pt idx="8596">
                  <c:v>0.8276339996556511</c:v>
                </c:pt>
                <c:pt idx="8597">
                  <c:v>0.82760950005677925</c:v>
                </c:pt>
                <c:pt idx="8598">
                  <c:v>0.82760919267410837</c:v>
                </c:pt>
                <c:pt idx="8599">
                  <c:v>0.82760207410523401</c:v>
                </c:pt>
                <c:pt idx="8600">
                  <c:v>0.82760145010363395</c:v>
                </c:pt>
                <c:pt idx="8601">
                  <c:v>0.8275860267909122</c:v>
                </c:pt>
                <c:pt idx="8602">
                  <c:v>0.82757269235033148</c:v>
                </c:pt>
                <c:pt idx="8603">
                  <c:v>0.82758511868201179</c:v>
                </c:pt>
                <c:pt idx="8604">
                  <c:v>0.82753415179183387</c:v>
                </c:pt>
                <c:pt idx="8605">
                  <c:v>0.82757067649933225</c:v>
                </c:pt>
                <c:pt idx="8606">
                  <c:v>0.82758392609636056</c:v>
                </c:pt>
                <c:pt idx="8607">
                  <c:v>0.82758320049592105</c:v>
                </c:pt>
                <c:pt idx="8608">
                  <c:v>0.82756384807898609</c:v>
                </c:pt>
                <c:pt idx="8609">
                  <c:v>0.82758392535745995</c:v>
                </c:pt>
                <c:pt idx="8610">
                  <c:v>0.82756065491982156</c:v>
                </c:pt>
                <c:pt idx="8611">
                  <c:v>0.82758720977085487</c:v>
                </c:pt>
                <c:pt idx="8612">
                  <c:v>0.82760090677222753</c:v>
                </c:pt>
                <c:pt idx="8613">
                  <c:v>0.82759333082385</c:v>
                </c:pt>
                <c:pt idx="8614">
                  <c:v>0.82758595585644967</c:v>
                </c:pt>
                <c:pt idx="8615">
                  <c:v>0.8275687647239196</c:v>
                </c:pt>
                <c:pt idx="8616">
                  <c:v>0.82757366843809177</c:v>
                </c:pt>
                <c:pt idx="8617">
                  <c:v>0.82762028209508265</c:v>
                </c:pt>
                <c:pt idx="8618">
                  <c:v>0.82757412249254203</c:v>
                </c:pt>
                <c:pt idx="8619">
                  <c:v>0.82756731389249083</c:v>
                </c:pt>
                <c:pt idx="8620">
                  <c:v>0.82759462944174456</c:v>
                </c:pt>
                <c:pt idx="8621">
                  <c:v>0.82754293658167688</c:v>
                </c:pt>
                <c:pt idx="8622">
                  <c:v>0.82757767254072101</c:v>
                </c:pt>
                <c:pt idx="8623">
                  <c:v>0.82758249349802027</c:v>
                </c:pt>
                <c:pt idx="8624">
                  <c:v>0.82761519821917406</c:v>
                </c:pt>
                <c:pt idx="8625">
                  <c:v>0.82759190487561551</c:v>
                </c:pt>
                <c:pt idx="8626">
                  <c:v>0.82756534559117834</c:v>
                </c:pt>
                <c:pt idx="8627">
                  <c:v>0.82757050829002887</c:v>
                </c:pt>
                <c:pt idx="8628">
                  <c:v>0.82760333073581405</c:v>
                </c:pt>
                <c:pt idx="8629">
                  <c:v>0.82758439358104507</c:v>
                </c:pt>
                <c:pt idx="8630">
                  <c:v>0.82755188392966317</c:v>
                </c:pt>
                <c:pt idx="8631">
                  <c:v>0.827589395069531</c:v>
                </c:pt>
                <c:pt idx="8632">
                  <c:v>0.8275679796419777</c:v>
                </c:pt>
                <c:pt idx="8633">
                  <c:v>0.82757845245035844</c:v>
                </c:pt>
                <c:pt idx="8634">
                  <c:v>0.82759734600998902</c:v>
                </c:pt>
                <c:pt idx="8635">
                  <c:v>0.82758575007261825</c:v>
                </c:pt>
                <c:pt idx="8636">
                  <c:v>0.82755903377179263</c:v>
                </c:pt>
                <c:pt idx="8637">
                  <c:v>0.82755990271895863</c:v>
                </c:pt>
                <c:pt idx="8638">
                  <c:v>0.82758013479711889</c:v>
                </c:pt>
                <c:pt idx="8639">
                  <c:v>0.82756362271428741</c:v>
                </c:pt>
                <c:pt idx="8640">
                  <c:v>0.82763180622906773</c:v>
                </c:pt>
                <c:pt idx="8641">
                  <c:v>0.82758190409472843</c:v>
                </c:pt>
                <c:pt idx="8642">
                  <c:v>0.82759012030052026</c:v>
                </c:pt>
                <c:pt idx="8643">
                  <c:v>0.82753995585644968</c:v>
                </c:pt>
                <c:pt idx="8644">
                  <c:v>0.82758601940190568</c:v>
                </c:pt>
                <c:pt idx="8645">
                  <c:v>0.82754415650665214</c:v>
                </c:pt>
                <c:pt idx="8646">
                  <c:v>0.82757945353071838</c:v>
                </c:pt>
                <c:pt idx="8647">
                  <c:v>0.82758080239385734</c:v>
                </c:pt>
                <c:pt idx="8648">
                  <c:v>0.82759031315359022</c:v>
                </c:pt>
                <c:pt idx="8649">
                  <c:v>0.8276178559147942</c:v>
                </c:pt>
                <c:pt idx="8650">
                  <c:v>0.82763527623654864</c:v>
                </c:pt>
                <c:pt idx="8651">
                  <c:v>0.82757892017447077</c:v>
                </c:pt>
                <c:pt idx="8652">
                  <c:v>0.82762387684675109</c:v>
                </c:pt>
                <c:pt idx="8653">
                  <c:v>0.82756911126832511</c:v>
                </c:pt>
                <c:pt idx="8654">
                  <c:v>0.82759007190252754</c:v>
                </c:pt>
                <c:pt idx="8655">
                  <c:v>0.82756180058528139</c:v>
                </c:pt>
                <c:pt idx="8656">
                  <c:v>0.82758323042139736</c:v>
                </c:pt>
                <c:pt idx="8657">
                  <c:v>0.82759931000792009</c:v>
                </c:pt>
                <c:pt idx="8658">
                  <c:v>0.82758544258054201</c:v>
                </c:pt>
                <c:pt idx="8659">
                  <c:v>0.82764536507663589</c:v>
                </c:pt>
                <c:pt idx="8660">
                  <c:v>0.82765271431253595</c:v>
                </c:pt>
                <c:pt idx="8661">
                  <c:v>0.82769740806620706</c:v>
                </c:pt>
                <c:pt idx="8662">
                  <c:v>0.82770985041427381</c:v>
                </c:pt>
                <c:pt idx="8663">
                  <c:v>0.82771859973688555</c:v>
                </c:pt>
                <c:pt idx="8664">
                  <c:v>0.8277101180263321</c:v>
                </c:pt>
                <c:pt idx="8665">
                  <c:v>0.82773673198941755</c:v>
                </c:pt>
                <c:pt idx="8666">
                  <c:v>0.82772598665671893</c:v>
                </c:pt>
                <c:pt idx="8667">
                  <c:v>0.82774979760018363</c:v>
                </c:pt>
                <c:pt idx="8668">
                  <c:v>0.82772337205676438</c:v>
                </c:pt>
                <c:pt idx="8669">
                  <c:v>0.82770143100342908</c:v>
                </c:pt>
                <c:pt idx="8670">
                  <c:v>0.82769369175800767</c:v>
                </c:pt>
                <c:pt idx="8671">
                  <c:v>0.82774808556737467</c:v>
                </c:pt>
                <c:pt idx="8672">
                  <c:v>0.8277733026387788</c:v>
                </c:pt>
                <c:pt idx="8673">
                  <c:v>0.82780109219280029</c:v>
                </c:pt>
                <c:pt idx="8674">
                  <c:v>0.82773272653900942</c:v>
                </c:pt>
                <c:pt idx="8675">
                  <c:v>0.82779600523126662</c:v>
                </c:pt>
                <c:pt idx="8676">
                  <c:v>0.82780212739261283</c:v>
                </c:pt>
                <c:pt idx="8677">
                  <c:v>0.82780128467642</c:v>
                </c:pt>
                <c:pt idx="8678">
                  <c:v>0.827796838341751</c:v>
                </c:pt>
                <c:pt idx="8679">
                  <c:v>0.82777415348287875</c:v>
                </c:pt>
                <c:pt idx="8680">
                  <c:v>0.82779334999177634</c:v>
                </c:pt>
                <c:pt idx="8681">
                  <c:v>0.82776835422111716</c:v>
                </c:pt>
                <c:pt idx="8682">
                  <c:v>0.82776595168564959</c:v>
                </c:pt>
                <c:pt idx="8683">
                  <c:v>0.82776694292087327</c:v>
                </c:pt>
                <c:pt idx="8684">
                  <c:v>0.82774263469727016</c:v>
                </c:pt>
                <c:pt idx="8685">
                  <c:v>0.82773951875322382</c:v>
                </c:pt>
                <c:pt idx="8686">
                  <c:v>0.8277816775781881</c:v>
                </c:pt>
                <c:pt idx="8687">
                  <c:v>0.82775277265363345</c:v>
                </c:pt>
                <c:pt idx="8688">
                  <c:v>0.82775048538666751</c:v>
                </c:pt>
                <c:pt idx="8689">
                  <c:v>0.82773932540068096</c:v>
                </c:pt>
                <c:pt idx="8690">
                  <c:v>0.82778306473413832</c:v>
                </c:pt>
                <c:pt idx="8691">
                  <c:v>0.82778184924256704</c:v>
                </c:pt>
                <c:pt idx="8692">
                  <c:v>0.82780574663740802</c:v>
                </c:pt>
                <c:pt idx="8693">
                  <c:v>0.82777613975723463</c:v>
                </c:pt>
                <c:pt idx="8694">
                  <c:v>0.82775232401091559</c:v>
                </c:pt>
                <c:pt idx="8695">
                  <c:v>0.82777387059333452</c:v>
                </c:pt>
                <c:pt idx="8696">
                  <c:v>0.82778888603289691</c:v>
                </c:pt>
                <c:pt idx="8697">
                  <c:v>0.82779065902500959</c:v>
                </c:pt>
                <c:pt idx="8698">
                  <c:v>0.82777308685917139</c:v>
                </c:pt>
                <c:pt idx="8699">
                  <c:v>0.82778426001534711</c:v>
                </c:pt>
                <c:pt idx="8700">
                  <c:v>0.82778505235627298</c:v>
                </c:pt>
                <c:pt idx="8701">
                  <c:v>0.82769163266807688</c:v>
                </c:pt>
                <c:pt idx="8702">
                  <c:v>0.82768837103057968</c:v>
                </c:pt>
                <c:pt idx="8703">
                  <c:v>0.82766456993225113</c:v>
                </c:pt>
                <c:pt idx="8704">
                  <c:v>0.82765296808367517</c:v>
                </c:pt>
                <c:pt idx="8705">
                  <c:v>0.82770504134755574</c:v>
                </c:pt>
                <c:pt idx="8706">
                  <c:v>0.82764900929341345</c:v>
                </c:pt>
                <c:pt idx="8707">
                  <c:v>0.82764546072303569</c:v>
                </c:pt>
                <c:pt idx="8708">
                  <c:v>0.82761650444488577</c:v>
                </c:pt>
                <c:pt idx="8709">
                  <c:v>0.82761442739515501</c:v>
                </c:pt>
                <c:pt idx="8710">
                  <c:v>0.82760327886212859</c:v>
                </c:pt>
                <c:pt idx="8711">
                  <c:v>0.82759082925507788</c:v>
                </c:pt>
                <c:pt idx="8712">
                  <c:v>0.8276225937251529</c:v>
                </c:pt>
                <c:pt idx="8713">
                  <c:v>0.82769946745049283</c:v>
                </c:pt>
                <c:pt idx="8714">
                  <c:v>0.8276839543613419</c:v>
                </c:pt>
                <c:pt idx="8715">
                  <c:v>0.82769201009566995</c:v>
                </c:pt>
                <c:pt idx="8716">
                  <c:v>0.8276456070253646</c:v>
                </c:pt>
                <c:pt idx="8717">
                  <c:v>0.8276393141779681</c:v>
                </c:pt>
                <c:pt idx="8718">
                  <c:v>0.82768669309660592</c:v>
                </c:pt>
                <c:pt idx="8719">
                  <c:v>0.82768111341836026</c:v>
                </c:pt>
                <c:pt idx="8720">
                  <c:v>0.82770977278847091</c:v>
                </c:pt>
                <c:pt idx="8721">
                  <c:v>0.8276789897084833</c:v>
                </c:pt>
                <c:pt idx="8722">
                  <c:v>0.82770280706262611</c:v>
                </c:pt>
                <c:pt idx="8723">
                  <c:v>0.82776800628769842</c:v>
                </c:pt>
                <c:pt idx="8724">
                  <c:v>0.82779520213504676</c:v>
                </c:pt>
                <c:pt idx="8725">
                  <c:v>0.82775341867161323</c:v>
                </c:pt>
                <c:pt idx="8726">
                  <c:v>0.82773169179743533</c:v>
                </c:pt>
                <c:pt idx="8727">
                  <c:v>0.82780214004271191</c:v>
                </c:pt>
                <c:pt idx="8728">
                  <c:v>0.82776113316386279</c:v>
                </c:pt>
                <c:pt idx="8729">
                  <c:v>0.82771530606661525</c:v>
                </c:pt>
                <c:pt idx="8730">
                  <c:v>0.82771448588689234</c:v>
                </c:pt>
                <c:pt idx="8731">
                  <c:v>0.82770884511932052</c:v>
                </c:pt>
                <c:pt idx="8732">
                  <c:v>0.82771406028011718</c:v>
                </c:pt>
                <c:pt idx="8733">
                  <c:v>0.82778195303749125</c:v>
                </c:pt>
                <c:pt idx="8734">
                  <c:v>0.82775739654326941</c:v>
                </c:pt>
                <c:pt idx="8735">
                  <c:v>0.82773871800372834</c:v>
                </c:pt>
                <c:pt idx="8736">
                  <c:v>0.82780918287426952</c:v>
                </c:pt>
                <c:pt idx="8737">
                  <c:v>0.82770878452946717</c:v>
                </c:pt>
                <c:pt idx="8738">
                  <c:v>0.8277351014544907</c:v>
                </c:pt>
                <c:pt idx="8739">
                  <c:v>0.82773617655493825</c:v>
                </c:pt>
                <c:pt idx="8740">
                  <c:v>0.82777565390943919</c:v>
                </c:pt>
                <c:pt idx="8741">
                  <c:v>0.82774647263604095</c:v>
                </c:pt>
                <c:pt idx="8742">
                  <c:v>0.82774547055673531</c:v>
                </c:pt>
                <c:pt idx="8743">
                  <c:v>0.8277174318631717</c:v>
                </c:pt>
                <c:pt idx="8744">
                  <c:v>0.82767575614921074</c:v>
                </c:pt>
                <c:pt idx="8745">
                  <c:v>0.82767546895628519</c:v>
                </c:pt>
                <c:pt idx="8746">
                  <c:v>0.82762669425431712</c:v>
                </c:pt>
                <c:pt idx="8747">
                  <c:v>0.82763160757419785</c:v>
                </c:pt>
                <c:pt idx="8748">
                  <c:v>0.82765070580930877</c:v>
                </c:pt>
                <c:pt idx="8749">
                  <c:v>0.82756517069053459</c:v>
                </c:pt>
                <c:pt idx="8750">
                  <c:v>0.82761292890463423</c:v>
                </c:pt>
                <c:pt idx="8751">
                  <c:v>0.82762879925225008</c:v>
                </c:pt>
                <c:pt idx="8752">
                  <c:v>0.82763874522446657</c:v>
                </c:pt>
                <c:pt idx="8753">
                  <c:v>0.82763862219750817</c:v>
                </c:pt>
                <c:pt idx="8754">
                  <c:v>0.82759057372547506</c:v>
                </c:pt>
                <c:pt idx="8755">
                  <c:v>0.82762599464542297</c:v>
                </c:pt>
                <c:pt idx="8756">
                  <c:v>0.82771203678006644</c:v>
                </c:pt>
                <c:pt idx="8757">
                  <c:v>0.82773865900108146</c:v>
                </c:pt>
                <c:pt idx="8758">
                  <c:v>0.82776163253068058</c:v>
                </c:pt>
                <c:pt idx="8759">
                  <c:v>0.82774631709745383</c:v>
                </c:pt>
                <c:pt idx="8760">
                  <c:v>0.82777203588240023</c:v>
                </c:pt>
                <c:pt idx="8761">
                  <c:v>0.82773233353265097</c:v>
                </c:pt>
                <c:pt idx="8762">
                  <c:v>0.82773595784034548</c:v>
                </c:pt>
                <c:pt idx="8763">
                  <c:v>0.8277513597249484</c:v>
                </c:pt>
                <c:pt idx="8764">
                  <c:v>0.82772546175659412</c:v>
                </c:pt>
                <c:pt idx="8765">
                  <c:v>0.82769899409583769</c:v>
                </c:pt>
                <c:pt idx="8766">
                  <c:v>0.82774502771581737</c:v>
                </c:pt>
                <c:pt idx="8767">
                  <c:v>0.82774466934900148</c:v>
                </c:pt>
                <c:pt idx="8768">
                  <c:v>0.82775215995435381</c:v>
                </c:pt>
                <c:pt idx="8769">
                  <c:v>0.82774607399913958</c:v>
                </c:pt>
                <c:pt idx="8770">
                  <c:v>0.8277222719224826</c:v>
                </c:pt>
                <c:pt idx="8771">
                  <c:v>0.82770282677351592</c:v>
                </c:pt>
                <c:pt idx="8772">
                  <c:v>0.8277033299648594</c:v>
                </c:pt>
                <c:pt idx="8773">
                  <c:v>0.82776830258685963</c:v>
                </c:pt>
                <c:pt idx="8774">
                  <c:v>0.82774511268939222</c:v>
                </c:pt>
                <c:pt idx="8775">
                  <c:v>0.8278395820953689</c:v>
                </c:pt>
                <c:pt idx="8776">
                  <c:v>0.82776349936317606</c:v>
                </c:pt>
                <c:pt idx="8777">
                  <c:v>0.82772913900509049</c:v>
                </c:pt>
                <c:pt idx="8778">
                  <c:v>0.8277062999554099</c:v>
                </c:pt>
                <c:pt idx="8779">
                  <c:v>0.82771041624091568</c:v>
                </c:pt>
                <c:pt idx="8780">
                  <c:v>0.82770951132704562</c:v>
                </c:pt>
                <c:pt idx="8781">
                  <c:v>0.82762442176536422</c:v>
                </c:pt>
                <c:pt idx="8782">
                  <c:v>0.8276337569061698</c:v>
                </c:pt>
                <c:pt idx="8783">
                  <c:v>0.82762353347675877</c:v>
                </c:pt>
                <c:pt idx="8784">
                  <c:v>0.82759302144328761</c:v>
                </c:pt>
                <c:pt idx="8785">
                  <c:v>0.82767846924176258</c:v>
                </c:pt>
                <c:pt idx="8786">
                  <c:v>0.82760024013320022</c:v>
                </c:pt>
                <c:pt idx="8787">
                  <c:v>0.82758099005400554</c:v>
                </c:pt>
                <c:pt idx="8788">
                  <c:v>0.82763036128822687</c:v>
                </c:pt>
                <c:pt idx="8789">
                  <c:v>0.82758599388921594</c:v>
                </c:pt>
                <c:pt idx="8790">
                  <c:v>0.82764111783445782</c:v>
                </c:pt>
                <c:pt idx="8791">
                  <c:v>0.82768228900929652</c:v>
                </c:pt>
                <c:pt idx="8792">
                  <c:v>0.82770166889557806</c:v>
                </c:pt>
                <c:pt idx="8793">
                  <c:v>0.82774012928335505</c:v>
                </c:pt>
                <c:pt idx="8794">
                  <c:v>0.82770263957160606</c:v>
                </c:pt>
                <c:pt idx="8795">
                  <c:v>0.82777860149354232</c:v>
                </c:pt>
                <c:pt idx="8796">
                  <c:v>0.82771933429292099</c:v>
                </c:pt>
                <c:pt idx="8797">
                  <c:v>0.82776990069894585</c:v>
                </c:pt>
                <c:pt idx="8798">
                  <c:v>0.82776587295149573</c:v>
                </c:pt>
                <c:pt idx="8799">
                  <c:v>0.82779587034066326</c:v>
                </c:pt>
                <c:pt idx="8800">
                  <c:v>0.8277471245858431</c:v>
                </c:pt>
                <c:pt idx="8801">
                  <c:v>0.82772210701761484</c:v>
                </c:pt>
                <c:pt idx="8802">
                  <c:v>0.8277720630917017</c:v>
                </c:pt>
                <c:pt idx="8803">
                  <c:v>0.82774645846690598</c:v>
                </c:pt>
                <c:pt idx="8804">
                  <c:v>0.82779389267307013</c:v>
                </c:pt>
                <c:pt idx="8805">
                  <c:v>0.82777053504515496</c:v>
                </c:pt>
                <c:pt idx="8806">
                  <c:v>0.82769755200119421</c:v>
                </c:pt>
                <c:pt idx="8807">
                  <c:v>0.82777011830518765</c:v>
                </c:pt>
                <c:pt idx="8808">
                  <c:v>0.82774251606248117</c:v>
                </c:pt>
                <c:pt idx="8809">
                  <c:v>0.82774092816498157</c:v>
                </c:pt>
                <c:pt idx="8810">
                  <c:v>0.82773987301485152</c:v>
                </c:pt>
                <c:pt idx="8811">
                  <c:v>0.82774253181882262</c:v>
                </c:pt>
                <c:pt idx="8812">
                  <c:v>0.82768150097175186</c:v>
                </c:pt>
                <c:pt idx="8813">
                  <c:v>0.82765142069568887</c:v>
                </c:pt>
                <c:pt idx="8814">
                  <c:v>0.82769700825910297</c:v>
                </c:pt>
                <c:pt idx="8815">
                  <c:v>0.82759981785147807</c:v>
                </c:pt>
                <c:pt idx="8816">
                  <c:v>0.82763497078991732</c:v>
                </c:pt>
                <c:pt idx="8817">
                  <c:v>0.82756849917792352</c:v>
                </c:pt>
                <c:pt idx="8818">
                  <c:v>0.8275780412109115</c:v>
                </c:pt>
                <c:pt idx="8819">
                  <c:v>0.82759855628802126</c:v>
                </c:pt>
                <c:pt idx="8820">
                  <c:v>0.82759153907855865</c:v>
                </c:pt>
                <c:pt idx="8821">
                  <c:v>0.82764487414532384</c:v>
                </c:pt>
                <c:pt idx="8822">
                  <c:v>0.82763587507429204</c:v>
                </c:pt>
                <c:pt idx="8823">
                  <c:v>0.82764092152631241</c:v>
                </c:pt>
                <c:pt idx="8824">
                  <c:v>0.8276275301903816</c:v>
                </c:pt>
                <c:pt idx="8825">
                  <c:v>0.82773375107231606</c:v>
                </c:pt>
                <c:pt idx="8826">
                  <c:v>0.82778060204643855</c:v>
                </c:pt>
                <c:pt idx="8827">
                  <c:v>0.82781355762436348</c:v>
                </c:pt>
                <c:pt idx="8828">
                  <c:v>0.82779077005830071</c:v>
                </c:pt>
                <c:pt idx="8829">
                  <c:v>0.82780611924152958</c:v>
                </c:pt>
                <c:pt idx="8830">
                  <c:v>0.82780629486045687</c:v>
                </c:pt>
                <c:pt idx="8831">
                  <c:v>0.82781649279779534</c:v>
                </c:pt>
                <c:pt idx="8832">
                  <c:v>0.82782437415156962</c:v>
                </c:pt>
                <c:pt idx="8833">
                  <c:v>0.82779730428678244</c:v>
                </c:pt>
                <c:pt idx="8834">
                  <c:v>0.827795392011897</c:v>
                </c:pt>
                <c:pt idx="8835">
                  <c:v>0.82780895551167955</c:v>
                </c:pt>
                <c:pt idx="8836">
                  <c:v>0.82781194645149336</c:v>
                </c:pt>
                <c:pt idx="8837">
                  <c:v>0.82781384949012071</c:v>
                </c:pt>
                <c:pt idx="8838">
                  <c:v>0.82778890974588859</c:v>
                </c:pt>
                <c:pt idx="8839">
                  <c:v>0.82779228085008749</c:v>
                </c:pt>
                <c:pt idx="8840">
                  <c:v>0.82774083945566901</c:v>
                </c:pt>
                <c:pt idx="8841">
                  <c:v>0.82773611738103448</c:v>
                </c:pt>
                <c:pt idx="8842">
                  <c:v>0.82768511304635128</c:v>
                </c:pt>
                <c:pt idx="8843">
                  <c:v>0.82769002623620935</c:v>
                </c:pt>
                <c:pt idx="8844">
                  <c:v>0.82763685298868683</c:v>
                </c:pt>
                <c:pt idx="8845">
                  <c:v>0.82765536010327667</c:v>
                </c:pt>
                <c:pt idx="8846">
                  <c:v>0.82768399422074268</c:v>
                </c:pt>
                <c:pt idx="8847">
                  <c:v>0.82763487790724599</c:v>
                </c:pt>
                <c:pt idx="8848">
                  <c:v>0.82765332849593609</c:v>
                </c:pt>
                <c:pt idx="8849">
                  <c:v>0.82766993922200449</c:v>
                </c:pt>
                <c:pt idx="8850">
                  <c:v>0.82765280387647366</c:v>
                </c:pt>
                <c:pt idx="8851">
                  <c:v>0.82768041794159053</c:v>
                </c:pt>
                <c:pt idx="8852">
                  <c:v>0.82767748339765401</c:v>
                </c:pt>
                <c:pt idx="8853">
                  <c:v>0.82767600559635146</c:v>
                </c:pt>
                <c:pt idx="8854">
                  <c:v>0.82764815951643</c:v>
                </c:pt>
                <c:pt idx="8855">
                  <c:v>0.82761668260873089</c:v>
                </c:pt>
                <c:pt idx="8856">
                  <c:v>0.82767481351017314</c:v>
                </c:pt>
                <c:pt idx="8857">
                  <c:v>0.8277219375080862</c:v>
                </c:pt>
                <c:pt idx="8858">
                  <c:v>0.82768377109336322</c:v>
                </c:pt>
                <c:pt idx="8859">
                  <c:v>0.8277304606176934</c:v>
                </c:pt>
                <c:pt idx="8860">
                  <c:v>0.82771990739916412</c:v>
                </c:pt>
                <c:pt idx="8861">
                  <c:v>0.82772818160865713</c:v>
                </c:pt>
                <c:pt idx="8862">
                  <c:v>0.82775466404742648</c:v>
                </c:pt>
                <c:pt idx="8863">
                  <c:v>0.82778254226952619</c:v>
                </c:pt>
                <c:pt idx="8864">
                  <c:v>0.82771804217449252</c:v>
                </c:pt>
                <c:pt idx="8865">
                  <c:v>0.82778222195609397</c:v>
                </c:pt>
                <c:pt idx="8866">
                  <c:v>0.8277357261537569</c:v>
                </c:pt>
                <c:pt idx="8867">
                  <c:v>0.82778307058349188</c:v>
                </c:pt>
                <c:pt idx="8868">
                  <c:v>0.82774069747733869</c:v>
                </c:pt>
                <c:pt idx="8869">
                  <c:v>0.8277936080456797</c:v>
                </c:pt>
                <c:pt idx="8870">
                  <c:v>0.82775027141307722</c:v>
                </c:pt>
                <c:pt idx="8871">
                  <c:v>0.82779105514392959</c:v>
                </c:pt>
                <c:pt idx="8872">
                  <c:v>0.82779522217415247</c:v>
                </c:pt>
                <c:pt idx="8873">
                  <c:v>0.82773862042760793</c:v>
                </c:pt>
                <c:pt idx="8874">
                  <c:v>0.82769589104131835</c:v>
                </c:pt>
                <c:pt idx="8875">
                  <c:v>0.82771910038963037</c:v>
                </c:pt>
                <c:pt idx="8876">
                  <c:v>0.82770284863925592</c:v>
                </c:pt>
                <c:pt idx="8877">
                  <c:v>0.82770455906424112</c:v>
                </c:pt>
                <c:pt idx="8878">
                  <c:v>0.82769521640440646</c:v>
                </c:pt>
                <c:pt idx="8879">
                  <c:v>0.82763840998238158</c:v>
                </c:pt>
                <c:pt idx="8880">
                  <c:v>0.827702714638193</c:v>
                </c:pt>
                <c:pt idx="8881">
                  <c:v>0.82768129477723573</c:v>
                </c:pt>
                <c:pt idx="8882">
                  <c:v>0.82769504337163147</c:v>
                </c:pt>
                <c:pt idx="8883">
                  <c:v>0.82767467866080424</c:v>
                </c:pt>
                <c:pt idx="8884">
                  <c:v>0.82766804850526043</c:v>
                </c:pt>
                <c:pt idx="8885">
                  <c:v>0.82764900790440021</c:v>
                </c:pt>
                <c:pt idx="8886">
                  <c:v>0.82762459290965307</c:v>
                </c:pt>
                <c:pt idx="8887">
                  <c:v>0.82764371589793584</c:v>
                </c:pt>
                <c:pt idx="8888">
                  <c:v>0.82768683529374687</c:v>
                </c:pt>
                <c:pt idx="8889">
                  <c:v>0.82764621929334237</c:v>
                </c:pt>
                <c:pt idx="8890">
                  <c:v>0.82764954434627303</c:v>
                </c:pt>
                <c:pt idx="8891">
                  <c:v>0.82763288928616552</c:v>
                </c:pt>
                <c:pt idx="8892">
                  <c:v>0.82770476965092676</c:v>
                </c:pt>
                <c:pt idx="8893">
                  <c:v>0.82768861975943686</c:v>
                </c:pt>
                <c:pt idx="8894">
                  <c:v>0.82773883014537042</c:v>
                </c:pt>
                <c:pt idx="8895">
                  <c:v>0.82773924590700931</c:v>
                </c:pt>
                <c:pt idx="8896">
                  <c:v>0.82776860894996773</c:v>
                </c:pt>
                <c:pt idx="8897">
                  <c:v>0.82783026662421855</c:v>
                </c:pt>
                <c:pt idx="8898">
                  <c:v>0.82776849048643575</c:v>
                </c:pt>
                <c:pt idx="8899">
                  <c:v>0.82779784614038765</c:v>
                </c:pt>
                <c:pt idx="8900">
                  <c:v>0.82779933908915349</c:v>
                </c:pt>
                <c:pt idx="8901">
                  <c:v>0.82780162561721893</c:v>
                </c:pt>
                <c:pt idx="8902">
                  <c:v>0.82780151662937285</c:v>
                </c:pt>
                <c:pt idx="8903">
                  <c:v>0.82778213170080917</c:v>
                </c:pt>
                <c:pt idx="8904">
                  <c:v>0.82779969043641322</c:v>
                </c:pt>
                <c:pt idx="8905">
                  <c:v>0.82777894593065127</c:v>
                </c:pt>
                <c:pt idx="8906">
                  <c:v>0.82773807894345308</c:v>
                </c:pt>
                <c:pt idx="8907">
                  <c:v>0.8277617981332146</c:v>
                </c:pt>
                <c:pt idx="8908">
                  <c:v>0.82774987731898508</c:v>
                </c:pt>
                <c:pt idx="8909">
                  <c:v>0.82768381801355462</c:v>
                </c:pt>
                <c:pt idx="8910">
                  <c:v>0.82769425891918491</c:v>
                </c:pt>
                <c:pt idx="8911">
                  <c:v>0.82765805698124861</c:v>
                </c:pt>
                <c:pt idx="8912">
                  <c:v>0.82769234614482656</c:v>
                </c:pt>
                <c:pt idx="8913">
                  <c:v>0.8276440315385365</c:v>
                </c:pt>
                <c:pt idx="8914">
                  <c:v>0.82768121903991898</c:v>
                </c:pt>
                <c:pt idx="8915">
                  <c:v>0.82766418455432711</c:v>
                </c:pt>
                <c:pt idx="8916">
                  <c:v>0.82767185545143829</c:v>
                </c:pt>
                <c:pt idx="8917">
                  <c:v>0.82767463925964191</c:v>
                </c:pt>
                <c:pt idx="8918">
                  <c:v>0.82766331412935989</c:v>
                </c:pt>
                <c:pt idx="8919">
                  <c:v>0.82767471869146192</c:v>
                </c:pt>
                <c:pt idx="8920">
                  <c:v>0.82767257070726874</c:v>
                </c:pt>
                <c:pt idx="8921">
                  <c:v>0.82766986411418308</c:v>
                </c:pt>
                <c:pt idx="8922">
                  <c:v>0.82769110220558018</c:v>
                </c:pt>
                <c:pt idx="8923">
                  <c:v>0.82764497326741648</c:v>
                </c:pt>
                <c:pt idx="8924">
                  <c:v>0.82766621542276708</c:v>
                </c:pt>
                <c:pt idx="8925">
                  <c:v>0.82769460496411751</c:v>
                </c:pt>
                <c:pt idx="8926">
                  <c:v>0.82767303523635061</c:v>
                </c:pt>
                <c:pt idx="8927">
                  <c:v>0.82774557617829403</c:v>
                </c:pt>
                <c:pt idx="8928">
                  <c:v>0.827726953925225</c:v>
                </c:pt>
                <c:pt idx="8929">
                  <c:v>0.82778514948047421</c:v>
                </c:pt>
                <c:pt idx="8930">
                  <c:v>0.8277275337228085</c:v>
                </c:pt>
                <c:pt idx="8931">
                  <c:v>0.82774027200058609</c:v>
                </c:pt>
                <c:pt idx="8932">
                  <c:v>0.82779614297438642</c:v>
                </c:pt>
                <c:pt idx="8933">
                  <c:v>0.82776970560855667</c:v>
                </c:pt>
                <c:pt idx="8934">
                  <c:v>0.82776801057046268</c:v>
                </c:pt>
                <c:pt idx="8935">
                  <c:v>0.82778739476012564</c:v>
                </c:pt>
                <c:pt idx="8936">
                  <c:v>0.82774237084788604</c:v>
                </c:pt>
                <c:pt idx="8937">
                  <c:v>0.82781313312593929</c:v>
                </c:pt>
                <c:pt idx="8938">
                  <c:v>0.82776876277132572</c:v>
                </c:pt>
                <c:pt idx="8939">
                  <c:v>0.82774926096643664</c:v>
                </c:pt>
                <c:pt idx="8940">
                  <c:v>0.82777188214983033</c:v>
                </c:pt>
                <c:pt idx="8941">
                  <c:v>0.82767675240609928</c:v>
                </c:pt>
                <c:pt idx="8942">
                  <c:v>0.82770280171906463</c:v>
                </c:pt>
                <c:pt idx="8943">
                  <c:v>0.82771184019125876</c:v>
                </c:pt>
                <c:pt idx="8944">
                  <c:v>0.82771190410616513</c:v>
                </c:pt>
                <c:pt idx="8945">
                  <c:v>0.82765468907208006</c:v>
                </c:pt>
                <c:pt idx="8946">
                  <c:v>0.82768911677953017</c:v>
                </c:pt>
                <c:pt idx="8947">
                  <c:v>0.82768410666366421</c:v>
                </c:pt>
                <c:pt idx="8948">
                  <c:v>0.8276443570242733</c:v>
                </c:pt>
                <c:pt idx="8949">
                  <c:v>0.82769245069926867</c:v>
                </c:pt>
                <c:pt idx="8950">
                  <c:v>0.8276755643632574</c:v>
                </c:pt>
                <c:pt idx="8951">
                  <c:v>0.82763819717899401</c:v>
                </c:pt>
                <c:pt idx="8952">
                  <c:v>0.82767541645310461</c:v>
                </c:pt>
                <c:pt idx="8953">
                  <c:v>0.82768850238363867</c:v>
                </c:pt>
                <c:pt idx="8954">
                  <c:v>0.82764141213572773</c:v>
                </c:pt>
                <c:pt idx="8955">
                  <c:v>0.82768939608397629</c:v>
                </c:pt>
                <c:pt idx="8956">
                  <c:v>0.82769628042134424</c:v>
                </c:pt>
                <c:pt idx="8957">
                  <c:v>0.82765057080930027</c:v>
                </c:pt>
                <c:pt idx="8958">
                  <c:v>0.82769733791819877</c:v>
                </c:pt>
                <c:pt idx="8959">
                  <c:v>0.82770118439556151</c:v>
                </c:pt>
                <c:pt idx="8960">
                  <c:v>0.82773323605856208</c:v>
                </c:pt>
                <c:pt idx="8961">
                  <c:v>0.82775087989776353</c:v>
                </c:pt>
                <c:pt idx="8962">
                  <c:v>0.82775052522545101</c:v>
                </c:pt>
                <c:pt idx="8963">
                  <c:v>0.82775572782493656</c:v>
                </c:pt>
                <c:pt idx="8964">
                  <c:v>0.82781147577177849</c:v>
                </c:pt>
                <c:pt idx="8965">
                  <c:v>0.8277618898869179</c:v>
                </c:pt>
                <c:pt idx="8966">
                  <c:v>0.82781611569841818</c:v>
                </c:pt>
                <c:pt idx="8967">
                  <c:v>0.82775504705800895</c:v>
                </c:pt>
                <c:pt idx="8968">
                  <c:v>0.82774968411708205</c:v>
                </c:pt>
                <c:pt idx="8969">
                  <c:v>0.82777385416626326</c:v>
                </c:pt>
                <c:pt idx="8970">
                  <c:v>0.82777041901713555</c:v>
                </c:pt>
                <c:pt idx="8971">
                  <c:v>0.82774051435999974</c:v>
                </c:pt>
                <c:pt idx="8972">
                  <c:v>0.82774666779460093</c:v>
                </c:pt>
                <c:pt idx="8973">
                  <c:v>0.8277129901807172</c:v>
                </c:pt>
                <c:pt idx="8974">
                  <c:v>0.82769754235425141</c:v>
                </c:pt>
                <c:pt idx="8975">
                  <c:v>0.82765252570099568</c:v>
                </c:pt>
                <c:pt idx="8976">
                  <c:v>0.82769346090648155</c:v>
                </c:pt>
                <c:pt idx="8977">
                  <c:v>0.8276939903287982</c:v>
                </c:pt>
                <c:pt idx="8978">
                  <c:v>0.82763356070742977</c:v>
                </c:pt>
                <c:pt idx="8979">
                  <c:v>0.82767573578820841</c:v>
                </c:pt>
                <c:pt idx="8980">
                  <c:v>0.82769171401531938</c:v>
                </c:pt>
                <c:pt idx="8981">
                  <c:v>0.82771011879216916</c:v>
                </c:pt>
                <c:pt idx="8982">
                  <c:v>0.82768246187081451</c:v>
                </c:pt>
                <c:pt idx="8983">
                  <c:v>0.82766107526038657</c:v>
                </c:pt>
                <c:pt idx="8984">
                  <c:v>0.82766278914044711</c:v>
                </c:pt>
                <c:pt idx="8985">
                  <c:v>0.82763422226294048</c:v>
                </c:pt>
                <c:pt idx="8986">
                  <c:v>0.8276850960516362</c:v>
                </c:pt>
                <c:pt idx="8987">
                  <c:v>0.82766126257170158</c:v>
                </c:pt>
                <c:pt idx="8988">
                  <c:v>0.82769331041017646</c:v>
                </c:pt>
                <c:pt idx="8989">
                  <c:v>0.82764297712730706</c:v>
                </c:pt>
                <c:pt idx="8990">
                  <c:v>0.82769296571302264</c:v>
                </c:pt>
                <c:pt idx="8991">
                  <c:v>0.82770007837069182</c:v>
                </c:pt>
                <c:pt idx="8992">
                  <c:v>0.82763474257902148</c:v>
                </c:pt>
                <c:pt idx="8993">
                  <c:v>0.82771507227273</c:v>
                </c:pt>
                <c:pt idx="8994">
                  <c:v>0.82774252797367964</c:v>
                </c:pt>
                <c:pt idx="8995">
                  <c:v>0.82773655778643995</c:v>
                </c:pt>
                <c:pt idx="8996">
                  <c:v>0.82776773630829859</c:v>
                </c:pt>
                <c:pt idx="8997">
                  <c:v>0.82777778942110947</c:v>
                </c:pt>
                <c:pt idx="8998">
                  <c:v>0.8277843131749596</c:v>
                </c:pt>
                <c:pt idx="8999">
                  <c:v>0.82776415978971862</c:v>
                </c:pt>
                <c:pt idx="9000">
                  <c:v>0.827758493160624</c:v>
                </c:pt>
                <c:pt idx="9001">
                  <c:v>0.82775771251208585</c:v>
                </c:pt>
                <c:pt idx="9002">
                  <c:v>0.82780375684612495</c:v>
                </c:pt>
                <c:pt idx="9003">
                  <c:v>0.82774138330716562</c:v>
                </c:pt>
                <c:pt idx="9004">
                  <c:v>0.82777630201409846</c:v>
                </c:pt>
                <c:pt idx="9005">
                  <c:v>0.82776869281519161</c:v>
                </c:pt>
                <c:pt idx="9006">
                  <c:v>0.82773660125155579</c:v>
                </c:pt>
                <c:pt idx="9007">
                  <c:v>0.82770618588404743</c:v>
                </c:pt>
                <c:pt idx="9008">
                  <c:v>0.82768001623968124</c:v>
                </c:pt>
                <c:pt idx="9009">
                  <c:v>0.82771622987000548</c:v>
                </c:pt>
                <c:pt idx="9010">
                  <c:v>0.82768809340212812</c:v>
                </c:pt>
                <c:pt idx="9011">
                  <c:v>0.82768853748141957</c:v>
                </c:pt>
                <c:pt idx="9012">
                  <c:v>0.82766882706711908</c:v>
                </c:pt>
                <c:pt idx="9013">
                  <c:v>0.82770124694207181</c:v>
                </c:pt>
                <c:pt idx="9014">
                  <c:v>0.82769801868512638</c:v>
                </c:pt>
                <c:pt idx="9015">
                  <c:v>0.82767072641124317</c:v>
                </c:pt>
                <c:pt idx="9016">
                  <c:v>0.82768779082231148</c:v>
                </c:pt>
                <c:pt idx="9017">
                  <c:v>0.82769328824315691</c:v>
                </c:pt>
                <c:pt idx="9018">
                  <c:v>0.82765226769464584</c:v>
                </c:pt>
                <c:pt idx="9019">
                  <c:v>0.82767084352699638</c:v>
                </c:pt>
                <c:pt idx="9020">
                  <c:v>0.82770069572218596</c:v>
                </c:pt>
                <c:pt idx="9021">
                  <c:v>0.82769875758577771</c:v>
                </c:pt>
                <c:pt idx="9022">
                  <c:v>0.8276557534584682</c:v>
                </c:pt>
                <c:pt idx="9023">
                  <c:v>0.82770831969910574</c:v>
                </c:pt>
                <c:pt idx="9024">
                  <c:v>0.82770476460864473</c:v>
                </c:pt>
                <c:pt idx="9025">
                  <c:v>0.8277495950589363</c:v>
                </c:pt>
                <c:pt idx="9026">
                  <c:v>0.82774837674178481</c:v>
                </c:pt>
                <c:pt idx="9027">
                  <c:v>0.82775216484599612</c:v>
                </c:pt>
                <c:pt idx="9028">
                  <c:v>0.8277826122256603</c:v>
                </c:pt>
                <c:pt idx="9029">
                  <c:v>0.82776840588231115</c:v>
                </c:pt>
                <c:pt idx="9030">
                  <c:v>0.82780188312409586</c:v>
                </c:pt>
                <c:pt idx="9031">
                  <c:v>0.82778362132452221</c:v>
                </c:pt>
                <c:pt idx="9032">
                  <c:v>0.82778402993658229</c:v>
                </c:pt>
                <c:pt idx="9033">
                  <c:v>0.82778382008879736</c:v>
                </c:pt>
                <c:pt idx="9034">
                  <c:v>0.82780836217445652</c:v>
                </c:pt>
                <c:pt idx="9035">
                  <c:v>0.82783310745779481</c:v>
                </c:pt>
                <c:pt idx="9036">
                  <c:v>0.82776349564805562</c:v>
                </c:pt>
                <c:pt idx="9037">
                  <c:v>0.8277833401728244</c:v>
                </c:pt>
                <c:pt idx="9038">
                  <c:v>0.8277660622194678</c:v>
                </c:pt>
                <c:pt idx="9039">
                  <c:v>0.82775222284969729</c:v>
                </c:pt>
                <c:pt idx="9040">
                  <c:v>0.8277441354520465</c:v>
                </c:pt>
                <c:pt idx="9041">
                  <c:v>0.82769362581134931</c:v>
                </c:pt>
                <c:pt idx="9042">
                  <c:v>0.82765460607577934</c:v>
                </c:pt>
                <c:pt idx="9043">
                  <c:v>0.82767133059254805</c:v>
                </c:pt>
                <c:pt idx="9044">
                  <c:v>0.82768598581804287</c:v>
                </c:pt>
                <c:pt idx="9045">
                  <c:v>0.82765491739238128</c:v>
                </c:pt>
                <c:pt idx="9046">
                  <c:v>0.82767545500596096</c:v>
                </c:pt>
                <c:pt idx="9047">
                  <c:v>0.82764919423738692</c:v>
                </c:pt>
                <c:pt idx="9048">
                  <c:v>0.82767181148684954</c:v>
                </c:pt>
                <c:pt idx="9049">
                  <c:v>0.82767222083781034</c:v>
                </c:pt>
                <c:pt idx="9050">
                  <c:v>0.82765355596793133</c:v>
                </c:pt>
                <c:pt idx="9051">
                  <c:v>0.82765614877031668</c:v>
                </c:pt>
                <c:pt idx="9052">
                  <c:v>0.82767607051020353</c:v>
                </c:pt>
                <c:pt idx="9053">
                  <c:v>0.82765486751658734</c:v>
                </c:pt>
                <c:pt idx="9054">
                  <c:v>0.82764042066107624</c:v>
                </c:pt>
                <c:pt idx="9055">
                  <c:v>0.82773200072607844</c:v>
                </c:pt>
                <c:pt idx="9056">
                  <c:v>0.82770753339940761</c:v>
                </c:pt>
                <c:pt idx="9057">
                  <c:v>0.82773067687615642</c:v>
                </c:pt>
                <c:pt idx="9058">
                  <c:v>0.82779572647384692</c:v>
                </c:pt>
                <c:pt idx="9059">
                  <c:v>0.82774506414075988</c:v>
                </c:pt>
                <c:pt idx="9060">
                  <c:v>0.82774902908165471</c:v>
                </c:pt>
                <c:pt idx="9061">
                  <c:v>0.82778618789593439</c:v>
                </c:pt>
                <c:pt idx="9062">
                  <c:v>0.82776898641879526</c:v>
                </c:pt>
                <c:pt idx="9063">
                  <c:v>0.82777004895793171</c:v>
                </c:pt>
                <c:pt idx="9064">
                  <c:v>0.82776705308524112</c:v>
                </c:pt>
                <c:pt idx="9065">
                  <c:v>0.82779345867834286</c:v>
                </c:pt>
                <c:pt idx="9066">
                  <c:v>0.82779043177182499</c:v>
                </c:pt>
                <c:pt idx="9067">
                  <c:v>0.82776728066664174</c:v>
                </c:pt>
                <c:pt idx="9068">
                  <c:v>0.8278127963172649</c:v>
                </c:pt>
                <c:pt idx="9069">
                  <c:v>0.82777129917783376</c:v>
                </c:pt>
                <c:pt idx="9070">
                  <c:v>0.82781742811599734</c:v>
                </c:pt>
                <c:pt idx="9071">
                  <c:v>0.82776626874219983</c:v>
                </c:pt>
                <c:pt idx="9072">
                  <c:v>0.8277670134240338</c:v>
                </c:pt>
                <c:pt idx="9073">
                  <c:v>0.82773506668492569</c:v>
                </c:pt>
                <c:pt idx="9074">
                  <c:v>0.82768427145912671</c:v>
                </c:pt>
                <c:pt idx="9075">
                  <c:v>0.82768643150515819</c:v>
                </c:pt>
                <c:pt idx="9076">
                  <c:v>0.82770338951453271</c:v>
                </c:pt>
                <c:pt idx="9077">
                  <c:v>0.82764751817128202</c:v>
                </c:pt>
                <c:pt idx="9078">
                  <c:v>0.82768678124459405</c:v>
                </c:pt>
                <c:pt idx="9079">
                  <c:v>0.82768171681953018</c:v>
                </c:pt>
                <c:pt idx="9080">
                  <c:v>0.82765620012391194</c:v>
                </c:pt>
                <c:pt idx="9081">
                  <c:v>0.82760920556363526</c:v>
                </c:pt>
                <c:pt idx="9082">
                  <c:v>0.82765712818312998</c:v>
                </c:pt>
                <c:pt idx="9083">
                  <c:v>0.8276538216027155</c:v>
                </c:pt>
                <c:pt idx="9084">
                  <c:v>0.82765231313703591</c:v>
                </c:pt>
                <c:pt idx="9085">
                  <c:v>0.82769283492760737</c:v>
                </c:pt>
                <c:pt idx="9086">
                  <c:v>0.82769518721783075</c:v>
                </c:pt>
                <c:pt idx="9087">
                  <c:v>0.82765986433224159</c:v>
                </c:pt>
                <c:pt idx="9088">
                  <c:v>0.82768550109921568</c:v>
                </c:pt>
                <c:pt idx="9089">
                  <c:v>0.82766911462949488</c:v>
                </c:pt>
                <c:pt idx="9090">
                  <c:v>0.82770002062703574</c:v>
                </c:pt>
                <c:pt idx="9091">
                  <c:v>0.82774875505891832</c:v>
                </c:pt>
                <c:pt idx="9092">
                  <c:v>0.82772303418729254</c:v>
                </c:pt>
                <c:pt idx="9093">
                  <c:v>0.82776371977438079</c:v>
                </c:pt>
                <c:pt idx="9094">
                  <c:v>0.82775466689362387</c:v>
                </c:pt>
                <c:pt idx="9095">
                  <c:v>0.82778103628059363</c:v>
                </c:pt>
                <c:pt idx="9096">
                  <c:v>0.82776142377062945</c:v>
                </c:pt>
                <c:pt idx="9097">
                  <c:v>0.82778672396835684</c:v>
                </c:pt>
                <c:pt idx="9098">
                  <c:v>0.82776937988339205</c:v>
                </c:pt>
                <c:pt idx="9099">
                  <c:v>0.82775121118530026</c:v>
                </c:pt>
                <c:pt idx="9100">
                  <c:v>0.82777815950093048</c:v>
                </c:pt>
                <c:pt idx="9101">
                  <c:v>0.82780147427260786</c:v>
                </c:pt>
                <c:pt idx="9102">
                  <c:v>0.82780483072881628</c:v>
                </c:pt>
                <c:pt idx="9103">
                  <c:v>0.82775693988204957</c:v>
                </c:pt>
                <c:pt idx="9104">
                  <c:v>0.82778969508787559</c:v>
                </c:pt>
                <c:pt idx="9105">
                  <c:v>0.82773686456023277</c:v>
                </c:pt>
                <c:pt idx="9106">
                  <c:v>0.82774517102130929</c:v>
                </c:pt>
                <c:pt idx="9107">
                  <c:v>0.82769633979344137</c:v>
                </c:pt>
                <c:pt idx="9108">
                  <c:v>0.82770463160652752</c:v>
                </c:pt>
                <c:pt idx="9109">
                  <c:v>0.82766892325422625</c:v>
                </c:pt>
                <c:pt idx="9110">
                  <c:v>0.82769699691554821</c:v>
                </c:pt>
                <c:pt idx="9111">
                  <c:v>0.82766555091165384</c:v>
                </c:pt>
                <c:pt idx="9112">
                  <c:v>0.82767017125742626</c:v>
                </c:pt>
                <c:pt idx="9113">
                  <c:v>0.8277100243429083</c:v>
                </c:pt>
                <c:pt idx="9114">
                  <c:v>0.82765950744322703</c:v>
                </c:pt>
                <c:pt idx="9115">
                  <c:v>0.82765443082630252</c:v>
                </c:pt>
                <c:pt idx="9116">
                  <c:v>0.82768782420286324</c:v>
                </c:pt>
                <c:pt idx="9117">
                  <c:v>0.827667511584532</c:v>
                </c:pt>
                <c:pt idx="9118">
                  <c:v>0.82768465358016863</c:v>
                </c:pt>
                <c:pt idx="9119">
                  <c:v>0.82765747324973404</c:v>
                </c:pt>
                <c:pt idx="9120">
                  <c:v>0.82768590712512358</c:v>
                </c:pt>
                <c:pt idx="9121">
                  <c:v>0.82767614231358921</c:v>
                </c:pt>
                <c:pt idx="9122">
                  <c:v>0.82768405015838165</c:v>
                </c:pt>
                <c:pt idx="9123">
                  <c:v>0.82775167778044445</c:v>
                </c:pt>
                <c:pt idx="9124">
                  <c:v>0.82774583800916957</c:v>
                </c:pt>
                <c:pt idx="9125">
                  <c:v>0.82774064108146139</c:v>
                </c:pt>
                <c:pt idx="9126">
                  <c:v>0.82775428229583492</c:v>
                </c:pt>
                <c:pt idx="9127">
                  <c:v>0.82778921775805492</c:v>
                </c:pt>
                <c:pt idx="9128">
                  <c:v>0.82779860512137904</c:v>
                </c:pt>
                <c:pt idx="9129">
                  <c:v>0.8278078439656722</c:v>
                </c:pt>
                <c:pt idx="9130">
                  <c:v>0.8277634167157083</c:v>
                </c:pt>
                <c:pt idx="9131">
                  <c:v>0.82778751546097695</c:v>
                </c:pt>
                <c:pt idx="9132">
                  <c:v>0.82781241739125333</c:v>
                </c:pt>
                <c:pt idx="9133">
                  <c:v>0.82778501871567622</c:v>
                </c:pt>
                <c:pt idx="9134">
                  <c:v>0.82781800532742855</c:v>
                </c:pt>
                <c:pt idx="9135">
                  <c:v>0.82780868742076563</c:v>
                </c:pt>
                <c:pt idx="9136">
                  <c:v>0.82779399475076543</c:v>
                </c:pt>
                <c:pt idx="9137">
                  <c:v>0.82775919142173937</c:v>
                </c:pt>
                <c:pt idx="9138">
                  <c:v>0.82772779774976879</c:v>
                </c:pt>
                <c:pt idx="9139">
                  <c:v>0.82772037868775716</c:v>
                </c:pt>
                <c:pt idx="9140">
                  <c:v>0.8276813087069429</c:v>
                </c:pt>
                <c:pt idx="9141">
                  <c:v>0.82767487620732327</c:v>
                </c:pt>
                <c:pt idx="9142">
                  <c:v>0.82770568404048273</c:v>
                </c:pt>
                <c:pt idx="9143">
                  <c:v>0.827617859568063</c:v>
                </c:pt>
                <c:pt idx="9144">
                  <c:v>0.82765891078095111</c:v>
                </c:pt>
                <c:pt idx="9145">
                  <c:v>0.82763348829516592</c:v>
                </c:pt>
                <c:pt idx="9146">
                  <c:v>0.82770381757743761</c:v>
                </c:pt>
                <c:pt idx="9147">
                  <c:v>0.82765955768847133</c:v>
                </c:pt>
                <c:pt idx="9148">
                  <c:v>0.8276588723581173</c:v>
                </c:pt>
                <c:pt idx="9149">
                  <c:v>0.82766338297714304</c:v>
                </c:pt>
                <c:pt idx="9150">
                  <c:v>0.82766177328207413</c:v>
                </c:pt>
                <c:pt idx="9151">
                  <c:v>0.82766640988366091</c:v>
                </c:pt>
                <c:pt idx="9152">
                  <c:v>0.82766594880965449</c:v>
                </c:pt>
                <c:pt idx="9153">
                  <c:v>0.82769730245096751</c:v>
                </c:pt>
                <c:pt idx="9154">
                  <c:v>0.82767870790667297</c:v>
                </c:pt>
                <c:pt idx="9155">
                  <c:v>0.82770402079573391</c:v>
                </c:pt>
                <c:pt idx="9156">
                  <c:v>0.82772239651603052</c:v>
                </c:pt>
                <c:pt idx="9157">
                  <c:v>0.82776805527395214</c:v>
                </c:pt>
                <c:pt idx="9158">
                  <c:v>0.82778328623307684</c:v>
                </c:pt>
                <c:pt idx="9159">
                  <c:v>0.82779335338500004</c:v>
                </c:pt>
                <c:pt idx="9160">
                  <c:v>0.82775518277630089</c:v>
                </c:pt>
                <c:pt idx="9161">
                  <c:v>0.82783464819567532</c:v>
                </c:pt>
                <c:pt idx="9162">
                  <c:v>0.82781490120579249</c:v>
                </c:pt>
                <c:pt idx="9163">
                  <c:v>0.82779762177463467</c:v>
                </c:pt>
                <c:pt idx="9164">
                  <c:v>0.82782484976416126</c:v>
                </c:pt>
                <c:pt idx="9165">
                  <c:v>0.82779592119478584</c:v>
                </c:pt>
                <c:pt idx="9166">
                  <c:v>0.82779461851293756</c:v>
                </c:pt>
                <c:pt idx="9167">
                  <c:v>0.82781264829770684</c:v>
                </c:pt>
                <c:pt idx="9168">
                  <c:v>0.8277727854764938</c:v>
                </c:pt>
                <c:pt idx="9169">
                  <c:v>0.82775202112981949</c:v>
                </c:pt>
                <c:pt idx="9170">
                  <c:v>0.82771569899050479</c:v>
                </c:pt>
                <c:pt idx="9171">
                  <c:v>0.82771706176273352</c:v>
                </c:pt>
                <c:pt idx="9172">
                  <c:v>0.82769979402396365</c:v>
                </c:pt>
                <c:pt idx="9173">
                  <c:v>0.82769620666130161</c:v>
                </c:pt>
                <c:pt idx="9174">
                  <c:v>0.82768215683486801</c:v>
                </c:pt>
                <c:pt idx="9175">
                  <c:v>0.82768712594174787</c:v>
                </c:pt>
                <c:pt idx="9176">
                  <c:v>0.82766035533172444</c:v>
                </c:pt>
                <c:pt idx="9177">
                  <c:v>0.82764096596975689</c:v>
                </c:pt>
                <c:pt idx="9178">
                  <c:v>0.82763699622600784</c:v>
                </c:pt>
                <c:pt idx="9179">
                  <c:v>0.82767897586756434</c:v>
                </c:pt>
                <c:pt idx="9180">
                  <c:v>0.82761304599977026</c:v>
                </c:pt>
                <c:pt idx="9181">
                  <c:v>0.82768087003938384</c:v>
                </c:pt>
                <c:pt idx="9182">
                  <c:v>0.82768072595375686</c:v>
                </c:pt>
                <c:pt idx="9183">
                  <c:v>0.82765123581988642</c:v>
                </c:pt>
                <c:pt idx="9184">
                  <c:v>0.82767699672216988</c:v>
                </c:pt>
                <c:pt idx="9185">
                  <c:v>0.82767830088181937</c:v>
                </c:pt>
                <c:pt idx="9186">
                  <c:v>0.82767488987698523</c:v>
                </c:pt>
                <c:pt idx="9187">
                  <c:v>0.82771940223054641</c:v>
                </c:pt>
                <c:pt idx="9188">
                  <c:v>0.82774938053831959</c:v>
                </c:pt>
                <c:pt idx="9189">
                  <c:v>0.82779989941527499</c:v>
                </c:pt>
                <c:pt idx="9190">
                  <c:v>0.82775532340685254</c:v>
                </c:pt>
                <c:pt idx="9191">
                  <c:v>0.82776150061629716</c:v>
                </c:pt>
                <c:pt idx="9192">
                  <c:v>0.82781554244153532</c:v>
                </c:pt>
                <c:pt idx="9193">
                  <c:v>0.82780699570772454</c:v>
                </c:pt>
                <c:pt idx="9194">
                  <c:v>0.82783606651547537</c:v>
                </c:pt>
                <c:pt idx="9195">
                  <c:v>0.82779763839989939</c:v>
                </c:pt>
                <c:pt idx="9196">
                  <c:v>0.82782551108024416</c:v>
                </c:pt>
                <c:pt idx="9197">
                  <c:v>0.82782138210340483</c:v>
                </c:pt>
                <c:pt idx="9198">
                  <c:v>0.82782269439096157</c:v>
                </c:pt>
                <c:pt idx="9199">
                  <c:v>0.82781618061227025</c:v>
                </c:pt>
                <c:pt idx="9200">
                  <c:v>0.82780161651098327</c:v>
                </c:pt>
                <c:pt idx="9201">
                  <c:v>0.82776736144624052</c:v>
                </c:pt>
                <c:pt idx="9202">
                  <c:v>0.82773566962785705</c:v>
                </c:pt>
                <c:pt idx="9203">
                  <c:v>0.82773029621229854</c:v>
                </c:pt>
                <c:pt idx="9204">
                  <c:v>0.82768354868426719</c:v>
                </c:pt>
                <c:pt idx="9205">
                  <c:v>0.82770347670480959</c:v>
                </c:pt>
                <c:pt idx="9206">
                  <c:v>0.82769460841919296</c:v>
                </c:pt>
                <c:pt idx="9207">
                  <c:v>0.82768499347446822</c:v>
                </c:pt>
                <c:pt idx="9208">
                  <c:v>0.82768146374605711</c:v>
                </c:pt>
                <c:pt idx="9209">
                  <c:v>0.82765840685070702</c:v>
                </c:pt>
                <c:pt idx="9210">
                  <c:v>0.82770128684270694</c:v>
                </c:pt>
                <c:pt idx="9211">
                  <c:v>0.82772395877081784</c:v>
                </c:pt>
                <c:pt idx="9212">
                  <c:v>0.82765588054938033</c:v>
                </c:pt>
                <c:pt idx="9213">
                  <c:v>0.82767776554829753</c:v>
                </c:pt>
                <c:pt idx="9214">
                  <c:v>0.82768032103619993</c:v>
                </c:pt>
                <c:pt idx="9215">
                  <c:v>0.827703621768765</c:v>
                </c:pt>
                <c:pt idx="9216">
                  <c:v>0.82766524537623454</c:v>
                </c:pt>
                <c:pt idx="9217">
                  <c:v>0.82765134272105301</c:v>
                </c:pt>
                <c:pt idx="9218">
                  <c:v>0.82774729855571216</c:v>
                </c:pt>
                <c:pt idx="9219">
                  <c:v>0.82771023051680725</c:v>
                </c:pt>
                <c:pt idx="9220">
                  <c:v>0.82773594573727283</c:v>
                </c:pt>
                <c:pt idx="9221">
                  <c:v>0.82777336242787991</c:v>
                </c:pt>
                <c:pt idx="9222">
                  <c:v>0.82778348167229909</c:v>
                </c:pt>
                <c:pt idx="9223">
                  <c:v>0.82779697325929069</c:v>
                </c:pt>
                <c:pt idx="9224">
                  <c:v>0.8277786841203929</c:v>
                </c:pt>
                <c:pt idx="9225">
                  <c:v>0.82778351357504965</c:v>
                </c:pt>
                <c:pt idx="9226">
                  <c:v>0.82781325087118796</c:v>
                </c:pt>
                <c:pt idx="9227">
                  <c:v>0.82784788486194216</c:v>
                </c:pt>
                <c:pt idx="9228">
                  <c:v>0.82782076179630815</c:v>
                </c:pt>
                <c:pt idx="9229">
                  <c:v>0.82779423539294994</c:v>
                </c:pt>
                <c:pt idx="9230">
                  <c:v>0.82781220421841539</c:v>
                </c:pt>
                <c:pt idx="9231">
                  <c:v>0.82779531294952724</c:v>
                </c:pt>
                <c:pt idx="9232">
                  <c:v>0.82778731458940502</c:v>
                </c:pt>
                <c:pt idx="9233">
                  <c:v>0.8277583386003653</c:v>
                </c:pt>
                <c:pt idx="9234">
                  <c:v>0.82770178512179093</c:v>
                </c:pt>
                <c:pt idx="9235">
                  <c:v>0.82768750586670514</c:v>
                </c:pt>
                <c:pt idx="9236">
                  <c:v>0.82769295623733674</c:v>
                </c:pt>
                <c:pt idx="9237">
                  <c:v>0.82764037854373906</c:v>
                </c:pt>
                <c:pt idx="9238">
                  <c:v>0.82768199169057244</c:v>
                </c:pt>
                <c:pt idx="9239">
                  <c:v>0.82769311238480192</c:v>
                </c:pt>
                <c:pt idx="9240">
                  <c:v>0.82766802572936271</c:v>
                </c:pt>
                <c:pt idx="9241">
                  <c:v>0.82770906733654237</c:v>
                </c:pt>
                <c:pt idx="9242">
                  <c:v>0.82764301444179</c:v>
                </c:pt>
                <c:pt idx="9243">
                  <c:v>0.82769315487158934</c:v>
                </c:pt>
                <c:pt idx="9244">
                  <c:v>0.8276905051738539</c:v>
                </c:pt>
                <c:pt idx="9245">
                  <c:v>0.82767430564599787</c:v>
                </c:pt>
                <c:pt idx="9246">
                  <c:v>0.8277031119273156</c:v>
                </c:pt>
                <c:pt idx="9247">
                  <c:v>0.82768758221289995</c:v>
                </c:pt>
                <c:pt idx="9248">
                  <c:v>0.82768323156586532</c:v>
                </c:pt>
                <c:pt idx="9249">
                  <c:v>0.82768512032595243</c:v>
                </c:pt>
                <c:pt idx="9250">
                  <c:v>0.82775766274569718</c:v>
                </c:pt>
                <c:pt idx="9251">
                  <c:v>0.82771620933142698</c:v>
                </c:pt>
                <c:pt idx="9252">
                  <c:v>0.8277839991421827</c:v>
                </c:pt>
                <c:pt idx="9253">
                  <c:v>0.82780375402054485</c:v>
                </c:pt>
                <c:pt idx="9254">
                  <c:v>0.82781249225964681</c:v>
                </c:pt>
                <c:pt idx="9255">
                  <c:v>0.82779251658001252</c:v>
                </c:pt>
                <c:pt idx="9256">
                  <c:v>0.82781734018681985</c:v>
                </c:pt>
                <c:pt idx="9257">
                  <c:v>0.82782664811832396</c:v>
                </c:pt>
                <c:pt idx="9258">
                  <c:v>0.82781005143136788</c:v>
                </c:pt>
                <c:pt idx="9259">
                  <c:v>0.82781932832904459</c:v>
                </c:pt>
                <c:pt idx="9260">
                  <c:v>0.82783533611218163</c:v>
                </c:pt>
                <c:pt idx="9261">
                  <c:v>0.8278346851407079</c:v>
                </c:pt>
                <c:pt idx="9262">
                  <c:v>0.82777999382179723</c:v>
                </c:pt>
                <c:pt idx="9263">
                  <c:v>0.82774683652399439</c:v>
                </c:pt>
                <c:pt idx="9264">
                  <c:v>0.82775985938792818</c:v>
                </c:pt>
                <c:pt idx="9265">
                  <c:v>0.82769765996947742</c:v>
                </c:pt>
                <c:pt idx="9266">
                  <c:v>0.82769125135410637</c:v>
                </c:pt>
                <c:pt idx="9267">
                  <c:v>0.82770550757324957</c:v>
                </c:pt>
                <c:pt idx="9268">
                  <c:v>0.82765001306933106</c:v>
                </c:pt>
                <c:pt idx="9269">
                  <c:v>0.82766565694389727</c:v>
                </c:pt>
                <c:pt idx="9270">
                  <c:v>0.82767553443778097</c:v>
                </c:pt>
                <c:pt idx="9271">
                  <c:v>0.8276077369985908</c:v>
                </c:pt>
                <c:pt idx="9272">
                  <c:v>0.82769432676802235</c:v>
                </c:pt>
                <c:pt idx="9273">
                  <c:v>0.82766900846722891</c:v>
                </c:pt>
                <c:pt idx="9274">
                  <c:v>0.82764453546878058</c:v>
                </c:pt>
                <c:pt idx="9275">
                  <c:v>0.82764124108022696</c:v>
                </c:pt>
                <c:pt idx="9276">
                  <c:v>0.82765127387326987</c:v>
                </c:pt>
                <c:pt idx="9277">
                  <c:v>0.82764809549211849</c:v>
                </c:pt>
                <c:pt idx="9278">
                  <c:v>0.82764814499846207</c:v>
                </c:pt>
                <c:pt idx="9279">
                  <c:v>0.82770767168323467</c:v>
                </c:pt>
                <c:pt idx="9280">
                  <c:v>0.82767556966558442</c:v>
                </c:pt>
                <c:pt idx="9281">
                  <c:v>0.82770140939080983</c:v>
                </c:pt>
                <c:pt idx="9282">
                  <c:v>0.82772463821058395</c:v>
                </c:pt>
                <c:pt idx="9283">
                  <c:v>0.82777739669541328</c:v>
                </c:pt>
                <c:pt idx="9284">
                  <c:v>0.82779513178884512</c:v>
                </c:pt>
                <c:pt idx="9285">
                  <c:v>0.82780406879222235</c:v>
                </c:pt>
                <c:pt idx="9286">
                  <c:v>0.82778404803964822</c:v>
                </c:pt>
                <c:pt idx="9287">
                  <c:v>0.82779075430195925</c:v>
                </c:pt>
                <c:pt idx="9288">
                  <c:v>0.82774600969416567</c:v>
                </c:pt>
                <c:pt idx="9289">
                  <c:v>0.82779971642795858</c:v>
                </c:pt>
                <c:pt idx="9290">
                  <c:v>0.82779951249137873</c:v>
                </c:pt>
                <c:pt idx="9291">
                  <c:v>0.82780347299886958</c:v>
                </c:pt>
                <c:pt idx="9292">
                  <c:v>0.82782541821818989</c:v>
                </c:pt>
                <c:pt idx="9293">
                  <c:v>0.82780214408604824</c:v>
                </c:pt>
                <c:pt idx="9294">
                  <c:v>0.82781752712868462</c:v>
                </c:pt>
                <c:pt idx="9295">
                  <c:v>0.82778889953130197</c:v>
                </c:pt>
                <c:pt idx="9296">
                  <c:v>0.82775372822975168</c:v>
                </c:pt>
                <c:pt idx="9297">
                  <c:v>0.8276742830001228</c:v>
                </c:pt>
                <c:pt idx="9298">
                  <c:v>0.82767498371736803</c:v>
                </c:pt>
                <c:pt idx="9299">
                  <c:v>0.82766408345496034</c:v>
                </c:pt>
                <c:pt idx="9300">
                  <c:v>0.8276335403876619</c:v>
                </c:pt>
                <c:pt idx="9301">
                  <c:v>0.82767475046418992</c:v>
                </c:pt>
                <c:pt idx="9302">
                  <c:v>0.82767167072627545</c:v>
                </c:pt>
                <c:pt idx="9303">
                  <c:v>0.82767191530239104</c:v>
                </c:pt>
                <c:pt idx="9304">
                  <c:v>0.82769112806710288</c:v>
                </c:pt>
                <c:pt idx="9305">
                  <c:v>0.82766567898089427</c:v>
                </c:pt>
                <c:pt idx="9306">
                  <c:v>0.82764644737421578</c:v>
                </c:pt>
                <c:pt idx="9307">
                  <c:v>0.82764703849473675</c:v>
                </c:pt>
                <c:pt idx="9308">
                  <c:v>0.82762135369922041</c:v>
                </c:pt>
                <c:pt idx="9309">
                  <c:v>0.8276800483818596</c:v>
                </c:pt>
                <c:pt idx="9310">
                  <c:v>0.8277049233422622</c:v>
                </c:pt>
                <c:pt idx="9311">
                  <c:v>0.82765778519583144</c:v>
                </c:pt>
                <c:pt idx="9312">
                  <c:v>0.82770670989463169</c:v>
                </c:pt>
                <c:pt idx="9313">
                  <c:v>0.82777852597503621</c:v>
                </c:pt>
                <c:pt idx="9314">
                  <c:v>0.82777842118116629</c:v>
                </c:pt>
                <c:pt idx="9315">
                  <c:v>0.82775052794162574</c:v>
                </c:pt>
                <c:pt idx="9316">
                  <c:v>0.82778320347620382</c:v>
                </c:pt>
                <c:pt idx="9317">
                  <c:v>0.82781554539713786</c:v>
                </c:pt>
                <c:pt idx="9318">
                  <c:v>0.82778815521891835</c:v>
                </c:pt>
                <c:pt idx="9319">
                  <c:v>0.82783265081719237</c:v>
                </c:pt>
                <c:pt idx="9320">
                  <c:v>0.82777305923918509</c:v>
                </c:pt>
                <c:pt idx="9321">
                  <c:v>0.82779845844959976</c:v>
                </c:pt>
                <c:pt idx="9322">
                  <c:v>0.8277975097011635</c:v>
                </c:pt>
                <c:pt idx="9323">
                  <c:v>0.82781924026984466</c:v>
                </c:pt>
                <c:pt idx="9324">
                  <c:v>0.82786668445116751</c:v>
                </c:pt>
                <c:pt idx="9325">
                  <c:v>0.8277661124647121</c:v>
                </c:pt>
                <c:pt idx="9326">
                  <c:v>0.82766037247707902</c:v>
                </c:pt>
                <c:pt idx="9327">
                  <c:v>0.82771354361730498</c:v>
                </c:pt>
                <c:pt idx="9328">
                  <c:v>0.82768357159018746</c:v>
                </c:pt>
                <c:pt idx="9329">
                  <c:v>0.82768482685237144</c:v>
                </c:pt>
                <c:pt idx="9330">
                  <c:v>0.82767717960008103</c:v>
                </c:pt>
                <c:pt idx="9331">
                  <c:v>0.82767479553712975</c:v>
                </c:pt>
                <c:pt idx="9332">
                  <c:v>0.82767132122626741</c:v>
                </c:pt>
                <c:pt idx="9333">
                  <c:v>0.82766320440261321</c:v>
                </c:pt>
                <c:pt idx="9334">
                  <c:v>0.82764467364320238</c:v>
                </c:pt>
                <c:pt idx="9335">
                  <c:v>0.82766838446562896</c:v>
                </c:pt>
                <c:pt idx="9336">
                  <c:v>0.82767203574319714</c:v>
                </c:pt>
                <c:pt idx="9337">
                  <c:v>0.82764638715381267</c:v>
                </c:pt>
                <c:pt idx="9338">
                  <c:v>0.82769001860777502</c:v>
                </c:pt>
                <c:pt idx="9339">
                  <c:v>0.82766550866429411</c:v>
                </c:pt>
                <c:pt idx="9340">
                  <c:v>0.82767071126377978</c:v>
                </c:pt>
                <c:pt idx="9341">
                  <c:v>0.82765553031047157</c:v>
                </c:pt>
                <c:pt idx="9342">
                  <c:v>0.82771315469551743</c:v>
                </c:pt>
                <c:pt idx="9343">
                  <c:v>0.82773871770244889</c:v>
                </c:pt>
                <c:pt idx="9344">
                  <c:v>0.82776797927659029</c:v>
                </c:pt>
                <c:pt idx="9345">
                  <c:v>0.82774143526963895</c:v>
                </c:pt>
                <c:pt idx="9346">
                  <c:v>0.82775503214997337</c:v>
                </c:pt>
                <c:pt idx="9347">
                  <c:v>0.82776196414643333</c:v>
                </c:pt>
                <c:pt idx="9348">
                  <c:v>0.82778753256509718</c:v>
                </c:pt>
                <c:pt idx="9349">
                  <c:v>0.8277677534330361</c:v>
                </c:pt>
                <c:pt idx="9350">
                  <c:v>0.82776981164080021</c:v>
                </c:pt>
                <c:pt idx="9351">
                  <c:v>0.82774870322646743</c:v>
                </c:pt>
                <c:pt idx="9352">
                  <c:v>0.8277777193555701</c:v>
                </c:pt>
                <c:pt idx="9353">
                  <c:v>0.82777384308275348</c:v>
                </c:pt>
                <c:pt idx="9354">
                  <c:v>0.8277947268712883</c:v>
                </c:pt>
                <c:pt idx="9355">
                  <c:v>0.82775394387933665</c:v>
                </c:pt>
                <c:pt idx="9356">
                  <c:v>0.82780628216912322</c:v>
                </c:pt>
                <c:pt idx="9357">
                  <c:v>0.82783186869085301</c:v>
                </c:pt>
                <c:pt idx="9358">
                  <c:v>0.82777885689312269</c:v>
                </c:pt>
                <c:pt idx="9359">
                  <c:v>0.8277435174916743</c:v>
                </c:pt>
                <c:pt idx="9360">
                  <c:v>0.82775203897284033</c:v>
                </c:pt>
                <c:pt idx="9361">
                  <c:v>0.82773163386190507</c:v>
                </c:pt>
                <c:pt idx="9362">
                  <c:v>0.82771358104119319</c:v>
                </c:pt>
                <c:pt idx="9363">
                  <c:v>0.82763097529405094</c:v>
                </c:pt>
                <c:pt idx="9364">
                  <c:v>0.82766081664515856</c:v>
                </c:pt>
                <c:pt idx="9365">
                  <c:v>0.82766358567534926</c:v>
                </c:pt>
                <c:pt idx="9366">
                  <c:v>0.82770776280744252</c:v>
                </c:pt>
                <c:pt idx="9367">
                  <c:v>0.82768756102420893</c:v>
                </c:pt>
                <c:pt idx="9368">
                  <c:v>0.82770917115208387</c:v>
                </c:pt>
                <c:pt idx="9369">
                  <c:v>0.82765799515302174</c:v>
                </c:pt>
                <c:pt idx="9370">
                  <c:v>0.82769136968761592</c:v>
                </c:pt>
                <c:pt idx="9371">
                  <c:v>0.82769884884000811</c:v>
                </c:pt>
                <c:pt idx="9372">
                  <c:v>0.82765204380774848</c:v>
                </c:pt>
                <c:pt idx="9373">
                  <c:v>0.82765546233161169</c:v>
                </c:pt>
                <c:pt idx="9374">
                  <c:v>0.82771181802423921</c:v>
                </c:pt>
                <c:pt idx="9375">
                  <c:v>0.82773982272837288</c:v>
                </c:pt>
                <c:pt idx="9376">
                  <c:v>0.82771735523631462</c:v>
                </c:pt>
                <c:pt idx="9377">
                  <c:v>0.82775754280436387</c:v>
                </c:pt>
                <c:pt idx="9378">
                  <c:v>0.82779745106796698</c:v>
                </c:pt>
                <c:pt idx="9379">
                  <c:v>0.82778412032188953</c:v>
                </c:pt>
                <c:pt idx="9380">
                  <c:v>0.82779175686012052</c:v>
                </c:pt>
                <c:pt idx="9381">
                  <c:v>0.82780208779957631</c:v>
                </c:pt>
                <c:pt idx="9382">
                  <c:v>0.82778271543232373</c:v>
                </c:pt>
                <c:pt idx="9383">
                  <c:v>0.82776210318977828</c:v>
                </c:pt>
                <c:pt idx="9384">
                  <c:v>0.82778559308091004</c:v>
                </c:pt>
                <c:pt idx="9385">
                  <c:v>0.82783465176015603</c:v>
                </c:pt>
                <c:pt idx="9386">
                  <c:v>0.82781204596365343</c:v>
                </c:pt>
                <c:pt idx="9387">
                  <c:v>0.82778136065797958</c:v>
                </c:pt>
                <c:pt idx="9388">
                  <c:v>0.82782706066431511</c:v>
                </c:pt>
                <c:pt idx="9389">
                  <c:v>0.82780219604852168</c:v>
                </c:pt>
                <c:pt idx="9390">
                  <c:v>0.827778721544281</c:v>
                </c:pt>
                <c:pt idx="9391">
                  <c:v>0.82774960885862081</c:v>
                </c:pt>
                <c:pt idx="9392">
                  <c:v>0.82774213400961005</c:v>
                </c:pt>
                <c:pt idx="9393">
                  <c:v>0.82771886713645237</c:v>
                </c:pt>
                <c:pt idx="9394">
                  <c:v>0.82768227210336964</c:v>
                </c:pt>
                <c:pt idx="9395">
                  <c:v>0.82770186687971825</c:v>
                </c:pt>
                <c:pt idx="9396">
                  <c:v>0.82766929220507901</c:v>
                </c:pt>
                <c:pt idx="9397">
                  <c:v>0.82765881459384394</c:v>
                </c:pt>
                <c:pt idx="9398">
                  <c:v>0.82765560407051419</c:v>
                </c:pt>
                <c:pt idx="9399">
                  <c:v>0.8276825246773698</c:v>
                </c:pt>
                <c:pt idx="9400">
                  <c:v>0.82767129573419496</c:v>
                </c:pt>
                <c:pt idx="9401">
                  <c:v>0.82769510187480544</c:v>
                </c:pt>
                <c:pt idx="9402">
                  <c:v>0.82767425207570067</c:v>
                </c:pt>
                <c:pt idx="9403">
                  <c:v>0.82767220679869802</c:v>
                </c:pt>
                <c:pt idx="9404">
                  <c:v>0.82767660547427502</c:v>
                </c:pt>
                <c:pt idx="9405">
                  <c:v>0.82772203849804771</c:v>
                </c:pt>
                <c:pt idx="9406">
                  <c:v>0.82772363687017891</c:v>
                </c:pt>
                <c:pt idx="9407">
                  <c:v>0.82772781289723207</c:v>
                </c:pt>
                <c:pt idx="9408">
                  <c:v>0.82775126708170488</c:v>
                </c:pt>
                <c:pt idx="9409">
                  <c:v>0.82778646633145736</c:v>
                </c:pt>
                <c:pt idx="9410">
                  <c:v>0.82776940192038906</c:v>
                </c:pt>
                <c:pt idx="9411">
                  <c:v>0.82781842771855596</c:v>
                </c:pt>
                <c:pt idx="9412">
                  <c:v>0.82779622942576259</c:v>
                </c:pt>
                <c:pt idx="9413">
                  <c:v>0.82782172506271234</c:v>
                </c:pt>
                <c:pt idx="9414">
                  <c:v>0.82778154907764567</c:v>
                </c:pt>
                <c:pt idx="9415">
                  <c:v>0.82780678868551971</c:v>
                </c:pt>
                <c:pt idx="9416">
                  <c:v>0.8277591808377025</c:v>
                </c:pt>
                <c:pt idx="9417">
                  <c:v>0.82779981050776907</c:v>
                </c:pt>
                <c:pt idx="9418">
                  <c:v>0.82777210371062038</c:v>
                </c:pt>
                <c:pt idx="9419">
                  <c:v>0.82779529804149166</c:v>
                </c:pt>
                <c:pt idx="9420">
                  <c:v>0.82781719560171996</c:v>
                </c:pt>
                <c:pt idx="9421">
                  <c:v>0.82782267455004921</c:v>
                </c:pt>
                <c:pt idx="9422">
                  <c:v>0.82780939539699483</c:v>
                </c:pt>
                <c:pt idx="9423">
                  <c:v>0.82774859804252987</c:v>
                </c:pt>
                <c:pt idx="9424">
                  <c:v>0.82776754947583908</c:v>
                </c:pt>
                <c:pt idx="9425">
                  <c:v>0.82767681545208249</c:v>
                </c:pt>
                <c:pt idx="9426">
                  <c:v>0.82769006011623403</c:v>
                </c:pt>
                <c:pt idx="9427">
                  <c:v>0.82770895182861293</c:v>
                </c:pt>
                <c:pt idx="9428">
                  <c:v>0.82768031992784896</c:v>
                </c:pt>
                <c:pt idx="9429">
                  <c:v>0.82767330443561549</c:v>
                </c:pt>
                <c:pt idx="9430">
                  <c:v>0.82771938312853477</c:v>
                </c:pt>
                <c:pt idx="9431">
                  <c:v>0.82766780073411439</c:v>
                </c:pt>
                <c:pt idx="9432">
                  <c:v>0.82769386236896292</c:v>
                </c:pt>
                <c:pt idx="9433">
                  <c:v>0.82770204569367578</c:v>
                </c:pt>
                <c:pt idx="9434">
                  <c:v>0.82769290364536796</c:v>
                </c:pt>
                <c:pt idx="9435">
                  <c:v>0.82771311688156168</c:v>
                </c:pt>
                <c:pt idx="9436">
                  <c:v>0.82767438101386437</c:v>
                </c:pt>
                <c:pt idx="9437">
                  <c:v>0.82768980741221132</c:v>
                </c:pt>
                <c:pt idx="9438">
                  <c:v>0.82767454678765529</c:v>
                </c:pt>
                <c:pt idx="9439">
                  <c:v>0.82774386131990496</c:v>
                </c:pt>
                <c:pt idx="9440">
                  <c:v>0.82774118921572215</c:v>
                </c:pt>
                <c:pt idx="9441">
                  <c:v>0.82778057914051839</c:v>
                </c:pt>
                <c:pt idx="9442">
                  <c:v>0.82779056796897255</c:v>
                </c:pt>
                <c:pt idx="9443">
                  <c:v>0.8278003384522844</c:v>
                </c:pt>
                <c:pt idx="9444">
                  <c:v>0.82782323685344483</c:v>
                </c:pt>
                <c:pt idx="9445">
                  <c:v>0.82782391405589173</c:v>
                </c:pt>
                <c:pt idx="9446">
                  <c:v>0.82784988923936409</c:v>
                </c:pt>
                <c:pt idx="9447">
                  <c:v>0.82780274948510946</c:v>
                </c:pt>
                <c:pt idx="9448">
                  <c:v>0.82780247904747106</c:v>
                </c:pt>
                <c:pt idx="9449">
                  <c:v>0.82778445960731106</c:v>
                </c:pt>
                <c:pt idx="9450">
                  <c:v>0.82775105182218756</c:v>
                </c:pt>
                <c:pt idx="9451">
                  <c:v>0.82777254778991183</c:v>
                </c:pt>
                <c:pt idx="9452">
                  <c:v>0.82778882292506206</c:v>
                </c:pt>
                <c:pt idx="9453">
                  <c:v>0.82772840832113448</c:v>
                </c:pt>
                <c:pt idx="9454">
                  <c:v>0.82772642904571758</c:v>
                </c:pt>
                <c:pt idx="9455">
                  <c:v>0.82768880139897461</c:v>
                </c:pt>
                <c:pt idx="9456">
                  <c:v>0.82770008871530087</c:v>
                </c:pt>
                <c:pt idx="9457">
                  <c:v>0.82764613223308803</c:v>
                </c:pt>
                <c:pt idx="9458">
                  <c:v>0.8276677604640289</c:v>
                </c:pt>
                <c:pt idx="9459">
                  <c:v>0.82766895637473303</c:v>
                </c:pt>
                <c:pt idx="9460">
                  <c:v>0.8277035809992066</c:v>
                </c:pt>
                <c:pt idx="9461">
                  <c:v>0.82768002460701628</c:v>
                </c:pt>
                <c:pt idx="9462">
                  <c:v>0.82770841784286986</c:v>
                </c:pt>
                <c:pt idx="9463">
                  <c:v>0.82768002460701628</c:v>
                </c:pt>
                <c:pt idx="9464">
                  <c:v>0.82770072477873913</c:v>
                </c:pt>
                <c:pt idx="9465">
                  <c:v>0.82767028233195172</c:v>
                </c:pt>
                <c:pt idx="9466">
                  <c:v>0.82772269094732276</c:v>
                </c:pt>
                <c:pt idx="9467">
                  <c:v>0.82775454864890241</c:v>
                </c:pt>
                <c:pt idx="9468">
                  <c:v>0.82777440771225641</c:v>
                </c:pt>
                <c:pt idx="9469">
                  <c:v>0.82778854251226486</c:v>
                </c:pt>
                <c:pt idx="9470">
                  <c:v>0.82781875566042262</c:v>
                </c:pt>
                <c:pt idx="9471">
                  <c:v>0.82778059687413397</c:v>
                </c:pt>
                <c:pt idx="9472">
                  <c:v>0.82778294657820506</c:v>
                </c:pt>
                <c:pt idx="9473">
                  <c:v>0.82776762153926975</c:v>
                </c:pt>
                <c:pt idx="9474">
                  <c:v>0.82779434818470454</c:v>
                </c:pt>
                <c:pt idx="9475">
                  <c:v>0.82781924346487501</c:v>
                </c:pt>
                <c:pt idx="9476">
                  <c:v>0.82782191680743133</c:v>
                </c:pt>
                <c:pt idx="9477">
                  <c:v>0.82779740390834788</c:v>
                </c:pt>
                <c:pt idx="9478">
                  <c:v>0.82775039752566082</c:v>
                </c:pt>
                <c:pt idx="9479">
                  <c:v>0.82779630811868199</c:v>
                </c:pt>
                <c:pt idx="9480">
                  <c:v>0.82779239342303157</c:v>
                </c:pt>
                <c:pt idx="9481">
                  <c:v>0.8277965859453269</c:v>
                </c:pt>
                <c:pt idx="9482">
                  <c:v>0.82777381376615522</c:v>
                </c:pt>
                <c:pt idx="9483">
                  <c:v>0.82771357206498009</c:v>
                </c:pt>
                <c:pt idx="9484">
                  <c:v>0.82770737440574504</c:v>
                </c:pt>
                <c:pt idx="9485">
                  <c:v>0.82771569540540679</c:v>
                </c:pt>
                <c:pt idx="9486">
                  <c:v>0.82765333060323276</c:v>
                </c:pt>
                <c:pt idx="9487">
                  <c:v>0.82767085387160544</c:v>
                </c:pt>
                <c:pt idx="9488">
                  <c:v>0.82768317084598941</c:v>
                </c:pt>
                <c:pt idx="9489">
                  <c:v>0.82768842332126891</c:v>
                </c:pt>
                <c:pt idx="9490">
                  <c:v>0.82769460718081944</c:v>
                </c:pt>
                <c:pt idx="9491">
                  <c:v>0.82769165010041301</c:v>
                </c:pt>
                <c:pt idx="9492">
                  <c:v>0.82772953142950723</c:v>
                </c:pt>
                <c:pt idx="9493">
                  <c:v>0.82766459870814213</c:v>
                </c:pt>
                <c:pt idx="9494">
                  <c:v>0.82770288015193894</c:v>
                </c:pt>
                <c:pt idx="9495">
                  <c:v>0.82769067733770563</c:v>
                </c:pt>
                <c:pt idx="9496">
                  <c:v>0.82771717135945777</c:v>
                </c:pt>
                <c:pt idx="9497">
                  <c:v>0.82774702774862341</c:v>
                </c:pt>
                <c:pt idx="9498">
                  <c:v>0.82777329603622651</c:v>
                </c:pt>
                <c:pt idx="9499">
                  <c:v>0.82781220087274521</c:v>
                </c:pt>
                <c:pt idx="9500">
                  <c:v>0.82779850437084534</c:v>
                </c:pt>
                <c:pt idx="9501">
                  <c:v>0.82776097180285868</c:v>
                </c:pt>
                <c:pt idx="9502">
                  <c:v>0.82776758533313788</c:v>
                </c:pt>
                <c:pt idx="9503">
                  <c:v>0.82781332524010864</c:v>
                </c:pt>
                <c:pt idx="9504">
                  <c:v>0.82781406377130962</c:v>
                </c:pt>
                <c:pt idx="9505">
                  <c:v>0.82779804514409061</c:v>
                </c:pt>
                <c:pt idx="9506">
                  <c:v>0.82784032477931146</c:v>
                </c:pt>
                <c:pt idx="9507">
                  <c:v>0.82777547468479684</c:v>
                </c:pt>
                <c:pt idx="9508">
                  <c:v>0.82777824334553718</c:v>
                </c:pt>
                <c:pt idx="9509">
                  <c:v>0.82782785028906636</c:v>
                </c:pt>
                <c:pt idx="9510">
                  <c:v>0.82784143854202075</c:v>
                </c:pt>
                <c:pt idx="9511">
                  <c:v>0.82782614145128774</c:v>
                </c:pt>
                <c:pt idx="9512">
                  <c:v>0.82778239903220519</c:v>
                </c:pt>
                <c:pt idx="9513">
                  <c:v>0.8277655745038035</c:v>
                </c:pt>
                <c:pt idx="9514">
                  <c:v>0.82775873584825344</c:v>
                </c:pt>
                <c:pt idx="9515">
                  <c:v>0.82775242009493666</c:v>
                </c:pt>
                <c:pt idx="9516">
                  <c:v>0.82774848840457116</c:v>
                </c:pt>
                <c:pt idx="9517">
                  <c:v>0.82776244278279831</c:v>
                </c:pt>
                <c:pt idx="9518">
                  <c:v>0.82776111978118216</c:v>
                </c:pt>
                <c:pt idx="9519">
                  <c:v>0.82778301771086082</c:v>
                </c:pt>
                <c:pt idx="9520">
                  <c:v>0.82775360737826065</c:v>
                </c:pt>
                <c:pt idx="9521">
                  <c:v>0.82781719936439402</c:v>
                </c:pt>
                <c:pt idx="9522">
                  <c:v>0.82778740295620357</c:v>
                </c:pt>
                <c:pt idx="9523">
                  <c:v>0.82779139523642242</c:v>
                </c:pt>
                <c:pt idx="9524">
                  <c:v>0.82783745176232226</c:v>
                </c:pt>
                <c:pt idx="9525">
                  <c:v>0.82782451904426801</c:v>
                </c:pt>
                <c:pt idx="9526">
                  <c:v>0.82784005886386502</c:v>
                </c:pt>
                <c:pt idx="9527">
                  <c:v>0.82783731754244871</c:v>
                </c:pt>
                <c:pt idx="9528">
                  <c:v>0.82788345252184015</c:v>
                </c:pt>
                <c:pt idx="9529">
                  <c:v>0.82781009952808093</c:v>
                </c:pt>
                <c:pt idx="9530">
                  <c:v>0.82784203935703815</c:v>
                </c:pt>
                <c:pt idx="9531">
                  <c:v>0.82782575522505764</c:v>
                </c:pt>
                <c:pt idx="9532">
                  <c:v>0.8278467431985842</c:v>
                </c:pt>
                <c:pt idx="9533">
                  <c:v>0.8278087044836514</c:v>
                </c:pt>
                <c:pt idx="9534">
                  <c:v>0.82786641125611982</c:v>
                </c:pt>
                <c:pt idx="9535">
                  <c:v>0.82785080839053971</c:v>
                </c:pt>
                <c:pt idx="9536">
                  <c:v>0.82786333127877754</c:v>
                </c:pt>
                <c:pt idx="9537">
                  <c:v>0.82785898802074931</c:v>
                </c:pt>
                <c:pt idx="9538">
                  <c:v>0.82787673443711873</c:v>
                </c:pt>
                <c:pt idx="9539">
                  <c:v>0.82783010771934395</c:v>
                </c:pt>
                <c:pt idx="9540">
                  <c:v>0.82784333895326123</c:v>
                </c:pt>
                <c:pt idx="9541">
                  <c:v>0.82779555598598975</c:v>
                </c:pt>
                <c:pt idx="9542">
                  <c:v>0.82781295364125174</c:v>
                </c:pt>
                <c:pt idx="9543">
                  <c:v>0.82778797030188123</c:v>
                </c:pt>
                <c:pt idx="9544">
                  <c:v>0.82776929976022484</c:v>
                </c:pt>
                <c:pt idx="9545">
                  <c:v>0.82781025196042568</c:v>
                </c:pt>
                <c:pt idx="9546">
                  <c:v>0.82779507580997169</c:v>
                </c:pt>
                <c:pt idx="9547">
                  <c:v>0.8277702451836082</c:v>
                </c:pt>
                <c:pt idx="9548">
                  <c:v>0.82779990120067481</c:v>
                </c:pt>
                <c:pt idx="9549">
                  <c:v>0.82779961783227507</c:v>
                </c:pt>
                <c:pt idx="9550">
                  <c:v>0.8278029691161789</c:v>
                </c:pt>
                <c:pt idx="9551">
                  <c:v>0.82780172887143577</c:v>
                </c:pt>
                <c:pt idx="9552">
                  <c:v>0.82780013469328062</c:v>
                </c:pt>
                <c:pt idx="9553">
                  <c:v>0.827788236675566</c:v>
                </c:pt>
                <c:pt idx="9554">
                  <c:v>0.82780438780542931</c:v>
                </c:pt>
                <c:pt idx="9555">
                  <c:v>0.8277742906646739</c:v>
                </c:pt>
                <c:pt idx="9556">
                  <c:v>0.82781995755050264</c:v>
                </c:pt>
                <c:pt idx="9557">
                  <c:v>0.82781292667137807</c:v>
                </c:pt>
                <c:pt idx="9558">
                  <c:v>0.82785387124314447</c:v>
                </c:pt>
                <c:pt idx="9559">
                  <c:v>0.82784544716684183</c:v>
                </c:pt>
                <c:pt idx="9560">
                  <c:v>0.82780976185048338</c:v>
                </c:pt>
                <c:pt idx="9561">
                  <c:v>0.82788910978465413</c:v>
                </c:pt>
                <c:pt idx="9562">
                  <c:v>0.82787720290013167</c:v>
                </c:pt>
                <c:pt idx="9563">
                  <c:v>0.8278622668923894</c:v>
                </c:pt>
                <c:pt idx="9564">
                  <c:v>0.82789582652159666</c:v>
                </c:pt>
                <c:pt idx="9565">
                  <c:v>0.82790251061688813</c:v>
                </c:pt>
                <c:pt idx="9566">
                  <c:v>0.82786274065772936</c:v>
                </c:pt>
                <c:pt idx="9567">
                  <c:v>0.82787634479704775</c:v>
                </c:pt>
                <c:pt idx="9568">
                  <c:v>0.82783283439276967</c:v>
                </c:pt>
                <c:pt idx="9569">
                  <c:v>0.82780477020713361</c:v>
                </c:pt>
                <c:pt idx="9570">
                  <c:v>0.82780801643712254</c:v>
                </c:pt>
                <c:pt idx="9571">
                  <c:v>0.82782169520540672</c:v>
                </c:pt>
                <c:pt idx="9572">
                  <c:v>0.82781806129200375</c:v>
                </c:pt>
                <c:pt idx="9573">
                  <c:v>0.82778024337834311</c:v>
                </c:pt>
                <c:pt idx="9574">
                  <c:v>0.82779779287768895</c:v>
                </c:pt>
                <c:pt idx="9575">
                  <c:v>0.8278063630168927</c:v>
                </c:pt>
                <c:pt idx="9576">
                  <c:v>0.82782868655334652</c:v>
                </c:pt>
                <c:pt idx="9577">
                  <c:v>0.82780278008763475</c:v>
                </c:pt>
                <c:pt idx="9578">
                  <c:v>0.82780989852648657</c:v>
                </c:pt>
                <c:pt idx="9579">
                  <c:v>0.82774415227550446</c:v>
                </c:pt>
                <c:pt idx="9580">
                  <c:v>0.82776344853598993</c:v>
                </c:pt>
                <c:pt idx="9581">
                  <c:v>0.82782936412524377</c:v>
                </c:pt>
                <c:pt idx="9582">
                  <c:v>0.82782875416275614</c:v>
                </c:pt>
                <c:pt idx="9583">
                  <c:v>0.82782852732025614</c:v>
                </c:pt>
                <c:pt idx="9584">
                  <c:v>0.82783389100008375</c:v>
                </c:pt>
                <c:pt idx="9585">
                  <c:v>0.82783979666353902</c:v>
                </c:pt>
                <c:pt idx="9586">
                  <c:v>0.82788168813649021</c:v>
                </c:pt>
                <c:pt idx="9587">
                  <c:v>0.8278104656533537</c:v>
                </c:pt>
                <c:pt idx="9588">
                  <c:v>0.82784203320640515</c:v>
                </c:pt>
                <c:pt idx="9589">
                  <c:v>0.82791748085348815</c:v>
                </c:pt>
                <c:pt idx="9590">
                  <c:v>0.82787459310303135</c:v>
                </c:pt>
                <c:pt idx="9591">
                  <c:v>0.82788166475171443</c:v>
                </c:pt>
                <c:pt idx="9592">
                  <c:v>0.82789057072126415</c:v>
                </c:pt>
                <c:pt idx="9593">
                  <c:v>0.82789257314202913</c:v>
                </c:pt>
                <c:pt idx="9594">
                  <c:v>0.82787830657827688</c:v>
                </c:pt>
                <c:pt idx="9595">
                  <c:v>0.82784968021926775</c:v>
                </c:pt>
                <c:pt idx="9596">
                  <c:v>0.8278484048767436</c:v>
                </c:pt>
                <c:pt idx="9597">
                  <c:v>0.82785372372305932</c:v>
                </c:pt>
                <c:pt idx="9598">
                  <c:v>0.82784358268107094</c:v>
                </c:pt>
                <c:pt idx="9599">
                  <c:v>0.82785826265973761</c:v>
                </c:pt>
                <c:pt idx="9600">
                  <c:v>0.82781520261540642</c:v>
                </c:pt>
                <c:pt idx="9601">
                  <c:v>0.82781141094671451</c:v>
                </c:pt>
                <c:pt idx="9602">
                  <c:v>0.82782092194587509</c:v>
                </c:pt>
                <c:pt idx="9603">
                  <c:v>0.82778382409089912</c:v>
                </c:pt>
                <c:pt idx="9604">
                  <c:v>0.82783001953012136</c:v>
                </c:pt>
                <c:pt idx="9605">
                  <c:v>0.82777744109762308</c:v>
                </c:pt>
                <c:pt idx="9606">
                  <c:v>0.82783120694346801</c:v>
                </c:pt>
                <c:pt idx="9607">
                  <c:v>0.82779869950878804</c:v>
                </c:pt>
                <c:pt idx="9608">
                  <c:v>0.82781039704499837</c:v>
                </c:pt>
                <c:pt idx="9609">
                  <c:v>0.82782860490482457</c:v>
                </c:pt>
                <c:pt idx="9610">
                  <c:v>0.8278523822283097</c:v>
                </c:pt>
                <c:pt idx="9611">
                  <c:v>0.82781973194637626</c:v>
                </c:pt>
                <c:pt idx="9612">
                  <c:v>0.8277876253652996</c:v>
                </c:pt>
                <c:pt idx="9613">
                  <c:v>0.82782426571074996</c:v>
                </c:pt>
                <c:pt idx="9614">
                  <c:v>0.8277778168286043</c:v>
                </c:pt>
                <c:pt idx="9615">
                  <c:v>0.8278274980316489</c:v>
                </c:pt>
                <c:pt idx="9616">
                  <c:v>0.82781995620272386</c:v>
                </c:pt>
                <c:pt idx="9617">
                  <c:v>0.82786507334646819</c:v>
                </c:pt>
                <c:pt idx="9618">
                  <c:v>0.8278589616597537</c:v>
                </c:pt>
                <c:pt idx="9619">
                  <c:v>0.82791099293631965</c:v>
                </c:pt>
                <c:pt idx="9620">
                  <c:v>0.82789873137948466</c:v>
                </c:pt>
                <c:pt idx="9621">
                  <c:v>0.82790761370421362</c:v>
                </c:pt>
                <c:pt idx="9622">
                  <c:v>0.82791353340678131</c:v>
                </c:pt>
                <c:pt idx="9623">
                  <c:v>0.8278667006657473</c:v>
                </c:pt>
                <c:pt idx="9624">
                  <c:v>0.82784725958073413</c:v>
                </c:pt>
                <c:pt idx="9625">
                  <c:v>0.82788688619316664</c:v>
                </c:pt>
                <c:pt idx="9626">
                  <c:v>0.82785571875481778</c:v>
                </c:pt>
                <c:pt idx="9627">
                  <c:v>0.82785693153021433</c:v>
                </c:pt>
                <c:pt idx="9628">
                  <c:v>0.82783016965697609</c:v>
                </c:pt>
                <c:pt idx="9629">
                  <c:v>0.82780912059412326</c:v>
                </c:pt>
                <c:pt idx="9630">
                  <c:v>0.82780285951945476</c:v>
                </c:pt>
                <c:pt idx="9631">
                  <c:v>0.82780261716004111</c:v>
                </c:pt>
                <c:pt idx="9632">
                  <c:v>0.82779693390568188</c:v>
                </c:pt>
                <c:pt idx="9633">
                  <c:v>0.8277940492375393</c:v>
                </c:pt>
                <c:pt idx="9634">
                  <c:v>0.82782009794162648</c:v>
                </c:pt>
                <c:pt idx="9635">
                  <c:v>0.82783540931089961</c:v>
                </c:pt>
                <c:pt idx="9636">
                  <c:v>0.82784988806916127</c:v>
                </c:pt>
                <c:pt idx="9637">
                  <c:v>0.82781864526294602</c:v>
                </c:pt>
                <c:pt idx="9638">
                  <c:v>0.82781490716455119</c:v>
                </c:pt>
                <c:pt idx="9639">
                  <c:v>0.82783278879973987</c:v>
                </c:pt>
                <c:pt idx="9640">
                  <c:v>0.82781580418994183</c:v>
                </c:pt>
                <c:pt idx="9641">
                  <c:v>0.82780453904063511</c:v>
                </c:pt>
                <c:pt idx="9642">
                  <c:v>0.82784991097508154</c:v>
                </c:pt>
                <c:pt idx="9643">
                  <c:v>0.82782802893176688</c:v>
                </c:pt>
                <c:pt idx="9644">
                  <c:v>0.82785031108978413</c:v>
                </c:pt>
                <c:pt idx="9645">
                  <c:v>0.82787211530910254</c:v>
                </c:pt>
                <c:pt idx="9646">
                  <c:v>0.82789168139834834</c:v>
                </c:pt>
                <c:pt idx="9647">
                  <c:v>0.82788371765715141</c:v>
                </c:pt>
                <c:pt idx="9648">
                  <c:v>0.82791753294598414</c:v>
                </c:pt>
                <c:pt idx="9649">
                  <c:v>0.82790388299482531</c:v>
                </c:pt>
                <c:pt idx="9650">
                  <c:v>0.82787004751624726</c:v>
                </c:pt>
                <c:pt idx="9651">
                  <c:v>0.82790068701008079</c:v>
                </c:pt>
                <c:pt idx="9652">
                  <c:v>0.82788366804140257</c:v>
                </c:pt>
                <c:pt idx="9653">
                  <c:v>0.82788643965774544</c:v>
                </c:pt>
                <c:pt idx="9654">
                  <c:v>0.82786895763778667</c:v>
                </c:pt>
                <c:pt idx="9655">
                  <c:v>0.82788812446063564</c:v>
                </c:pt>
                <c:pt idx="9656">
                  <c:v>0.8278146687596859</c:v>
                </c:pt>
                <c:pt idx="9657">
                  <c:v>0.82779025732941947</c:v>
                </c:pt>
                <c:pt idx="9658">
                  <c:v>0.82783322155609373</c:v>
                </c:pt>
                <c:pt idx="9659">
                  <c:v>0.82782264308491971</c:v>
                </c:pt>
                <c:pt idx="9660">
                  <c:v>0.8278201093945865</c:v>
                </c:pt>
                <c:pt idx="9661">
                  <c:v>0.82779364875338624</c:v>
                </c:pt>
                <c:pt idx="9662">
                  <c:v>0.82783552088489798</c:v>
                </c:pt>
                <c:pt idx="9663">
                  <c:v>0.82785391396935981</c:v>
                </c:pt>
                <c:pt idx="9664">
                  <c:v>0.82782281524877144</c:v>
                </c:pt>
                <c:pt idx="9665">
                  <c:v>0.82781979314510779</c:v>
                </c:pt>
                <c:pt idx="9666">
                  <c:v>0.82781072868136829</c:v>
                </c:pt>
                <c:pt idx="9667">
                  <c:v>0.82783209386367729</c:v>
                </c:pt>
                <c:pt idx="9668">
                  <c:v>0.8278357153457917</c:v>
                </c:pt>
                <c:pt idx="9669">
                  <c:v>0.82782260170648325</c:v>
                </c:pt>
                <c:pt idx="9670">
                  <c:v>0.82784520209125345</c:v>
                </c:pt>
                <c:pt idx="9671">
                  <c:v>0.82786655088772565</c:v>
                </c:pt>
                <c:pt idx="9672">
                  <c:v>0.82783637468460047</c:v>
                </c:pt>
                <c:pt idx="9673">
                  <c:v>0.82783522199958448</c:v>
                </c:pt>
                <c:pt idx="9674">
                  <c:v>0.82787418434033144</c:v>
                </c:pt>
                <c:pt idx="9675">
                  <c:v>0.8278541746712671</c:v>
                </c:pt>
                <c:pt idx="9676">
                  <c:v>0.82781291545784574</c:v>
                </c:pt>
                <c:pt idx="9677">
                  <c:v>0.82786235356257609</c:v>
                </c:pt>
                <c:pt idx="9678">
                  <c:v>0.82783621299538035</c:v>
                </c:pt>
                <c:pt idx="9679">
                  <c:v>0.82788434374543085</c:v>
                </c:pt>
                <c:pt idx="9680">
                  <c:v>0.8278809412379543</c:v>
                </c:pt>
                <c:pt idx="9681">
                  <c:v>0.82791000207054632</c:v>
                </c:pt>
                <c:pt idx="9682">
                  <c:v>0.82793238915245604</c:v>
                </c:pt>
                <c:pt idx="9683">
                  <c:v>0.82789760972829607</c:v>
                </c:pt>
                <c:pt idx="9684">
                  <c:v>0.8278783075566053</c:v>
                </c:pt>
                <c:pt idx="9685">
                  <c:v>0.82790055411736885</c:v>
                </c:pt>
                <c:pt idx="9686">
                  <c:v>0.82785010284982308</c:v>
                </c:pt>
                <c:pt idx="9687">
                  <c:v>0.82785661243453823</c:v>
                </c:pt>
                <c:pt idx="9688">
                  <c:v>0.82781377516875343</c:v>
                </c:pt>
                <c:pt idx="9689">
                  <c:v>0.82781564482682901</c:v>
                </c:pt>
                <c:pt idx="9690">
                  <c:v>0.82782501691266719</c:v>
                </c:pt>
                <c:pt idx="9691">
                  <c:v>0.82781528411328864</c:v>
                </c:pt>
                <c:pt idx="9692">
                  <c:v>0.82779349554090642</c:v>
                </c:pt>
                <c:pt idx="9693">
                  <c:v>0.82781330066451286</c:v>
                </c:pt>
                <c:pt idx="9694">
                  <c:v>0.82785588042342062</c:v>
                </c:pt>
                <c:pt idx="9695">
                  <c:v>0.82787506400155675</c:v>
                </c:pt>
                <c:pt idx="9696">
                  <c:v>0.82790722686910545</c:v>
                </c:pt>
                <c:pt idx="9697">
                  <c:v>0.82789575937042548</c:v>
                </c:pt>
                <c:pt idx="9698">
                  <c:v>0.8278498298054151</c:v>
                </c:pt>
                <c:pt idx="9699">
                  <c:v>0.82781507722110625</c:v>
                </c:pt>
                <c:pt idx="9700">
                  <c:v>0.8278391356962892</c:v>
                </c:pt>
                <c:pt idx="9701">
                  <c:v>0.8278533275216704</c:v>
                </c:pt>
                <c:pt idx="9702">
                  <c:v>0.82786768275350087</c:v>
                </c:pt>
                <c:pt idx="9703">
                  <c:v>0.82788863489034581</c:v>
                </c:pt>
                <c:pt idx="9704">
                  <c:v>0.82786502812288865</c:v>
                </c:pt>
                <c:pt idx="9705">
                  <c:v>0.82784211789931772</c:v>
                </c:pt>
                <c:pt idx="9706">
                  <c:v>0.82783364751170185</c:v>
                </c:pt>
                <c:pt idx="9707">
                  <c:v>0.82784355284438249</c:v>
                </c:pt>
                <c:pt idx="9708">
                  <c:v>0.82785967774327274</c:v>
                </c:pt>
                <c:pt idx="9709">
                  <c:v>0.82785655699637206</c:v>
                </c:pt>
                <c:pt idx="9710">
                  <c:v>0.82785100600522943</c:v>
                </c:pt>
                <c:pt idx="9711">
                  <c:v>0.82787403643017865</c:v>
                </c:pt>
                <c:pt idx="9712">
                  <c:v>0.82788521710538343</c:v>
                </c:pt>
                <c:pt idx="9713">
                  <c:v>0.82794228116430779</c:v>
                </c:pt>
                <c:pt idx="9714">
                  <c:v>0.82794017851309931</c:v>
                </c:pt>
                <c:pt idx="9715">
                  <c:v>0.82796248149035734</c:v>
                </c:pt>
                <c:pt idx="9716">
                  <c:v>0.82798597987884659</c:v>
                </c:pt>
                <c:pt idx="9717">
                  <c:v>0.82800467356585095</c:v>
                </c:pt>
                <c:pt idx="9718">
                  <c:v>0.82793158435962433</c:v>
                </c:pt>
                <c:pt idx="9719">
                  <c:v>0.82787729548152367</c:v>
                </c:pt>
                <c:pt idx="9720">
                  <c:v>0.82784225127088529</c:v>
                </c:pt>
                <c:pt idx="9721">
                  <c:v>0.82785156498357215</c:v>
                </c:pt>
                <c:pt idx="9722">
                  <c:v>0.82782039532852125</c:v>
                </c:pt>
                <c:pt idx="9723">
                  <c:v>0.82786220058952398</c:v>
                </c:pt>
                <c:pt idx="9724">
                  <c:v>0.82786536456211279</c:v>
                </c:pt>
                <c:pt idx="9725">
                  <c:v>0.82783215036895985</c:v>
                </c:pt>
                <c:pt idx="9726">
                  <c:v>0.82782474252048055</c:v>
                </c:pt>
                <c:pt idx="9727">
                  <c:v>0.82783199556927345</c:v>
                </c:pt>
                <c:pt idx="9728">
                  <c:v>0.82784147160067567</c:v>
                </c:pt>
                <c:pt idx="9729">
                  <c:v>0.82785510875109558</c:v>
                </c:pt>
                <c:pt idx="9730">
                  <c:v>0.82786753508277588</c:v>
                </c:pt>
                <c:pt idx="9731">
                  <c:v>0.82787487297512119</c:v>
                </c:pt>
                <c:pt idx="9732">
                  <c:v>0.8278508148693885</c:v>
                </c:pt>
                <c:pt idx="9733">
                  <c:v>0.82789064504895038</c:v>
                </c:pt>
                <c:pt idx="9734">
                  <c:v>0.82782011219954932</c:v>
                </c:pt>
                <c:pt idx="9735">
                  <c:v>0.82781675943784416</c:v>
                </c:pt>
                <c:pt idx="9736">
                  <c:v>0.82783971140930179</c:v>
                </c:pt>
                <c:pt idx="9737">
                  <c:v>0.8278661968036739</c:v>
                </c:pt>
                <c:pt idx="9738">
                  <c:v>0.82781782308533169</c:v>
                </c:pt>
                <c:pt idx="9739">
                  <c:v>0.82778907628551646</c:v>
                </c:pt>
                <c:pt idx="9740">
                  <c:v>0.82785418929864041</c:v>
                </c:pt>
                <c:pt idx="9741">
                  <c:v>0.82786227841352023</c:v>
                </c:pt>
                <c:pt idx="9742">
                  <c:v>0.82780387683501178</c:v>
                </c:pt>
                <c:pt idx="9743">
                  <c:v>0.82785225646455918</c:v>
                </c:pt>
                <c:pt idx="9744">
                  <c:v>0.8278780943425329</c:v>
                </c:pt>
                <c:pt idx="9745">
                  <c:v>0.82788688208797856</c:v>
                </c:pt>
                <c:pt idx="9746">
                  <c:v>0.8278941850125654</c:v>
                </c:pt>
                <c:pt idx="9747">
                  <c:v>0.82791798611089384</c:v>
                </c:pt>
                <c:pt idx="9748">
                  <c:v>0.82791173514140659</c:v>
                </c:pt>
                <c:pt idx="9749">
                  <c:v>0.82792339129918047</c:v>
                </c:pt>
                <c:pt idx="9750">
                  <c:v>0.82794670039908047</c:v>
                </c:pt>
                <c:pt idx="9751">
                  <c:v>0.82788296789180094</c:v>
                </c:pt>
                <c:pt idx="9752">
                  <c:v>0.82790885723277519</c:v>
                </c:pt>
                <c:pt idx="9753">
                  <c:v>0.82784863561194011</c:v>
                </c:pt>
                <c:pt idx="9754">
                  <c:v>0.82785496712159834</c:v>
                </c:pt>
                <c:pt idx="9755">
                  <c:v>0.82781983954520899</c:v>
                </c:pt>
                <c:pt idx="9756">
                  <c:v>0.82781023827014633</c:v>
                </c:pt>
                <c:pt idx="9757">
                  <c:v>0.82781077101751588</c:v>
                </c:pt>
                <c:pt idx="9758">
                  <c:v>0.82784867118857663</c:v>
                </c:pt>
                <c:pt idx="9759">
                  <c:v>0.82784874470919145</c:v>
                </c:pt>
                <c:pt idx="9760">
                  <c:v>0.8278414410457039</c:v>
                </c:pt>
                <c:pt idx="9761">
                  <c:v>0.82784954493859675</c:v>
                </c:pt>
                <c:pt idx="9762">
                  <c:v>0.82780097578103229</c:v>
                </c:pt>
                <c:pt idx="9763">
                  <c:v>0.82783225442392916</c:v>
                </c:pt>
                <c:pt idx="9764">
                  <c:v>0.82783060187262258</c:v>
                </c:pt>
                <c:pt idx="9765">
                  <c:v>0.82786126316402531</c:v>
                </c:pt>
                <c:pt idx="9766">
                  <c:v>0.82787370033978758</c:v>
                </c:pt>
                <c:pt idx="9767">
                  <c:v>0.82790395130190109</c:v>
                </c:pt>
                <c:pt idx="9768">
                  <c:v>0.82790423369197241</c:v>
                </c:pt>
                <c:pt idx="9769">
                  <c:v>0.82791867476630088</c:v>
                </c:pt>
                <c:pt idx="9770">
                  <c:v>0.82795299250757637</c:v>
                </c:pt>
                <c:pt idx="9771">
                  <c:v>0.827903287659711</c:v>
                </c:pt>
                <c:pt idx="9772">
                  <c:v>0.82793322963132965</c:v>
                </c:pt>
                <c:pt idx="9773">
                  <c:v>0.82791527632277784</c:v>
                </c:pt>
                <c:pt idx="9774">
                  <c:v>0.82793697364092966</c:v>
                </c:pt>
                <c:pt idx="9775">
                  <c:v>0.82791482263777794</c:v>
                </c:pt>
                <c:pt idx="9776">
                  <c:v>0.82794727797996204</c:v>
                </c:pt>
                <c:pt idx="9777">
                  <c:v>0.82790716923485463</c:v>
                </c:pt>
                <c:pt idx="9778">
                  <c:v>0.82790697785958589</c:v>
                </c:pt>
                <c:pt idx="9779">
                  <c:v>0.82789814134669737</c:v>
                </c:pt>
                <c:pt idx="9780">
                  <c:v>0.8278823861375606</c:v>
                </c:pt>
                <c:pt idx="9781">
                  <c:v>0.82789860524628378</c:v>
                </c:pt>
                <c:pt idx="9782">
                  <c:v>0.82787560142175809</c:v>
                </c:pt>
                <c:pt idx="9783">
                  <c:v>0.82785557019455236</c:v>
                </c:pt>
                <c:pt idx="9784">
                  <c:v>0.82779583735649809</c:v>
                </c:pt>
                <c:pt idx="9785">
                  <c:v>0.8278183031313272</c:v>
                </c:pt>
                <c:pt idx="9786">
                  <c:v>0.82783764409530214</c:v>
                </c:pt>
                <c:pt idx="9787">
                  <c:v>0.82784277760757685</c:v>
                </c:pt>
                <c:pt idx="9788">
                  <c:v>0.82783764224805045</c:v>
                </c:pt>
                <c:pt idx="9789">
                  <c:v>0.82786150269785885</c:v>
                </c:pt>
                <c:pt idx="9790">
                  <c:v>0.82780105658124836</c:v>
                </c:pt>
                <c:pt idx="9791">
                  <c:v>0.82784666496390313</c:v>
                </c:pt>
                <c:pt idx="9792">
                  <c:v>0.82784912882812489</c:v>
                </c:pt>
                <c:pt idx="9793">
                  <c:v>0.82782497134025468</c:v>
                </c:pt>
                <c:pt idx="9794">
                  <c:v>0.82787960428601381</c:v>
                </c:pt>
                <c:pt idx="9795">
                  <c:v>0.82786491396273798</c:v>
                </c:pt>
                <c:pt idx="9796">
                  <c:v>0.82788989508540656</c:v>
                </c:pt>
                <c:pt idx="9797">
                  <c:v>0.8279311817681746</c:v>
                </c:pt>
                <c:pt idx="9798">
                  <c:v>0.82792051808399802</c:v>
                </c:pt>
                <c:pt idx="9799">
                  <c:v>0.82790496472476149</c:v>
                </c:pt>
                <c:pt idx="9800">
                  <c:v>0.82791822281914729</c:v>
                </c:pt>
                <c:pt idx="9801">
                  <c:v>0.82792382922783891</c:v>
                </c:pt>
                <c:pt idx="9802">
                  <c:v>0.82795637841040559</c:v>
                </c:pt>
                <c:pt idx="9803">
                  <c:v>0.82793710505584028</c:v>
                </c:pt>
                <c:pt idx="9804">
                  <c:v>0.82791248427726172</c:v>
                </c:pt>
                <c:pt idx="9805">
                  <c:v>0.82793425844108126</c:v>
                </c:pt>
                <c:pt idx="9806">
                  <c:v>0.82789304134499697</c:v>
                </c:pt>
                <c:pt idx="9807">
                  <c:v>0.82790741652714495</c:v>
                </c:pt>
                <c:pt idx="9808">
                  <c:v>0.82787300531493702</c:v>
                </c:pt>
                <c:pt idx="9809">
                  <c:v>0.82785648091022224</c:v>
                </c:pt>
                <c:pt idx="9810">
                  <c:v>0.82784860853266107</c:v>
                </c:pt>
                <c:pt idx="9811">
                  <c:v>0.82786043266031062</c:v>
                </c:pt>
                <c:pt idx="9812">
                  <c:v>0.82784339435019283</c:v>
                </c:pt>
                <c:pt idx="9813">
                  <c:v>0.82782278469379977</c:v>
                </c:pt>
                <c:pt idx="9814">
                  <c:v>0.82785926987011327</c:v>
                </c:pt>
                <c:pt idx="9815">
                  <c:v>0.82785653889330613</c:v>
                </c:pt>
                <c:pt idx="9816">
                  <c:v>0.82783927830411497</c:v>
                </c:pt>
                <c:pt idx="9817">
                  <c:v>0.82785794723794748</c:v>
                </c:pt>
                <c:pt idx="9818">
                  <c:v>0.82785373033193066</c:v>
                </c:pt>
                <c:pt idx="9819">
                  <c:v>0.82785045589369455</c:v>
                </c:pt>
                <c:pt idx="9820">
                  <c:v>0.82778798518929952</c:v>
                </c:pt>
                <c:pt idx="9821">
                  <c:v>0.82788274646103333</c:v>
                </c:pt>
                <c:pt idx="9822">
                  <c:v>0.82786562626296589</c:v>
                </c:pt>
                <c:pt idx="9823">
                  <c:v>0.82784705536349212</c:v>
                </c:pt>
                <c:pt idx="9824">
                  <c:v>0.82791740287885218</c:v>
                </c:pt>
                <c:pt idx="9825">
                  <c:v>0.82793060925019246</c:v>
                </c:pt>
                <c:pt idx="9826">
                  <c:v>0.82792039333981049</c:v>
                </c:pt>
                <c:pt idx="9827">
                  <c:v>0.82791391589727359</c:v>
                </c:pt>
                <c:pt idx="9828">
                  <c:v>0.82794546497780885</c:v>
                </c:pt>
                <c:pt idx="9829">
                  <c:v>0.82793183239081536</c:v>
                </c:pt>
                <c:pt idx="9830">
                  <c:v>0.82796430546661504</c:v>
                </c:pt>
                <c:pt idx="9831">
                  <c:v>0.8279180287483211</c:v>
                </c:pt>
                <c:pt idx="9832">
                  <c:v>0.82791697766214467</c:v>
                </c:pt>
                <c:pt idx="9833">
                  <c:v>0.82793994884501931</c:v>
                </c:pt>
                <c:pt idx="9834">
                  <c:v>0.82786453075396227</c:v>
                </c:pt>
                <c:pt idx="9835">
                  <c:v>0.82784840609449994</c:v>
                </c:pt>
                <c:pt idx="9836">
                  <c:v>0.82789539350519781</c:v>
                </c:pt>
                <c:pt idx="9837">
                  <c:v>0.82785184061413231</c:v>
                </c:pt>
                <c:pt idx="9838">
                  <c:v>0.82786490905047849</c:v>
                </c:pt>
                <c:pt idx="9839">
                  <c:v>0.82782338074719752</c:v>
                </c:pt>
                <c:pt idx="9840">
                  <c:v>0.82784019725709734</c:v>
                </c:pt>
                <c:pt idx="9841">
                  <c:v>0.82782932913686802</c:v>
                </c:pt>
                <c:pt idx="9842">
                  <c:v>0.82786181625178012</c:v>
                </c:pt>
                <c:pt idx="9843">
                  <c:v>0.82786318543468684</c:v>
                </c:pt>
                <c:pt idx="9844">
                  <c:v>0.82785483031557261</c:v>
                </c:pt>
                <c:pt idx="9845">
                  <c:v>0.82780165226519586</c:v>
                </c:pt>
                <c:pt idx="9846">
                  <c:v>0.82781929523547404</c:v>
                </c:pt>
                <c:pt idx="9847">
                  <c:v>0.82788992783646309</c:v>
                </c:pt>
                <c:pt idx="9848">
                  <c:v>0.82788555760856108</c:v>
                </c:pt>
                <c:pt idx="9849">
                  <c:v>0.8278621172237729</c:v>
                </c:pt>
                <c:pt idx="9850">
                  <c:v>0.82789004643001762</c:v>
                </c:pt>
                <c:pt idx="9851">
                  <c:v>0.82788851579731848</c:v>
                </c:pt>
                <c:pt idx="9852">
                  <c:v>0.82786163965452442</c:v>
                </c:pt>
                <c:pt idx="9853">
                  <c:v>0.82788597460857349</c:v>
                </c:pt>
                <c:pt idx="9854">
                  <c:v>0.82792602991340614</c:v>
                </c:pt>
                <c:pt idx="9855">
                  <c:v>0.82794167982920019</c:v>
                </c:pt>
                <c:pt idx="9856">
                  <c:v>0.82795680955893558</c:v>
                </c:pt>
                <c:pt idx="9857">
                  <c:v>0.82794990022896808</c:v>
                </c:pt>
                <c:pt idx="9858">
                  <c:v>0.82793992335294675</c:v>
                </c:pt>
                <c:pt idx="9859">
                  <c:v>0.8279432535781821</c:v>
                </c:pt>
                <c:pt idx="9860">
                  <c:v>0.82793939688623275</c:v>
                </c:pt>
                <c:pt idx="9861">
                  <c:v>0.82792204319555951</c:v>
                </c:pt>
                <c:pt idx="9862">
                  <c:v>0.82794017384026763</c:v>
                </c:pt>
                <c:pt idx="9863">
                  <c:v>0.82793360427457707</c:v>
                </c:pt>
                <c:pt idx="9864">
                  <c:v>0.82792126352534989</c:v>
                </c:pt>
                <c:pt idx="9865">
                  <c:v>0.82786164004459206</c:v>
                </c:pt>
                <c:pt idx="9866">
                  <c:v>0.82787526511255649</c:v>
                </c:pt>
                <c:pt idx="9867">
                  <c:v>0.82780852084622225</c:v>
                </c:pt>
                <c:pt idx="9868">
                  <c:v>0.82781177705136988</c:v>
                </c:pt>
                <c:pt idx="9869">
                  <c:v>0.82779044622794118</c:v>
                </c:pt>
                <c:pt idx="9870">
                  <c:v>0.82782625641850971</c:v>
                </c:pt>
                <c:pt idx="9871">
                  <c:v>0.82782759752319179</c:v>
                </c:pt>
                <c:pt idx="9872">
                  <c:v>0.82780385973089154</c:v>
                </c:pt>
                <c:pt idx="9873">
                  <c:v>0.82787475722776394</c:v>
                </c:pt>
                <c:pt idx="9874">
                  <c:v>0.82785008657339143</c:v>
                </c:pt>
                <c:pt idx="9875">
                  <c:v>0.82786101293674963</c:v>
                </c:pt>
                <c:pt idx="9876">
                  <c:v>0.82783313286739824</c:v>
                </c:pt>
                <c:pt idx="9877">
                  <c:v>0.82785899499907101</c:v>
                </c:pt>
                <c:pt idx="9878">
                  <c:v>0.82779654941729808</c:v>
                </c:pt>
                <c:pt idx="9879">
                  <c:v>0.82787599710305682</c:v>
                </c:pt>
                <c:pt idx="9880">
                  <c:v>0.82786315305308078</c:v>
                </c:pt>
                <c:pt idx="9881">
                  <c:v>0.8278847496413162</c:v>
                </c:pt>
                <c:pt idx="9882">
                  <c:v>0.82794502261574654</c:v>
                </c:pt>
                <c:pt idx="9883">
                  <c:v>0.82791581080799381</c:v>
                </c:pt>
                <c:pt idx="9884">
                  <c:v>0.82790744030198837</c:v>
                </c:pt>
                <c:pt idx="9885">
                  <c:v>0.82794005783286528</c:v>
                </c:pt>
                <c:pt idx="9886">
                  <c:v>0.82789827030547825</c:v>
                </c:pt>
                <c:pt idx="9887">
                  <c:v>0.82792425878916232</c:v>
                </c:pt>
                <c:pt idx="9888">
                  <c:v>0.82786375910225463</c:v>
                </c:pt>
                <c:pt idx="9889">
                  <c:v>0.82791345101935865</c:v>
                </c:pt>
                <c:pt idx="9890">
                  <c:v>0.82791439090098706</c:v>
                </c:pt>
                <c:pt idx="9891">
                  <c:v>0.82787525700526654</c:v>
                </c:pt>
                <c:pt idx="9892">
                  <c:v>0.82788535949439856</c:v>
                </c:pt>
                <c:pt idx="9893">
                  <c:v>0.82788031858413302</c:v>
                </c:pt>
                <c:pt idx="9894">
                  <c:v>0.82783122098258033</c:v>
                </c:pt>
                <c:pt idx="9895">
                  <c:v>0.82781827950712361</c:v>
                </c:pt>
                <c:pt idx="9896">
                  <c:v>0.82784315151192367</c:v>
                </c:pt>
                <c:pt idx="9897">
                  <c:v>0.82782693744548241</c:v>
                </c:pt>
                <c:pt idx="9898">
                  <c:v>0.82784479100244623</c:v>
                </c:pt>
                <c:pt idx="9899">
                  <c:v>0.82785701524479838</c:v>
                </c:pt>
                <c:pt idx="9900">
                  <c:v>0.82780923744983148</c:v>
                </c:pt>
                <c:pt idx="9901">
                  <c:v>0.82785961395838892</c:v>
                </c:pt>
                <c:pt idx="9902">
                  <c:v>0.8278380899124399</c:v>
                </c:pt>
                <c:pt idx="9903">
                  <c:v>0.82783430674110536</c:v>
                </c:pt>
                <c:pt idx="9904">
                  <c:v>0.8278521987209031</c:v>
                </c:pt>
                <c:pt idx="9905">
                  <c:v>0.82785628631930597</c:v>
                </c:pt>
                <c:pt idx="9906">
                  <c:v>0.82788102273583641</c:v>
                </c:pt>
                <c:pt idx="9907">
                  <c:v>0.82786209666457722</c:v>
                </c:pt>
                <c:pt idx="9908">
                  <c:v>0.82789055431481007</c:v>
                </c:pt>
                <c:pt idx="9909">
                  <c:v>0.82790594524592576</c:v>
                </c:pt>
                <c:pt idx="9910">
                  <c:v>0.82790101543080297</c:v>
                </c:pt>
                <c:pt idx="9911">
                  <c:v>0.82793687082433387</c:v>
                </c:pt>
                <c:pt idx="9912">
                  <c:v>0.82797985365354687</c:v>
                </c:pt>
                <c:pt idx="9913">
                  <c:v>0.82792277507665457</c:v>
                </c:pt>
                <c:pt idx="9914">
                  <c:v>0.82793657035181389</c:v>
                </c:pt>
                <c:pt idx="9915">
                  <c:v>0.82793905786085642</c:v>
                </c:pt>
                <c:pt idx="9916">
                  <c:v>0.82793690729051084</c:v>
                </c:pt>
                <c:pt idx="9917">
                  <c:v>0.82794050093382832</c:v>
                </c:pt>
                <c:pt idx="9918">
                  <c:v>0.82794726076643643</c:v>
                </c:pt>
                <c:pt idx="9919">
                  <c:v>0.82792685750275286</c:v>
                </c:pt>
                <c:pt idx="9920">
                  <c:v>0.82785104507817597</c:v>
                </c:pt>
                <c:pt idx="9921">
                  <c:v>0.82784900041005127</c:v>
                </c:pt>
                <c:pt idx="9922">
                  <c:v>0.82787074710452424</c:v>
                </c:pt>
                <c:pt idx="9923">
                  <c:v>0.82783396845462964</c:v>
                </c:pt>
                <c:pt idx="9924">
                  <c:v>0.82785074765004651</c:v>
                </c:pt>
                <c:pt idx="9925">
                  <c:v>0.82786533526613182</c:v>
                </c:pt>
                <c:pt idx="9926">
                  <c:v>0.82783714005565268</c:v>
                </c:pt>
                <c:pt idx="9927">
                  <c:v>0.82783216984042185</c:v>
                </c:pt>
                <c:pt idx="9928">
                  <c:v>0.82783197144559706</c:v>
                </c:pt>
                <c:pt idx="9929">
                  <c:v>0.82787953348157384</c:v>
                </c:pt>
                <c:pt idx="9930">
                  <c:v>0.82787558442704301</c:v>
                </c:pt>
                <c:pt idx="9931">
                  <c:v>0.82787120570178363</c:v>
                </c:pt>
                <c:pt idx="9932">
                  <c:v>0.82782360154846968</c:v>
                </c:pt>
                <c:pt idx="9933">
                  <c:v>0.827822881489785</c:v>
                </c:pt>
                <c:pt idx="9934">
                  <c:v>0.82784057359695662</c:v>
                </c:pt>
                <c:pt idx="9935">
                  <c:v>0.82787394517594826</c:v>
                </c:pt>
                <c:pt idx="9936">
                  <c:v>0.82788701239453821</c:v>
                </c:pt>
                <c:pt idx="9937">
                  <c:v>0.82788118961797841</c:v>
                </c:pt>
                <c:pt idx="9938">
                  <c:v>0.82789725405703773</c:v>
                </c:pt>
                <c:pt idx="9939">
                  <c:v>0.82793853556750119</c:v>
                </c:pt>
                <c:pt idx="9940">
                  <c:v>0.82793246267307086</c:v>
                </c:pt>
                <c:pt idx="9941">
                  <c:v>0.8279148429781632</c:v>
                </c:pt>
                <c:pt idx="9942">
                  <c:v>0.82794743575586827</c:v>
                </c:pt>
                <c:pt idx="9943">
                  <c:v>0.82795362367937242</c:v>
                </c:pt>
                <c:pt idx="9944">
                  <c:v>0.8279127675362562</c:v>
                </c:pt>
                <c:pt idx="9945">
                  <c:v>0.82791463547710265</c:v>
                </c:pt>
                <c:pt idx="9946">
                  <c:v>0.82790686852290685</c:v>
                </c:pt>
                <c:pt idx="9947">
                  <c:v>0.827889401280961</c:v>
                </c:pt>
                <c:pt idx="9948">
                  <c:v>0.82784325152355664</c:v>
                </c:pt>
                <c:pt idx="9949">
                  <c:v>0.82786512900344478</c:v>
                </c:pt>
                <c:pt idx="9950">
                  <c:v>0.82784366985073055</c:v>
                </c:pt>
                <c:pt idx="9951">
                  <c:v>0.82785686611688936</c:v>
                </c:pt>
                <c:pt idx="9952">
                  <c:v>0.82783696493619829</c:v>
                </c:pt>
                <c:pt idx="9953">
                  <c:v>0.82782706736197453</c:v>
                </c:pt>
                <c:pt idx="9954">
                  <c:v>0.82780550895714511</c:v>
                </c:pt>
                <c:pt idx="9955">
                  <c:v>0.82785617289805602</c:v>
                </c:pt>
                <c:pt idx="9956">
                  <c:v>0.82785254046245427</c:v>
                </c:pt>
                <c:pt idx="9957">
                  <c:v>0.82785201473464098</c:v>
                </c:pt>
                <c:pt idx="9958">
                  <c:v>0.82788068099428525</c:v>
                </c:pt>
                <c:pt idx="9959">
                  <c:v>0.82785055171135136</c:v>
                </c:pt>
                <c:pt idx="9960">
                  <c:v>0.82781759798067811</c:v>
                </c:pt>
                <c:pt idx="9961">
                  <c:v>0.82784867564259779</c:v>
                </c:pt>
                <c:pt idx="9962">
                  <c:v>0.82787533000579128</c:v>
                </c:pt>
                <c:pt idx="9963">
                  <c:v>0.82789562871503264</c:v>
                </c:pt>
                <c:pt idx="9964">
                  <c:v>0.82788815819002048</c:v>
                </c:pt>
                <c:pt idx="9965">
                  <c:v>0.82790702564870045</c:v>
                </c:pt>
                <c:pt idx="9966">
                  <c:v>0.82790108021463249</c:v>
                </c:pt>
                <c:pt idx="9967">
                  <c:v>0.8279124482011524</c:v>
                </c:pt>
                <c:pt idx="9968">
                  <c:v>0.82794177577687955</c:v>
                </c:pt>
                <c:pt idx="9969">
                  <c:v>0.8279285462601913</c:v>
                </c:pt>
                <c:pt idx="9970">
                  <c:v>0.82793862227892245</c:v>
                </c:pt>
                <c:pt idx="9971">
                  <c:v>0.82792090504912874</c:v>
                </c:pt>
                <c:pt idx="9972">
                  <c:v>0.82789963370720243</c:v>
                </c:pt>
                <c:pt idx="9973">
                  <c:v>0.82788968367103233</c:v>
                </c:pt>
                <c:pt idx="9974">
                  <c:v>0.8278688932234074</c:v>
                </c:pt>
                <c:pt idx="9975">
                  <c:v>0.82782221552148771</c:v>
                </c:pt>
                <c:pt idx="9976">
                  <c:v>0.82783903892092114</c:v>
                </c:pt>
                <c:pt idx="9977">
                  <c:v>0.82782441016582731</c:v>
                </c:pt>
                <c:pt idx="9978">
                  <c:v>0.8278334874303056</c:v>
                </c:pt>
                <c:pt idx="9979">
                  <c:v>0.8278206035890997</c:v>
                </c:pt>
                <c:pt idx="9980">
                  <c:v>0.82782800946030488</c:v>
                </c:pt>
                <c:pt idx="9981">
                  <c:v>0.82782670603955599</c:v>
                </c:pt>
                <c:pt idx="9982">
                  <c:v>0.82780430491853385</c:v>
                </c:pt>
                <c:pt idx="9983">
                  <c:v>0.82782208532433332</c:v>
                </c:pt>
                <c:pt idx="9984">
                  <c:v>0.82780115166000456</c:v>
                </c:pt>
                <c:pt idx="9985">
                  <c:v>0.82784333671594201</c:v>
                </c:pt>
                <c:pt idx="9986">
                  <c:v>0.8278270366975975</c:v>
                </c:pt>
                <c:pt idx="9987">
                  <c:v>0.82783323164065781</c:v>
                </c:pt>
                <c:pt idx="9988">
                  <c:v>0.82788150339071009</c:v>
                </c:pt>
                <c:pt idx="9989">
                  <c:v>0.82785887001545566</c:v>
                </c:pt>
                <c:pt idx="9990">
                  <c:v>0.82785777140020977</c:v>
                </c:pt>
                <c:pt idx="9991">
                  <c:v>0.82792203591595825</c:v>
                </c:pt>
                <c:pt idx="9992">
                  <c:v>0.82793318555733564</c:v>
                </c:pt>
                <c:pt idx="9993">
                  <c:v>0.82792935448748128</c:v>
                </c:pt>
                <c:pt idx="9994">
                  <c:v>0.82792139444078772</c:v>
                </c:pt>
                <c:pt idx="9995">
                  <c:v>0.8279545713194576</c:v>
                </c:pt>
                <c:pt idx="9996">
                  <c:v>0.82788655738237682</c:v>
                </c:pt>
                <c:pt idx="9997">
                  <c:v>0.82790784978297172</c:v>
                </c:pt>
                <c:pt idx="9998">
                  <c:v>0.82791034837552402</c:v>
                </c:pt>
                <c:pt idx="9999">
                  <c:v>0.82791537031380036</c:v>
                </c:pt>
                <c:pt idx="10000">
                  <c:v>0.82788400374172599</c:v>
                </c:pt>
                <c:pt idx="10001">
                  <c:v>0.82788244083682605</c:v>
                </c:pt>
                <c:pt idx="10002">
                  <c:v>0.82785768655665737</c:v>
                </c:pt>
                <c:pt idx="10003">
                  <c:v>0.82786157452186182</c:v>
                </c:pt>
                <c:pt idx="10004">
                  <c:v>0.82786945033388126</c:v>
                </c:pt>
                <c:pt idx="10005">
                  <c:v>0.82783332043875846</c:v>
                </c:pt>
                <c:pt idx="10006">
                  <c:v>0.82781686401290355</c:v>
                </c:pt>
                <c:pt idx="10007">
                  <c:v>0.82783581040393073</c:v>
                </c:pt>
                <c:pt idx="10008">
                  <c:v>0.8278320941031051</c:v>
                </c:pt>
                <c:pt idx="10009">
                  <c:v>0.82783517642717186</c:v>
                </c:pt>
                <c:pt idx="10010">
                  <c:v>0.82784766002365262</c:v>
                </c:pt>
                <c:pt idx="10011">
                  <c:v>0.82782521493804173</c:v>
                </c:pt>
                <c:pt idx="10012">
                  <c:v>0.82784857662991052</c:v>
                </c:pt>
                <c:pt idx="10013">
                  <c:v>0.82782377482067238</c:v>
                </c:pt>
                <c:pt idx="10014">
                  <c:v>0.8278258681262175</c:v>
                </c:pt>
                <c:pt idx="10015">
                  <c:v>0.82786088338970787</c:v>
                </c:pt>
                <c:pt idx="10016">
                  <c:v>0.82786694324397148</c:v>
                </c:pt>
                <c:pt idx="10017">
                  <c:v>0.8279348117476466</c:v>
                </c:pt>
                <c:pt idx="10018">
                  <c:v>0.82790334259840415</c:v>
                </c:pt>
                <c:pt idx="10019">
                  <c:v>0.82793668166576717</c:v>
                </c:pt>
                <c:pt idx="10020">
                  <c:v>0.82792841719200516</c:v>
                </c:pt>
                <c:pt idx="10021">
                  <c:v>0.82791541784286982</c:v>
                </c:pt>
                <c:pt idx="10022">
                  <c:v>0.82794638762529449</c:v>
                </c:pt>
                <c:pt idx="10023">
                  <c:v>0.82792843505564329</c:v>
                </c:pt>
                <c:pt idx="10024">
                  <c:v>0.82793116935750333</c:v>
                </c:pt>
                <c:pt idx="10025">
                  <c:v>0.82791471897287627</c:v>
                </c:pt>
                <c:pt idx="10026">
                  <c:v>0.82788431629670145</c:v>
                </c:pt>
                <c:pt idx="10027">
                  <c:v>0.82787528249733899</c:v>
                </c:pt>
                <c:pt idx="10028">
                  <c:v>0.82785892803977401</c:v>
                </c:pt>
                <c:pt idx="10029">
                  <c:v>0.8279053904615592</c:v>
                </c:pt>
                <c:pt idx="10030">
                  <c:v>0.82785395534779627</c:v>
                </c:pt>
                <c:pt idx="10031">
                  <c:v>0.82785793013382725</c:v>
                </c:pt>
                <c:pt idx="10032">
                  <c:v>0.82784511537983219</c:v>
                </c:pt>
                <c:pt idx="10033">
                  <c:v>0.82783945207579046</c:v>
                </c:pt>
                <c:pt idx="10034">
                  <c:v>0.82781502451973221</c:v>
                </c:pt>
                <c:pt idx="10035">
                  <c:v>0.8278738568773204</c:v>
                </c:pt>
                <c:pt idx="10036">
                  <c:v>0.82780141544753705</c:v>
                </c:pt>
                <c:pt idx="10037">
                  <c:v>0.82784884854535024</c:v>
                </c:pt>
                <c:pt idx="10038">
                  <c:v>0.82784079502772423</c:v>
                </c:pt>
                <c:pt idx="10039">
                  <c:v>0.82785989880458999</c:v>
                </c:pt>
                <c:pt idx="10040">
                  <c:v>0.82785129282870462</c:v>
                </c:pt>
                <c:pt idx="10041">
                  <c:v>0.82787296280753231</c:v>
                </c:pt>
                <c:pt idx="10042">
                  <c:v>0.82787044057015924</c:v>
                </c:pt>
                <c:pt idx="10043">
                  <c:v>0.82785524151378509</c:v>
                </c:pt>
                <c:pt idx="10044">
                  <c:v>0.82790361610105045</c:v>
                </c:pt>
                <c:pt idx="10045">
                  <c:v>0.82792768357306368</c:v>
                </c:pt>
                <c:pt idx="10046">
                  <c:v>0.82789997986154029</c:v>
                </c:pt>
                <c:pt idx="10047">
                  <c:v>0.82791199364722934</c:v>
                </c:pt>
                <c:pt idx="10048">
                  <c:v>0.827952594630193</c:v>
                </c:pt>
                <c:pt idx="10049">
                  <c:v>0.82791825337411906</c:v>
                </c:pt>
                <c:pt idx="10050">
                  <c:v>0.82794895863011053</c:v>
                </c:pt>
                <c:pt idx="10051">
                  <c:v>0.82795660846855323</c:v>
                </c:pt>
                <c:pt idx="10052">
                  <c:v>0.82790855617199433</c:v>
                </c:pt>
                <c:pt idx="10053">
                  <c:v>0.82793011679352557</c:v>
                </c:pt>
                <c:pt idx="10054">
                  <c:v>0.82790848486808144</c:v>
                </c:pt>
                <c:pt idx="10055">
                  <c:v>0.82784390336395353</c:v>
                </c:pt>
                <c:pt idx="10056">
                  <c:v>0.82787269917063966</c:v>
                </c:pt>
                <c:pt idx="10057">
                  <c:v>0.82786520289350995</c:v>
                </c:pt>
                <c:pt idx="10058">
                  <c:v>0.82784930138204416</c:v>
                </c:pt>
                <c:pt idx="10059">
                  <c:v>0.82784488645065279</c:v>
                </c:pt>
                <c:pt idx="10060">
                  <c:v>0.82779815961183978</c:v>
                </c:pt>
                <c:pt idx="10061">
                  <c:v>0.82783827870155624</c:v>
                </c:pt>
                <c:pt idx="10062">
                  <c:v>0.82783982448171878</c:v>
                </c:pt>
                <c:pt idx="10063">
                  <c:v>0.82781325669992412</c:v>
                </c:pt>
                <c:pt idx="10064">
                  <c:v>0.82785565160364649</c:v>
                </c:pt>
                <c:pt idx="10065">
                  <c:v>0.82783148746567048</c:v>
                </c:pt>
                <c:pt idx="10066">
                  <c:v>0.82782570261247157</c:v>
                </c:pt>
                <c:pt idx="10067">
                  <c:v>0.8278709171610793</c:v>
                </c:pt>
                <c:pt idx="10068">
                  <c:v>0.82785282826425799</c:v>
                </c:pt>
                <c:pt idx="10069">
                  <c:v>0.82782839812204745</c:v>
                </c:pt>
                <c:pt idx="10070">
                  <c:v>0.82788214918987935</c:v>
                </c:pt>
                <c:pt idx="10071">
                  <c:v>0.82790796305358183</c:v>
                </c:pt>
                <c:pt idx="10072">
                  <c:v>0.82790602467774577</c:v>
                </c:pt>
                <c:pt idx="10073">
                  <c:v>0.8279222147299159</c:v>
                </c:pt>
                <c:pt idx="10074">
                  <c:v>0.82791068764032816</c:v>
                </c:pt>
                <c:pt idx="10075">
                  <c:v>0.82790402288647624</c:v>
                </c:pt>
                <c:pt idx="10076">
                  <c:v>0.82791158331794001</c:v>
                </c:pt>
                <c:pt idx="10077">
                  <c:v>0.82791604627787374</c:v>
                </c:pt>
                <c:pt idx="10078">
                  <c:v>0.82790020807243625</c:v>
                </c:pt>
                <c:pt idx="10079">
                  <c:v>0.82793117563815888</c:v>
                </c:pt>
                <c:pt idx="10080">
                  <c:v>0.82791846002687364</c:v>
                </c:pt>
                <c:pt idx="10081">
                  <c:v>0.82791300730951756</c:v>
                </c:pt>
                <c:pt idx="10082">
                  <c:v>0.82787843686421925</c:v>
                </c:pt>
                <c:pt idx="10083">
                  <c:v>0.82790003208405871</c:v>
                </c:pt>
                <c:pt idx="10084">
                  <c:v>0.82790449011111567</c:v>
                </c:pt>
                <c:pt idx="10085">
                  <c:v>0.82786261895793245</c:v>
                </c:pt>
                <c:pt idx="10086">
                  <c:v>0.82786455400871561</c:v>
                </c:pt>
                <c:pt idx="10087">
                  <c:v>0.82787781012582717</c:v>
                </c:pt>
                <c:pt idx="10088">
                  <c:v>0.82780040476146866</c:v>
                </c:pt>
                <c:pt idx="10089">
                  <c:v>0.82784450763404649</c:v>
                </c:pt>
                <c:pt idx="10090">
                  <c:v>0.82781977047861544</c:v>
                </c:pt>
                <c:pt idx="10091">
                  <c:v>0.82782968528698198</c:v>
                </c:pt>
                <c:pt idx="10092">
                  <c:v>0.82784461205846616</c:v>
                </c:pt>
                <c:pt idx="10093">
                  <c:v>0.82784287083908137</c:v>
                </c:pt>
                <c:pt idx="10094">
                  <c:v>0.82784855778794397</c:v>
                </c:pt>
                <c:pt idx="10095">
                  <c:v>0.82786377273068212</c:v>
                </c:pt>
                <c:pt idx="10096">
                  <c:v>0.82784333080473682</c:v>
                </c:pt>
                <c:pt idx="10097">
                  <c:v>0.82786876856800795</c:v>
                </c:pt>
                <c:pt idx="10098">
                  <c:v>0.82791589847712621</c:v>
                </c:pt>
                <c:pt idx="10099">
                  <c:v>0.82791264596648184</c:v>
                </c:pt>
                <c:pt idx="10100">
                  <c:v>0.8279048329610178</c:v>
                </c:pt>
                <c:pt idx="10101">
                  <c:v>0.82789376177313201</c:v>
                </c:pt>
                <c:pt idx="10102">
                  <c:v>0.82788326877500573</c:v>
                </c:pt>
                <c:pt idx="10103">
                  <c:v>0.82791625612565867</c:v>
                </c:pt>
                <c:pt idx="10104">
                  <c:v>0.82794758353599851</c:v>
                </c:pt>
                <c:pt idx="10105">
                  <c:v>0.82792898479772792</c:v>
                </c:pt>
                <c:pt idx="10106">
                  <c:v>0.82790693391561443</c:v>
                </c:pt>
                <c:pt idx="10107">
                  <c:v>0.82795113764813122</c:v>
                </c:pt>
                <c:pt idx="10108">
                  <c:v>0.82788038165073341</c:v>
                </c:pt>
                <c:pt idx="10109">
                  <c:v>0.8279183276336346</c:v>
                </c:pt>
                <c:pt idx="10110">
                  <c:v>0.82787793243450225</c:v>
                </c:pt>
                <c:pt idx="10111">
                  <c:v>0.82785745601965421</c:v>
                </c:pt>
                <c:pt idx="10112">
                  <c:v>0.82788225991557174</c:v>
                </c:pt>
                <c:pt idx="10113">
                  <c:v>0.82783828289553241</c:v>
                </c:pt>
                <c:pt idx="10114">
                  <c:v>0.82785129997828333</c:v>
                </c:pt>
                <c:pt idx="10115">
                  <c:v>0.82784334977672602</c:v>
                </c:pt>
                <c:pt idx="10116">
                  <c:v>0.82785034925257295</c:v>
                </c:pt>
                <c:pt idx="10117">
                  <c:v>0.82780281307811898</c:v>
                </c:pt>
                <c:pt idx="10118">
                  <c:v>0.82781802321800291</c:v>
                </c:pt>
                <c:pt idx="10119">
                  <c:v>0.82782392407860395</c:v>
                </c:pt>
                <c:pt idx="10120">
                  <c:v>0.82784431132590108</c:v>
                </c:pt>
                <c:pt idx="10121">
                  <c:v>0.82787335183872524</c:v>
                </c:pt>
                <c:pt idx="10122">
                  <c:v>0.82784959852951123</c:v>
                </c:pt>
                <c:pt idx="10123">
                  <c:v>0.82784927119652274</c:v>
                </c:pt>
                <c:pt idx="10124">
                  <c:v>0.82786538070852178</c:v>
                </c:pt>
                <c:pt idx="10125">
                  <c:v>0.82790066469242141</c:v>
                </c:pt>
                <c:pt idx="10126">
                  <c:v>0.82790982004094105</c:v>
                </c:pt>
                <c:pt idx="10127">
                  <c:v>0.82792043360989598</c:v>
                </c:pt>
                <c:pt idx="10128">
                  <c:v>0.82790932067412337</c:v>
                </c:pt>
                <c:pt idx="10129">
                  <c:v>0.82790045214907892</c:v>
                </c:pt>
                <c:pt idx="10130">
                  <c:v>0.82793284579305859</c:v>
                </c:pt>
                <c:pt idx="10131">
                  <c:v>0.82793145924598643</c:v>
                </c:pt>
                <c:pt idx="10132">
                  <c:v>0.8278912252572187</c:v>
                </c:pt>
                <c:pt idx="10133">
                  <c:v>0.82786837451515027</c:v>
                </c:pt>
                <c:pt idx="10134">
                  <c:v>0.82789376005590287</c:v>
                </c:pt>
                <c:pt idx="10135">
                  <c:v>0.82787723725901197</c:v>
                </c:pt>
                <c:pt idx="10136">
                  <c:v>0.82789032121227191</c:v>
                </c:pt>
                <c:pt idx="10137">
                  <c:v>0.82786211922166442</c:v>
                </c:pt>
                <c:pt idx="10138">
                  <c:v>0.8278128032749692</c:v>
                </c:pt>
                <c:pt idx="10139">
                  <c:v>0.82784175905364632</c:v>
                </c:pt>
                <c:pt idx="10140">
                  <c:v>0.82782921104278639</c:v>
                </c:pt>
                <c:pt idx="10141">
                  <c:v>0.82786245650919443</c:v>
                </c:pt>
                <c:pt idx="10142">
                  <c:v>0.82778976311428898</c:v>
                </c:pt>
                <c:pt idx="10143">
                  <c:v>0.82783611039759508</c:v>
                </c:pt>
                <c:pt idx="10144">
                  <c:v>0.82782454881910461</c:v>
                </c:pt>
                <c:pt idx="10145">
                  <c:v>0.82784641312880358</c:v>
                </c:pt>
                <c:pt idx="10146">
                  <c:v>0.8278220143898708</c:v>
                </c:pt>
                <c:pt idx="10147">
                  <c:v>0.8278182810943302</c:v>
                </c:pt>
                <c:pt idx="10148">
                  <c:v>0.82786331276502667</c:v>
                </c:pt>
                <c:pt idx="10149">
                  <c:v>0.82786308555307642</c:v>
                </c:pt>
                <c:pt idx="10150">
                  <c:v>0.82787557371298359</c:v>
                </c:pt>
                <c:pt idx="10151">
                  <c:v>0.82787309298406953</c:v>
                </c:pt>
                <c:pt idx="10152">
                  <c:v>0.82787179560454838</c:v>
                </c:pt>
                <c:pt idx="10153">
                  <c:v>0.82793929465789784</c:v>
                </c:pt>
                <c:pt idx="10154">
                  <c:v>0.82792703310106286</c:v>
                </c:pt>
                <c:pt idx="10155">
                  <c:v>0.82796171105640581</c:v>
                </c:pt>
                <c:pt idx="10156">
                  <c:v>0.82795894289513838</c:v>
                </c:pt>
                <c:pt idx="10157">
                  <c:v>0.82794182971662711</c:v>
                </c:pt>
                <c:pt idx="10158">
                  <c:v>0.82795195117774822</c:v>
                </c:pt>
                <c:pt idx="10159">
                  <c:v>0.82793046666298398</c:v>
                </c:pt>
                <c:pt idx="10160">
                  <c:v>0.827935685518284</c:v>
                </c:pt>
                <c:pt idx="10161">
                  <c:v>0.82790523961642104</c:v>
                </c:pt>
                <c:pt idx="10162">
                  <c:v>0.82789684570502264</c:v>
                </c:pt>
                <c:pt idx="10163">
                  <c:v>0.82785604669668444</c:v>
                </c:pt>
                <c:pt idx="10164">
                  <c:v>0.82784411997124963</c:v>
                </c:pt>
                <c:pt idx="10165">
                  <c:v>0.82784714305324181</c:v>
                </c:pt>
                <c:pt idx="10166">
                  <c:v>0.82785927825806549</c:v>
                </c:pt>
                <c:pt idx="10167">
                  <c:v>0.82786906228101675</c:v>
                </c:pt>
                <c:pt idx="10168">
                  <c:v>0.82785775894830393</c:v>
                </c:pt>
                <c:pt idx="10169">
                  <c:v>0.82783647172001362</c:v>
                </c:pt>
                <c:pt idx="10170">
                  <c:v>0.82783553479398775</c:v>
                </c:pt>
                <c:pt idx="10171">
                  <c:v>0.82784822121869728</c:v>
                </c:pt>
                <c:pt idx="10172">
                  <c:v>0.82780763477431885</c:v>
                </c:pt>
                <c:pt idx="10173">
                  <c:v>0.82784526968004579</c:v>
                </c:pt>
                <c:pt idx="10174">
                  <c:v>0.82781176546838731</c:v>
                </c:pt>
                <c:pt idx="10175">
                  <c:v>0.82784242269583641</c:v>
                </c:pt>
                <c:pt idx="10176">
                  <c:v>0.82787875098578412</c:v>
                </c:pt>
                <c:pt idx="10177">
                  <c:v>0.82789835647619214</c:v>
                </c:pt>
                <c:pt idx="10178">
                  <c:v>0.82786358481048894</c:v>
                </c:pt>
                <c:pt idx="10179">
                  <c:v>0.82792202063847231</c:v>
                </c:pt>
                <c:pt idx="10180">
                  <c:v>0.82793791882488521</c:v>
                </c:pt>
                <c:pt idx="10181">
                  <c:v>0.82790274224162508</c:v>
                </c:pt>
                <c:pt idx="10182">
                  <c:v>0.82793959773718739</c:v>
                </c:pt>
                <c:pt idx="10183">
                  <c:v>0.82790520549696855</c:v>
                </c:pt>
                <c:pt idx="10184">
                  <c:v>0.82795842418688115</c:v>
                </c:pt>
                <c:pt idx="10185">
                  <c:v>0.82794074205486845</c:v>
                </c:pt>
                <c:pt idx="10186">
                  <c:v>0.8279436980269238</c:v>
                </c:pt>
                <c:pt idx="10187">
                  <c:v>0.82791873550679407</c:v>
                </c:pt>
                <c:pt idx="10188">
                  <c:v>0.82789862202218822</c:v>
                </c:pt>
                <c:pt idx="10189">
                  <c:v>0.82788567500497667</c:v>
                </c:pt>
                <c:pt idx="10190">
                  <c:v>0.82788333625439281</c:v>
                </c:pt>
                <c:pt idx="10191">
                  <c:v>0.82787972770303986</c:v>
                </c:pt>
                <c:pt idx="10192">
                  <c:v>0.82784219315777896</c:v>
                </c:pt>
                <c:pt idx="10193">
                  <c:v>0.82784895322981489</c:v>
                </c:pt>
                <c:pt idx="10194">
                  <c:v>0.82786167549120604</c:v>
                </c:pt>
                <c:pt idx="10195">
                  <c:v>0.82786122919521266</c:v>
                </c:pt>
                <c:pt idx="10196">
                  <c:v>0.82783332843664303</c:v>
                </c:pt>
                <c:pt idx="10197">
                  <c:v>0.82784243784329981</c:v>
                </c:pt>
                <c:pt idx="10198">
                  <c:v>0.82782207571862487</c:v>
                </c:pt>
                <c:pt idx="10199">
                  <c:v>0.82784508199928031</c:v>
                </c:pt>
                <c:pt idx="10200">
                  <c:v>0.82781731128722547</c:v>
                </c:pt>
                <c:pt idx="10201">
                  <c:v>0.82783174632032619</c:v>
                </c:pt>
                <c:pt idx="10202">
                  <c:v>0.82783867314448156</c:v>
                </c:pt>
                <c:pt idx="10203">
                  <c:v>0.82785968267614951</c:v>
                </c:pt>
                <c:pt idx="10204">
                  <c:v>0.82793623880423195</c:v>
                </c:pt>
                <c:pt idx="10205">
                  <c:v>0.82793314663502893</c:v>
                </c:pt>
                <c:pt idx="10206">
                  <c:v>0.82796967590595372</c:v>
                </c:pt>
                <c:pt idx="10207">
                  <c:v>0.82796133384762338</c:v>
                </c:pt>
                <c:pt idx="10208">
                  <c:v>0.82790123021146478</c:v>
                </c:pt>
                <c:pt idx="10209">
                  <c:v>0.82792883651812477</c:v>
                </c:pt>
                <c:pt idx="10210">
                  <c:v>0.82792838209422426</c:v>
                </c:pt>
                <c:pt idx="10211">
                  <c:v>0.82790751603930512</c:v>
                </c:pt>
                <c:pt idx="10212">
                  <c:v>0.82794125780752303</c:v>
                </c:pt>
                <c:pt idx="10213">
                  <c:v>0.82794082037833749</c:v>
                </c:pt>
                <c:pt idx="10214">
                  <c:v>0.82787060710346805</c:v>
                </c:pt>
                <c:pt idx="10215">
                  <c:v>0.82790549071261998</c:v>
                </c:pt>
                <c:pt idx="10216">
                  <c:v>0.82788381653981613</c:v>
                </c:pt>
                <c:pt idx="10217">
                  <c:v>0.8278610783500745</c:v>
                </c:pt>
                <c:pt idx="10218">
                  <c:v>0.82785920141239777</c:v>
                </c:pt>
                <c:pt idx="10219">
                  <c:v>0.82784448214197404</c:v>
                </c:pt>
                <c:pt idx="10220">
                  <c:v>0.82780867810203851</c:v>
                </c:pt>
                <c:pt idx="10221">
                  <c:v>0.82785341088742148</c:v>
                </c:pt>
                <c:pt idx="10222">
                  <c:v>0.8278329353414966</c:v>
                </c:pt>
                <c:pt idx="10223">
                  <c:v>0.82786994513727252</c:v>
                </c:pt>
                <c:pt idx="10224">
                  <c:v>0.82782721218650213</c:v>
                </c:pt>
                <c:pt idx="10225">
                  <c:v>0.82784496857803036</c:v>
                </c:pt>
                <c:pt idx="10226">
                  <c:v>0.82784512079156458</c:v>
                </c:pt>
                <c:pt idx="10227">
                  <c:v>0.82782643190741445</c:v>
                </c:pt>
                <c:pt idx="10228">
                  <c:v>0.82785041870923415</c:v>
                </c:pt>
                <c:pt idx="10229">
                  <c:v>0.82785019556123751</c:v>
                </c:pt>
                <c:pt idx="10230">
                  <c:v>0.82787447546718806</c:v>
                </c:pt>
                <c:pt idx="10231">
                  <c:v>0.82787142947927572</c:v>
                </c:pt>
                <c:pt idx="10232">
                  <c:v>0.82793852361506826</c:v>
                </c:pt>
                <c:pt idx="10233">
                  <c:v>0.82792653988487808</c:v>
                </c:pt>
                <c:pt idx="10234">
                  <c:v>0.82793495522439542</c:v>
                </c:pt>
                <c:pt idx="10235">
                  <c:v>0.82794310012627448</c:v>
                </c:pt>
                <c:pt idx="10236">
                  <c:v>0.82792526208622419</c:v>
                </c:pt>
                <c:pt idx="10237">
                  <c:v>0.82788503770316491</c:v>
                </c:pt>
                <c:pt idx="10238">
                  <c:v>0.82788896459067607</c:v>
                </c:pt>
                <c:pt idx="10239">
                  <c:v>0.82789230959392446</c:v>
                </c:pt>
                <c:pt idx="10240">
                  <c:v>0.82791425850774802</c:v>
                </c:pt>
                <c:pt idx="10241">
                  <c:v>0.82793346831685732</c:v>
                </c:pt>
                <c:pt idx="10242">
                  <c:v>0.82789681491062306</c:v>
                </c:pt>
                <c:pt idx="10243">
                  <c:v>0.82786784298553695</c:v>
                </c:pt>
                <c:pt idx="10244">
                  <c:v>0.82787254558870937</c:v>
                </c:pt>
                <c:pt idx="10245">
                  <c:v>0.82783421229184451</c:v>
                </c:pt>
                <c:pt idx="10246">
                  <c:v>0.82786698744798803</c:v>
                </c:pt>
                <c:pt idx="10247">
                  <c:v>0.82783921045527753</c:v>
                </c:pt>
                <c:pt idx="10248">
                  <c:v>0.82787282684981256</c:v>
                </c:pt>
                <c:pt idx="10249">
                  <c:v>0.8278257827831923</c:v>
                </c:pt>
                <c:pt idx="10250">
                  <c:v>0.82786346978141512</c:v>
                </c:pt>
                <c:pt idx="10251">
                  <c:v>0.8278347905910094</c:v>
                </c:pt>
                <c:pt idx="10252">
                  <c:v>0.82785447477433682</c:v>
                </c:pt>
                <c:pt idx="10253">
                  <c:v>0.82782611922241645</c:v>
                </c:pt>
                <c:pt idx="10254">
                  <c:v>0.8278296301088609</c:v>
                </c:pt>
                <c:pt idx="10255">
                  <c:v>0.82782791216484675</c:v>
                </c:pt>
                <c:pt idx="10256">
                  <c:v>0.82787648625528798</c:v>
                </c:pt>
                <c:pt idx="10257">
                  <c:v>0.82788877799764438</c:v>
                </c:pt>
                <c:pt idx="10258">
                  <c:v>0.82797853888924322</c:v>
                </c:pt>
                <c:pt idx="10259">
                  <c:v>0.82791798637093894</c:v>
                </c:pt>
                <c:pt idx="10260">
                  <c:v>0.8279527522554595</c:v>
                </c:pt>
                <c:pt idx="10261">
                  <c:v>0.82791165966413494</c:v>
                </c:pt>
                <c:pt idx="10262">
                  <c:v>0.82789844049205585</c:v>
                </c:pt>
                <c:pt idx="10263">
                  <c:v>0.82792446037901757</c:v>
                </c:pt>
                <c:pt idx="10264">
                  <c:v>0.82790767711964708</c:v>
                </c:pt>
                <c:pt idx="10265">
                  <c:v>0.82790772071478547</c:v>
                </c:pt>
                <c:pt idx="10266">
                  <c:v>0.82790447878817808</c:v>
                </c:pt>
                <c:pt idx="10267">
                  <c:v>0.82789984661999527</c:v>
                </c:pt>
                <c:pt idx="10268">
                  <c:v>0.82788944142102394</c:v>
                </c:pt>
                <c:pt idx="10269">
                  <c:v>0.82791689797027956</c:v>
                </c:pt>
                <c:pt idx="10270">
                  <c:v>0.82785283184935599</c:v>
                </c:pt>
                <c:pt idx="10271">
                  <c:v>0.82783108193923538</c:v>
                </c:pt>
                <c:pt idx="10272">
                  <c:v>0.82781473302342534</c:v>
                </c:pt>
                <c:pt idx="10273">
                  <c:v>0.82783112799050362</c:v>
                </c:pt>
                <c:pt idx="10274">
                  <c:v>0.82782743681230009</c:v>
                </c:pt>
                <c:pt idx="10275">
                  <c:v>0.8278412282629336</c:v>
                </c:pt>
                <c:pt idx="10276">
                  <c:v>0.82784105646853223</c:v>
                </c:pt>
                <c:pt idx="10277">
                  <c:v>0.82784399877092563</c:v>
                </c:pt>
                <c:pt idx="10278">
                  <c:v>0.82787179756120532</c:v>
                </c:pt>
                <c:pt idx="10279">
                  <c:v>0.82782027132323444</c:v>
                </c:pt>
                <c:pt idx="10280">
                  <c:v>0.82786042070787758</c:v>
                </c:pt>
                <c:pt idx="10281">
                  <c:v>0.82783932079090239</c:v>
                </c:pt>
                <c:pt idx="10282">
                  <c:v>0.827875141825553</c:v>
                </c:pt>
                <c:pt idx="10283">
                  <c:v>0.82785454781609602</c:v>
                </c:pt>
                <c:pt idx="10284">
                  <c:v>0.82790507925436252</c:v>
                </c:pt>
                <c:pt idx="10285">
                  <c:v>0.82791708121764107</c:v>
                </c:pt>
                <c:pt idx="10286">
                  <c:v>0.82790091124581122</c:v>
                </c:pt>
                <c:pt idx="10287">
                  <c:v>0.82793520127831233</c:v>
                </c:pt>
                <c:pt idx="10288">
                  <c:v>0.82791723430009845</c:v>
                </c:pt>
                <c:pt idx="10289">
                  <c:v>0.82793200233796516</c:v>
                </c:pt>
                <c:pt idx="10290">
                  <c:v>0.82792685293932644</c:v>
                </c:pt>
                <c:pt idx="10291">
                  <c:v>0.82795115599062497</c:v>
                </c:pt>
                <c:pt idx="10292">
                  <c:v>0.8279037779409103</c:v>
                </c:pt>
                <c:pt idx="10293">
                  <c:v>0.8279309966941788</c:v>
                </c:pt>
                <c:pt idx="10294">
                  <c:v>0.82788204330827564</c:v>
                </c:pt>
                <c:pt idx="10295">
                  <c:v>0.8278187896086181</c:v>
                </c:pt>
                <c:pt idx="10296">
                  <c:v>0.8278623799235717</c:v>
                </c:pt>
                <c:pt idx="10297">
                  <c:v>0.82783609131620073</c:v>
                </c:pt>
                <c:pt idx="10298">
                  <c:v>0.82782611578795817</c:v>
                </c:pt>
                <c:pt idx="10299">
                  <c:v>0.8278843777142435</c:v>
                </c:pt>
                <c:pt idx="10300">
                  <c:v>0.82785339610940845</c:v>
                </c:pt>
                <c:pt idx="10301">
                  <c:v>0.82781879795533575</c:v>
                </c:pt>
                <c:pt idx="10302">
                  <c:v>0.82784155337922016</c:v>
                </c:pt>
                <c:pt idx="10303">
                  <c:v>0.82783758252712025</c:v>
                </c:pt>
                <c:pt idx="10304">
                  <c:v>0.82783625139759698</c:v>
                </c:pt>
                <c:pt idx="10305">
                  <c:v>0.82785740266816754</c:v>
                </c:pt>
                <c:pt idx="10306">
                  <c:v>0.82785879327919321</c:v>
                </c:pt>
                <c:pt idx="10307">
                  <c:v>0.82786126416297101</c:v>
                </c:pt>
                <c:pt idx="10308">
                  <c:v>0.82785899795467355</c:v>
                </c:pt>
                <c:pt idx="10309">
                  <c:v>0.8278380517290338</c:v>
                </c:pt>
                <c:pt idx="10310">
                  <c:v>0.82791879483765674</c:v>
                </c:pt>
                <c:pt idx="10311">
                  <c:v>0.82791686754533034</c:v>
                </c:pt>
                <c:pt idx="10312">
                  <c:v>0.82788220117296996</c:v>
                </c:pt>
                <c:pt idx="10313">
                  <c:v>0.82794050756331694</c:v>
                </c:pt>
                <c:pt idx="10314">
                  <c:v>0.82796048965362934</c:v>
                </c:pt>
                <c:pt idx="10315">
                  <c:v>0.82794824176645632</c:v>
                </c:pt>
                <c:pt idx="10316">
                  <c:v>0.827930539684126</c:v>
                </c:pt>
                <c:pt idx="10317">
                  <c:v>0.82795638371273272</c:v>
                </c:pt>
                <c:pt idx="10318">
                  <c:v>0.8279144964337577</c:v>
                </c:pt>
                <c:pt idx="10319">
                  <c:v>0.82792213149418736</c:v>
                </c:pt>
                <c:pt idx="10320">
                  <c:v>0.82794079673351662</c:v>
                </c:pt>
                <c:pt idx="10321">
                  <c:v>0.82788649948808091</c:v>
                </c:pt>
                <c:pt idx="10322">
                  <c:v>0.82789585260192999</c:v>
                </c:pt>
                <c:pt idx="10323">
                  <c:v>0.8278668316699731</c:v>
                </c:pt>
                <c:pt idx="10324">
                  <c:v>0.82784823317113021</c:v>
                </c:pt>
                <c:pt idx="10325">
                  <c:v>0.82783387522312502</c:v>
                </c:pt>
                <c:pt idx="10326">
                  <c:v>0.82784684132173103</c:v>
                </c:pt>
                <c:pt idx="10327">
                  <c:v>0.82784014023172459</c:v>
                </c:pt>
                <c:pt idx="10328">
                  <c:v>0.82785815819408337</c:v>
                </c:pt>
                <c:pt idx="10329">
                  <c:v>0.82780172380853645</c:v>
                </c:pt>
                <c:pt idx="10330">
                  <c:v>0.82784518125139539</c:v>
                </c:pt>
                <c:pt idx="10331">
                  <c:v>0.82785163591803468</c:v>
                </c:pt>
                <c:pt idx="10332">
                  <c:v>0.82791764904217435</c:v>
                </c:pt>
                <c:pt idx="10333">
                  <c:v>0.82787871810470515</c:v>
                </c:pt>
                <c:pt idx="10334">
                  <c:v>0.82786649447123106</c:v>
                </c:pt>
                <c:pt idx="10335">
                  <c:v>0.82786618930526212</c:v>
                </c:pt>
                <c:pt idx="10336">
                  <c:v>0.8278706618709043</c:v>
                </c:pt>
                <c:pt idx="10337">
                  <c:v>0.82790711540451234</c:v>
                </c:pt>
                <c:pt idx="10338">
                  <c:v>0.8279224759106788</c:v>
                </c:pt>
                <c:pt idx="10339">
                  <c:v>0.82787691186206303</c:v>
                </c:pt>
                <c:pt idx="10340">
                  <c:v>0.82792049750418506</c:v>
                </c:pt>
                <c:pt idx="10341">
                  <c:v>0.8279060920271103</c:v>
                </c:pt>
                <c:pt idx="10342">
                  <c:v>0.82795276294890163</c:v>
                </c:pt>
                <c:pt idx="10343">
                  <c:v>0.82795683305311663</c:v>
                </c:pt>
                <c:pt idx="10344">
                  <c:v>0.82796999015754102</c:v>
                </c:pt>
                <c:pt idx="10345">
                  <c:v>0.82795006089862522</c:v>
                </c:pt>
                <c:pt idx="10346">
                  <c:v>0.82799228366648692</c:v>
                </c:pt>
                <c:pt idx="10347">
                  <c:v>0.82793525961022929</c:v>
                </c:pt>
                <c:pt idx="10348">
                  <c:v>0.82790123484306188</c:v>
                </c:pt>
                <c:pt idx="10349">
                  <c:v>0.82790915720582237</c:v>
                </c:pt>
                <c:pt idx="10350">
                  <c:v>0.82791438566683073</c:v>
                </c:pt>
                <c:pt idx="10351">
                  <c:v>0.82790619064973003</c:v>
                </c:pt>
                <c:pt idx="10352">
                  <c:v>0.82791663464835918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CB-4344-A6C8-9143FDE76992}"/>
            </c:ext>
          </c:extLst>
        </c:ser>
        <c:ser>
          <c:idx val="3"/>
          <c:order val="3"/>
          <c:tx>
            <c:v>post-eroded thickness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'[erosion_run2_data.xlsx]adjusted values'!$D$3:$D$7267</c:f>
              <c:numCache>
                <c:formatCode>General</c:formatCode>
                <c:ptCount val="7265"/>
                <c:pt idx="0">
                  <c:v>0.82773213134023671</c:v>
                </c:pt>
                <c:pt idx="1">
                  <c:v>0.82773375876892108</c:v>
                </c:pt>
                <c:pt idx="2">
                  <c:v>0.82776728921155274</c:v>
                </c:pt>
                <c:pt idx="3">
                  <c:v>0.82778761267396606</c:v>
                </c:pt>
                <c:pt idx="4">
                  <c:v>0.82777090699916389</c:v>
                </c:pt>
                <c:pt idx="5">
                  <c:v>0.82773411259292784</c:v>
                </c:pt>
                <c:pt idx="6">
                  <c:v>0.8277867205814522</c:v>
                </c:pt>
                <c:pt idx="7">
                  <c:v>0.82781599606468337</c:v>
                </c:pt>
                <c:pt idx="8">
                  <c:v>0.82780057053525957</c:v>
                </c:pt>
                <c:pt idx="9">
                  <c:v>0.82782971523307558</c:v>
                </c:pt>
                <c:pt idx="10">
                  <c:v>0.82781475631941315</c:v>
                </c:pt>
                <c:pt idx="11">
                  <c:v>0.82784371075031138</c:v>
                </c:pt>
                <c:pt idx="12">
                  <c:v>0.82784664418589693</c:v>
                </c:pt>
                <c:pt idx="13">
                  <c:v>0.8278747093498614</c:v>
                </c:pt>
                <c:pt idx="14">
                  <c:v>0.82785782005824748</c:v>
                </c:pt>
                <c:pt idx="15">
                  <c:v>0.82785665998422497</c:v>
                </c:pt>
                <c:pt idx="16">
                  <c:v>0.82785265255654272</c:v>
                </c:pt>
                <c:pt idx="17">
                  <c:v>0.82785632710948154</c:v>
                </c:pt>
                <c:pt idx="18">
                  <c:v>0.82785664668401326</c:v>
                </c:pt>
                <c:pt idx="19">
                  <c:v>0.82785663449215252</c:v>
                </c:pt>
                <c:pt idx="20">
                  <c:v>0.82783671607731868</c:v>
                </c:pt>
                <c:pt idx="21">
                  <c:v>0.82786475722701192</c:v>
                </c:pt>
                <c:pt idx="22">
                  <c:v>0.82786899297499539</c:v>
                </c:pt>
                <c:pt idx="23">
                  <c:v>0.82784875018277559</c:v>
                </c:pt>
                <c:pt idx="24">
                  <c:v>0.82789702747458283</c:v>
                </c:pt>
                <c:pt idx="25">
                  <c:v>0.82790127873947994</c:v>
                </c:pt>
                <c:pt idx="26">
                  <c:v>0.82785992051337121</c:v>
                </c:pt>
                <c:pt idx="27">
                  <c:v>0.82790873794155451</c:v>
                </c:pt>
                <c:pt idx="28">
                  <c:v>0.82786723119641492</c:v>
                </c:pt>
                <c:pt idx="29">
                  <c:v>0.82787388130227635</c:v>
                </c:pt>
                <c:pt idx="30">
                  <c:v>0.82785196046667764</c:v>
                </c:pt>
                <c:pt idx="31">
                  <c:v>0.8278974702060955</c:v>
                </c:pt>
                <c:pt idx="32">
                  <c:v>0.82792140122091606</c:v>
                </c:pt>
                <c:pt idx="33">
                  <c:v>0.82792355696356612</c:v>
                </c:pt>
                <c:pt idx="34">
                  <c:v>0.82790013652909555</c:v>
                </c:pt>
                <c:pt idx="35">
                  <c:v>0.8279239999345066</c:v>
                </c:pt>
                <c:pt idx="36">
                  <c:v>0.82785344676533767</c:v>
                </c:pt>
                <c:pt idx="37">
                  <c:v>0.82787324400046469</c:v>
                </c:pt>
                <c:pt idx="38">
                  <c:v>0.82789344356699635</c:v>
                </c:pt>
                <c:pt idx="39">
                  <c:v>0.82789336598242791</c:v>
                </c:pt>
                <c:pt idx="40">
                  <c:v>0.82788950670432637</c:v>
                </c:pt>
                <c:pt idx="41">
                  <c:v>0.82790901281259677</c:v>
                </c:pt>
                <c:pt idx="42">
                  <c:v>0.82785844492877059</c:v>
                </c:pt>
                <c:pt idx="43">
                  <c:v>0.8278462264676012</c:v>
                </c:pt>
                <c:pt idx="44">
                  <c:v>0.82785303937103372</c:v>
                </c:pt>
                <c:pt idx="45">
                  <c:v>0.82786289839240113</c:v>
                </c:pt>
                <c:pt idx="46">
                  <c:v>0.82777833899193698</c:v>
                </c:pt>
                <c:pt idx="47">
                  <c:v>0.8278119177025387</c:v>
                </c:pt>
                <c:pt idx="48">
                  <c:v>0.82780744328964495</c:v>
                </c:pt>
                <c:pt idx="49">
                  <c:v>0.82777853060663342</c:v>
                </c:pt>
                <c:pt idx="50">
                  <c:v>0.8277752461932385</c:v>
                </c:pt>
                <c:pt idx="51">
                  <c:v>0.82783693144624126</c:v>
                </c:pt>
                <c:pt idx="52">
                  <c:v>0.82780987229551339</c:v>
                </c:pt>
                <c:pt idx="53">
                  <c:v>0.8277593690654943</c:v>
                </c:pt>
                <c:pt idx="54">
                  <c:v>0.82775562136139103</c:v>
                </c:pt>
                <c:pt idx="55">
                  <c:v>0.82779970243639966</c:v>
                </c:pt>
                <c:pt idx="56">
                  <c:v>0.82779636112765453</c:v>
                </c:pt>
                <c:pt idx="57">
                  <c:v>0.82777121092675943</c:v>
                </c:pt>
                <c:pt idx="58">
                  <c:v>0.8277684370937145</c:v>
                </c:pt>
                <c:pt idx="59">
                  <c:v>0.82776394531665543</c:v>
                </c:pt>
                <c:pt idx="60">
                  <c:v>0.82778295045028427</c:v>
                </c:pt>
                <c:pt idx="61">
                  <c:v>0.82775987914637139</c:v>
                </c:pt>
                <c:pt idx="62">
                  <c:v>0.82775848890479609</c:v>
                </c:pt>
                <c:pt idx="63">
                  <c:v>0.82777952786246756</c:v>
                </c:pt>
                <c:pt idx="64">
                  <c:v>0.8277546961277531</c:v>
                </c:pt>
                <c:pt idx="65">
                  <c:v>0.82777693801568486</c:v>
                </c:pt>
                <c:pt idx="66">
                  <c:v>0.8277749429839264</c:v>
                </c:pt>
                <c:pt idx="67">
                  <c:v>0.82777178233639059</c:v>
                </c:pt>
                <c:pt idx="68">
                  <c:v>0.82777016820791793</c:v>
                </c:pt>
                <c:pt idx="69">
                  <c:v>0.82779067257096817</c:v>
                </c:pt>
                <c:pt idx="70">
                  <c:v>0.82776672345308167</c:v>
                </c:pt>
                <c:pt idx="71">
                  <c:v>0.82778842261848506</c:v>
                </c:pt>
                <c:pt idx="72">
                  <c:v>0.82781096228337936</c:v>
                </c:pt>
                <c:pt idx="73">
                  <c:v>0.82776543111584255</c:v>
                </c:pt>
                <c:pt idx="74">
                  <c:v>0.82772286995947364</c:v>
                </c:pt>
                <c:pt idx="75">
                  <c:v>0.82779440512760816</c:v>
                </c:pt>
                <c:pt idx="76">
                  <c:v>0.82777216139242471</c:v>
                </c:pt>
                <c:pt idx="77">
                  <c:v>0.82779772316098266</c:v>
                </c:pt>
                <c:pt idx="78">
                  <c:v>0.82777881851784241</c:v>
                </c:pt>
                <c:pt idx="79">
                  <c:v>0.82780260138308237</c:v>
                </c:pt>
                <c:pt idx="80">
                  <c:v>0.82778144309295565</c:v>
                </c:pt>
                <c:pt idx="81">
                  <c:v>0.82780401563892891</c:v>
                </c:pt>
                <c:pt idx="82">
                  <c:v>0.82780108700619759</c:v>
                </c:pt>
                <c:pt idx="83">
                  <c:v>0.8278003662086123</c:v>
                </c:pt>
                <c:pt idx="84">
                  <c:v>0.82780245655855478</c:v>
                </c:pt>
                <c:pt idx="85">
                  <c:v>0.82780022877309112</c:v>
                </c:pt>
                <c:pt idx="86">
                  <c:v>0.82779924899082757</c:v>
                </c:pt>
                <c:pt idx="87">
                  <c:v>0.82779745420114559</c:v>
                </c:pt>
                <c:pt idx="88">
                  <c:v>0.82779693992629233</c:v>
                </c:pt>
                <c:pt idx="89">
                  <c:v>0.82779587664825516</c:v>
                </c:pt>
                <c:pt idx="90">
                  <c:v>0.82777499470697202</c:v>
                </c:pt>
                <c:pt idx="91">
                  <c:v>0.82779887769325033</c:v>
                </c:pt>
                <c:pt idx="92">
                  <c:v>0.82780113577364056</c:v>
                </c:pt>
                <c:pt idx="93">
                  <c:v>0.82780255298508976</c:v>
                </c:pt>
                <c:pt idx="94">
                  <c:v>0.82777862898982535</c:v>
                </c:pt>
                <c:pt idx="95">
                  <c:v>0.82777750844698761</c:v>
                </c:pt>
                <c:pt idx="96">
                  <c:v>0.82779721923073846</c:v>
                </c:pt>
                <c:pt idx="97">
                  <c:v>0.8277965852539797</c:v>
                </c:pt>
                <c:pt idx="98">
                  <c:v>0.8278150391677227</c:v>
                </c:pt>
                <c:pt idx="99">
                  <c:v>0.82781307110583813</c:v>
                </c:pt>
                <c:pt idx="100">
                  <c:v>0.82778955830878609</c:v>
                </c:pt>
                <c:pt idx="101">
                  <c:v>0.82781217038594412</c:v>
                </c:pt>
                <c:pt idx="102">
                  <c:v>0.82778901263065519</c:v>
                </c:pt>
                <c:pt idx="103">
                  <c:v>0.82776677480667693</c:v>
                </c:pt>
                <c:pt idx="104">
                  <c:v>0.82778828074956001</c:v>
                </c:pt>
                <c:pt idx="105">
                  <c:v>0.82778673681664916</c:v>
                </c:pt>
                <c:pt idx="106">
                  <c:v>0.82780821283405592</c:v>
                </c:pt>
                <c:pt idx="107">
                  <c:v>0.82780886602223169</c:v>
                </c:pt>
                <c:pt idx="108">
                  <c:v>0.82778585124421866</c:v>
                </c:pt>
                <c:pt idx="109">
                  <c:v>0.82778470631765955</c:v>
                </c:pt>
                <c:pt idx="110">
                  <c:v>0.82778425337156025</c:v>
                </c:pt>
                <c:pt idx="111">
                  <c:v>0.82780545895132862</c:v>
                </c:pt>
                <c:pt idx="112">
                  <c:v>0.82780803438954864</c:v>
                </c:pt>
                <c:pt idx="113">
                  <c:v>0.82778452122304635</c:v>
                </c:pt>
                <c:pt idx="114">
                  <c:v>0.82776335997731709</c:v>
                </c:pt>
                <c:pt idx="115">
                  <c:v>0.82778798481984917</c:v>
                </c:pt>
                <c:pt idx="116">
                  <c:v>0.8278110624044176</c:v>
                </c:pt>
                <c:pt idx="117">
                  <c:v>0.82778937210582193</c:v>
                </c:pt>
                <c:pt idx="118">
                  <c:v>0.82781183935845237</c:v>
                </c:pt>
                <c:pt idx="119">
                  <c:v>0.82778930449641241</c:v>
                </c:pt>
                <c:pt idx="120">
                  <c:v>0.82781321260531282</c:v>
                </c:pt>
                <c:pt idx="121">
                  <c:v>0.82783686283788593</c:v>
                </c:pt>
                <c:pt idx="122">
                  <c:v>0.82781641795633798</c:v>
                </c:pt>
                <c:pt idx="123">
                  <c:v>0.82779708844532318</c:v>
                </c:pt>
                <c:pt idx="124">
                  <c:v>0.82785145760354983</c:v>
                </c:pt>
                <c:pt idx="125">
                  <c:v>0.82783027973255596</c:v>
                </c:pt>
                <c:pt idx="126">
                  <c:v>0.82783315812004299</c:v>
                </c:pt>
                <c:pt idx="127">
                  <c:v>0.82783863300441851</c:v>
                </c:pt>
                <c:pt idx="128">
                  <c:v>0.82784458337136324</c:v>
                </c:pt>
                <c:pt idx="129">
                  <c:v>0.82784834511457894</c:v>
                </c:pt>
                <c:pt idx="130">
                  <c:v>0.8278295324645697</c:v>
                </c:pt>
                <c:pt idx="131">
                  <c:v>0.82786049301073616</c:v>
                </c:pt>
                <c:pt idx="132">
                  <c:v>0.82784617139888539</c:v>
                </c:pt>
                <c:pt idx="133">
                  <c:v>0.82785550001960773</c:v>
                </c:pt>
                <c:pt idx="134">
                  <c:v>0.82785727375062113</c:v>
                </c:pt>
                <c:pt idx="135">
                  <c:v>0.82788187901228594</c:v>
                </c:pt>
                <c:pt idx="136">
                  <c:v>0.82786263410539573</c:v>
                </c:pt>
                <c:pt idx="137">
                  <c:v>0.82786723671755258</c:v>
                </c:pt>
                <c:pt idx="138">
                  <c:v>0.82789414106859383</c:v>
                </c:pt>
                <c:pt idx="139">
                  <c:v>0.82787630672304691</c:v>
                </c:pt>
                <c:pt idx="140">
                  <c:v>0.827898581861508</c:v>
                </c:pt>
                <c:pt idx="141">
                  <c:v>0.82790510339865619</c:v>
                </c:pt>
                <c:pt idx="142">
                  <c:v>0.82788552007526772</c:v>
                </c:pt>
                <c:pt idx="143">
                  <c:v>0.82788748555100011</c:v>
                </c:pt>
                <c:pt idx="144">
                  <c:v>0.82786695384862563</c:v>
                </c:pt>
                <c:pt idx="145">
                  <c:v>0.82786830086451291</c:v>
                </c:pt>
                <c:pt idx="146">
                  <c:v>0.82789192301886128</c:v>
                </c:pt>
                <c:pt idx="147">
                  <c:v>0.82788971850876825</c:v>
                </c:pt>
                <c:pt idx="148">
                  <c:v>0.82791249499132125</c:v>
                </c:pt>
                <c:pt idx="149">
                  <c:v>0.82789025421174034</c:v>
                </c:pt>
                <c:pt idx="150">
                  <c:v>0.82789468059609184</c:v>
                </c:pt>
                <c:pt idx="151">
                  <c:v>0.82789856943021944</c:v>
                </c:pt>
                <c:pt idx="152">
                  <c:v>0.82790132774635072</c:v>
                </c:pt>
                <c:pt idx="153">
                  <c:v>0.82790159707563804</c:v>
                </c:pt>
                <c:pt idx="154">
                  <c:v>0.82787746286313835</c:v>
                </c:pt>
                <c:pt idx="155">
                  <c:v>0.8279258170006133</c:v>
                </c:pt>
                <c:pt idx="156">
                  <c:v>0.82790046766599257</c:v>
                </c:pt>
                <c:pt idx="157">
                  <c:v>0.82792056969763828</c:v>
                </c:pt>
                <c:pt idx="158">
                  <c:v>0.82789988208722654</c:v>
                </c:pt>
                <c:pt idx="159">
                  <c:v>0.82789569325943446</c:v>
                </c:pt>
                <c:pt idx="160">
                  <c:v>0.82791195670219675</c:v>
                </c:pt>
                <c:pt idx="161">
                  <c:v>0.82788682238766553</c:v>
                </c:pt>
                <c:pt idx="162">
                  <c:v>0.82786416412921682</c:v>
                </c:pt>
                <c:pt idx="163">
                  <c:v>0.82788410581942118</c:v>
                </c:pt>
                <c:pt idx="164">
                  <c:v>0.82788101869250008</c:v>
                </c:pt>
                <c:pt idx="165">
                  <c:v>0.82787408854329181</c:v>
                </c:pt>
                <c:pt idx="166">
                  <c:v>0.82786650446700716</c:v>
                </c:pt>
                <c:pt idx="167">
                  <c:v>0.82786206071849033</c:v>
                </c:pt>
                <c:pt idx="168">
                  <c:v>0.8278801684572783</c:v>
                </c:pt>
                <c:pt idx="169">
                  <c:v>0.82789652610987363</c:v>
                </c:pt>
                <c:pt idx="170">
                  <c:v>0.82786711836342586</c:v>
                </c:pt>
                <c:pt idx="171">
                  <c:v>0.82785894094991819</c:v>
                </c:pt>
                <c:pt idx="172">
                  <c:v>0.82784087311176546</c:v>
                </c:pt>
                <c:pt idx="173">
                  <c:v>0.82784948130435276</c:v>
                </c:pt>
                <c:pt idx="174">
                  <c:v>0.82788914079786413</c:v>
                </c:pt>
                <c:pt idx="175">
                  <c:v>0.82785529410575376</c:v>
                </c:pt>
                <c:pt idx="176">
                  <c:v>0.8278221379163021</c:v>
                </c:pt>
                <c:pt idx="177">
                  <c:v>0.82781398784211846</c:v>
                </c:pt>
                <c:pt idx="178">
                  <c:v>0.82780938855501462</c:v>
                </c:pt>
                <c:pt idx="179">
                  <c:v>0.82783069758087424</c:v>
                </c:pt>
                <c:pt idx="180">
                  <c:v>0.82780351244758543</c:v>
                </c:pt>
                <c:pt idx="181">
                  <c:v>0.82777625157697987</c:v>
                </c:pt>
                <c:pt idx="182">
                  <c:v>0.82781955348125169</c:v>
                </c:pt>
                <c:pt idx="183">
                  <c:v>0.82781362860637941</c:v>
                </c:pt>
                <c:pt idx="184">
                  <c:v>0.82778541048998022</c:v>
                </c:pt>
                <c:pt idx="185">
                  <c:v>0.82777861777629302</c:v>
                </c:pt>
                <c:pt idx="186">
                  <c:v>0.82777223515246734</c:v>
                </c:pt>
                <c:pt idx="187">
                  <c:v>0.82779151515713845</c:v>
                </c:pt>
                <c:pt idx="188">
                  <c:v>0.82779110211167439</c:v>
                </c:pt>
                <c:pt idx="189">
                  <c:v>0.82779322940664946</c:v>
                </c:pt>
                <c:pt idx="190">
                  <c:v>0.82777167986862787</c:v>
                </c:pt>
                <c:pt idx="191">
                  <c:v>0.82779355156733336</c:v>
                </c:pt>
                <c:pt idx="192">
                  <c:v>0.82781281716344179</c:v>
                </c:pt>
                <c:pt idx="193">
                  <c:v>0.82776412091496532</c:v>
                </c:pt>
                <c:pt idx="194">
                  <c:v>0.82780907610944443</c:v>
                </c:pt>
                <c:pt idx="195">
                  <c:v>0.82781029862057198</c:v>
                </c:pt>
                <c:pt idx="196">
                  <c:v>0.82776402374952973</c:v>
                </c:pt>
                <c:pt idx="197">
                  <c:v>0.82778594347677759</c:v>
                </c:pt>
                <c:pt idx="198">
                  <c:v>0.82780687270770237</c:v>
                </c:pt>
                <c:pt idx="199">
                  <c:v>0.8277827466231098</c:v>
                </c:pt>
                <c:pt idx="200">
                  <c:v>0.82775780811725119</c:v>
                </c:pt>
                <c:pt idx="201">
                  <c:v>0.82778220870343566</c:v>
                </c:pt>
                <c:pt idx="202">
                  <c:v>0.82780364112570404</c:v>
                </c:pt>
                <c:pt idx="203">
                  <c:v>0.8277562294560098</c:v>
                </c:pt>
                <c:pt idx="204">
                  <c:v>0.82777764118905983</c:v>
                </c:pt>
                <c:pt idx="205">
                  <c:v>0.82777966208234111</c:v>
                </c:pt>
                <c:pt idx="206">
                  <c:v>0.82780301306015036</c:v>
                </c:pt>
                <c:pt idx="207">
                  <c:v>0.82777974040581015</c:v>
                </c:pt>
                <c:pt idx="208">
                  <c:v>0.82780385799304512</c:v>
                </c:pt>
                <c:pt idx="209">
                  <c:v>0.82780320480486946</c:v>
                </c:pt>
                <c:pt idx="210">
                  <c:v>0.82777930814892908</c:v>
                </c:pt>
                <c:pt idx="211">
                  <c:v>0.82778011798404294</c:v>
                </c:pt>
                <c:pt idx="212">
                  <c:v>0.82777886554743896</c:v>
                </c:pt>
                <c:pt idx="213">
                  <c:v>0.82775584042481687</c:v>
                </c:pt>
                <c:pt idx="214">
                  <c:v>0.82775896560512141</c:v>
                </c:pt>
                <c:pt idx="215">
                  <c:v>0.82777984348245093</c:v>
                </c:pt>
                <c:pt idx="216">
                  <c:v>0.82780240198931176</c:v>
                </c:pt>
                <c:pt idx="217">
                  <c:v>0.82775727389208031</c:v>
                </c:pt>
                <c:pt idx="218">
                  <c:v>0.82775796735034157</c:v>
                </c:pt>
                <c:pt idx="219">
                  <c:v>0.82780357831914864</c:v>
                </c:pt>
                <c:pt idx="220">
                  <c:v>0.82777906615896579</c:v>
                </c:pt>
                <c:pt idx="221">
                  <c:v>0.8277796461959771</c:v>
                </c:pt>
                <c:pt idx="222">
                  <c:v>0.82780515661093979</c:v>
                </c:pt>
                <c:pt idx="223">
                  <c:v>0.82778468512896841</c:v>
                </c:pt>
                <c:pt idx="224">
                  <c:v>0.82778605689802753</c:v>
                </c:pt>
                <c:pt idx="225">
                  <c:v>0.82776652381988325</c:v>
                </c:pt>
                <c:pt idx="226">
                  <c:v>0.82781805190510582</c:v>
                </c:pt>
                <c:pt idx="227">
                  <c:v>0.82779873163034912</c:v>
                </c:pt>
                <c:pt idx="228">
                  <c:v>0.82782404106433471</c:v>
                </c:pt>
                <c:pt idx="229">
                  <c:v>0.82783041260465062</c:v>
                </c:pt>
                <c:pt idx="230">
                  <c:v>0.82781334560743003</c:v>
                </c:pt>
                <c:pt idx="231">
                  <c:v>0.82783850319733177</c:v>
                </c:pt>
                <c:pt idx="232">
                  <c:v>0.82781847210014858</c:v>
                </c:pt>
                <c:pt idx="233">
                  <c:v>0.82782264651937798</c:v>
                </c:pt>
                <c:pt idx="234">
                  <c:v>0.82782341128155201</c:v>
                </c:pt>
                <c:pt idx="235">
                  <c:v>0.8278730817705372</c:v>
                </c:pt>
                <c:pt idx="236">
                  <c:v>0.82785505937477455</c:v>
                </c:pt>
                <c:pt idx="237">
                  <c:v>0.82785968563175216</c:v>
                </c:pt>
                <c:pt idx="238">
                  <c:v>0.82783802193357992</c:v>
                </c:pt>
                <c:pt idx="239">
                  <c:v>0.82784389176035367</c:v>
                </c:pt>
                <c:pt idx="240">
                  <c:v>0.82787424308293323</c:v>
                </c:pt>
                <c:pt idx="241">
                  <c:v>0.82788162580879043</c:v>
                </c:pt>
                <c:pt idx="242">
                  <c:v>0.82786260848330073</c:v>
                </c:pt>
                <c:pt idx="243">
                  <c:v>0.82789414056912103</c:v>
                </c:pt>
                <c:pt idx="244">
                  <c:v>0.82790123290702233</c:v>
                </c:pt>
                <c:pt idx="245">
                  <c:v>0.82790731295103126</c:v>
                </c:pt>
                <c:pt idx="246">
                  <c:v>0.82791236813983693</c:v>
                </c:pt>
                <c:pt idx="247">
                  <c:v>0.82789285242585808</c:v>
                </c:pt>
                <c:pt idx="248">
                  <c:v>0.82789431064629337</c:v>
                </c:pt>
                <c:pt idx="249">
                  <c:v>0.82789771291434211</c:v>
                </c:pt>
                <c:pt idx="250">
                  <c:v>0.82792094049574272</c:v>
                </c:pt>
                <c:pt idx="251">
                  <c:v>0.82792126302587699</c:v>
                </c:pt>
                <c:pt idx="252">
                  <c:v>0.82787312021398829</c:v>
                </c:pt>
                <c:pt idx="253">
                  <c:v>0.82789370992006384</c:v>
                </c:pt>
                <c:pt idx="254">
                  <c:v>0.82791521586294703</c:v>
                </c:pt>
                <c:pt idx="255">
                  <c:v>0.82790961093205673</c:v>
                </c:pt>
                <c:pt idx="256">
                  <c:v>0.82786286094789574</c:v>
                </c:pt>
                <c:pt idx="257">
                  <c:v>0.82790816970633641</c:v>
                </c:pt>
                <c:pt idx="258">
                  <c:v>0.82788394904246054</c:v>
                </c:pt>
                <c:pt idx="259">
                  <c:v>0.82786279296903575</c:v>
                </c:pt>
                <c:pt idx="260">
                  <c:v>0.82788598582210582</c:v>
                </c:pt>
                <c:pt idx="261">
                  <c:v>0.82788684146906</c:v>
                </c:pt>
                <c:pt idx="262">
                  <c:v>0.82788668519157216</c:v>
                </c:pt>
                <c:pt idx="263">
                  <c:v>0.82790933606101447</c:v>
                </c:pt>
                <c:pt idx="264">
                  <c:v>0.82786366043840043</c:v>
                </c:pt>
                <c:pt idx="265">
                  <c:v>0.82788747027351417</c:v>
                </c:pt>
                <c:pt idx="266">
                  <c:v>0.82786545042522808</c:v>
                </c:pt>
                <c:pt idx="267">
                  <c:v>0.8279128037217709</c:v>
                </c:pt>
                <c:pt idx="268">
                  <c:v>0.8278663057027319</c:v>
                </c:pt>
                <c:pt idx="269">
                  <c:v>0.82784484150773563</c:v>
                </c:pt>
                <c:pt idx="270">
                  <c:v>0.82787143552050346</c:v>
                </c:pt>
                <c:pt idx="271">
                  <c:v>0.82790047381662557</c:v>
                </c:pt>
                <c:pt idx="272">
                  <c:v>0.82787938424425944</c:v>
                </c:pt>
                <c:pt idx="273">
                  <c:v>0.82792427256822965</c:v>
                </c:pt>
                <c:pt idx="274">
                  <c:v>0.8278899736689207</c:v>
                </c:pt>
                <c:pt idx="275">
                  <c:v>0.82787771678491739</c:v>
                </c:pt>
                <c:pt idx="276">
                  <c:v>0.82784540109495641</c:v>
                </c:pt>
                <c:pt idx="277">
                  <c:v>0.82788183270097271</c:v>
                </c:pt>
                <c:pt idx="278">
                  <c:v>0.82786940697817057</c:v>
                </c:pt>
                <c:pt idx="279">
                  <c:v>0.82783956660539149</c:v>
                </c:pt>
                <c:pt idx="280">
                  <c:v>0.82780917796832909</c:v>
                </c:pt>
                <c:pt idx="281">
                  <c:v>0.82782537712673476</c:v>
                </c:pt>
                <c:pt idx="282">
                  <c:v>0.82781896679413458</c:v>
                </c:pt>
                <c:pt idx="283">
                  <c:v>0.82783607997264586</c:v>
                </c:pt>
                <c:pt idx="284">
                  <c:v>0.82780870309463805</c:v>
                </c:pt>
                <c:pt idx="285">
                  <c:v>0.82782923516646278</c:v>
                </c:pt>
                <c:pt idx="286">
                  <c:v>0.8277803246367974</c:v>
                </c:pt>
                <c:pt idx="287">
                  <c:v>0.82784515132591907</c:v>
                </c:pt>
                <c:pt idx="288">
                  <c:v>0.82781578348010643</c:v>
                </c:pt>
                <c:pt idx="289">
                  <c:v>0.82781109663327535</c:v>
                </c:pt>
                <c:pt idx="290">
                  <c:v>0.8278301930211347</c:v>
                </c:pt>
                <c:pt idx="291">
                  <c:v>0.82778196228006851</c:v>
                </c:pt>
                <c:pt idx="292">
                  <c:v>0.82778125958554916</c:v>
                </c:pt>
                <c:pt idx="293">
                  <c:v>0.82780275259767089</c:v>
                </c:pt>
                <c:pt idx="294">
                  <c:v>0.82777688270754124</c:v>
                </c:pt>
                <c:pt idx="295">
                  <c:v>0.82779958788618146</c:v>
                </c:pt>
                <c:pt idx="296">
                  <c:v>0.82775203028360855</c:v>
                </c:pt>
                <c:pt idx="297">
                  <c:v>0.82779788176457769</c:v>
                </c:pt>
                <c:pt idx="298">
                  <c:v>0.82782066378888552</c:v>
                </c:pt>
                <c:pt idx="299">
                  <c:v>0.82781856531103593</c:v>
                </c:pt>
                <c:pt idx="300">
                  <c:v>0.82781432365184726</c:v>
                </c:pt>
                <c:pt idx="301">
                  <c:v>0.82776440082828961</c:v>
                </c:pt>
                <c:pt idx="302">
                  <c:v>0.8277846085227285</c:v>
                </c:pt>
                <c:pt idx="303">
                  <c:v>0.82778019802474101</c:v>
                </c:pt>
                <c:pt idx="304">
                  <c:v>0.82782079185812596</c:v>
                </c:pt>
                <c:pt idx="305">
                  <c:v>0.82777204093100132</c:v>
                </c:pt>
                <c:pt idx="306">
                  <c:v>0.82774578939868537</c:v>
                </c:pt>
                <c:pt idx="307">
                  <c:v>0.82774614702660054</c:v>
                </c:pt>
                <c:pt idx="308">
                  <c:v>0.82779947100985596</c:v>
                </c:pt>
                <c:pt idx="309">
                  <c:v>0.82778276829065645</c:v>
                </c:pt>
                <c:pt idx="310">
                  <c:v>0.82781268033679878</c:v>
                </c:pt>
                <c:pt idx="311">
                  <c:v>0.82783808915292201</c:v>
                </c:pt>
                <c:pt idx="312">
                  <c:v>0.82779915267369786</c:v>
                </c:pt>
                <c:pt idx="313">
                  <c:v>0.8278542936136547</c:v>
                </c:pt>
                <c:pt idx="314">
                  <c:v>0.82782989598307288</c:v>
                </c:pt>
                <c:pt idx="315">
                  <c:v>0.82784615425353059</c:v>
                </c:pt>
                <c:pt idx="316">
                  <c:v>0.82781723122591</c:v>
                </c:pt>
                <c:pt idx="317">
                  <c:v>0.8278140713172748</c:v>
                </c:pt>
                <c:pt idx="318">
                  <c:v>0.82783684706092719</c:v>
                </c:pt>
                <c:pt idx="319">
                  <c:v>0.82781253699007251</c:v>
                </c:pt>
                <c:pt idx="320">
                  <c:v>0.82778931531987709</c:v>
                </c:pt>
                <c:pt idx="321">
                  <c:v>0.82783379614013808</c:v>
                </c:pt>
                <c:pt idx="322">
                  <c:v>0.8278285610290238</c:v>
                </c:pt>
                <c:pt idx="323">
                  <c:v>0.82782131536923742</c:v>
                </c:pt>
                <c:pt idx="324">
                  <c:v>0.82781930925396918</c:v>
                </c:pt>
                <c:pt idx="325">
                  <c:v>0.82781570452714193</c:v>
                </c:pt>
                <c:pt idx="326">
                  <c:v>0.82779079225225649</c:v>
                </c:pt>
                <c:pt idx="327">
                  <c:v>0.82778818947471233</c:v>
                </c:pt>
                <c:pt idx="328">
                  <c:v>0.82776237869663494</c:v>
                </c:pt>
                <c:pt idx="329">
                  <c:v>0.82778197790638741</c:v>
                </c:pt>
                <c:pt idx="330">
                  <c:v>0.8277808396299341</c:v>
                </c:pt>
                <c:pt idx="331">
                  <c:v>0.82780615386677392</c:v>
                </c:pt>
                <c:pt idx="332">
                  <c:v>0.82778660305501406</c:v>
                </c:pt>
                <c:pt idx="333">
                  <c:v>0.82778723518452124</c:v>
                </c:pt>
                <c:pt idx="334">
                  <c:v>0.82778689972362551</c:v>
                </c:pt>
                <c:pt idx="335">
                  <c:v>0.8277872514403356</c:v>
                </c:pt>
                <c:pt idx="336">
                  <c:v>0.82781018198367429</c:v>
                </c:pt>
                <c:pt idx="337">
                  <c:v>0.82779036332042844</c:v>
                </c:pt>
                <c:pt idx="338">
                  <c:v>0.82783888962175511</c:v>
                </c:pt>
                <c:pt idx="339">
                  <c:v>0.82781606991351397</c:v>
                </c:pt>
                <c:pt idx="340">
                  <c:v>0.8278157115466982</c:v>
                </c:pt>
                <c:pt idx="341">
                  <c:v>0.82779021221524518</c:v>
                </c:pt>
                <c:pt idx="342">
                  <c:v>0.82778460285095112</c:v>
                </c:pt>
                <c:pt idx="343">
                  <c:v>0.82778513264271802</c:v>
                </c:pt>
                <c:pt idx="344">
                  <c:v>0.82778975816079503</c:v>
                </c:pt>
                <c:pt idx="345">
                  <c:v>0.82779059533523291</c:v>
                </c:pt>
                <c:pt idx="346">
                  <c:v>0.82781429248799743</c:v>
                </c:pt>
                <c:pt idx="347">
                  <c:v>0.82779240601127879</c:v>
                </c:pt>
                <c:pt idx="348">
                  <c:v>0.82779549867995472</c:v>
                </c:pt>
                <c:pt idx="349">
                  <c:v>0.82779728460282886</c:v>
                </c:pt>
                <c:pt idx="350">
                  <c:v>0.82779898259652551</c:v>
                </c:pt>
                <c:pt idx="351">
                  <c:v>0.82780270850305959</c:v>
                </c:pt>
                <c:pt idx="352">
                  <c:v>0.82783075851956067</c:v>
                </c:pt>
                <c:pt idx="353">
                  <c:v>0.82781357403713651</c:v>
                </c:pt>
                <c:pt idx="354">
                  <c:v>0.82785098075258479</c:v>
                </c:pt>
                <c:pt idx="355">
                  <c:v>0.82783914221637256</c:v>
                </c:pt>
                <c:pt idx="356">
                  <c:v>0.82784989248194796</c:v>
                </c:pt>
                <c:pt idx="357">
                  <c:v>0.82785793393773577</c:v>
                </c:pt>
                <c:pt idx="358">
                  <c:v>0.82788703060700941</c:v>
                </c:pt>
                <c:pt idx="359">
                  <c:v>0.82789475803002044</c:v>
                </c:pt>
                <c:pt idx="360">
                  <c:v>0.82787494306127773</c:v>
                </c:pt>
                <c:pt idx="361">
                  <c:v>0.82787961365229445</c:v>
                </c:pt>
                <c:pt idx="362">
                  <c:v>0.827887587868123</c:v>
                </c:pt>
                <c:pt idx="363">
                  <c:v>0.82789578153744503</c:v>
                </c:pt>
                <c:pt idx="364">
                  <c:v>0.82787530377481811</c:v>
                </c:pt>
                <c:pt idx="365">
                  <c:v>0.82790327472894953</c:v>
                </c:pt>
                <c:pt idx="366">
                  <c:v>0.82785973157361503</c:v>
                </c:pt>
                <c:pt idx="367">
                  <c:v>0.82793251991725414</c:v>
                </c:pt>
                <c:pt idx="368">
                  <c:v>0.82793744986239937</c:v>
                </c:pt>
                <c:pt idx="369">
                  <c:v>0.82791525674191058</c:v>
                </c:pt>
                <c:pt idx="370">
                  <c:v>0.82791722665104694</c:v>
                </c:pt>
                <c:pt idx="371">
                  <c:v>0.8279212606791525</c:v>
                </c:pt>
                <c:pt idx="372">
                  <c:v>0.82792606648898837</c:v>
                </c:pt>
                <c:pt idx="373">
                  <c:v>0.82790334394618292</c:v>
                </c:pt>
                <c:pt idx="374">
                  <c:v>0.82792743862749785</c:v>
                </c:pt>
                <c:pt idx="375">
                  <c:v>0.82792949683526196</c:v>
                </c:pt>
                <c:pt idx="376">
                  <c:v>0.82790749767619409</c:v>
                </c:pt>
                <c:pt idx="377">
                  <c:v>0.82795046005561668</c:v>
                </c:pt>
                <c:pt idx="378">
                  <c:v>0.82793177080201619</c:v>
                </c:pt>
                <c:pt idx="379">
                  <c:v>0.8279356463359322</c:v>
                </c:pt>
                <c:pt idx="380">
                  <c:v>0.82793533932271157</c:v>
                </c:pt>
                <c:pt idx="381">
                  <c:v>0.82793538291784996</c:v>
                </c:pt>
                <c:pt idx="382">
                  <c:v>0.82793640592580164</c:v>
                </c:pt>
                <c:pt idx="383">
                  <c:v>0.82793701367158734</c:v>
                </c:pt>
                <c:pt idx="384">
                  <c:v>0.82791516007594779</c:v>
                </c:pt>
                <c:pt idx="385">
                  <c:v>0.82791547928102915</c:v>
                </c:pt>
                <c:pt idx="386">
                  <c:v>0.82789108054209626</c:v>
                </c:pt>
                <c:pt idx="387">
                  <c:v>0.82796063176198209</c:v>
                </c:pt>
                <c:pt idx="388">
                  <c:v>0.8279171078180646</c:v>
                </c:pt>
                <c:pt idx="389">
                  <c:v>0.82794136875202595</c:v>
                </c:pt>
                <c:pt idx="390">
                  <c:v>0.82792210315591752</c:v>
                </c:pt>
                <c:pt idx="391">
                  <c:v>0.82794323225946842</c:v>
                </c:pt>
                <c:pt idx="392">
                  <c:v>0.8279248019905463</c:v>
                </c:pt>
                <c:pt idx="393">
                  <c:v>0.82792798000224743</c:v>
                </c:pt>
                <c:pt idx="394">
                  <c:v>0.82794453309406502</c:v>
                </c:pt>
                <c:pt idx="395">
                  <c:v>0.82792022930386588</c:v>
                </c:pt>
                <c:pt idx="396">
                  <c:v>0.82796917825636507</c:v>
                </c:pt>
                <c:pt idx="397">
                  <c:v>0.82797063573789975</c:v>
                </c:pt>
                <c:pt idx="398">
                  <c:v>0.827949944802435</c:v>
                </c:pt>
                <c:pt idx="399">
                  <c:v>0.82796826201955753</c:v>
                </c:pt>
                <c:pt idx="400">
                  <c:v>0.82794241392699719</c:v>
                </c:pt>
                <c:pt idx="401">
                  <c:v>0.82796374031702202</c:v>
                </c:pt>
                <c:pt idx="402">
                  <c:v>0.82793413232849766</c:v>
                </c:pt>
                <c:pt idx="403">
                  <c:v>0.82793046036171125</c:v>
                </c:pt>
                <c:pt idx="404">
                  <c:v>0.8279537319077005</c:v>
                </c:pt>
                <c:pt idx="405">
                  <c:v>0.82790460524959464</c:v>
                </c:pt>
                <c:pt idx="406">
                  <c:v>0.82790452470942366</c:v>
                </c:pt>
                <c:pt idx="407">
                  <c:v>0.82794706960997833</c:v>
                </c:pt>
                <c:pt idx="408">
                  <c:v>0.82789858283983653</c:v>
                </c:pt>
                <c:pt idx="409">
                  <c:v>0.8278704644750251</c:v>
                </c:pt>
                <c:pt idx="410">
                  <c:v>0.82791040548968464</c:v>
                </c:pt>
                <c:pt idx="411">
                  <c:v>0.82791951317911228</c:v>
                </c:pt>
                <c:pt idx="412">
                  <c:v>0.82795560169579863</c:v>
                </c:pt>
                <c:pt idx="413">
                  <c:v>0.82794482902377586</c:v>
                </c:pt>
                <c:pt idx="414">
                  <c:v>0.82794880283147843</c:v>
                </c:pt>
                <c:pt idx="415">
                  <c:v>0.82799729920732879</c:v>
                </c:pt>
                <c:pt idx="416">
                  <c:v>0.82795791975716415</c:v>
                </c:pt>
                <c:pt idx="417">
                  <c:v>0.8279630680474519</c:v>
                </c:pt>
                <c:pt idx="418">
                  <c:v>0.82791167702830026</c:v>
                </c:pt>
                <c:pt idx="419">
                  <c:v>0.82796426863098771</c:v>
                </c:pt>
                <c:pt idx="420">
                  <c:v>0.82796790426161981</c:v>
                </c:pt>
                <c:pt idx="421">
                  <c:v>0.82792422280184097</c:v>
                </c:pt>
                <c:pt idx="422">
                  <c:v>0.82790950094526494</c:v>
                </c:pt>
                <c:pt idx="423">
                  <c:v>0.82792166681446566</c:v>
                </c:pt>
                <c:pt idx="424">
                  <c:v>0.82789008743900372</c:v>
                </c:pt>
                <c:pt idx="425">
                  <c:v>0.82783414405293954</c:v>
                </c:pt>
                <c:pt idx="426">
                  <c:v>0.82788061916605826</c:v>
                </c:pt>
                <c:pt idx="427">
                  <c:v>0.8279243529577609</c:v>
                </c:pt>
                <c:pt idx="428">
                  <c:v>0.82784878597822265</c:v>
                </c:pt>
                <c:pt idx="429">
                  <c:v>0.82786243703773243</c:v>
                </c:pt>
                <c:pt idx="430">
                  <c:v>0.82780763451427375</c:v>
                </c:pt>
                <c:pt idx="431">
                  <c:v>0.82782492133443819</c:v>
                </c:pt>
                <c:pt idx="432">
                  <c:v>0.82782348971442632</c:v>
                </c:pt>
                <c:pt idx="433">
                  <c:v>0.82784059070107685</c:v>
                </c:pt>
                <c:pt idx="434">
                  <c:v>0.82783509069407912</c:v>
                </c:pt>
                <c:pt idx="435">
                  <c:v>0.82785332700158032</c:v>
                </c:pt>
                <c:pt idx="436">
                  <c:v>0.82782712867011132</c:v>
                </c:pt>
                <c:pt idx="437">
                  <c:v>0.82782632437675241</c:v>
                </c:pt>
                <c:pt idx="438">
                  <c:v>0.82784856589523381</c:v>
                </c:pt>
                <c:pt idx="439">
                  <c:v>0.82780457718280664</c:v>
                </c:pt>
                <c:pt idx="440">
                  <c:v>0.82782537045601157</c:v>
                </c:pt>
                <c:pt idx="441">
                  <c:v>0.82782410361084502</c:v>
                </c:pt>
                <c:pt idx="442">
                  <c:v>0.82784526965942851</c:v>
                </c:pt>
                <c:pt idx="443">
                  <c:v>0.82779726317471003</c:v>
                </c:pt>
                <c:pt idx="444">
                  <c:v>0.82782151413351257</c:v>
                </c:pt>
                <c:pt idx="445">
                  <c:v>0.82784321921012127</c:v>
                </c:pt>
                <c:pt idx="446">
                  <c:v>0.82784471917844327</c:v>
                </c:pt>
                <c:pt idx="447">
                  <c:v>0.8278462523972947</c:v>
                </c:pt>
                <c:pt idx="448">
                  <c:v>0.82781991108854969</c:v>
                </c:pt>
                <c:pt idx="449">
                  <c:v>0.82786138716931224</c:v>
                </c:pt>
                <c:pt idx="450">
                  <c:v>0.82781525564499636</c:v>
                </c:pt>
                <c:pt idx="451">
                  <c:v>0.82783724815395832</c:v>
                </c:pt>
                <c:pt idx="452">
                  <c:v>0.82781024996253427</c:v>
                </c:pt>
                <c:pt idx="453">
                  <c:v>0.82781625870263043</c:v>
                </c:pt>
                <c:pt idx="454">
                  <c:v>0.82781768071693373</c:v>
                </c:pt>
                <c:pt idx="455">
                  <c:v>0.82781881899338705</c:v>
                </c:pt>
                <c:pt idx="456">
                  <c:v>0.82781921504413614</c:v>
                </c:pt>
                <c:pt idx="457">
                  <c:v>0.82779578426505651</c:v>
                </c:pt>
                <c:pt idx="458">
                  <c:v>0.82781784105837508</c:v>
                </c:pt>
                <c:pt idx="459">
                  <c:v>0.82784136456948654</c:v>
                </c:pt>
                <c:pt idx="460">
                  <c:v>0.82779489241197035</c:v>
                </c:pt>
                <c:pt idx="461">
                  <c:v>0.82783961226659208</c:v>
                </c:pt>
                <c:pt idx="462">
                  <c:v>0.82781485368304197</c:v>
                </c:pt>
                <c:pt idx="463">
                  <c:v>0.82781436305300959</c:v>
                </c:pt>
                <c:pt idx="464">
                  <c:v>0.82781189512483433</c:v>
                </c:pt>
                <c:pt idx="465">
                  <c:v>0.827813333394952</c:v>
                </c:pt>
                <c:pt idx="466">
                  <c:v>0.82781143737588081</c:v>
                </c:pt>
                <c:pt idx="467">
                  <c:v>0.82783353628653666</c:v>
                </c:pt>
                <c:pt idx="468">
                  <c:v>0.82780979036632918</c:v>
                </c:pt>
                <c:pt idx="469">
                  <c:v>0.82778793307618637</c:v>
                </c:pt>
                <c:pt idx="470">
                  <c:v>0.8277870907294439</c:v>
                </c:pt>
                <c:pt idx="471">
                  <c:v>0.82778682878916299</c:v>
                </c:pt>
                <c:pt idx="472">
                  <c:v>0.82783275342129659</c:v>
                </c:pt>
                <c:pt idx="473">
                  <c:v>0.8278136389303713</c:v>
                </c:pt>
                <c:pt idx="474">
                  <c:v>0.82779320882683649</c:v>
                </c:pt>
                <c:pt idx="475">
                  <c:v>0.82784037998436877</c:v>
                </c:pt>
                <c:pt idx="476">
                  <c:v>0.82782013349764572</c:v>
                </c:pt>
                <c:pt idx="477">
                  <c:v>0.82782591982864584</c:v>
                </c:pt>
                <c:pt idx="478">
                  <c:v>0.82785728381456791</c:v>
                </c:pt>
                <c:pt idx="479">
                  <c:v>0.82786470052985506</c:v>
                </c:pt>
                <c:pt idx="480">
                  <c:v>0.8278474909248088</c:v>
                </c:pt>
                <c:pt idx="481">
                  <c:v>0.82785282948201422</c:v>
                </c:pt>
                <c:pt idx="482">
                  <c:v>0.82783533835581979</c:v>
                </c:pt>
                <c:pt idx="483">
                  <c:v>0.82784095326186879</c:v>
                </c:pt>
                <c:pt idx="484">
                  <c:v>0.82786758385021886</c:v>
                </c:pt>
                <c:pt idx="485">
                  <c:v>0.82789382466847539</c:v>
                </c:pt>
                <c:pt idx="486">
                  <c:v>0.82787603170136492</c:v>
                </c:pt>
                <c:pt idx="487">
                  <c:v>0.82788307305512121</c:v>
                </c:pt>
                <c:pt idx="488">
                  <c:v>0.82790957101080431</c:v>
                </c:pt>
                <c:pt idx="489">
                  <c:v>0.82789085995963463</c:v>
                </c:pt>
                <c:pt idx="490">
                  <c:v>0.82791797305010995</c:v>
                </c:pt>
                <c:pt idx="491">
                  <c:v>0.82792099293707166</c:v>
                </c:pt>
                <c:pt idx="492">
                  <c:v>0.82794840786846302</c:v>
                </c:pt>
                <c:pt idx="493">
                  <c:v>0.82792677040126406</c:v>
                </c:pt>
                <c:pt idx="494">
                  <c:v>0.82793002378083158</c:v>
                </c:pt>
                <c:pt idx="495">
                  <c:v>0.82790872768573343</c:v>
                </c:pt>
                <c:pt idx="496">
                  <c:v>0.8279093029198904</c:v>
                </c:pt>
                <c:pt idx="497">
                  <c:v>0.82793198038975613</c:v>
                </c:pt>
                <c:pt idx="498">
                  <c:v>0.82793075159797302</c:v>
                </c:pt>
                <c:pt idx="499">
                  <c:v>0.82795317747216701</c:v>
                </c:pt>
                <c:pt idx="500">
                  <c:v>0.82790867079038322</c:v>
                </c:pt>
                <c:pt idx="501">
                  <c:v>0.82795471771057461</c:v>
                </c:pt>
                <c:pt idx="502">
                  <c:v>0.82791040314296016</c:v>
                </c:pt>
                <c:pt idx="503">
                  <c:v>0.82796054763671312</c:v>
                </c:pt>
                <c:pt idx="504">
                  <c:v>0.82792029997828331</c:v>
                </c:pt>
                <c:pt idx="505">
                  <c:v>0.82794682416493959</c:v>
                </c:pt>
                <c:pt idx="506">
                  <c:v>0.82796831126585613</c:v>
                </c:pt>
                <c:pt idx="507">
                  <c:v>0.82792402219031414</c:v>
                </c:pt>
                <c:pt idx="508">
                  <c:v>0.82794632319029804</c:v>
                </c:pt>
                <c:pt idx="509">
                  <c:v>0.82794442754067721</c:v>
                </c:pt>
                <c:pt idx="510">
                  <c:v>0.82789688139106443</c:v>
                </c:pt>
                <c:pt idx="511">
                  <c:v>0.82791896145975352</c:v>
                </c:pt>
                <c:pt idx="512">
                  <c:v>0.82796513953481055</c:v>
                </c:pt>
                <c:pt idx="513">
                  <c:v>0.82796675107713091</c:v>
                </c:pt>
                <c:pt idx="514">
                  <c:v>0.82791985552954162</c:v>
                </c:pt>
                <c:pt idx="515">
                  <c:v>0.82788808145375803</c:v>
                </c:pt>
                <c:pt idx="516">
                  <c:v>0.82788482659638918</c:v>
                </c:pt>
                <c:pt idx="517">
                  <c:v>0.82791251270431954</c:v>
                </c:pt>
                <c:pt idx="518">
                  <c:v>0.82794224298090169</c:v>
                </c:pt>
                <c:pt idx="519">
                  <c:v>0.8279679850412186</c:v>
                </c:pt>
                <c:pt idx="520">
                  <c:v>0.82792354153544045</c:v>
                </c:pt>
                <c:pt idx="521">
                  <c:v>0.82792325003913358</c:v>
                </c:pt>
                <c:pt idx="522">
                  <c:v>0.82789418366478662</c:v>
                </c:pt>
                <c:pt idx="523">
                  <c:v>0.82793636687347238</c:v>
                </c:pt>
                <c:pt idx="524">
                  <c:v>0.82793694986608624</c:v>
                </c:pt>
                <c:pt idx="525">
                  <c:v>0.82793807299507627</c:v>
                </c:pt>
                <c:pt idx="526">
                  <c:v>0.82794028452472546</c:v>
                </c:pt>
                <c:pt idx="527">
                  <c:v>0.82792401184570497</c:v>
                </c:pt>
                <c:pt idx="528">
                  <c:v>0.82792443523577819</c:v>
                </c:pt>
                <c:pt idx="529">
                  <c:v>0.82790294000695452</c:v>
                </c:pt>
                <c:pt idx="530">
                  <c:v>0.82793001245789399</c:v>
                </c:pt>
                <c:pt idx="531">
                  <c:v>0.82793119248223412</c:v>
                </c:pt>
                <c:pt idx="532">
                  <c:v>0.82791338104260737</c:v>
                </c:pt>
                <c:pt idx="533">
                  <c:v>0.82793686428363322</c:v>
                </c:pt>
                <c:pt idx="534">
                  <c:v>0.8279388700294511</c:v>
                </c:pt>
                <c:pt idx="535">
                  <c:v>0.82793637254524988</c:v>
                </c:pt>
                <c:pt idx="536">
                  <c:v>0.82793163249757196</c:v>
                </c:pt>
                <c:pt idx="537">
                  <c:v>0.82792240880074208</c:v>
                </c:pt>
                <c:pt idx="538">
                  <c:v>0.82793226117200358</c:v>
                </c:pt>
                <c:pt idx="539">
                  <c:v>0.82792244783245406</c:v>
                </c:pt>
                <c:pt idx="540">
                  <c:v>0.82792081190641209</c:v>
                </c:pt>
                <c:pt idx="541">
                  <c:v>0.82789379672027308</c:v>
                </c:pt>
                <c:pt idx="542">
                  <c:v>0.82794303569127803</c:v>
                </c:pt>
                <c:pt idx="543">
                  <c:v>0.82792151607873277</c:v>
                </c:pt>
                <c:pt idx="544">
                  <c:v>0.82790925328352427</c:v>
                </c:pt>
                <c:pt idx="545">
                  <c:v>0.82791977103482228</c:v>
                </c:pt>
                <c:pt idx="546">
                  <c:v>0.82788546216035452</c:v>
                </c:pt>
                <c:pt idx="547">
                  <c:v>0.82788309841717111</c:v>
                </c:pt>
                <c:pt idx="548">
                  <c:v>0.82790066675848362</c:v>
                </c:pt>
                <c:pt idx="549">
                  <c:v>0.82787502814425795</c:v>
                </c:pt>
                <c:pt idx="550">
                  <c:v>0.82787530338475057</c:v>
                </c:pt>
                <c:pt idx="551">
                  <c:v>0.82789535221554933</c:v>
                </c:pt>
                <c:pt idx="552">
                  <c:v>0.82789109430054642</c:v>
                </c:pt>
                <c:pt idx="553">
                  <c:v>0.8278616340921523</c:v>
                </c:pt>
                <c:pt idx="554">
                  <c:v>0.82785932650541838</c:v>
                </c:pt>
                <c:pt idx="555">
                  <c:v>0.82785736989649372</c:v>
                </c:pt>
                <c:pt idx="556">
                  <c:v>0.82790755392143156</c:v>
                </c:pt>
                <c:pt idx="557">
                  <c:v>0.8278595581507725</c:v>
                </c:pt>
                <c:pt idx="558">
                  <c:v>0.82785048223407298</c:v>
                </c:pt>
                <c:pt idx="559">
                  <c:v>0.82786462687921769</c:v>
                </c:pt>
                <c:pt idx="560">
                  <c:v>0.82785994151018805</c:v>
                </c:pt>
                <c:pt idx="561">
                  <c:v>0.82783422641974491</c:v>
                </c:pt>
                <c:pt idx="562">
                  <c:v>0.82785240583189601</c:v>
                </c:pt>
                <c:pt idx="563">
                  <c:v>0.82782751350732808</c:v>
                </c:pt>
                <c:pt idx="564">
                  <c:v>0.82787060113041111</c:v>
                </c:pt>
                <c:pt idx="565">
                  <c:v>0.82784739682438102</c:v>
                </c:pt>
                <c:pt idx="566">
                  <c:v>0.827822766440094</c:v>
                </c:pt>
                <c:pt idx="567">
                  <c:v>0.82782342886452787</c:v>
                </c:pt>
                <c:pt idx="568">
                  <c:v>0.82784302327142611</c:v>
                </c:pt>
                <c:pt idx="569">
                  <c:v>0.82783836043886627</c:v>
                </c:pt>
                <c:pt idx="570">
                  <c:v>0.82781214659048352</c:v>
                </c:pt>
                <c:pt idx="571">
                  <c:v>0.82785607877701095</c:v>
                </c:pt>
                <c:pt idx="572">
                  <c:v>0.82783375634890821</c:v>
                </c:pt>
                <c:pt idx="573">
                  <c:v>0.82783739100121179</c:v>
                </c:pt>
                <c:pt idx="574">
                  <c:v>0.82786314857844234</c:v>
                </c:pt>
                <c:pt idx="575">
                  <c:v>0.82782130193900316</c:v>
                </c:pt>
                <c:pt idx="576">
                  <c:v>0.82779925290414136</c:v>
                </c:pt>
                <c:pt idx="577">
                  <c:v>0.82782236041418611</c:v>
                </c:pt>
                <c:pt idx="578">
                  <c:v>0.82784470796491105</c:v>
                </c:pt>
                <c:pt idx="579">
                  <c:v>0.82784376032482576</c:v>
                </c:pt>
                <c:pt idx="580">
                  <c:v>0.8278655403998505</c:v>
                </c:pt>
                <c:pt idx="581">
                  <c:v>0.82784312819531858</c:v>
                </c:pt>
                <c:pt idx="582">
                  <c:v>0.82784284667417052</c:v>
                </c:pt>
                <c:pt idx="583">
                  <c:v>0.82786388821799428</c:v>
                </c:pt>
                <c:pt idx="584">
                  <c:v>0.82779407321057596</c:v>
                </c:pt>
                <c:pt idx="585">
                  <c:v>0.82783782067194045</c:v>
                </c:pt>
                <c:pt idx="586">
                  <c:v>0.82781425061008806</c:v>
                </c:pt>
                <c:pt idx="587">
                  <c:v>0.827816717060462</c:v>
                </c:pt>
                <c:pt idx="588">
                  <c:v>0.827860603435149</c:v>
                </c:pt>
                <c:pt idx="589">
                  <c:v>0.82781904718366583</c:v>
                </c:pt>
                <c:pt idx="590">
                  <c:v>0.82782272099770393</c:v>
                </c:pt>
                <c:pt idx="591">
                  <c:v>0.82784814015843622</c:v>
                </c:pt>
                <c:pt idx="592">
                  <c:v>0.82784938890053683</c:v>
                </c:pt>
                <c:pt idx="593">
                  <c:v>0.82787127907175861</c:v>
                </c:pt>
                <c:pt idx="594">
                  <c:v>0.82782574236246698</c:v>
                </c:pt>
                <c:pt idx="595">
                  <c:v>0.82784410095802596</c:v>
                </c:pt>
                <c:pt idx="596">
                  <c:v>0.82782556576521138</c:v>
                </c:pt>
                <c:pt idx="597">
                  <c:v>0.82783405166974089</c:v>
                </c:pt>
                <c:pt idx="598">
                  <c:v>0.82783301203652448</c:v>
                </c:pt>
                <c:pt idx="599">
                  <c:v>0.82783317422521752</c:v>
                </c:pt>
                <c:pt idx="600">
                  <c:v>0.82783201415119501</c:v>
                </c:pt>
                <c:pt idx="601">
                  <c:v>0.8278308666384836</c:v>
                </c:pt>
                <c:pt idx="602">
                  <c:v>0.82785227874098399</c:v>
                </c:pt>
                <c:pt idx="603">
                  <c:v>0.82782694196767437</c:v>
                </c:pt>
                <c:pt idx="604">
                  <c:v>0.82782311335394976</c:v>
                </c:pt>
                <c:pt idx="605">
                  <c:v>0.82784799090050465</c:v>
                </c:pt>
                <c:pt idx="606">
                  <c:v>0.82782682965477528</c:v>
                </c:pt>
                <c:pt idx="607">
                  <c:v>0.82787475522987253</c:v>
                </c:pt>
                <c:pt idx="608">
                  <c:v>0.82785801852124308</c:v>
                </c:pt>
                <c:pt idx="609">
                  <c:v>0.82781390160955282</c:v>
                </c:pt>
                <c:pt idx="610">
                  <c:v>0.8278402148400732</c:v>
                </c:pt>
                <c:pt idx="611">
                  <c:v>0.8278665930938508</c:v>
                </c:pt>
                <c:pt idx="612">
                  <c:v>0.8278709448492364</c:v>
                </c:pt>
                <c:pt idx="613">
                  <c:v>0.82785398018975609</c:v>
                </c:pt>
                <c:pt idx="614">
                  <c:v>0.82786483944317746</c:v>
                </c:pt>
                <c:pt idx="615">
                  <c:v>0.8278693064670648</c:v>
                </c:pt>
                <c:pt idx="616">
                  <c:v>0.82787259161936033</c:v>
                </c:pt>
                <c:pt idx="617">
                  <c:v>0.82787901562162247</c:v>
                </c:pt>
                <c:pt idx="618">
                  <c:v>0.82788773871326116</c:v>
                </c:pt>
                <c:pt idx="619">
                  <c:v>0.82789489903002234</c:v>
                </c:pt>
                <c:pt idx="620">
                  <c:v>0.82789928588318895</c:v>
                </c:pt>
                <c:pt idx="621">
                  <c:v>0.82789926445507001</c:v>
                </c:pt>
                <c:pt idx="622">
                  <c:v>0.82790593303344773</c:v>
                </c:pt>
                <c:pt idx="623">
                  <c:v>0.82790983590668776</c:v>
                </c:pt>
                <c:pt idx="624">
                  <c:v>0.8278952564185097</c:v>
                </c:pt>
                <c:pt idx="625">
                  <c:v>0.82792055587733648</c:v>
                </c:pt>
                <c:pt idx="626">
                  <c:v>0.82792478128071079</c:v>
                </c:pt>
                <c:pt idx="627">
                  <c:v>0.82792800842930525</c:v>
                </c:pt>
                <c:pt idx="628">
                  <c:v>0.8279102128760425</c:v>
                </c:pt>
                <c:pt idx="629">
                  <c:v>0.82793512367312672</c:v>
                </c:pt>
                <c:pt idx="630">
                  <c:v>0.827914958096025</c:v>
                </c:pt>
                <c:pt idx="631">
                  <c:v>0.82791941773090572</c:v>
                </c:pt>
                <c:pt idx="632">
                  <c:v>0.82792494951063145</c:v>
                </c:pt>
                <c:pt idx="633">
                  <c:v>0.8279283835514083</c:v>
                </c:pt>
                <c:pt idx="634">
                  <c:v>0.82795445220581299</c:v>
                </c:pt>
                <c:pt idx="635">
                  <c:v>0.82795502005096355</c:v>
                </c:pt>
                <c:pt idx="636">
                  <c:v>0.82798055152459482</c:v>
                </c:pt>
                <c:pt idx="637">
                  <c:v>0.82796191251623863</c:v>
                </c:pt>
                <c:pt idx="638">
                  <c:v>0.82798899642013823</c:v>
                </c:pt>
                <c:pt idx="639">
                  <c:v>0.82794028761035066</c:v>
                </c:pt>
                <c:pt idx="640">
                  <c:v>0.82791961625575317</c:v>
                </c:pt>
                <c:pt idx="641">
                  <c:v>0.82796844439799588</c:v>
                </c:pt>
                <c:pt idx="642">
                  <c:v>0.82794343828272765</c:v>
                </c:pt>
                <c:pt idx="643">
                  <c:v>0.82792201177166458</c:v>
                </c:pt>
                <c:pt idx="644">
                  <c:v>0.82794663476694508</c:v>
                </c:pt>
                <c:pt idx="645">
                  <c:v>0.82794705963481952</c:v>
                </c:pt>
                <c:pt idx="646">
                  <c:v>0.82792743493299459</c:v>
                </c:pt>
                <c:pt idx="647">
                  <c:v>0.82795896073815933</c:v>
                </c:pt>
                <c:pt idx="648">
                  <c:v>0.82793995154057687</c:v>
                </c:pt>
                <c:pt idx="649">
                  <c:v>0.82797052194719944</c:v>
                </c:pt>
                <c:pt idx="650">
                  <c:v>0.82797169347418209</c:v>
                </c:pt>
                <c:pt idx="651">
                  <c:v>0.82797571346317533</c:v>
                </c:pt>
                <c:pt idx="652">
                  <c:v>0.8279564353057558</c:v>
                </c:pt>
                <c:pt idx="653">
                  <c:v>0.82796027574189079</c:v>
                </c:pt>
                <c:pt idx="654">
                  <c:v>0.82796210895440658</c:v>
                </c:pt>
                <c:pt idx="655">
                  <c:v>0.82791212480209486</c:v>
                </c:pt>
                <c:pt idx="656">
                  <c:v>0.82791376331428912</c:v>
                </c:pt>
                <c:pt idx="657">
                  <c:v>0.82794049845708129</c:v>
                </c:pt>
                <c:pt idx="658">
                  <c:v>0.82798783734506143</c:v>
                </c:pt>
                <c:pt idx="659">
                  <c:v>0.82793878014361677</c:v>
                </c:pt>
                <c:pt idx="660">
                  <c:v>0.82798370171811619</c:v>
                </c:pt>
                <c:pt idx="661">
                  <c:v>0.82795834684174063</c:v>
                </c:pt>
                <c:pt idx="662">
                  <c:v>0.82793651024081605</c:v>
                </c:pt>
                <c:pt idx="663">
                  <c:v>0.82798105091202978</c:v>
                </c:pt>
                <c:pt idx="664">
                  <c:v>0.82795761939404944</c:v>
                </c:pt>
                <c:pt idx="665">
                  <c:v>0.82793602071913452</c:v>
                </c:pt>
                <c:pt idx="666">
                  <c:v>0.82797495719835867</c:v>
                </c:pt>
                <c:pt idx="667">
                  <c:v>0.82794481609301451</c:v>
                </c:pt>
                <c:pt idx="668">
                  <c:v>0.8279150285516319</c:v>
                </c:pt>
                <c:pt idx="669">
                  <c:v>0.82793299479094506</c:v>
                </c:pt>
                <c:pt idx="670">
                  <c:v>0.82788107324112581</c:v>
                </c:pt>
                <c:pt idx="671">
                  <c:v>0.82787457387099717</c:v>
                </c:pt>
                <c:pt idx="672">
                  <c:v>0.8278897212043258</c:v>
                </c:pt>
                <c:pt idx="673">
                  <c:v>0.82790217007247591</c:v>
                </c:pt>
                <c:pt idx="674">
                  <c:v>0.8279174282409022</c:v>
                </c:pt>
                <c:pt idx="675">
                  <c:v>0.82790765295473612</c:v>
                </c:pt>
                <c:pt idx="676">
                  <c:v>0.82787559994395676</c:v>
                </c:pt>
                <c:pt idx="677">
                  <c:v>0.8278908392704164</c:v>
                </c:pt>
                <c:pt idx="678">
                  <c:v>0.82783874962069892</c:v>
                </c:pt>
                <c:pt idx="679">
                  <c:v>0.82788180510160359</c:v>
                </c:pt>
                <c:pt idx="680">
                  <c:v>0.82785603385471096</c:v>
                </c:pt>
                <c:pt idx="681">
                  <c:v>0.8278767776215723</c:v>
                </c:pt>
                <c:pt idx="682">
                  <c:v>0.8278511175792278</c:v>
                </c:pt>
                <c:pt idx="683">
                  <c:v>0.82784712936296245</c:v>
                </c:pt>
                <c:pt idx="684">
                  <c:v>0.82784099944315959</c:v>
                </c:pt>
                <c:pt idx="685">
                  <c:v>0.82781440432204079</c:v>
                </c:pt>
                <c:pt idx="686">
                  <c:v>0.82781075673897575</c:v>
                </c:pt>
                <c:pt idx="687">
                  <c:v>0.82782993514480741</c:v>
                </c:pt>
                <c:pt idx="688">
                  <c:v>0.82785089430120851</c:v>
                </c:pt>
                <c:pt idx="689">
                  <c:v>0.827850455763672</c:v>
                </c:pt>
                <c:pt idx="690">
                  <c:v>0.82787653771828851</c:v>
                </c:pt>
                <c:pt idx="691">
                  <c:v>0.82786483144529288</c:v>
                </c:pt>
                <c:pt idx="692">
                  <c:v>0.82784120707424258</c:v>
                </c:pt>
                <c:pt idx="693">
                  <c:v>0.82782327741051165</c:v>
                </c:pt>
                <c:pt idx="694">
                  <c:v>0.82789140883279599</c:v>
                </c:pt>
                <c:pt idx="695">
                  <c:v>0.82786596602724294</c:v>
                </c:pt>
                <c:pt idx="696">
                  <c:v>0.82783927337123819</c:v>
                </c:pt>
                <c:pt idx="697">
                  <c:v>0.82781710057051727</c:v>
                </c:pt>
                <c:pt idx="698">
                  <c:v>0.82786094963072143</c:v>
                </c:pt>
                <c:pt idx="699">
                  <c:v>0.82784148600923846</c:v>
                </c:pt>
                <c:pt idx="700">
                  <c:v>0.82786373713342831</c:v>
                </c:pt>
                <c:pt idx="701">
                  <c:v>0.82783691295310768</c:v>
                </c:pt>
                <c:pt idx="702">
                  <c:v>0.82785855633151195</c:v>
                </c:pt>
                <c:pt idx="703">
                  <c:v>0.8278542241569935</c:v>
                </c:pt>
                <c:pt idx="704">
                  <c:v>0.82787607812208341</c:v>
                </c:pt>
                <c:pt idx="705">
                  <c:v>0.82782756031811422</c:v>
                </c:pt>
                <c:pt idx="706">
                  <c:v>0.82782885561095587</c:v>
                </c:pt>
                <c:pt idx="707">
                  <c:v>0.82783176946567416</c:v>
                </c:pt>
                <c:pt idx="708">
                  <c:v>0.82785413955286891</c:v>
                </c:pt>
                <c:pt idx="709">
                  <c:v>0.8278364289731811</c:v>
                </c:pt>
                <c:pt idx="710">
                  <c:v>0.82786223864290753</c:v>
                </c:pt>
                <c:pt idx="711">
                  <c:v>0.82783770283790392</c:v>
                </c:pt>
                <c:pt idx="712">
                  <c:v>0.8278345540127785</c:v>
                </c:pt>
                <c:pt idx="713">
                  <c:v>0.82782877285408296</c:v>
                </c:pt>
                <c:pt idx="714">
                  <c:v>0.82785486145880527</c:v>
                </c:pt>
                <c:pt idx="715">
                  <c:v>0.82785697767027044</c:v>
                </c:pt>
                <c:pt idx="716">
                  <c:v>0.82785778861373527</c:v>
                </c:pt>
                <c:pt idx="717">
                  <c:v>0.82780929112953394</c:v>
                </c:pt>
                <c:pt idx="718">
                  <c:v>0.82787777833248199</c:v>
                </c:pt>
                <c:pt idx="719">
                  <c:v>0.8278308676374293</c:v>
                </c:pt>
                <c:pt idx="720">
                  <c:v>0.82785225203115531</c:v>
                </c:pt>
                <c:pt idx="721">
                  <c:v>0.82782908984246228</c:v>
                </c:pt>
                <c:pt idx="722">
                  <c:v>0.8278288134936187</c:v>
                </c:pt>
                <c:pt idx="723">
                  <c:v>0.82782924353379772</c:v>
                </c:pt>
                <c:pt idx="724">
                  <c:v>0.82785841926544113</c:v>
                </c:pt>
                <c:pt idx="725">
                  <c:v>0.82786047932045692</c:v>
                </c:pt>
                <c:pt idx="726">
                  <c:v>0.82785877245995243</c:v>
                </c:pt>
                <c:pt idx="727">
                  <c:v>0.82785908464547764</c:v>
                </c:pt>
                <c:pt idx="728">
                  <c:v>0.82786225342092057</c:v>
                </c:pt>
                <c:pt idx="729">
                  <c:v>0.82786632476350908</c:v>
                </c:pt>
                <c:pt idx="730">
                  <c:v>0.82784944692485518</c:v>
                </c:pt>
                <c:pt idx="731">
                  <c:v>0.82787943655556595</c:v>
                </c:pt>
                <c:pt idx="732">
                  <c:v>0.82788930568211472</c:v>
                </c:pt>
                <c:pt idx="733">
                  <c:v>0.82785617585365856</c:v>
                </c:pt>
                <c:pt idx="734">
                  <c:v>0.82791569699667622</c:v>
                </c:pt>
                <c:pt idx="735">
                  <c:v>0.82792021057130449</c:v>
                </c:pt>
                <c:pt idx="736">
                  <c:v>0.82792641548952361</c:v>
                </c:pt>
                <c:pt idx="737">
                  <c:v>0.82793089064131808</c:v>
                </c:pt>
                <c:pt idx="738">
                  <c:v>0.82793848912616541</c:v>
                </c:pt>
                <c:pt idx="739">
                  <c:v>0.82794088796712983</c:v>
                </c:pt>
                <c:pt idx="740">
                  <c:v>0.82794483960781284</c:v>
                </c:pt>
                <c:pt idx="741">
                  <c:v>0.8279458988218964</c:v>
                </c:pt>
                <c:pt idx="742">
                  <c:v>0.82794839113379315</c:v>
                </c:pt>
                <c:pt idx="743">
                  <c:v>0.82790893372960983</c:v>
                </c:pt>
                <c:pt idx="744">
                  <c:v>0.82795893265993459</c:v>
                </c:pt>
                <c:pt idx="745">
                  <c:v>0.82791446477043495</c:v>
                </c:pt>
                <c:pt idx="746">
                  <c:v>0.82793903456486861</c:v>
                </c:pt>
                <c:pt idx="747">
                  <c:v>0.82794315282764841</c:v>
                </c:pt>
                <c:pt idx="748">
                  <c:v>0.8279706671411774</c:v>
                </c:pt>
                <c:pt idx="749">
                  <c:v>0.82792617154290338</c:v>
                </c:pt>
                <c:pt idx="750">
                  <c:v>0.82794695853545286</c:v>
                </c:pt>
                <c:pt idx="751">
                  <c:v>0.82794937658783418</c:v>
                </c:pt>
                <c:pt idx="752">
                  <c:v>0.82795393560485253</c:v>
                </c:pt>
                <c:pt idx="753">
                  <c:v>0.82792843849010156</c:v>
                </c:pt>
                <c:pt idx="754">
                  <c:v>0.82793018451234046</c:v>
                </c:pt>
                <c:pt idx="755">
                  <c:v>0.82793475646012027</c:v>
                </c:pt>
                <c:pt idx="756">
                  <c:v>0.82793842657965511</c:v>
                </c:pt>
                <c:pt idx="757">
                  <c:v>0.82793923345916631</c:v>
                </c:pt>
                <c:pt idx="758">
                  <c:v>0.82796475421873816</c:v>
                </c:pt>
                <c:pt idx="759">
                  <c:v>0.82796995718767408</c:v>
                </c:pt>
                <c:pt idx="760">
                  <c:v>0.82797347952707867</c:v>
                </c:pt>
                <c:pt idx="761">
                  <c:v>0.82795212468937873</c:v>
                </c:pt>
                <c:pt idx="762">
                  <c:v>0.82795442858160939</c:v>
                </c:pt>
                <c:pt idx="763">
                  <c:v>0.82795195400332833</c:v>
                </c:pt>
                <c:pt idx="764">
                  <c:v>0.82799872763231019</c:v>
                </c:pt>
                <c:pt idx="765">
                  <c:v>0.82793384922014301</c:v>
                </c:pt>
                <c:pt idx="766">
                  <c:v>0.82795799045219887</c:v>
                </c:pt>
                <c:pt idx="767">
                  <c:v>0.82793699287296385</c:v>
                </c:pt>
                <c:pt idx="768">
                  <c:v>0.82795882282378253</c:v>
                </c:pt>
                <c:pt idx="769">
                  <c:v>0.82793510313454821</c:v>
                </c:pt>
                <c:pt idx="770">
                  <c:v>0.82793418615883996</c:v>
                </c:pt>
                <c:pt idx="771">
                  <c:v>0.82795428560433337</c:v>
                </c:pt>
                <c:pt idx="772">
                  <c:v>0.82793528785971104</c:v>
                </c:pt>
                <c:pt idx="773">
                  <c:v>0.82796236917745836</c:v>
                </c:pt>
                <c:pt idx="774">
                  <c:v>0.82796277520336625</c:v>
                </c:pt>
                <c:pt idx="775">
                  <c:v>0.82796287828000703</c:v>
                </c:pt>
                <c:pt idx="776">
                  <c:v>0.82793322706579464</c:v>
                </c:pt>
                <c:pt idx="777">
                  <c:v>0.8279488772210164</c:v>
                </c:pt>
                <c:pt idx="778">
                  <c:v>0.82792675799059279</c:v>
                </c:pt>
                <c:pt idx="779">
                  <c:v>0.82790253215441223</c:v>
                </c:pt>
                <c:pt idx="780">
                  <c:v>0.82794462817282122</c:v>
                </c:pt>
                <c:pt idx="781">
                  <c:v>0.82794018331595354</c:v>
                </c:pt>
                <c:pt idx="782">
                  <c:v>0.82790894605149312</c:v>
                </c:pt>
                <c:pt idx="783">
                  <c:v>0.82792240832188646</c:v>
                </c:pt>
                <c:pt idx="784">
                  <c:v>0.82791352821385944</c:v>
                </c:pt>
                <c:pt idx="785">
                  <c:v>0.82790640484213085</c:v>
                </c:pt>
                <c:pt idx="786">
                  <c:v>0.82787377438049248</c:v>
                </c:pt>
                <c:pt idx="787">
                  <c:v>0.82788882898178939</c:v>
                </c:pt>
                <c:pt idx="788">
                  <c:v>0.82788331826073214</c:v>
                </c:pt>
                <c:pt idx="789">
                  <c:v>0.82787871490967468</c:v>
                </c:pt>
                <c:pt idx="790">
                  <c:v>0.8278464930600965</c:v>
                </c:pt>
                <c:pt idx="791">
                  <c:v>0.82786822473712862</c:v>
                </c:pt>
                <c:pt idx="792">
                  <c:v>0.82786743854683564</c:v>
                </c:pt>
                <c:pt idx="793">
                  <c:v>0.82788465332418648</c:v>
                </c:pt>
                <c:pt idx="794">
                  <c:v>0.82789517379165933</c:v>
                </c:pt>
                <c:pt idx="795">
                  <c:v>0.82790259974320457</c:v>
                </c:pt>
                <c:pt idx="796">
                  <c:v>0.8278805965201832</c:v>
                </c:pt>
                <c:pt idx="797">
                  <c:v>0.82791066890776688</c:v>
                </c:pt>
                <c:pt idx="798">
                  <c:v>0.82790859481363877</c:v>
                </c:pt>
                <c:pt idx="799">
                  <c:v>0.82787956316762235</c:v>
                </c:pt>
                <c:pt idx="800">
                  <c:v>0.82787640215063618</c:v>
                </c:pt>
                <c:pt idx="801">
                  <c:v>0.82790087367128318</c:v>
                </c:pt>
                <c:pt idx="802">
                  <c:v>0.8279060330450807</c:v>
                </c:pt>
                <c:pt idx="803">
                  <c:v>0.82793723077835635</c:v>
                </c:pt>
                <c:pt idx="804">
                  <c:v>0.82795024577442788</c:v>
                </c:pt>
                <c:pt idx="805">
                  <c:v>0.8279391945368596</c:v>
                </c:pt>
                <c:pt idx="806">
                  <c:v>0.82797275342716625</c:v>
                </c:pt>
                <c:pt idx="807">
                  <c:v>0.82795152124697446</c:v>
                </c:pt>
                <c:pt idx="808">
                  <c:v>0.82794845776487425</c:v>
                </c:pt>
                <c:pt idx="809">
                  <c:v>0.82794200790108929</c:v>
                </c:pt>
                <c:pt idx="810">
                  <c:v>0.82792940890608446</c:v>
                </c:pt>
                <c:pt idx="811">
                  <c:v>0.82793582280316524</c:v>
                </c:pt>
                <c:pt idx="812">
                  <c:v>0.82789490224566997</c:v>
                </c:pt>
                <c:pt idx="813">
                  <c:v>0.82789389327683061</c:v>
                </c:pt>
                <c:pt idx="814">
                  <c:v>0.82791140878674652</c:v>
                </c:pt>
                <c:pt idx="815">
                  <c:v>0.82785482144876477</c:v>
                </c:pt>
                <c:pt idx="816">
                  <c:v>0.82789034753203294</c:v>
                </c:pt>
                <c:pt idx="817">
                  <c:v>0.82785827050698246</c:v>
                </c:pt>
                <c:pt idx="818">
                  <c:v>0.82782874564478137</c:v>
                </c:pt>
                <c:pt idx="819">
                  <c:v>0.8278670226551742</c:v>
                </c:pt>
                <c:pt idx="820">
                  <c:v>0.82783955156733335</c:v>
                </c:pt>
                <c:pt idx="821">
                  <c:v>0.82785915631884077</c:v>
                </c:pt>
                <c:pt idx="822">
                  <c:v>0.82781302331672357</c:v>
                </c:pt>
                <c:pt idx="823">
                  <c:v>0.82783310983145553</c:v>
                </c:pt>
                <c:pt idx="824">
                  <c:v>0.82785602153282778</c:v>
                </c:pt>
                <c:pt idx="825">
                  <c:v>0.82785898969674387</c:v>
                </c:pt>
                <c:pt idx="826">
                  <c:v>0.82786117425651939</c:v>
                </c:pt>
                <c:pt idx="827">
                  <c:v>0.82788555563128696</c:v>
                </c:pt>
                <c:pt idx="828">
                  <c:v>0.82783774680249267</c:v>
                </c:pt>
                <c:pt idx="829">
                  <c:v>0.82783521126490778</c:v>
                </c:pt>
                <c:pt idx="830">
                  <c:v>0.82783257597573501</c:v>
                </c:pt>
                <c:pt idx="831">
                  <c:v>0.82785433351428994</c:v>
                </c:pt>
                <c:pt idx="832">
                  <c:v>0.82782768075892033</c:v>
                </c:pt>
                <c:pt idx="833">
                  <c:v>0.82780216923560668</c:v>
                </c:pt>
                <c:pt idx="834">
                  <c:v>0.82780798475318251</c:v>
                </c:pt>
                <c:pt idx="835">
                  <c:v>0.82784841837514866</c:v>
                </c:pt>
                <c:pt idx="836">
                  <c:v>0.82788719094845076</c:v>
                </c:pt>
                <c:pt idx="837">
                  <c:v>0.82789852457609026</c:v>
                </c:pt>
                <c:pt idx="838">
                  <c:v>0.8278796007215331</c:v>
                </c:pt>
                <c:pt idx="839">
                  <c:v>0.8278237537620039</c:v>
                </c:pt>
                <c:pt idx="840">
                  <c:v>0.82783549550223068</c:v>
                </c:pt>
                <c:pt idx="841">
                  <c:v>0.82785184391856792</c:v>
                </c:pt>
                <c:pt idx="842">
                  <c:v>0.82784799350727423</c:v>
                </c:pt>
                <c:pt idx="843">
                  <c:v>0.82784414642103332</c:v>
                </c:pt>
                <c:pt idx="844">
                  <c:v>0.82784474751671311</c:v>
                </c:pt>
                <c:pt idx="845">
                  <c:v>0.8278226474977064</c:v>
                </c:pt>
                <c:pt idx="846">
                  <c:v>0.82786549386972674</c:v>
                </c:pt>
                <c:pt idx="847">
                  <c:v>0.82783851230356731</c:v>
                </c:pt>
                <c:pt idx="848">
                  <c:v>0.82783430241710676</c:v>
                </c:pt>
                <c:pt idx="849">
                  <c:v>0.82780910160151688</c:v>
                </c:pt>
                <c:pt idx="850">
                  <c:v>0.82778452441807682</c:v>
                </c:pt>
                <c:pt idx="851">
                  <c:v>0.82782945744553627</c:v>
                </c:pt>
                <c:pt idx="852">
                  <c:v>0.8278539914032883</c:v>
                </c:pt>
                <c:pt idx="853">
                  <c:v>0.82785614492923654</c:v>
                </c:pt>
                <c:pt idx="854">
                  <c:v>0.82783716602658075</c:v>
                </c:pt>
                <c:pt idx="855">
                  <c:v>0.82783953087811513</c:v>
                </c:pt>
                <c:pt idx="856">
                  <c:v>0.82784258438505653</c:v>
                </c:pt>
                <c:pt idx="857">
                  <c:v>0.82784739204214408</c:v>
                </c:pt>
                <c:pt idx="858">
                  <c:v>0.82782713631916283</c:v>
                </c:pt>
                <c:pt idx="859">
                  <c:v>0.82785331691701625</c:v>
                </c:pt>
                <c:pt idx="860">
                  <c:v>0.82783546262115171</c:v>
                </c:pt>
                <c:pt idx="861">
                  <c:v>0.82788612471481093</c:v>
                </c:pt>
                <c:pt idx="862">
                  <c:v>0.82786845662191055</c:v>
                </c:pt>
                <c:pt idx="863">
                  <c:v>0.82784969384769524</c:v>
                </c:pt>
                <c:pt idx="864">
                  <c:v>0.82787672418129765</c:v>
                </c:pt>
                <c:pt idx="865">
                  <c:v>0.82788218170150796</c:v>
                </c:pt>
                <c:pt idx="866">
                  <c:v>0.82788837627511791</c:v>
                </c:pt>
                <c:pt idx="867">
                  <c:v>0.82788881850715768</c:v>
                </c:pt>
                <c:pt idx="868">
                  <c:v>0.82786661984491405</c:v>
                </c:pt>
                <c:pt idx="869">
                  <c:v>0.82791215987925859</c:v>
                </c:pt>
                <c:pt idx="870">
                  <c:v>0.82789108656270682</c:v>
                </c:pt>
                <c:pt idx="871">
                  <c:v>0.82789216314095571</c:v>
                </c:pt>
                <c:pt idx="872">
                  <c:v>0.82786805442052847</c:v>
                </c:pt>
                <c:pt idx="873">
                  <c:v>0.82789169541684349</c:v>
                </c:pt>
                <c:pt idx="874">
                  <c:v>0.82791495033756812</c:v>
                </c:pt>
                <c:pt idx="875">
                  <c:v>0.82791552187722184</c:v>
                </c:pt>
                <c:pt idx="876">
                  <c:v>0.82789470458974579</c:v>
                </c:pt>
                <c:pt idx="877">
                  <c:v>0.82789719764054315</c:v>
                </c:pt>
                <c:pt idx="878">
                  <c:v>0.82787456967702111</c:v>
                </c:pt>
                <c:pt idx="879">
                  <c:v>0.827903303546075</c:v>
                </c:pt>
                <c:pt idx="880">
                  <c:v>0.82795148515024786</c:v>
                </c:pt>
                <c:pt idx="881">
                  <c:v>0.82788916518158573</c:v>
                </c:pt>
                <c:pt idx="882">
                  <c:v>0.82791416206059576</c:v>
                </c:pt>
                <c:pt idx="883">
                  <c:v>0.82790983468893153</c:v>
                </c:pt>
                <c:pt idx="884">
                  <c:v>0.82791049600501443</c:v>
                </c:pt>
                <c:pt idx="885">
                  <c:v>0.82788593988024284</c:v>
                </c:pt>
                <c:pt idx="886">
                  <c:v>0.82790773879723423</c:v>
                </c:pt>
                <c:pt idx="887">
                  <c:v>0.82790414552336711</c:v>
                </c:pt>
                <c:pt idx="888">
                  <c:v>0.8279107900874737</c:v>
                </c:pt>
                <c:pt idx="889">
                  <c:v>0.82788943007746918</c:v>
                </c:pt>
                <c:pt idx="890">
                  <c:v>0.82791030943260002</c:v>
                </c:pt>
                <c:pt idx="891">
                  <c:v>0.82786165345420903</c:v>
                </c:pt>
                <c:pt idx="892">
                  <c:v>0.82795088257676674</c:v>
                </c:pt>
                <c:pt idx="893">
                  <c:v>0.82787749978755365</c:v>
                </c:pt>
                <c:pt idx="894">
                  <c:v>0.82789863480230985</c:v>
                </c:pt>
                <c:pt idx="895">
                  <c:v>0.82787421685196005</c:v>
                </c:pt>
                <c:pt idx="896">
                  <c:v>0.82790211206877473</c:v>
                </c:pt>
                <c:pt idx="897">
                  <c:v>0.82790930009431041</c:v>
                </c:pt>
                <c:pt idx="898">
                  <c:v>0.82790912756100832</c:v>
                </c:pt>
                <c:pt idx="899">
                  <c:v>0.82791003493100801</c:v>
                </c:pt>
                <c:pt idx="900">
                  <c:v>0.82793061687862679</c:v>
                </c:pt>
                <c:pt idx="901">
                  <c:v>0.82790009634779804</c:v>
                </c:pt>
                <c:pt idx="902">
                  <c:v>0.82789602906916315</c:v>
                </c:pt>
                <c:pt idx="903">
                  <c:v>0.82787076655536895</c:v>
                </c:pt>
                <c:pt idx="904">
                  <c:v>0.82792100747565689</c:v>
                </c:pt>
                <c:pt idx="905">
                  <c:v>0.82787479393336871</c:v>
                </c:pt>
                <c:pt idx="906">
                  <c:v>0.8278940816964967</c:v>
                </c:pt>
                <c:pt idx="907">
                  <c:v>0.82788930396488558</c:v>
                </c:pt>
                <c:pt idx="908">
                  <c:v>0.82786108067618169</c:v>
                </c:pt>
                <c:pt idx="909">
                  <c:v>0.82790649805301819</c:v>
                </c:pt>
                <c:pt idx="910">
                  <c:v>0.8278632076017064</c:v>
                </c:pt>
                <c:pt idx="911">
                  <c:v>0.82789741672458628</c:v>
                </c:pt>
                <c:pt idx="912">
                  <c:v>0.82792422132403964</c:v>
                </c:pt>
                <c:pt idx="913">
                  <c:v>0.82791313338086658</c:v>
                </c:pt>
                <c:pt idx="914">
                  <c:v>0.82787229262464168</c:v>
                </c:pt>
                <c:pt idx="915">
                  <c:v>0.82786121613442876</c:v>
                </c:pt>
                <c:pt idx="916">
                  <c:v>0.82785109762891018</c:v>
                </c:pt>
                <c:pt idx="917">
                  <c:v>0.82781972957903449</c:v>
                </c:pt>
                <c:pt idx="918">
                  <c:v>0.82788492424068039</c:v>
                </c:pt>
                <c:pt idx="919">
                  <c:v>0.82784342303729574</c:v>
                </c:pt>
                <c:pt idx="920">
                  <c:v>0.82786673115886733</c:v>
                </c:pt>
                <c:pt idx="921">
                  <c:v>0.82783710358947571</c:v>
                </c:pt>
                <c:pt idx="922">
                  <c:v>0.82787913827913062</c:v>
                </c:pt>
                <c:pt idx="923">
                  <c:v>0.82785873145096622</c:v>
                </c:pt>
                <c:pt idx="924">
                  <c:v>0.82782904144446967</c:v>
                </c:pt>
                <c:pt idx="925">
                  <c:v>0.82784741260133976</c:v>
                </c:pt>
                <c:pt idx="926">
                  <c:v>0.82786687252831948</c:v>
                </c:pt>
                <c:pt idx="927">
                  <c:v>0.82786138101867923</c:v>
                </c:pt>
                <c:pt idx="928">
                  <c:v>0.8278328558890593</c:v>
                </c:pt>
                <c:pt idx="929">
                  <c:v>0.82784558997286084</c:v>
                </c:pt>
                <c:pt idx="930">
                  <c:v>0.82781441847055837</c:v>
                </c:pt>
                <c:pt idx="931">
                  <c:v>0.82779045974696341</c:v>
                </c:pt>
                <c:pt idx="932">
                  <c:v>0.82781454556147038</c:v>
                </c:pt>
                <c:pt idx="933">
                  <c:v>0.82783826857575771</c:v>
                </c:pt>
                <c:pt idx="934">
                  <c:v>0.82786344057422212</c:v>
                </c:pt>
                <c:pt idx="935">
                  <c:v>0.82783672722899915</c:v>
                </c:pt>
                <c:pt idx="936">
                  <c:v>0.82783416176593794</c:v>
                </c:pt>
                <c:pt idx="937">
                  <c:v>0.82784993088416459</c:v>
                </c:pt>
                <c:pt idx="938">
                  <c:v>0.82784894962409961</c:v>
                </c:pt>
                <c:pt idx="939">
                  <c:v>0.82784628662615245</c:v>
                </c:pt>
                <c:pt idx="940">
                  <c:v>0.82784072529040065</c:v>
                </c:pt>
                <c:pt idx="941">
                  <c:v>0.82783537564968546</c:v>
                </c:pt>
                <c:pt idx="942">
                  <c:v>0.82780820714166126</c:v>
                </c:pt>
                <c:pt idx="943">
                  <c:v>0.82785271936519989</c:v>
                </c:pt>
                <c:pt idx="944">
                  <c:v>0.82782503806012375</c:v>
                </c:pt>
                <c:pt idx="945">
                  <c:v>0.82786573903410321</c:v>
                </c:pt>
                <c:pt idx="946">
                  <c:v>0.82779375498382302</c:v>
                </c:pt>
                <c:pt idx="947">
                  <c:v>0.82781761395583009</c:v>
                </c:pt>
                <c:pt idx="948">
                  <c:v>0.8278204749791519</c:v>
                </c:pt>
                <c:pt idx="949">
                  <c:v>0.82779760354786514</c:v>
                </c:pt>
                <c:pt idx="950">
                  <c:v>0.82779548992255225</c:v>
                </c:pt>
                <c:pt idx="951">
                  <c:v>0.82781460330512646</c:v>
                </c:pt>
                <c:pt idx="952">
                  <c:v>0.82776717833522051</c:v>
                </c:pt>
                <c:pt idx="953">
                  <c:v>0.82781916306104553</c:v>
                </c:pt>
                <c:pt idx="954">
                  <c:v>0.82782375939254671</c:v>
                </c:pt>
                <c:pt idx="955">
                  <c:v>0.82782380852944004</c:v>
                </c:pt>
                <c:pt idx="956">
                  <c:v>0.82784582320542155</c:v>
                </c:pt>
                <c:pt idx="957">
                  <c:v>0.82780352029483029</c:v>
                </c:pt>
                <c:pt idx="958">
                  <c:v>0.82785503138533778</c:v>
                </c:pt>
                <c:pt idx="959">
                  <c:v>0.82783156624737775</c:v>
                </c:pt>
                <c:pt idx="960">
                  <c:v>0.82785717641392842</c:v>
                </c:pt>
                <c:pt idx="961">
                  <c:v>0.82783222091335484</c:v>
                </c:pt>
                <c:pt idx="962">
                  <c:v>0.82783082328277291</c:v>
                </c:pt>
                <c:pt idx="963">
                  <c:v>0.82782773356969963</c:v>
                </c:pt>
                <c:pt idx="964">
                  <c:v>0.82784717022130883</c:v>
                </c:pt>
                <c:pt idx="965">
                  <c:v>0.82782045539828464</c:v>
                </c:pt>
                <c:pt idx="966">
                  <c:v>0.8278409738004473</c:v>
                </c:pt>
                <c:pt idx="967">
                  <c:v>0.82781841972699033</c:v>
                </c:pt>
                <c:pt idx="968">
                  <c:v>0.82782475764732666</c:v>
                </c:pt>
                <c:pt idx="969">
                  <c:v>0.82782425039202956</c:v>
                </c:pt>
                <c:pt idx="970">
                  <c:v>0.82782435236031937</c:v>
                </c:pt>
                <c:pt idx="971">
                  <c:v>0.82780614376159256</c:v>
                </c:pt>
                <c:pt idx="972">
                  <c:v>0.82782925016328635</c:v>
                </c:pt>
                <c:pt idx="973">
                  <c:v>0.82783025395982113</c:v>
                </c:pt>
                <c:pt idx="974">
                  <c:v>0.82786772495962602</c:v>
                </c:pt>
                <c:pt idx="975">
                  <c:v>0.82786014470786706</c:v>
                </c:pt>
                <c:pt idx="976">
                  <c:v>0.82791037454464533</c:v>
                </c:pt>
                <c:pt idx="977">
                  <c:v>0.82784469590307286</c:v>
                </c:pt>
                <c:pt idx="978">
                  <c:v>0.8278490557863657</c:v>
                </c:pt>
                <c:pt idx="979">
                  <c:v>0.82783227031029316</c:v>
                </c:pt>
                <c:pt idx="980">
                  <c:v>0.82790872249281156</c:v>
                </c:pt>
                <c:pt idx="981">
                  <c:v>0.82786631428887747</c:v>
                </c:pt>
                <c:pt idx="982">
                  <c:v>0.82791537112087177</c:v>
                </c:pt>
                <c:pt idx="983">
                  <c:v>0.82792150436572765</c:v>
                </c:pt>
                <c:pt idx="984">
                  <c:v>0.82792467683567394</c:v>
                </c:pt>
                <c:pt idx="985">
                  <c:v>0.82793452083960051</c:v>
                </c:pt>
                <c:pt idx="986">
                  <c:v>0.82791983864423191</c:v>
                </c:pt>
                <c:pt idx="987">
                  <c:v>0.82792623641552099</c:v>
                </c:pt>
                <c:pt idx="988">
                  <c:v>0.82796020354843747</c:v>
                </c:pt>
                <c:pt idx="989">
                  <c:v>0.82797102290122371</c:v>
                </c:pt>
                <c:pt idx="990">
                  <c:v>0.82795263105513539</c:v>
                </c:pt>
                <c:pt idx="991">
                  <c:v>0.82795581608639268</c:v>
                </c:pt>
                <c:pt idx="992">
                  <c:v>0.8279532303035636</c:v>
                </c:pt>
                <c:pt idx="993">
                  <c:v>0.82794794642500635</c:v>
                </c:pt>
                <c:pt idx="994">
                  <c:v>0.82792165942545914</c:v>
                </c:pt>
                <c:pt idx="995">
                  <c:v>0.82794180689949493</c:v>
                </c:pt>
                <c:pt idx="996">
                  <c:v>0.82794053155697078</c:v>
                </c:pt>
                <c:pt idx="997">
                  <c:v>0.82798822290056151</c:v>
                </c:pt>
                <c:pt idx="998">
                  <c:v>0.82791887968120903</c:v>
                </c:pt>
                <c:pt idx="999">
                  <c:v>0.82791736271817196</c:v>
                </c:pt>
                <c:pt idx="1000">
                  <c:v>0.82791813154429961</c:v>
                </c:pt>
                <c:pt idx="1001">
                  <c:v>0.8279408378312908</c:v>
                </c:pt>
                <c:pt idx="1002">
                  <c:v>0.82791621779161284</c:v>
                </c:pt>
                <c:pt idx="1003">
                  <c:v>0.82793857901199985</c:v>
                </c:pt>
                <c:pt idx="1004">
                  <c:v>0.8279600701768699</c:v>
                </c:pt>
                <c:pt idx="1005">
                  <c:v>0.82789096192792455</c:v>
                </c:pt>
                <c:pt idx="1006">
                  <c:v>0.82791856564843225</c:v>
                </c:pt>
                <c:pt idx="1007">
                  <c:v>0.82794089879059451</c:v>
                </c:pt>
                <c:pt idx="1008">
                  <c:v>0.82791922844231647</c:v>
                </c:pt>
                <c:pt idx="1009">
                  <c:v>0.82789397885928362</c:v>
                </c:pt>
                <c:pt idx="1010">
                  <c:v>0.82796233675461772</c:v>
                </c:pt>
                <c:pt idx="1011">
                  <c:v>0.82791790617960104</c:v>
                </c:pt>
                <c:pt idx="1012">
                  <c:v>0.82792897565025769</c:v>
                </c:pt>
                <c:pt idx="1013">
                  <c:v>0.82795611201610353</c:v>
                </c:pt>
                <c:pt idx="1014">
                  <c:v>0.82793429462659596</c:v>
                </c:pt>
                <c:pt idx="1015">
                  <c:v>0.82790819493836387</c:v>
                </c:pt>
                <c:pt idx="1016">
                  <c:v>0.82795120534632882</c:v>
                </c:pt>
                <c:pt idx="1017">
                  <c:v>0.8279294703442438</c:v>
                </c:pt>
                <c:pt idx="1018">
                  <c:v>0.82795418052980119</c:v>
                </c:pt>
                <c:pt idx="1019">
                  <c:v>0.82791188020536211</c:v>
                </c:pt>
                <c:pt idx="1020">
                  <c:v>0.82793593018318756</c:v>
                </c:pt>
                <c:pt idx="1021">
                  <c:v>0.82793416162447875</c:v>
                </c:pt>
                <c:pt idx="1022">
                  <c:v>0.82795526338870562</c:v>
                </c:pt>
                <c:pt idx="1023">
                  <c:v>0.82792888254877572</c:v>
                </c:pt>
                <c:pt idx="1024">
                  <c:v>0.82790951424547665</c:v>
                </c:pt>
                <c:pt idx="1025">
                  <c:v>0.82793862606221369</c:v>
                </c:pt>
                <c:pt idx="1026">
                  <c:v>0.8279344080478459</c:v>
                </c:pt>
                <c:pt idx="1027">
                  <c:v>0.82792869449855988</c:v>
                </c:pt>
                <c:pt idx="1028">
                  <c:v>0.82797023634148048</c:v>
                </c:pt>
                <c:pt idx="1029">
                  <c:v>0.82789683471030084</c:v>
                </c:pt>
                <c:pt idx="1030">
                  <c:v>0.82791510020437775</c:v>
                </c:pt>
                <c:pt idx="1031">
                  <c:v>0.82793611810338075</c:v>
                </c:pt>
                <c:pt idx="1032">
                  <c:v>0.82788731619211109</c:v>
                </c:pt>
                <c:pt idx="1033">
                  <c:v>0.82790733177238063</c:v>
                </c:pt>
                <c:pt idx="1034">
                  <c:v>0.82792390777011848</c:v>
                </c:pt>
                <c:pt idx="1035">
                  <c:v>0.82789217655057268</c:v>
                </c:pt>
                <c:pt idx="1036">
                  <c:v>0.82788262034844973</c:v>
                </c:pt>
                <c:pt idx="1037">
                  <c:v>0.82787770000901295</c:v>
                </c:pt>
                <c:pt idx="1038">
                  <c:v>0.82787634375686747</c:v>
                </c:pt>
                <c:pt idx="1039">
                  <c:v>0.82787762094664319</c:v>
                </c:pt>
                <c:pt idx="1040">
                  <c:v>0.82787567837683107</c:v>
                </c:pt>
                <c:pt idx="1041">
                  <c:v>0.8278896889115076</c:v>
                </c:pt>
                <c:pt idx="1042">
                  <c:v>0.82785975063439221</c:v>
                </c:pt>
                <c:pt idx="1043">
                  <c:v>0.82787970599425864</c:v>
                </c:pt>
                <c:pt idx="1044">
                  <c:v>0.82785269228592084</c:v>
                </c:pt>
                <c:pt idx="1045">
                  <c:v>0.82787025988833274</c:v>
                </c:pt>
                <c:pt idx="1046">
                  <c:v>0.82786483081579754</c:v>
                </c:pt>
                <c:pt idx="1047">
                  <c:v>0.82785970136747633</c:v>
                </c:pt>
                <c:pt idx="1048">
                  <c:v>0.82785424938902097</c:v>
                </c:pt>
                <c:pt idx="1049">
                  <c:v>0.82780476879750309</c:v>
                </c:pt>
                <c:pt idx="1050">
                  <c:v>0.82784814459184008</c:v>
                </c:pt>
                <c:pt idx="1051">
                  <c:v>0.82784417632589247</c:v>
                </c:pt>
                <c:pt idx="1052">
                  <c:v>0.82781605057207452</c:v>
                </c:pt>
                <c:pt idx="1053">
                  <c:v>0.82783695098587395</c:v>
                </c:pt>
                <c:pt idx="1054">
                  <c:v>0.82783858469521387</c:v>
                </c:pt>
                <c:pt idx="1055">
                  <c:v>0.82779417111491216</c:v>
                </c:pt>
                <c:pt idx="1056">
                  <c:v>0.82783885587175299</c:v>
                </c:pt>
                <c:pt idx="1057">
                  <c:v>0.82783612230879355</c:v>
                </c:pt>
                <c:pt idx="1058">
                  <c:v>0.827811054495321</c:v>
                </c:pt>
                <c:pt idx="1059">
                  <c:v>0.8278198644077861</c:v>
                </c:pt>
                <c:pt idx="1060">
                  <c:v>0.82784713008124589</c:v>
                </c:pt>
                <c:pt idx="1061">
                  <c:v>0.82782509249934422</c:v>
                </c:pt>
                <c:pt idx="1062">
                  <c:v>0.82784910664048805</c:v>
                </c:pt>
                <c:pt idx="1063">
                  <c:v>0.82786835228627897</c:v>
                </c:pt>
                <c:pt idx="1064">
                  <c:v>0.82786579753727718</c:v>
                </c:pt>
                <c:pt idx="1065">
                  <c:v>0.82781863635490371</c:v>
                </c:pt>
                <c:pt idx="1066">
                  <c:v>0.82781775595477769</c:v>
                </c:pt>
                <c:pt idx="1067">
                  <c:v>0.82784038280994876</c:v>
                </c:pt>
                <c:pt idx="1068">
                  <c:v>0.82781834744474903</c:v>
                </c:pt>
                <c:pt idx="1069">
                  <c:v>0.82782068126245612</c:v>
                </c:pt>
                <c:pt idx="1070">
                  <c:v>0.82784456314038335</c:v>
                </c:pt>
                <c:pt idx="1071">
                  <c:v>0.82784378988085183</c:v>
                </c:pt>
                <c:pt idx="1072">
                  <c:v>0.82779724420272083</c:v>
                </c:pt>
                <c:pt idx="1073">
                  <c:v>0.82779665714615347</c:v>
                </c:pt>
                <c:pt idx="1074">
                  <c:v>0.82784164374391023</c:v>
                </c:pt>
                <c:pt idx="1075">
                  <c:v>0.82781815828618233</c:v>
                </c:pt>
                <c:pt idx="1076">
                  <c:v>0.82784144497963497</c:v>
                </c:pt>
                <c:pt idx="1077">
                  <c:v>0.82784202464719592</c:v>
                </c:pt>
                <c:pt idx="1078">
                  <c:v>0.82786624272491949</c:v>
                </c:pt>
                <c:pt idx="1079">
                  <c:v>0.82781967931317291</c:v>
                </c:pt>
                <c:pt idx="1080">
                  <c:v>0.82779727191149532</c:v>
                </c:pt>
                <c:pt idx="1081">
                  <c:v>0.82782650860244233</c:v>
                </c:pt>
                <c:pt idx="1082">
                  <c:v>0.82780324813996276</c:v>
                </c:pt>
                <c:pt idx="1083">
                  <c:v>0.82782205155371391</c:v>
                </c:pt>
                <c:pt idx="1084">
                  <c:v>0.82784276207004592</c:v>
                </c:pt>
                <c:pt idx="1085">
                  <c:v>0.82786433599178888</c:v>
                </c:pt>
                <c:pt idx="1086">
                  <c:v>0.82781804486493238</c:v>
                </c:pt>
                <c:pt idx="1087">
                  <c:v>0.82784261465936593</c:v>
                </c:pt>
                <c:pt idx="1088">
                  <c:v>0.82784493961026517</c:v>
                </c:pt>
                <c:pt idx="1089">
                  <c:v>0.82785214093601256</c:v>
                </c:pt>
                <c:pt idx="1090">
                  <c:v>0.8278349564535884</c:v>
                </c:pt>
                <c:pt idx="1091">
                  <c:v>0.82786443402614773</c:v>
                </c:pt>
                <c:pt idx="1092">
                  <c:v>0.82784836048085275</c:v>
                </c:pt>
                <c:pt idx="1093">
                  <c:v>0.82782992430072544</c:v>
                </c:pt>
                <c:pt idx="1094">
                  <c:v>0.82783597331090708</c:v>
                </c:pt>
                <c:pt idx="1095">
                  <c:v>0.82784129856790079</c:v>
                </c:pt>
                <c:pt idx="1096">
                  <c:v>0.82782651994599721</c:v>
                </c:pt>
                <c:pt idx="1097">
                  <c:v>0.82790294146413856</c:v>
                </c:pt>
                <c:pt idx="1098">
                  <c:v>0.82788623431153519</c:v>
                </c:pt>
                <c:pt idx="1099">
                  <c:v>0.82789176424400923</c:v>
                </c:pt>
                <c:pt idx="1100">
                  <c:v>0.82787480327903218</c:v>
                </c:pt>
                <c:pt idx="1101">
                  <c:v>0.82790066504125448</c:v>
                </c:pt>
                <c:pt idx="1102">
                  <c:v>0.82788397229721378</c:v>
                </c:pt>
                <c:pt idx="1103">
                  <c:v>0.82791039599338145</c:v>
                </c:pt>
                <c:pt idx="1104">
                  <c:v>0.8278692346842963</c:v>
                </c:pt>
                <c:pt idx="1105">
                  <c:v>0.82791815297241855</c:v>
                </c:pt>
                <c:pt idx="1106">
                  <c:v>0.8279025914852749</c:v>
                </c:pt>
                <c:pt idx="1107">
                  <c:v>0.82788821260862366</c:v>
                </c:pt>
                <c:pt idx="1108">
                  <c:v>0.82794154915319018</c:v>
                </c:pt>
                <c:pt idx="1109">
                  <c:v>0.82790222881507769</c:v>
                </c:pt>
                <c:pt idx="1110">
                  <c:v>0.82793419980788474</c:v>
                </c:pt>
                <c:pt idx="1111">
                  <c:v>0.82791695806066012</c:v>
                </c:pt>
                <c:pt idx="1112">
                  <c:v>0.82794633625108194</c:v>
                </c:pt>
                <c:pt idx="1113">
                  <c:v>0.82794886033570669</c:v>
                </c:pt>
                <c:pt idx="1114">
                  <c:v>0.82795002077917956</c:v>
                </c:pt>
                <c:pt idx="1115">
                  <c:v>0.82792744084419978</c:v>
                </c:pt>
                <c:pt idx="1116">
                  <c:v>0.82795376109427632</c:v>
                </c:pt>
                <c:pt idx="1117">
                  <c:v>0.82793304281948743</c:v>
                </c:pt>
                <c:pt idx="1118">
                  <c:v>0.82793656922284564</c:v>
                </c:pt>
                <c:pt idx="1119">
                  <c:v>0.82793924736825619</c:v>
                </c:pt>
                <c:pt idx="1120">
                  <c:v>0.82793983442482355</c:v>
                </c:pt>
                <c:pt idx="1121">
                  <c:v>0.8279414001553036</c:v>
                </c:pt>
                <c:pt idx="1122">
                  <c:v>0.82794008084819082</c:v>
                </c:pt>
                <c:pt idx="1123">
                  <c:v>0.82794071593330054</c:v>
                </c:pt>
                <c:pt idx="1124">
                  <c:v>0.82794134695445676</c:v>
                </c:pt>
                <c:pt idx="1125">
                  <c:v>0.82794500118762759</c:v>
                </c:pt>
                <c:pt idx="1126">
                  <c:v>0.82792269649314043</c:v>
                </c:pt>
                <c:pt idx="1127">
                  <c:v>0.82792581206773652</c:v>
                </c:pt>
                <c:pt idx="1128">
                  <c:v>0.82794978741659619</c:v>
                </c:pt>
                <c:pt idx="1129">
                  <c:v>0.82795020969831845</c:v>
                </c:pt>
                <c:pt idx="1130">
                  <c:v>0.82792675823002049</c:v>
                </c:pt>
                <c:pt idx="1131">
                  <c:v>0.82794888484945073</c:v>
                </c:pt>
                <c:pt idx="1132">
                  <c:v>0.82797344466872558</c:v>
                </c:pt>
                <c:pt idx="1133">
                  <c:v>0.82793071097905457</c:v>
                </c:pt>
                <c:pt idx="1134">
                  <c:v>0.82793081775019861</c:v>
                </c:pt>
                <c:pt idx="1135">
                  <c:v>0.82795230559001576</c:v>
                </c:pt>
                <c:pt idx="1136">
                  <c:v>0.82793042502450243</c:v>
                </c:pt>
                <c:pt idx="1137">
                  <c:v>0.82792934105724703</c:v>
                </c:pt>
                <c:pt idx="1138">
                  <c:v>0.82792809674855028</c:v>
                </c:pt>
                <c:pt idx="1139">
                  <c:v>0.8279285862702318</c:v>
                </c:pt>
                <c:pt idx="1140">
                  <c:v>0.82792667658149854</c:v>
                </c:pt>
                <c:pt idx="1141">
                  <c:v>0.82794846958728474</c:v>
                </c:pt>
                <c:pt idx="1142">
                  <c:v>0.82792774207623765</c:v>
                </c:pt>
                <c:pt idx="1143">
                  <c:v>0.82790252315758195</c:v>
                </c:pt>
                <c:pt idx="1144">
                  <c:v>0.82792659123847334</c:v>
                </c:pt>
                <c:pt idx="1145">
                  <c:v>0.82792828221261383</c:v>
                </c:pt>
                <c:pt idx="1146">
                  <c:v>0.82793168521956317</c:v>
                </c:pt>
                <c:pt idx="1147">
                  <c:v>0.82791072310755942</c:v>
                </c:pt>
                <c:pt idx="1148">
                  <c:v>0.82790880861597205</c:v>
                </c:pt>
                <c:pt idx="1149">
                  <c:v>0.8279074512554756</c:v>
                </c:pt>
                <c:pt idx="1150">
                  <c:v>0.82792687423742273</c:v>
                </c:pt>
                <c:pt idx="1151">
                  <c:v>0.82791958017964373</c:v>
                </c:pt>
                <c:pt idx="1152">
                  <c:v>0.82786315281365297</c:v>
                </c:pt>
                <c:pt idx="1153">
                  <c:v>0.82789855771721432</c:v>
                </c:pt>
                <c:pt idx="1154">
                  <c:v>0.82788433424912766</c:v>
                </c:pt>
                <c:pt idx="1155">
                  <c:v>0.8278734288144155</c:v>
                </c:pt>
                <c:pt idx="1156">
                  <c:v>0.82786376694949948</c:v>
                </c:pt>
                <c:pt idx="1157">
                  <c:v>0.82781114935526667</c:v>
                </c:pt>
                <c:pt idx="1158">
                  <c:v>0.82782650838363181</c:v>
                </c:pt>
                <c:pt idx="1159">
                  <c:v>0.82782345857119366</c:v>
                </c:pt>
                <c:pt idx="1160">
                  <c:v>0.82781632411595529</c:v>
                </c:pt>
                <c:pt idx="1161">
                  <c:v>0.82781233996364367</c:v>
                </c:pt>
                <c:pt idx="1162">
                  <c:v>0.82780597655123489</c:v>
                </c:pt>
                <c:pt idx="1163">
                  <c:v>0.82780111199879725</c:v>
                </c:pt>
                <c:pt idx="1164">
                  <c:v>0.82782128792050802</c:v>
                </c:pt>
                <c:pt idx="1165">
                  <c:v>0.82779433517147405</c:v>
                </c:pt>
                <c:pt idx="1166">
                  <c:v>0.82780947696304774</c:v>
                </c:pt>
                <c:pt idx="1167">
                  <c:v>0.82780534576950648</c:v>
                </c:pt>
                <c:pt idx="1168">
                  <c:v>0.8277999650949639</c:v>
                </c:pt>
                <c:pt idx="1169">
                  <c:v>0.82777495713244409</c:v>
                </c:pt>
                <c:pt idx="1170">
                  <c:v>0.82782208838934113</c:v>
                </c:pt>
                <c:pt idx="1171">
                  <c:v>0.82779895464832332</c:v>
                </c:pt>
                <c:pt idx="1172">
                  <c:v>0.82782012549976103</c:v>
                </c:pt>
                <c:pt idx="1173">
                  <c:v>0.82781822283058404</c:v>
                </c:pt>
                <c:pt idx="1174">
                  <c:v>0.82779255909373617</c:v>
                </c:pt>
                <c:pt idx="1175">
                  <c:v>0.82781344916292643</c:v>
                </c:pt>
                <c:pt idx="1176">
                  <c:v>0.82781494026444069</c:v>
                </c:pt>
                <c:pt idx="1177">
                  <c:v>0.82779293371636642</c:v>
                </c:pt>
                <c:pt idx="1178">
                  <c:v>0.82782051046700034</c:v>
                </c:pt>
                <c:pt idx="1179">
                  <c:v>0.82784461807907661</c:v>
                </c:pt>
                <c:pt idx="1180">
                  <c:v>0.82782046724131231</c:v>
                </c:pt>
                <c:pt idx="1181">
                  <c:v>0.82784224620798608</c:v>
                </c:pt>
                <c:pt idx="1182">
                  <c:v>0.82781600797588184</c:v>
                </c:pt>
                <c:pt idx="1183">
                  <c:v>0.82779316610062126</c:v>
                </c:pt>
                <c:pt idx="1184">
                  <c:v>0.82782406753473559</c:v>
                </c:pt>
                <c:pt idx="1185">
                  <c:v>0.82784661717478869</c:v>
                </c:pt>
                <c:pt idx="1186">
                  <c:v>0.82782274859707305</c:v>
                </c:pt>
                <c:pt idx="1187">
                  <c:v>0.82786883615680029</c:v>
                </c:pt>
                <c:pt idx="1188">
                  <c:v>0.82779819838350666</c:v>
                </c:pt>
                <c:pt idx="1189">
                  <c:v>0.8278430512402456</c:v>
                </c:pt>
                <c:pt idx="1190">
                  <c:v>0.82781782197698073</c:v>
                </c:pt>
                <c:pt idx="1191">
                  <c:v>0.82781843415617029</c:v>
                </c:pt>
                <c:pt idx="1192">
                  <c:v>0.82785052965373718</c:v>
                </c:pt>
                <c:pt idx="1193">
                  <c:v>0.82782865906338265</c:v>
                </c:pt>
                <c:pt idx="1194">
                  <c:v>0.82780352400995072</c:v>
                </c:pt>
                <c:pt idx="1195">
                  <c:v>0.8278524663123441</c:v>
                </c:pt>
                <c:pt idx="1196">
                  <c:v>0.82785206952269441</c:v>
                </c:pt>
                <c:pt idx="1197">
                  <c:v>0.82782598535137597</c:v>
                </c:pt>
                <c:pt idx="1198">
                  <c:v>0.82782678927528452</c:v>
                </c:pt>
                <c:pt idx="1199">
                  <c:v>0.82784737048400259</c:v>
                </c:pt>
                <c:pt idx="1200">
                  <c:v>0.82782331200881965</c:v>
                </c:pt>
                <c:pt idx="1201">
                  <c:v>0.82780411919442531</c:v>
                </c:pt>
                <c:pt idx="1202">
                  <c:v>0.82783101689536087</c:v>
                </c:pt>
                <c:pt idx="1203">
                  <c:v>0.82783849493940209</c:v>
                </c:pt>
                <c:pt idx="1204">
                  <c:v>0.82784583702572345</c:v>
                </c:pt>
                <c:pt idx="1205">
                  <c:v>0.82780082013303991</c:v>
                </c:pt>
                <c:pt idx="1206">
                  <c:v>0.82785135144128386</c:v>
                </c:pt>
                <c:pt idx="1207">
                  <c:v>0.82788130929926662</c:v>
                </c:pt>
                <c:pt idx="1208">
                  <c:v>0.8278433862222857</c:v>
                </c:pt>
                <c:pt idx="1209">
                  <c:v>0.82784983904167331</c:v>
                </c:pt>
                <c:pt idx="1210">
                  <c:v>0.82783431080505898</c:v>
                </c:pt>
                <c:pt idx="1211">
                  <c:v>0.82791084833060258</c:v>
                </c:pt>
                <c:pt idx="1212">
                  <c:v>0.82789368712354894</c:v>
                </c:pt>
                <c:pt idx="1213">
                  <c:v>0.82794850848897417</c:v>
                </c:pt>
                <c:pt idx="1214">
                  <c:v>0.82791278622758302</c:v>
                </c:pt>
                <c:pt idx="1215">
                  <c:v>0.82789668829856666</c:v>
                </c:pt>
                <c:pt idx="1216">
                  <c:v>0.82792561428178979</c:v>
                </c:pt>
                <c:pt idx="1217">
                  <c:v>0.82788534519524115</c:v>
                </c:pt>
                <c:pt idx="1218">
                  <c:v>0.82793570692578555</c:v>
                </c:pt>
                <c:pt idx="1219">
                  <c:v>0.8279398214940622</c:v>
                </c:pt>
                <c:pt idx="1220">
                  <c:v>0.82792179725104786</c:v>
                </c:pt>
                <c:pt idx="1221">
                  <c:v>0.82790125150956106</c:v>
                </c:pt>
                <c:pt idx="1222">
                  <c:v>0.82792537279129941</c:v>
                </c:pt>
                <c:pt idx="1223">
                  <c:v>0.82792875695628221</c:v>
                </c:pt>
                <c:pt idx="1224">
                  <c:v>0.82790795814132234</c:v>
                </c:pt>
                <c:pt idx="1225">
                  <c:v>0.82793729015045348</c:v>
                </c:pt>
                <c:pt idx="1226">
                  <c:v>0.82796329636775312</c:v>
                </c:pt>
                <c:pt idx="1227">
                  <c:v>0.82789388886404403</c:v>
                </c:pt>
                <c:pt idx="1228">
                  <c:v>0.82791908155172667</c:v>
                </c:pt>
                <c:pt idx="1229">
                  <c:v>0.82789816044870901</c:v>
                </c:pt>
                <c:pt idx="1230">
                  <c:v>0.82792222114059388</c:v>
                </c:pt>
                <c:pt idx="1231">
                  <c:v>0.82794662763798366</c:v>
                </c:pt>
                <c:pt idx="1232">
                  <c:v>0.82792296743025173</c:v>
                </c:pt>
                <c:pt idx="1233">
                  <c:v>0.82792339636207979</c:v>
                </c:pt>
                <c:pt idx="1234">
                  <c:v>0.82794595634674195</c:v>
                </c:pt>
                <c:pt idx="1235">
                  <c:v>0.82792430410152984</c:v>
                </c:pt>
                <c:pt idx="1236">
                  <c:v>0.82792378059041838</c:v>
                </c:pt>
                <c:pt idx="1237">
                  <c:v>0.82792298811946996</c:v>
                </c:pt>
                <c:pt idx="1238">
                  <c:v>0.82789834739057377</c:v>
                </c:pt>
                <c:pt idx="1239">
                  <c:v>0.82792146413687673</c:v>
                </c:pt>
                <c:pt idx="1240">
                  <c:v>0.82789869947673411</c:v>
                </c:pt>
                <c:pt idx="1241">
                  <c:v>0.82792427195935148</c:v>
                </c:pt>
                <c:pt idx="1242">
                  <c:v>0.8279225181786557</c:v>
                </c:pt>
                <c:pt idx="1243">
                  <c:v>0.82790074438428651</c:v>
                </c:pt>
                <c:pt idx="1244">
                  <c:v>0.8279015689974133</c:v>
                </c:pt>
                <c:pt idx="1245">
                  <c:v>0.82792594298317435</c:v>
                </c:pt>
                <c:pt idx="1246">
                  <c:v>0.82792770267507543</c:v>
                </c:pt>
                <c:pt idx="1247">
                  <c:v>0.82792804885003046</c:v>
                </c:pt>
                <c:pt idx="1248">
                  <c:v>0.82792839576388633</c:v>
                </c:pt>
                <c:pt idx="1249">
                  <c:v>0.82792657991553575</c:v>
                </c:pt>
                <c:pt idx="1250">
                  <c:v>0.82788250364338134</c:v>
                </c:pt>
                <c:pt idx="1251">
                  <c:v>0.82792882912911825</c:v>
                </c:pt>
                <c:pt idx="1252">
                  <c:v>0.82790713883052269</c:v>
                </c:pt>
                <c:pt idx="1253">
                  <c:v>0.82790627210005874</c:v>
                </c:pt>
                <c:pt idx="1254">
                  <c:v>0.82790637037384529</c:v>
                </c:pt>
                <c:pt idx="1255">
                  <c:v>0.8279276383907187</c:v>
                </c:pt>
                <c:pt idx="1256">
                  <c:v>0.82792515827068269</c:v>
                </c:pt>
                <c:pt idx="1257">
                  <c:v>0.82790050719717745</c:v>
                </c:pt>
                <c:pt idx="1258">
                  <c:v>0.8278943794940764</c:v>
                </c:pt>
                <c:pt idx="1259">
                  <c:v>0.82788861828569849</c:v>
                </c:pt>
                <c:pt idx="1260">
                  <c:v>0.82792872001124962</c:v>
                </c:pt>
                <c:pt idx="1261">
                  <c:v>0.82787594429227751</c:v>
                </c:pt>
                <c:pt idx="1262">
                  <c:v>0.82787058098190025</c:v>
                </c:pt>
                <c:pt idx="1263">
                  <c:v>0.82786349123015124</c:v>
                </c:pt>
                <c:pt idx="1264">
                  <c:v>0.82788214353871914</c:v>
                </c:pt>
                <c:pt idx="1265">
                  <c:v>0.82787359224148194</c:v>
                </c:pt>
                <c:pt idx="1266">
                  <c:v>0.82788830029837335</c:v>
                </c:pt>
                <c:pt idx="1267">
                  <c:v>0.8278577313695521</c:v>
                </c:pt>
                <c:pt idx="1268">
                  <c:v>0.82782358690047919</c:v>
                </c:pt>
                <c:pt idx="1269">
                  <c:v>0.82784031511175116</c:v>
                </c:pt>
                <c:pt idx="1270">
                  <c:v>0.82781355373798593</c:v>
                </c:pt>
                <c:pt idx="1271">
                  <c:v>0.82780922230236809</c:v>
                </c:pt>
                <c:pt idx="1272">
                  <c:v>0.82782817756020299</c:v>
                </c:pt>
                <c:pt idx="1273">
                  <c:v>0.8278203603607629</c:v>
                </c:pt>
                <c:pt idx="1274">
                  <c:v>0.82781871150395958</c:v>
                </c:pt>
                <c:pt idx="1275">
                  <c:v>0.82783930601288935</c:v>
                </c:pt>
                <c:pt idx="1276">
                  <c:v>0.82783487999798822</c:v>
                </c:pt>
                <c:pt idx="1277">
                  <c:v>0.82780713108350246</c:v>
                </c:pt>
                <c:pt idx="1278">
                  <c:v>0.82780434025574268</c:v>
                </c:pt>
                <c:pt idx="1279">
                  <c:v>0.8278267749967444</c:v>
                </c:pt>
                <c:pt idx="1280">
                  <c:v>0.82784666126939987</c:v>
                </c:pt>
                <c:pt idx="1281">
                  <c:v>0.82782281375035294</c:v>
                </c:pt>
                <c:pt idx="1282">
                  <c:v>0.82782226696387096</c:v>
                </c:pt>
                <c:pt idx="1283">
                  <c:v>0.82781955113452721</c:v>
                </c:pt>
                <c:pt idx="1284">
                  <c:v>0.82781493374435744</c:v>
                </c:pt>
                <c:pt idx="1285">
                  <c:v>0.82781261322686206</c:v>
                </c:pt>
                <c:pt idx="1286">
                  <c:v>0.82781723615878677</c:v>
                </c:pt>
                <c:pt idx="1287">
                  <c:v>0.82781644479618932</c:v>
                </c:pt>
                <c:pt idx="1288">
                  <c:v>0.82781889720745083</c:v>
                </c:pt>
                <c:pt idx="1289">
                  <c:v>0.82779576014138001</c:v>
                </c:pt>
                <c:pt idx="1290">
                  <c:v>0.82781814168153489</c:v>
                </c:pt>
                <c:pt idx="1291">
                  <c:v>0.82779202019573361</c:v>
                </c:pt>
                <c:pt idx="1292">
                  <c:v>0.82781261655191507</c:v>
                </c:pt>
                <c:pt idx="1293">
                  <c:v>0.82776387670830009</c:v>
                </c:pt>
                <c:pt idx="1294">
                  <c:v>0.82783390341075502</c:v>
                </c:pt>
                <c:pt idx="1295">
                  <c:v>0.8278095619366227</c:v>
                </c:pt>
                <c:pt idx="1296">
                  <c:v>0.8277820535342989</c:v>
                </c:pt>
                <c:pt idx="1297">
                  <c:v>0.82780364038680332</c:v>
                </c:pt>
                <c:pt idx="1298">
                  <c:v>0.82780578467649335</c:v>
                </c:pt>
                <c:pt idx="1299">
                  <c:v>0.82780815765593485</c:v>
                </c:pt>
                <c:pt idx="1300">
                  <c:v>0.82781353463597418</c:v>
                </c:pt>
                <c:pt idx="1301">
                  <c:v>0.8278111664593869</c:v>
                </c:pt>
                <c:pt idx="1302">
                  <c:v>0.82783620028342952</c:v>
                </c:pt>
                <c:pt idx="1303">
                  <c:v>0.82783751774329073</c:v>
                </c:pt>
                <c:pt idx="1304">
                  <c:v>0.82781652718361187</c:v>
                </c:pt>
                <c:pt idx="1305">
                  <c:v>0.82781715007686085</c:v>
                </c:pt>
                <c:pt idx="1306">
                  <c:v>0.82781385421050591</c:v>
                </c:pt>
                <c:pt idx="1307">
                  <c:v>0.82778774269986344</c:v>
                </c:pt>
                <c:pt idx="1308">
                  <c:v>0.82783445500009123</c:v>
                </c:pt>
                <c:pt idx="1309">
                  <c:v>0.82785908944833186</c:v>
                </c:pt>
                <c:pt idx="1310">
                  <c:v>0.82779115715977292</c:v>
                </c:pt>
                <c:pt idx="1311">
                  <c:v>0.82784415565729141</c:v>
                </c:pt>
                <c:pt idx="1312">
                  <c:v>0.82782971064903188</c:v>
                </c:pt>
                <c:pt idx="1313">
                  <c:v>0.82783413481668144</c:v>
                </c:pt>
                <c:pt idx="1314">
                  <c:v>0.8278613982734393</c:v>
                </c:pt>
                <c:pt idx="1315">
                  <c:v>0.82784291554257083</c:v>
                </c:pt>
                <c:pt idx="1316">
                  <c:v>0.82784714316264707</c:v>
                </c:pt>
                <c:pt idx="1317">
                  <c:v>0.82787544440536964</c:v>
                </c:pt>
                <c:pt idx="1318">
                  <c:v>0.82785859058098699</c:v>
                </c:pt>
                <c:pt idx="1319">
                  <c:v>0.82786537147226369</c:v>
                </c:pt>
                <c:pt idx="1320">
                  <c:v>0.82789309156962398</c:v>
                </c:pt>
                <c:pt idx="1321">
                  <c:v>0.82787480871138175</c:v>
                </c:pt>
                <c:pt idx="1322">
                  <c:v>0.82790331832408792</c:v>
                </c:pt>
                <c:pt idx="1323">
                  <c:v>0.82788551796797094</c:v>
                </c:pt>
                <c:pt idx="1324">
                  <c:v>0.82791369987823837</c:v>
                </c:pt>
                <c:pt idx="1325">
                  <c:v>0.82787727085837437</c:v>
                </c:pt>
                <c:pt idx="1326">
                  <c:v>0.82790747846477719</c:v>
                </c:pt>
                <c:pt idx="1327">
                  <c:v>0.82791353449451499</c:v>
                </c:pt>
                <c:pt idx="1328">
                  <c:v>0.8279152679554429</c:v>
                </c:pt>
                <c:pt idx="1329">
                  <c:v>0.82789640949359333</c:v>
                </c:pt>
                <c:pt idx="1330">
                  <c:v>0.82790180494614884</c:v>
                </c:pt>
                <c:pt idx="1331">
                  <c:v>0.82790619955777234</c:v>
                </c:pt>
                <c:pt idx="1332">
                  <c:v>0.82793494672703793</c:v>
                </c:pt>
                <c:pt idx="1333">
                  <c:v>0.82796233394965491</c:v>
                </c:pt>
                <c:pt idx="1334">
                  <c:v>0.82794160643860792</c:v>
                </c:pt>
                <c:pt idx="1335">
                  <c:v>0.82789880735622923</c:v>
                </c:pt>
                <c:pt idx="1336">
                  <c:v>0.82787983103972573</c:v>
                </c:pt>
                <c:pt idx="1337">
                  <c:v>0.82793049091668292</c:v>
                </c:pt>
                <c:pt idx="1338">
                  <c:v>0.82793376831052168</c:v>
                </c:pt>
                <c:pt idx="1339">
                  <c:v>0.82791262516785835</c:v>
                </c:pt>
                <c:pt idx="1340">
                  <c:v>0.82793556975030946</c:v>
                </c:pt>
                <c:pt idx="1341">
                  <c:v>0.82796077130479995</c:v>
                </c:pt>
                <c:pt idx="1342">
                  <c:v>0.8279378747508912</c:v>
                </c:pt>
                <c:pt idx="1343">
                  <c:v>0.82794136457866707</c:v>
                </c:pt>
                <c:pt idx="1344">
                  <c:v>0.82794197786620771</c:v>
                </c:pt>
                <c:pt idx="1345">
                  <c:v>0.82796399438944079</c:v>
                </c:pt>
                <c:pt idx="1346">
                  <c:v>0.82791830657496601</c:v>
                </c:pt>
                <c:pt idx="1347">
                  <c:v>0.82794035856543036</c:v>
                </c:pt>
                <c:pt idx="1348">
                  <c:v>0.8279213116839147</c:v>
                </c:pt>
                <c:pt idx="1349">
                  <c:v>0.82794692554496863</c:v>
                </c:pt>
                <c:pt idx="1350">
                  <c:v>0.82792885475121325</c:v>
                </c:pt>
                <c:pt idx="1351">
                  <c:v>0.8279040522030745</c:v>
                </c:pt>
                <c:pt idx="1352">
                  <c:v>0.82794800249266787</c:v>
                </c:pt>
                <c:pt idx="1353">
                  <c:v>0.82794659895088074</c:v>
                </c:pt>
                <c:pt idx="1354">
                  <c:v>0.8279224207737923</c:v>
                </c:pt>
                <c:pt idx="1355">
                  <c:v>0.82792388527488314</c:v>
                </c:pt>
                <c:pt idx="1356">
                  <c:v>0.82792536344563594</c:v>
                </c:pt>
                <c:pt idx="1357">
                  <c:v>0.82794992954556634</c:v>
                </c:pt>
                <c:pt idx="1358">
                  <c:v>0.8279043141433553</c:v>
                </c:pt>
                <c:pt idx="1359">
                  <c:v>0.8279020952246996</c:v>
                </c:pt>
                <c:pt idx="1360">
                  <c:v>0.82792910819413668</c:v>
                </c:pt>
                <c:pt idx="1361">
                  <c:v>0.82795083026546024</c:v>
                </c:pt>
                <c:pt idx="1362">
                  <c:v>0.82792728421787898</c:v>
                </c:pt>
                <c:pt idx="1363">
                  <c:v>0.82792494153336416</c:v>
                </c:pt>
                <c:pt idx="1364">
                  <c:v>0.82792568819247225</c:v>
                </c:pt>
                <c:pt idx="1365">
                  <c:v>0.82792246991068563</c:v>
                </c:pt>
                <c:pt idx="1366">
                  <c:v>0.82789835971245707</c:v>
                </c:pt>
                <c:pt idx="1367">
                  <c:v>0.82789948542759928</c:v>
                </c:pt>
                <c:pt idx="1368">
                  <c:v>0.82791836310086586</c:v>
                </c:pt>
                <c:pt idx="1369">
                  <c:v>0.82789012909810256</c:v>
                </c:pt>
                <c:pt idx="1370">
                  <c:v>0.82788102805878083</c:v>
                </c:pt>
                <c:pt idx="1371">
                  <c:v>0.82787382562468248</c:v>
                </c:pt>
                <c:pt idx="1372">
                  <c:v>0.82788514471373686</c:v>
                </c:pt>
                <c:pt idx="1373">
                  <c:v>0.82787357094338565</c:v>
                </c:pt>
                <c:pt idx="1374">
                  <c:v>0.82786501373494314</c:v>
                </c:pt>
                <c:pt idx="1375">
                  <c:v>0.82783456450802739</c:v>
                </c:pt>
                <c:pt idx="1376">
                  <c:v>0.82784854142272435</c:v>
                </c:pt>
                <c:pt idx="1377">
                  <c:v>0.82784408104894291</c:v>
                </c:pt>
                <c:pt idx="1378">
                  <c:v>0.82788249881990983</c:v>
                </c:pt>
                <c:pt idx="1379">
                  <c:v>0.82782740406124367</c:v>
                </c:pt>
                <c:pt idx="1380">
                  <c:v>0.82784534850298763</c:v>
                </c:pt>
                <c:pt idx="1381">
                  <c:v>0.82781523584531846</c:v>
                </c:pt>
                <c:pt idx="1382">
                  <c:v>0.8278117116586623</c:v>
                </c:pt>
                <c:pt idx="1383">
                  <c:v>0.82783493480665893</c:v>
                </c:pt>
                <c:pt idx="1384">
                  <c:v>0.82779187119784714</c:v>
                </c:pt>
                <c:pt idx="1385">
                  <c:v>0.82785741314279915</c:v>
                </c:pt>
                <c:pt idx="1386">
                  <c:v>0.82780783464694507</c:v>
                </c:pt>
                <c:pt idx="1387">
                  <c:v>0.8278305346532806</c:v>
                </c:pt>
                <c:pt idx="1388">
                  <c:v>0.82782933246192103</c:v>
                </c:pt>
                <c:pt idx="1389">
                  <c:v>0.82782717598037026</c:v>
                </c:pt>
                <c:pt idx="1390">
                  <c:v>0.82780000784179641</c:v>
                </c:pt>
                <c:pt idx="1391">
                  <c:v>0.82781954498389421</c:v>
                </c:pt>
                <c:pt idx="1392">
                  <c:v>0.82781711067569863</c:v>
                </c:pt>
                <c:pt idx="1393">
                  <c:v>0.8278127171724261</c:v>
                </c:pt>
                <c:pt idx="1394">
                  <c:v>0.82781006673579005</c:v>
                </c:pt>
                <c:pt idx="1395">
                  <c:v>0.82776510526065539</c:v>
                </c:pt>
                <c:pt idx="1396">
                  <c:v>0.82783721603239724</c:v>
                </c:pt>
                <c:pt idx="1397">
                  <c:v>0.82783857302344332</c:v>
                </c:pt>
                <c:pt idx="1398">
                  <c:v>0.82778949993563467</c:v>
                </c:pt>
                <c:pt idx="1399">
                  <c:v>0.82783517666659967</c:v>
                </c:pt>
                <c:pt idx="1400">
                  <c:v>0.82783386881244692</c:v>
                </c:pt>
                <c:pt idx="1401">
                  <c:v>0.82780384593120693</c:v>
                </c:pt>
                <c:pt idx="1402">
                  <c:v>0.82780270987145554</c:v>
                </c:pt>
                <c:pt idx="1403">
                  <c:v>0.82780540242542888</c:v>
                </c:pt>
                <c:pt idx="1404">
                  <c:v>0.82781134392556577</c:v>
                </c:pt>
                <c:pt idx="1405">
                  <c:v>0.82778920696152647</c:v>
                </c:pt>
                <c:pt idx="1406">
                  <c:v>0.82783966031575162</c:v>
                </c:pt>
                <c:pt idx="1407">
                  <c:v>0.82782047045695994</c:v>
                </c:pt>
                <c:pt idx="1408">
                  <c:v>0.82784390529999319</c:v>
                </c:pt>
                <c:pt idx="1409">
                  <c:v>0.82779915404209392</c:v>
                </c:pt>
                <c:pt idx="1410">
                  <c:v>0.82782056651404456</c:v>
                </c:pt>
                <c:pt idx="1411">
                  <c:v>0.8278201242820048</c:v>
                </c:pt>
                <c:pt idx="1412">
                  <c:v>0.82782084544904044</c:v>
                </c:pt>
                <c:pt idx="1413">
                  <c:v>0.82782283309179239</c:v>
                </c:pt>
                <c:pt idx="1414">
                  <c:v>0.82779974700986647</c:v>
                </c:pt>
                <c:pt idx="1415">
                  <c:v>0.82784508384653199</c:v>
                </c:pt>
                <c:pt idx="1416">
                  <c:v>0.82784460060550602</c:v>
                </c:pt>
                <c:pt idx="1417">
                  <c:v>0.82778416409460398</c:v>
                </c:pt>
                <c:pt idx="1418">
                  <c:v>0.82783232168450571</c:v>
                </c:pt>
                <c:pt idx="1419">
                  <c:v>0.82780425910669353</c:v>
                </c:pt>
                <c:pt idx="1420">
                  <c:v>0.82784703934710557</c:v>
                </c:pt>
                <c:pt idx="1421">
                  <c:v>0.82781983648020119</c:v>
                </c:pt>
                <c:pt idx="1422">
                  <c:v>0.82784008924757968</c:v>
                </c:pt>
                <c:pt idx="1423">
                  <c:v>0.82777457353360084</c:v>
                </c:pt>
                <c:pt idx="1424">
                  <c:v>0.82780395615742652</c:v>
                </c:pt>
                <c:pt idx="1425">
                  <c:v>0.82780599478432337</c:v>
                </c:pt>
                <c:pt idx="1426">
                  <c:v>0.82784908757971087</c:v>
                </c:pt>
                <c:pt idx="1427">
                  <c:v>0.82782388343906821</c:v>
                </c:pt>
                <c:pt idx="1428">
                  <c:v>0.82780412056282138</c:v>
                </c:pt>
                <c:pt idx="1429">
                  <c:v>0.82780977832510816</c:v>
                </c:pt>
                <c:pt idx="1430">
                  <c:v>0.8278207583887861</c:v>
                </c:pt>
                <c:pt idx="1431">
                  <c:v>0.82782680518226581</c:v>
                </c:pt>
                <c:pt idx="1432">
                  <c:v>0.82783411992926315</c:v>
                </c:pt>
                <c:pt idx="1433">
                  <c:v>0.82783704523694146</c:v>
                </c:pt>
                <c:pt idx="1434">
                  <c:v>0.82781855400871562</c:v>
                </c:pt>
                <c:pt idx="1435">
                  <c:v>0.82787142172081885</c:v>
                </c:pt>
                <c:pt idx="1436">
                  <c:v>0.8278774119883987</c:v>
                </c:pt>
                <c:pt idx="1437">
                  <c:v>0.82790825172430871</c:v>
                </c:pt>
                <c:pt idx="1438">
                  <c:v>0.82789366447767376</c:v>
                </c:pt>
                <c:pt idx="1439">
                  <c:v>0.82789894170612521</c:v>
                </c:pt>
                <c:pt idx="1440">
                  <c:v>0.82790525228713741</c:v>
                </c:pt>
                <c:pt idx="1441">
                  <c:v>0.82793277953142774</c:v>
                </c:pt>
                <c:pt idx="1442">
                  <c:v>0.82787032877735034</c:v>
                </c:pt>
                <c:pt idx="1443">
                  <c:v>0.82787764611049985</c:v>
                </c:pt>
                <c:pt idx="1444">
                  <c:v>0.82792966223960252</c:v>
                </c:pt>
                <c:pt idx="1445">
                  <c:v>0.82788791535175132</c:v>
                </c:pt>
                <c:pt idx="1446">
                  <c:v>0.82791491760712888</c:v>
                </c:pt>
                <c:pt idx="1447">
                  <c:v>0.82793947484025143</c:v>
                </c:pt>
                <c:pt idx="1448">
                  <c:v>0.82794171001472161</c:v>
                </c:pt>
                <c:pt idx="1449">
                  <c:v>0.82792058460567386</c:v>
                </c:pt>
                <c:pt idx="1450">
                  <c:v>0.82794443175527055</c:v>
                </c:pt>
                <c:pt idx="1451">
                  <c:v>0.82790045671250534</c:v>
                </c:pt>
                <c:pt idx="1452">
                  <c:v>0.82792335437476516</c:v>
                </c:pt>
                <c:pt idx="1453">
                  <c:v>0.8279461992056284</c:v>
                </c:pt>
                <c:pt idx="1454">
                  <c:v>0.82792354501113319</c:v>
                </c:pt>
                <c:pt idx="1455">
                  <c:v>0.82794675116441485</c:v>
                </c:pt>
                <c:pt idx="1456">
                  <c:v>0.82792122412418756</c:v>
                </c:pt>
                <c:pt idx="1457">
                  <c:v>0.8279221403609951</c:v>
                </c:pt>
                <c:pt idx="1458">
                  <c:v>0.82794540193182564</c:v>
                </c:pt>
                <c:pt idx="1459">
                  <c:v>0.82792325979548176</c:v>
                </c:pt>
                <c:pt idx="1460">
                  <c:v>0.82792450114857596</c:v>
                </c:pt>
                <c:pt idx="1461">
                  <c:v>0.82792567082830693</c:v>
                </c:pt>
                <c:pt idx="1462">
                  <c:v>0.82792815612064752</c:v>
                </c:pt>
                <c:pt idx="1463">
                  <c:v>0.82792886324857073</c:v>
                </c:pt>
                <c:pt idx="1464">
                  <c:v>0.82790442239230078</c:v>
                </c:pt>
                <c:pt idx="1465">
                  <c:v>0.82790431303500434</c:v>
                </c:pt>
                <c:pt idx="1466">
                  <c:v>0.82792610973529379</c:v>
                </c:pt>
                <c:pt idx="1467">
                  <c:v>0.82790408323690179</c:v>
                </c:pt>
                <c:pt idx="1468">
                  <c:v>0.82788457602028043</c:v>
                </c:pt>
                <c:pt idx="1469">
                  <c:v>0.82790811061490155</c:v>
                </c:pt>
                <c:pt idx="1470">
                  <c:v>0.82791002215088649</c:v>
                </c:pt>
                <c:pt idx="1471">
                  <c:v>0.82791116855524693</c:v>
                </c:pt>
                <c:pt idx="1472">
                  <c:v>0.82793567886817809</c:v>
                </c:pt>
                <c:pt idx="1473">
                  <c:v>0.82791609886984252</c:v>
                </c:pt>
                <c:pt idx="1474">
                  <c:v>0.82791792099884853</c:v>
                </c:pt>
                <c:pt idx="1475">
                  <c:v>0.82792255205868037</c:v>
                </c:pt>
                <c:pt idx="1476">
                  <c:v>0.82792190552061051</c:v>
                </c:pt>
                <c:pt idx="1477">
                  <c:v>0.82792096674733306</c:v>
                </c:pt>
                <c:pt idx="1478">
                  <c:v>0.82791869425838016</c:v>
                </c:pt>
                <c:pt idx="1479">
                  <c:v>0.82791770930381192</c:v>
                </c:pt>
                <c:pt idx="1480">
                  <c:v>0.82791264561764877</c:v>
                </c:pt>
                <c:pt idx="1481">
                  <c:v>0.82790864225392014</c:v>
                </c:pt>
                <c:pt idx="1482">
                  <c:v>0.82788321274857879</c:v>
                </c:pt>
                <c:pt idx="1483">
                  <c:v>0.8279048365461158</c:v>
                </c:pt>
                <c:pt idx="1484">
                  <c:v>0.82787896554763529</c:v>
                </c:pt>
                <c:pt idx="1485">
                  <c:v>0.82789507677686347</c:v>
                </c:pt>
                <c:pt idx="1486">
                  <c:v>0.8278615356201724</c:v>
                </c:pt>
                <c:pt idx="1487">
                  <c:v>0.82785190885303728</c:v>
                </c:pt>
                <c:pt idx="1488">
                  <c:v>0.82789081097338113</c:v>
                </c:pt>
                <c:pt idx="1489">
                  <c:v>0.82783941995422938</c:v>
                </c:pt>
                <c:pt idx="1490">
                  <c:v>0.827853511029077</c:v>
                </c:pt>
                <c:pt idx="1491">
                  <c:v>0.82782449970282856</c:v>
                </c:pt>
                <c:pt idx="1492">
                  <c:v>0.82784088210859574</c:v>
                </c:pt>
                <c:pt idx="1493">
                  <c:v>0.82785511837742132</c:v>
                </c:pt>
                <c:pt idx="1494">
                  <c:v>0.82785047549517909</c:v>
                </c:pt>
                <c:pt idx="1495">
                  <c:v>0.82782499906964635</c:v>
                </c:pt>
                <c:pt idx="1496">
                  <c:v>0.82786434489983129</c:v>
                </c:pt>
                <c:pt idx="1497">
                  <c:v>0.82781190279450312</c:v>
                </c:pt>
                <c:pt idx="1498">
                  <c:v>0.82783076495085606</c:v>
                </c:pt>
                <c:pt idx="1499">
                  <c:v>0.82782766489317361</c:v>
                </c:pt>
                <c:pt idx="1500">
                  <c:v>0.82779855196808561</c:v>
                </c:pt>
                <c:pt idx="1501">
                  <c:v>0.82781631500971975</c:v>
                </c:pt>
                <c:pt idx="1502">
                  <c:v>0.82780909705870775</c:v>
                </c:pt>
                <c:pt idx="1503">
                  <c:v>0.82780659477165219</c:v>
                </c:pt>
                <c:pt idx="1504">
                  <c:v>0.82778072635932398</c:v>
                </c:pt>
                <c:pt idx="1505">
                  <c:v>0.82782439586666978</c:v>
                </c:pt>
                <c:pt idx="1506">
                  <c:v>0.82779804790781886</c:v>
                </c:pt>
                <c:pt idx="1507">
                  <c:v>0.82782041208380852</c:v>
                </c:pt>
                <c:pt idx="1508">
                  <c:v>0.8277969159120212</c:v>
                </c:pt>
                <c:pt idx="1509">
                  <c:v>0.82779516250077567</c:v>
                </c:pt>
                <c:pt idx="1510">
                  <c:v>0.82781922688716381</c:v>
                </c:pt>
                <c:pt idx="1511">
                  <c:v>0.82779193646053217</c:v>
                </c:pt>
                <c:pt idx="1512">
                  <c:v>0.8278169802597336</c:v>
                </c:pt>
                <c:pt idx="1513">
                  <c:v>0.82781771177137842</c:v>
                </c:pt>
                <c:pt idx="1514">
                  <c:v>0.8277951831899939</c:v>
                </c:pt>
                <c:pt idx="1515">
                  <c:v>0.82779387201078825</c:v>
                </c:pt>
                <c:pt idx="1516">
                  <c:v>0.82783816293358181</c:v>
                </c:pt>
                <c:pt idx="1517">
                  <c:v>0.82781823602139049</c:v>
                </c:pt>
                <c:pt idx="1518">
                  <c:v>0.82781959929309212</c:v>
                </c:pt>
                <c:pt idx="1519">
                  <c:v>0.82781949178304737</c:v>
                </c:pt>
                <c:pt idx="1520">
                  <c:v>0.82783893028190814</c:v>
                </c:pt>
                <c:pt idx="1521">
                  <c:v>0.82781434644836216</c:v>
                </c:pt>
                <c:pt idx="1522">
                  <c:v>0.82783365083675486</c:v>
                </c:pt>
                <c:pt idx="1523">
                  <c:v>0.82778816030875391</c:v>
                </c:pt>
                <c:pt idx="1524">
                  <c:v>0.82783269063535847</c:v>
                </c:pt>
                <c:pt idx="1525">
                  <c:v>0.82780705091278184</c:v>
                </c:pt>
                <c:pt idx="1526">
                  <c:v>0.8278058827108522</c:v>
                </c:pt>
                <c:pt idx="1527">
                  <c:v>0.82783061986628326</c:v>
                </c:pt>
                <c:pt idx="1528">
                  <c:v>0.82783906919523065</c:v>
                </c:pt>
                <c:pt idx="1529">
                  <c:v>0.82779545178038061</c:v>
                </c:pt>
                <c:pt idx="1530">
                  <c:v>0.82782166267316071</c:v>
                </c:pt>
                <c:pt idx="1531">
                  <c:v>0.82782260218533887</c:v>
                </c:pt>
                <c:pt idx="1532">
                  <c:v>0.82784709254795252</c:v>
                </c:pt>
                <c:pt idx="1533">
                  <c:v>0.82787346341272361</c:v>
                </c:pt>
                <c:pt idx="1534">
                  <c:v>0.82782280205796499</c:v>
                </c:pt>
                <c:pt idx="1535">
                  <c:v>0.82782226413829085</c:v>
                </c:pt>
                <c:pt idx="1536">
                  <c:v>0.82784438299926422</c:v>
                </c:pt>
                <c:pt idx="1537">
                  <c:v>0.82782183335921122</c:v>
                </c:pt>
                <c:pt idx="1538">
                  <c:v>0.8278648142111501</c:v>
                </c:pt>
                <c:pt idx="1539">
                  <c:v>0.82781946739932588</c:v>
                </c:pt>
                <c:pt idx="1540">
                  <c:v>0.82782016639934197</c:v>
                </c:pt>
                <c:pt idx="1541">
                  <c:v>0.82780070093060731</c:v>
                </c:pt>
                <c:pt idx="1542">
                  <c:v>0.82782516690949948</c:v>
                </c:pt>
                <c:pt idx="1543">
                  <c:v>0.82785530432034038</c:v>
                </c:pt>
                <c:pt idx="1544">
                  <c:v>0.82781782015034633</c:v>
                </c:pt>
                <c:pt idx="1545">
                  <c:v>0.8278717463376325</c:v>
                </c:pt>
                <c:pt idx="1546">
                  <c:v>0.82785533326748828</c:v>
                </c:pt>
                <c:pt idx="1547">
                  <c:v>0.82788167125118051</c:v>
                </c:pt>
                <c:pt idx="1548">
                  <c:v>0.82788843403939127</c:v>
                </c:pt>
                <c:pt idx="1549">
                  <c:v>0.82787466549467792</c:v>
                </c:pt>
                <c:pt idx="1550">
                  <c:v>0.82788291458154872</c:v>
                </c:pt>
                <c:pt idx="1551">
                  <c:v>0.82786861587561811</c:v>
                </c:pt>
                <c:pt idx="1552">
                  <c:v>0.82792290781872679</c:v>
                </c:pt>
                <c:pt idx="1553">
                  <c:v>0.827907334878623</c:v>
                </c:pt>
                <c:pt idx="1554">
                  <c:v>0.82789016221860934</c:v>
                </c:pt>
                <c:pt idx="1555">
                  <c:v>0.82789226291316087</c:v>
                </c:pt>
                <c:pt idx="1556">
                  <c:v>0.82794393914796394</c:v>
                </c:pt>
                <c:pt idx="1557">
                  <c:v>0.82792274465170534</c:v>
                </c:pt>
                <c:pt idx="1558">
                  <c:v>0.8279477112357887</c:v>
                </c:pt>
                <c:pt idx="1559">
                  <c:v>0.82792747213807216</c:v>
                </c:pt>
                <c:pt idx="1560">
                  <c:v>0.82792972911011153</c:v>
                </c:pt>
                <c:pt idx="1561">
                  <c:v>0.82790975971113268</c:v>
                </c:pt>
                <c:pt idx="1562">
                  <c:v>0.82791346788405118</c:v>
                </c:pt>
                <c:pt idx="1563">
                  <c:v>0.82793697476989792</c:v>
                </c:pt>
                <c:pt idx="1564">
                  <c:v>0.8279127888343526</c:v>
                </c:pt>
                <c:pt idx="1565">
                  <c:v>0.82791765892854519</c:v>
                </c:pt>
                <c:pt idx="1566">
                  <c:v>0.82789789309669581</c:v>
                </c:pt>
                <c:pt idx="1567">
                  <c:v>0.82794521462051063</c:v>
                </c:pt>
                <c:pt idx="1568">
                  <c:v>0.82789956079546567</c:v>
                </c:pt>
                <c:pt idx="1569">
                  <c:v>0.82791992846189555</c:v>
                </c:pt>
                <c:pt idx="1570">
                  <c:v>0.82789591801525497</c:v>
                </c:pt>
                <c:pt idx="1571">
                  <c:v>0.82792141993286017</c:v>
                </c:pt>
                <c:pt idx="1572">
                  <c:v>0.82789943148785172</c:v>
                </c:pt>
                <c:pt idx="1573">
                  <c:v>0.82797282277442219</c:v>
                </c:pt>
                <c:pt idx="1574">
                  <c:v>0.82792929698325302</c:v>
                </c:pt>
                <c:pt idx="1575">
                  <c:v>0.82793295860543048</c:v>
                </c:pt>
                <c:pt idx="1576">
                  <c:v>0.82790967006472616</c:v>
                </c:pt>
                <c:pt idx="1577">
                  <c:v>0.82791122729784872</c:v>
                </c:pt>
                <c:pt idx="1578">
                  <c:v>0.82790974210753965</c:v>
                </c:pt>
                <c:pt idx="1579">
                  <c:v>0.82790763697958414</c:v>
                </c:pt>
                <c:pt idx="1580">
                  <c:v>0.82793272659062589</c:v>
                </c:pt>
                <c:pt idx="1581">
                  <c:v>0.82793358371538139</c:v>
                </c:pt>
                <c:pt idx="1582">
                  <c:v>0.82788528758160762</c:v>
                </c:pt>
                <c:pt idx="1583">
                  <c:v>0.82792983970578138</c:v>
                </c:pt>
                <c:pt idx="1584">
                  <c:v>0.82788553474387538</c:v>
                </c:pt>
                <c:pt idx="1585">
                  <c:v>0.82791022054571128</c:v>
                </c:pt>
                <c:pt idx="1586">
                  <c:v>0.82793296968894015</c:v>
                </c:pt>
                <c:pt idx="1587">
                  <c:v>0.8278885631281947</c:v>
                </c:pt>
                <c:pt idx="1588">
                  <c:v>0.82793485831900482</c:v>
                </c:pt>
                <c:pt idx="1589">
                  <c:v>0.82791250079312118</c:v>
                </c:pt>
                <c:pt idx="1590">
                  <c:v>0.82793294198016576</c:v>
                </c:pt>
                <c:pt idx="1591">
                  <c:v>0.82790714080779682</c:v>
                </c:pt>
                <c:pt idx="1592">
                  <c:v>0.82788049507198347</c:v>
                </c:pt>
                <c:pt idx="1593">
                  <c:v>0.82789679509032799</c:v>
                </c:pt>
                <c:pt idx="1594">
                  <c:v>0.8279093861968535</c:v>
                </c:pt>
                <c:pt idx="1595">
                  <c:v>0.82787678639959217</c:v>
                </c:pt>
                <c:pt idx="1596">
                  <c:v>0.82786887942372289</c:v>
                </c:pt>
                <c:pt idx="1597">
                  <c:v>0.82786363249019812</c:v>
                </c:pt>
                <c:pt idx="1598">
                  <c:v>0.82783011497832792</c:v>
                </c:pt>
                <c:pt idx="1599">
                  <c:v>0.82784422009228786</c:v>
                </c:pt>
                <c:pt idx="1600">
                  <c:v>0.82783476807515677</c:v>
                </c:pt>
                <c:pt idx="1601">
                  <c:v>0.8278514589719459</c:v>
                </c:pt>
                <c:pt idx="1602">
                  <c:v>0.82784710869436151</c:v>
                </c:pt>
                <c:pt idx="1603">
                  <c:v>0.82784002448436744</c:v>
                </c:pt>
                <c:pt idx="1604">
                  <c:v>0.82783611274431956</c:v>
                </c:pt>
                <c:pt idx="1605">
                  <c:v>0.82780496636463929</c:v>
                </c:pt>
                <c:pt idx="1606">
                  <c:v>0.82782311030955913</c:v>
                </c:pt>
                <c:pt idx="1607">
                  <c:v>0.82779905774558138</c:v>
                </c:pt>
                <c:pt idx="1608">
                  <c:v>0.82782110419429089</c:v>
                </c:pt>
                <c:pt idx="1609">
                  <c:v>0.82781637042726852</c:v>
                </c:pt>
                <c:pt idx="1610">
                  <c:v>0.82778938110265232</c:v>
                </c:pt>
                <c:pt idx="1611">
                  <c:v>0.82778343258295928</c:v>
                </c:pt>
                <c:pt idx="1612">
                  <c:v>0.82780455910035788</c:v>
                </c:pt>
                <c:pt idx="1613">
                  <c:v>0.82778145897931965</c:v>
                </c:pt>
                <c:pt idx="1614">
                  <c:v>0.82780450331335875</c:v>
                </c:pt>
                <c:pt idx="1615">
                  <c:v>0.82784988115901037</c:v>
                </c:pt>
                <c:pt idx="1616">
                  <c:v>0.8278230296393656</c:v>
                </c:pt>
                <c:pt idx="1617">
                  <c:v>0.82777452883011138</c:v>
                </c:pt>
                <c:pt idx="1618">
                  <c:v>0.82779834900983429</c:v>
                </c:pt>
                <c:pt idx="1619">
                  <c:v>0.82780338868172632</c:v>
                </c:pt>
                <c:pt idx="1620">
                  <c:v>0.82782767843281313</c:v>
                </c:pt>
                <c:pt idx="1621">
                  <c:v>0.82782986557874083</c:v>
                </c:pt>
                <c:pt idx="1622">
                  <c:v>0.82782859503907102</c:v>
                </c:pt>
                <c:pt idx="1623">
                  <c:v>0.82781076808253062</c:v>
                </c:pt>
                <c:pt idx="1624">
                  <c:v>0.82785427614008411</c:v>
                </c:pt>
                <c:pt idx="1625">
                  <c:v>0.82782884109298793</c:v>
                </c:pt>
                <c:pt idx="1626">
                  <c:v>0.82785180488685595</c:v>
                </c:pt>
                <c:pt idx="1627">
                  <c:v>0.82784549763089665</c:v>
                </c:pt>
                <c:pt idx="1628">
                  <c:v>0.82779825590835221</c:v>
                </c:pt>
                <c:pt idx="1629">
                  <c:v>0.82782389969488246</c:v>
                </c:pt>
                <c:pt idx="1630">
                  <c:v>0.82782355684498032</c:v>
                </c:pt>
                <c:pt idx="1631">
                  <c:v>0.82784473545487491</c:v>
                </c:pt>
                <c:pt idx="1632">
                  <c:v>0.82782101872124314</c:v>
                </c:pt>
                <c:pt idx="1633">
                  <c:v>0.82784371946647939</c:v>
                </c:pt>
                <c:pt idx="1634">
                  <c:v>0.82782347926041189</c:v>
                </c:pt>
                <c:pt idx="1635">
                  <c:v>0.8278258840125815</c:v>
                </c:pt>
                <c:pt idx="1636">
                  <c:v>0.82782233839780639</c:v>
                </c:pt>
                <c:pt idx="1637">
                  <c:v>0.82782184961502558</c:v>
                </c:pt>
                <c:pt idx="1638">
                  <c:v>0.82782005630314492</c:v>
                </c:pt>
                <c:pt idx="1639">
                  <c:v>0.82779529882794589</c:v>
                </c:pt>
                <c:pt idx="1640">
                  <c:v>0.82784303265832404</c:v>
                </c:pt>
                <c:pt idx="1641">
                  <c:v>0.82781871630681381</c:v>
                </c:pt>
                <c:pt idx="1642">
                  <c:v>0.82781523867089857</c:v>
                </c:pt>
                <c:pt idx="1643">
                  <c:v>0.82781701905201788</c:v>
                </c:pt>
                <c:pt idx="1644">
                  <c:v>0.82784171519846284</c:v>
                </c:pt>
                <c:pt idx="1645">
                  <c:v>0.82781986529732654</c:v>
                </c:pt>
                <c:pt idx="1646">
                  <c:v>0.82779761454258693</c:v>
                </c:pt>
                <c:pt idx="1647">
                  <c:v>0.82779622171485934</c:v>
                </c:pt>
                <c:pt idx="1648">
                  <c:v>0.82784592323767181</c:v>
                </c:pt>
                <c:pt idx="1649">
                  <c:v>0.82784620401991926</c:v>
                </c:pt>
                <c:pt idx="1650">
                  <c:v>0.82782678694917733</c:v>
                </c:pt>
                <c:pt idx="1651">
                  <c:v>0.82783024241807301</c:v>
                </c:pt>
                <c:pt idx="1652">
                  <c:v>0.82786057711538785</c:v>
                </c:pt>
                <c:pt idx="1653">
                  <c:v>0.82784460553838279</c:v>
                </c:pt>
                <c:pt idx="1654">
                  <c:v>0.82785108532764418</c:v>
                </c:pt>
                <c:pt idx="1655">
                  <c:v>0.82786156700283275</c:v>
                </c:pt>
                <c:pt idx="1656">
                  <c:v>0.82786892608386919</c:v>
                </c:pt>
                <c:pt idx="1657">
                  <c:v>0.82785405029652992</c:v>
                </c:pt>
                <c:pt idx="1658">
                  <c:v>0.82788217457254654</c:v>
                </c:pt>
                <c:pt idx="1659">
                  <c:v>0.82786403949443454</c:v>
                </c:pt>
                <c:pt idx="1660">
                  <c:v>0.82787047236350453</c:v>
                </c:pt>
                <c:pt idx="1661">
                  <c:v>0.82787474099256686</c:v>
                </c:pt>
                <c:pt idx="1662">
                  <c:v>0.82785847791925493</c:v>
                </c:pt>
                <c:pt idx="1663">
                  <c:v>0.82790818055041837</c:v>
                </c:pt>
                <c:pt idx="1664">
                  <c:v>0.82789107623871494</c:v>
                </c:pt>
                <c:pt idx="1665">
                  <c:v>0.8278727874692674</c:v>
                </c:pt>
                <c:pt idx="1666">
                  <c:v>0.82794535783721435</c:v>
                </c:pt>
                <c:pt idx="1667">
                  <c:v>0.82790296625854487</c:v>
                </c:pt>
                <c:pt idx="1668">
                  <c:v>0.82793129410169086</c:v>
                </c:pt>
                <c:pt idx="1669">
                  <c:v>0.82791064602246389</c:v>
                </c:pt>
                <c:pt idx="1670">
                  <c:v>0.82789282054372482</c:v>
                </c:pt>
                <c:pt idx="1671">
                  <c:v>0.82791716792906234</c:v>
                </c:pt>
                <c:pt idx="1672">
                  <c:v>0.82791816027263709</c:v>
                </c:pt>
                <c:pt idx="1673">
                  <c:v>0.82791829623035684</c:v>
                </c:pt>
                <c:pt idx="1674">
                  <c:v>0.82790019292497286</c:v>
                </c:pt>
                <c:pt idx="1675">
                  <c:v>0.82792797804559048</c:v>
                </c:pt>
                <c:pt idx="1676">
                  <c:v>0.82793002849489783</c:v>
                </c:pt>
                <c:pt idx="1677">
                  <c:v>0.82790660141032135</c:v>
                </c:pt>
                <c:pt idx="1678">
                  <c:v>0.82793110802874936</c:v>
                </c:pt>
                <c:pt idx="1679">
                  <c:v>0.82790939039082956</c:v>
                </c:pt>
                <c:pt idx="1680">
                  <c:v>0.82791071080629342</c:v>
                </c:pt>
                <c:pt idx="1681">
                  <c:v>0.82791065428039357</c:v>
                </c:pt>
                <c:pt idx="1682">
                  <c:v>0.82793539402197702</c:v>
                </c:pt>
                <c:pt idx="1683">
                  <c:v>0.82795931838669179</c:v>
                </c:pt>
                <c:pt idx="1684">
                  <c:v>0.82793816489941929</c:v>
                </c:pt>
                <c:pt idx="1685">
                  <c:v>0.82789124238195622</c:v>
                </c:pt>
                <c:pt idx="1686">
                  <c:v>0.82789430438625511</c:v>
                </c:pt>
                <c:pt idx="1687">
                  <c:v>0.82791913094866498</c:v>
                </c:pt>
                <c:pt idx="1688">
                  <c:v>0.82796544941484573</c:v>
                </c:pt>
                <c:pt idx="1689">
                  <c:v>0.82794091324039176</c:v>
                </c:pt>
                <c:pt idx="1690">
                  <c:v>0.82794054970127129</c:v>
                </c:pt>
                <c:pt idx="1691">
                  <c:v>0.82794290457764685</c:v>
                </c:pt>
                <c:pt idx="1692">
                  <c:v>0.82794189486990688</c:v>
                </c:pt>
                <c:pt idx="1693">
                  <c:v>0.82789670507447111</c:v>
                </c:pt>
                <c:pt idx="1694">
                  <c:v>0.82789776687470695</c:v>
                </c:pt>
                <c:pt idx="1695">
                  <c:v>0.82789716430122584</c:v>
                </c:pt>
                <c:pt idx="1696">
                  <c:v>0.82792051158453195</c:v>
                </c:pt>
                <c:pt idx="1697">
                  <c:v>0.82792006639688953</c:v>
                </c:pt>
                <c:pt idx="1698">
                  <c:v>0.82792181759143302</c:v>
                </c:pt>
                <c:pt idx="1699">
                  <c:v>0.82789746761994321</c:v>
                </c:pt>
                <c:pt idx="1700">
                  <c:v>0.82794068011723621</c:v>
                </c:pt>
                <c:pt idx="1701">
                  <c:v>0.8278683957038413</c:v>
                </c:pt>
                <c:pt idx="1702">
                  <c:v>0.82786537877248223</c:v>
                </c:pt>
                <c:pt idx="1703">
                  <c:v>0.82793133376289829</c:v>
                </c:pt>
                <c:pt idx="1704">
                  <c:v>0.82790358189280999</c:v>
                </c:pt>
                <c:pt idx="1705">
                  <c:v>0.82789164347498734</c:v>
                </c:pt>
                <c:pt idx="1706">
                  <c:v>0.82790285911795047</c:v>
                </c:pt>
                <c:pt idx="1707">
                  <c:v>0.82784683075831134</c:v>
                </c:pt>
                <c:pt idx="1708">
                  <c:v>0.82786423395532827</c:v>
                </c:pt>
                <c:pt idx="1709">
                  <c:v>0.82785828432728426</c:v>
                </c:pt>
                <c:pt idx="1710">
                  <c:v>0.82787392931020143</c:v>
                </c:pt>
                <c:pt idx="1711">
                  <c:v>0.82786782709917295</c:v>
                </c:pt>
                <c:pt idx="1712">
                  <c:v>0.82786060360640612</c:v>
                </c:pt>
                <c:pt idx="1713">
                  <c:v>0.82783180914749877</c:v>
                </c:pt>
                <c:pt idx="1714">
                  <c:v>0.82782904307291072</c:v>
                </c:pt>
                <c:pt idx="1715">
                  <c:v>0.82784568631060784</c:v>
                </c:pt>
                <c:pt idx="1716">
                  <c:v>0.82784314707851969</c:v>
                </c:pt>
                <c:pt idx="1717">
                  <c:v>0.82781469473061398</c:v>
                </c:pt>
                <c:pt idx="1718">
                  <c:v>0.82785682215230061</c:v>
                </c:pt>
                <c:pt idx="1719">
                  <c:v>0.82782816328166287</c:v>
                </c:pt>
                <c:pt idx="1720">
                  <c:v>0.82782117919270704</c:v>
                </c:pt>
                <c:pt idx="1721">
                  <c:v>0.82783487384735521</c:v>
                </c:pt>
                <c:pt idx="1722">
                  <c:v>0.82780645844448209</c:v>
                </c:pt>
                <c:pt idx="1723">
                  <c:v>0.82780144832861602</c:v>
                </c:pt>
                <c:pt idx="1724">
                  <c:v>0.82779881710339687</c:v>
                </c:pt>
                <c:pt idx="1725">
                  <c:v>0.82777503312980594</c:v>
                </c:pt>
                <c:pt idx="1726">
                  <c:v>0.82781908464878851</c:v>
                </c:pt>
                <c:pt idx="1727">
                  <c:v>0.82777532425666245</c:v>
                </c:pt>
                <c:pt idx="1728">
                  <c:v>0.82779842733330333</c:v>
                </c:pt>
                <c:pt idx="1729">
                  <c:v>0.8277975872032628</c:v>
                </c:pt>
                <c:pt idx="1730">
                  <c:v>0.82784128146378055</c:v>
                </c:pt>
                <c:pt idx="1731">
                  <c:v>0.82779689041994864</c:v>
                </c:pt>
                <c:pt idx="1732">
                  <c:v>0.82784823747451164</c:v>
                </c:pt>
                <c:pt idx="1733">
                  <c:v>0.82782528291690172</c:v>
                </c:pt>
                <c:pt idx="1734">
                  <c:v>0.8278224019432624</c:v>
                </c:pt>
                <c:pt idx="1735">
                  <c:v>0.82784449050930897</c:v>
                </c:pt>
                <c:pt idx="1736">
                  <c:v>0.8277970071662516</c:v>
                </c:pt>
                <c:pt idx="1737">
                  <c:v>0.82779449896799084</c:v>
                </c:pt>
                <c:pt idx="1738">
                  <c:v>0.82783996622062128</c:v>
                </c:pt>
                <c:pt idx="1739">
                  <c:v>0.82779160912754368</c:v>
                </c:pt>
                <c:pt idx="1740">
                  <c:v>0.82781273601439276</c:v>
                </c:pt>
                <c:pt idx="1741">
                  <c:v>0.82779292067619969</c:v>
                </c:pt>
                <c:pt idx="1742">
                  <c:v>0.8278430079051522</c:v>
                </c:pt>
                <c:pt idx="1743">
                  <c:v>0.82782442357544428</c:v>
                </c:pt>
                <c:pt idx="1744">
                  <c:v>0.82780086681380349</c:v>
                </c:pt>
                <c:pt idx="1745">
                  <c:v>0.82782347704370995</c:v>
                </c:pt>
                <c:pt idx="1746">
                  <c:v>0.82780139845282208</c:v>
                </c:pt>
                <c:pt idx="1747">
                  <c:v>0.82782149752886525</c:v>
                </c:pt>
                <c:pt idx="1748">
                  <c:v>0.82779359418414333</c:v>
                </c:pt>
                <c:pt idx="1749">
                  <c:v>0.82783944160115885</c:v>
                </c:pt>
                <c:pt idx="1750">
                  <c:v>0.82781652398858152</c:v>
                </c:pt>
                <c:pt idx="1751">
                  <c:v>0.82781455149329286</c:v>
                </c:pt>
                <c:pt idx="1752">
                  <c:v>0.82783438197894921</c:v>
                </c:pt>
                <c:pt idx="1753">
                  <c:v>0.82778528746302171</c:v>
                </c:pt>
                <c:pt idx="1754">
                  <c:v>0.82784010291724175</c:v>
                </c:pt>
                <c:pt idx="1755">
                  <c:v>0.82782127216416657</c:v>
                </c:pt>
                <c:pt idx="1756">
                  <c:v>0.82782178533066886</c:v>
                </c:pt>
                <c:pt idx="1757">
                  <c:v>0.82781643679830463</c:v>
                </c:pt>
                <c:pt idx="1758">
                  <c:v>0.82781530295525529</c:v>
                </c:pt>
                <c:pt idx="1759">
                  <c:v>0.8278183187782634</c:v>
                </c:pt>
                <c:pt idx="1760">
                  <c:v>0.82782111921173174</c:v>
                </c:pt>
                <c:pt idx="1761">
                  <c:v>0.82779904468479748</c:v>
                </c:pt>
                <c:pt idx="1762">
                  <c:v>0.82784085142360153</c:v>
                </c:pt>
                <c:pt idx="1763">
                  <c:v>0.8278414835531086</c:v>
                </c:pt>
                <c:pt idx="1764">
                  <c:v>0.82781875362129664</c:v>
                </c:pt>
                <c:pt idx="1765">
                  <c:v>0.82782032082957802</c:v>
                </c:pt>
                <c:pt idx="1766">
                  <c:v>0.82782171624345802</c:v>
                </c:pt>
                <c:pt idx="1767">
                  <c:v>0.82785115095977957</c:v>
                </c:pt>
                <c:pt idx="1768">
                  <c:v>0.82783684708154448</c:v>
                </c:pt>
                <c:pt idx="1769">
                  <c:v>0.82784785559289742</c:v>
                </c:pt>
                <c:pt idx="1770">
                  <c:v>0.82787623331183746</c:v>
                </c:pt>
                <c:pt idx="1771">
                  <c:v>0.82783814139605771</c:v>
                </c:pt>
                <c:pt idx="1772">
                  <c:v>0.82787294533396172</c:v>
                </c:pt>
                <c:pt idx="1773">
                  <c:v>0.82783310702649271</c:v>
                </c:pt>
                <c:pt idx="1774">
                  <c:v>0.8278608263849524</c:v>
                </c:pt>
                <c:pt idx="1775">
                  <c:v>0.8279127309400568</c:v>
                </c:pt>
                <c:pt idx="1776">
                  <c:v>0.82789659791325931</c:v>
                </c:pt>
                <c:pt idx="1777">
                  <c:v>0.8278814956528705</c:v>
                </c:pt>
                <c:pt idx="1778">
                  <c:v>0.82790695101973466</c:v>
                </c:pt>
                <c:pt idx="1779">
                  <c:v>0.82791363252887384</c:v>
                </c:pt>
                <c:pt idx="1780">
                  <c:v>0.82792100601847285</c:v>
                </c:pt>
                <c:pt idx="1781">
                  <c:v>0.82792604753761656</c:v>
                </c:pt>
                <c:pt idx="1782">
                  <c:v>0.82788382368939484</c:v>
                </c:pt>
                <c:pt idx="1783">
                  <c:v>0.82793221661915406</c:v>
                </c:pt>
                <c:pt idx="1784">
                  <c:v>0.82791393967211702</c:v>
                </c:pt>
                <c:pt idx="1785">
                  <c:v>0.82791812184980318</c:v>
                </c:pt>
                <c:pt idx="1786">
                  <c:v>0.82794418052904917</c:v>
                </c:pt>
                <c:pt idx="1787">
                  <c:v>0.82789999083564469</c:v>
                </c:pt>
                <c:pt idx="1788">
                  <c:v>0.82792488352966298</c:v>
                </c:pt>
                <c:pt idx="1789">
                  <c:v>0.8279496269657497</c:v>
                </c:pt>
                <c:pt idx="1790">
                  <c:v>0.82792816092350174</c:v>
                </c:pt>
                <c:pt idx="1791">
                  <c:v>0.82793214950921723</c:v>
                </c:pt>
                <c:pt idx="1792">
                  <c:v>0.82793438209753512</c:v>
                </c:pt>
                <c:pt idx="1793">
                  <c:v>0.82791752051469558</c:v>
                </c:pt>
                <c:pt idx="1794">
                  <c:v>0.82791858379273275</c:v>
                </c:pt>
                <c:pt idx="1795">
                  <c:v>0.82792053042649849</c:v>
                </c:pt>
                <c:pt idx="1796">
                  <c:v>0.82792256868394509</c:v>
                </c:pt>
                <c:pt idx="1797">
                  <c:v>0.82792368996568333</c:v>
                </c:pt>
                <c:pt idx="1798">
                  <c:v>0.82794793168822789</c:v>
                </c:pt>
                <c:pt idx="1799">
                  <c:v>0.82792298616281301</c:v>
                </c:pt>
                <c:pt idx="1800">
                  <c:v>0.82792132954755293</c:v>
                </c:pt>
                <c:pt idx="1801">
                  <c:v>0.82792004422986998</c:v>
                </c:pt>
                <c:pt idx="1802">
                  <c:v>0.82794437018708866</c:v>
                </c:pt>
                <c:pt idx="1803">
                  <c:v>0.82792074877164101</c:v>
                </c:pt>
                <c:pt idx="1804">
                  <c:v>0.82792257090064703</c:v>
                </c:pt>
                <c:pt idx="1805">
                  <c:v>0.82789972865593608</c:v>
                </c:pt>
                <c:pt idx="1806">
                  <c:v>0.82792408379973048</c:v>
                </c:pt>
                <c:pt idx="1807">
                  <c:v>0.82792516148633044</c:v>
                </c:pt>
                <c:pt idx="1808">
                  <c:v>0.82790045795087885</c:v>
                </c:pt>
                <c:pt idx="1809">
                  <c:v>0.82790353584154175</c:v>
                </c:pt>
                <c:pt idx="1810">
                  <c:v>0.82793022332524191</c:v>
                </c:pt>
                <c:pt idx="1811">
                  <c:v>0.82792843223006329</c:v>
                </c:pt>
                <c:pt idx="1812">
                  <c:v>0.82790267243613069</c:v>
                </c:pt>
                <c:pt idx="1813">
                  <c:v>0.82787618630285809</c:v>
                </c:pt>
                <c:pt idx="1814">
                  <c:v>0.82792016060672258</c:v>
                </c:pt>
                <c:pt idx="1815">
                  <c:v>0.8278970357325125</c:v>
                </c:pt>
                <c:pt idx="1816">
                  <c:v>0.82789520658395033</c:v>
                </c:pt>
                <c:pt idx="1817">
                  <c:v>0.82793849444910972</c:v>
                </c:pt>
                <c:pt idx="1818">
                  <c:v>0.82788445225442131</c:v>
                </c:pt>
                <c:pt idx="1819">
                  <c:v>0.8278782070661167</c:v>
                </c:pt>
                <c:pt idx="1820">
                  <c:v>0.82789456619651347</c:v>
                </c:pt>
                <c:pt idx="1821">
                  <c:v>0.82788415878084021</c:v>
                </c:pt>
                <c:pt idx="1822">
                  <c:v>0.82782837499731676</c:v>
                </c:pt>
                <c:pt idx="1823">
                  <c:v>0.82784378057642294</c:v>
                </c:pt>
                <c:pt idx="1824">
                  <c:v>0.82788041907462162</c:v>
                </c:pt>
                <c:pt idx="1825">
                  <c:v>0.82787457547882104</c:v>
                </c:pt>
                <c:pt idx="1826">
                  <c:v>0.82784495271228364</c:v>
                </c:pt>
                <c:pt idx="1827">
                  <c:v>0.82781539977185781</c:v>
                </c:pt>
                <c:pt idx="1828">
                  <c:v>0.8278304251865789</c:v>
                </c:pt>
                <c:pt idx="1829">
                  <c:v>0.82784983930171829</c:v>
                </c:pt>
                <c:pt idx="1830">
                  <c:v>0.82779480550235585</c:v>
                </c:pt>
                <c:pt idx="1831">
                  <c:v>0.82779210038707152</c:v>
                </c:pt>
                <c:pt idx="1832">
                  <c:v>0.82781075010948713</c:v>
                </c:pt>
                <c:pt idx="1833">
                  <c:v>0.82783268239804608</c:v>
                </c:pt>
                <c:pt idx="1834">
                  <c:v>0.82782948000262346</c:v>
                </c:pt>
                <c:pt idx="1835">
                  <c:v>0.82780500774307575</c:v>
                </c:pt>
                <c:pt idx="1836">
                  <c:v>0.82782642871238399</c:v>
                </c:pt>
                <c:pt idx="1837">
                  <c:v>0.82784381823973885</c:v>
                </c:pt>
                <c:pt idx="1838">
                  <c:v>0.8278194568152889</c:v>
                </c:pt>
                <c:pt idx="1839">
                  <c:v>0.82779198018569322</c:v>
                </c:pt>
                <c:pt idx="1840">
                  <c:v>0.82783647282836459</c:v>
                </c:pt>
                <c:pt idx="1841">
                  <c:v>0.82779259125653182</c:v>
                </c:pt>
                <c:pt idx="1842">
                  <c:v>0.82781773222116883</c:v>
                </c:pt>
                <c:pt idx="1843">
                  <c:v>0.82781699812337184</c:v>
                </c:pt>
                <c:pt idx="1844">
                  <c:v>0.82781069049796219</c:v>
                </c:pt>
                <c:pt idx="1845">
                  <c:v>0.82780589059933152</c:v>
                </c:pt>
                <c:pt idx="1846">
                  <c:v>0.82782837078272331</c:v>
                </c:pt>
                <c:pt idx="1847">
                  <c:v>0.82780225446922662</c:v>
                </c:pt>
                <c:pt idx="1848">
                  <c:v>0.82779936832328271</c:v>
                </c:pt>
                <c:pt idx="1849">
                  <c:v>0.82782019447756672</c:v>
                </c:pt>
                <c:pt idx="1850">
                  <c:v>0.82779155223219358</c:v>
                </c:pt>
                <c:pt idx="1851">
                  <c:v>0.82781465900333762</c:v>
                </c:pt>
                <c:pt idx="1852">
                  <c:v>0.82783768449541018</c:v>
                </c:pt>
                <c:pt idx="1853">
                  <c:v>0.82779468369315368</c:v>
                </c:pt>
                <c:pt idx="1854">
                  <c:v>0.82784135683164695</c:v>
                </c:pt>
                <c:pt idx="1855">
                  <c:v>0.82784103171536039</c:v>
                </c:pt>
                <c:pt idx="1856">
                  <c:v>0.82779304407260845</c:v>
                </c:pt>
                <c:pt idx="1857">
                  <c:v>0.8278205687307465</c:v>
                </c:pt>
                <c:pt idx="1858">
                  <c:v>0.82784296874341767</c:v>
                </c:pt>
                <c:pt idx="1859">
                  <c:v>0.82780205533550111</c:v>
                </c:pt>
                <c:pt idx="1860">
                  <c:v>0.82782670086725152</c:v>
                </c:pt>
                <c:pt idx="1861">
                  <c:v>0.82783040054281243</c:v>
                </c:pt>
                <c:pt idx="1862">
                  <c:v>0.82782897889795937</c:v>
                </c:pt>
                <c:pt idx="1863">
                  <c:v>0.82782869035725504</c:v>
                </c:pt>
                <c:pt idx="1864">
                  <c:v>0.82783208338904568</c:v>
                </c:pt>
                <c:pt idx="1865">
                  <c:v>0.82778438059249482</c:v>
                </c:pt>
                <c:pt idx="1866">
                  <c:v>0.82780512583715748</c:v>
                </c:pt>
                <c:pt idx="1867">
                  <c:v>0.82784957968754469</c:v>
                </c:pt>
                <c:pt idx="1868">
                  <c:v>0.82782377888462599</c:v>
                </c:pt>
                <c:pt idx="1869">
                  <c:v>0.8278224337159904</c:v>
                </c:pt>
                <c:pt idx="1870">
                  <c:v>0.82782459943379927</c:v>
                </c:pt>
                <c:pt idx="1871">
                  <c:v>0.82784808341372584</c:v>
                </c:pt>
                <c:pt idx="1872">
                  <c:v>0.82784326541202924</c:v>
                </c:pt>
                <c:pt idx="1873">
                  <c:v>0.82781672792516126</c:v>
                </c:pt>
                <c:pt idx="1874">
                  <c:v>0.82784037113817821</c:v>
                </c:pt>
                <c:pt idx="1875">
                  <c:v>0.82783937657790152</c:v>
                </c:pt>
                <c:pt idx="1876">
                  <c:v>0.8278370028595593</c:v>
                </c:pt>
                <c:pt idx="1877">
                  <c:v>0.82783480056616821</c:v>
                </c:pt>
                <c:pt idx="1878">
                  <c:v>0.82782139556057532</c:v>
                </c:pt>
                <c:pt idx="1879">
                  <c:v>0.82785275880759679</c:v>
                </c:pt>
                <c:pt idx="1880">
                  <c:v>0.82785533720141935</c:v>
                </c:pt>
                <c:pt idx="1881">
                  <c:v>0.82783169435785275</c:v>
                </c:pt>
                <c:pt idx="1882">
                  <c:v>0.82783385046995317</c:v>
                </c:pt>
                <c:pt idx="1883">
                  <c:v>0.8278348513108853</c:v>
                </c:pt>
                <c:pt idx="1884">
                  <c:v>0.82783735470629183</c:v>
                </c:pt>
                <c:pt idx="1885">
                  <c:v>0.8278627480055013</c:v>
                </c:pt>
                <c:pt idx="1886">
                  <c:v>0.82782293592900547</c:v>
                </c:pt>
                <c:pt idx="1887">
                  <c:v>0.82785545186104281</c:v>
                </c:pt>
                <c:pt idx="1888">
                  <c:v>0.82781552673274728</c:v>
                </c:pt>
                <c:pt idx="1889">
                  <c:v>0.82786935760184954</c:v>
                </c:pt>
                <c:pt idx="1890">
                  <c:v>0.82789692068282139</c:v>
                </c:pt>
                <c:pt idx="1891">
                  <c:v>0.82788502488180882</c:v>
                </c:pt>
                <c:pt idx="1892">
                  <c:v>0.82789129851778842</c:v>
                </c:pt>
                <c:pt idx="1893">
                  <c:v>0.8278971513498472</c:v>
                </c:pt>
                <c:pt idx="1894">
                  <c:v>0.82787744795510287</c:v>
                </c:pt>
                <c:pt idx="1895">
                  <c:v>0.8279273382670318</c:v>
                </c:pt>
                <c:pt idx="1896">
                  <c:v>0.82788799169794614</c:v>
                </c:pt>
                <c:pt idx="1897">
                  <c:v>0.82789262201887737</c:v>
                </c:pt>
                <c:pt idx="1898">
                  <c:v>0.82791907046821689</c:v>
                </c:pt>
                <c:pt idx="1899">
                  <c:v>0.82787815816865129</c:v>
                </c:pt>
                <c:pt idx="1900">
                  <c:v>0.82790689019045349</c:v>
                </c:pt>
                <c:pt idx="1901">
                  <c:v>0.82791179759912892</c:v>
                </c:pt>
                <c:pt idx="1902">
                  <c:v>0.82791523311770698</c:v>
                </c:pt>
                <c:pt idx="1903">
                  <c:v>0.82791837344547492</c:v>
                </c:pt>
                <c:pt idx="1904">
                  <c:v>0.82794638097518858</c:v>
                </c:pt>
                <c:pt idx="1905">
                  <c:v>0.82794601226376363</c:v>
                </c:pt>
                <c:pt idx="1906">
                  <c:v>0.82792714382675525</c:v>
                </c:pt>
                <c:pt idx="1907">
                  <c:v>0.8279067432792464</c:v>
                </c:pt>
                <c:pt idx="1908">
                  <c:v>0.8279102748549092</c:v>
                </c:pt>
                <c:pt idx="1909">
                  <c:v>0.8279110784093674</c:v>
                </c:pt>
                <c:pt idx="1910">
                  <c:v>0.82791304536290111</c:v>
                </c:pt>
                <c:pt idx="1911">
                  <c:v>0.82793532973762041</c:v>
                </c:pt>
                <c:pt idx="1912">
                  <c:v>0.8279383799195088</c:v>
                </c:pt>
                <c:pt idx="1913">
                  <c:v>0.8279409354074112</c:v>
                </c:pt>
                <c:pt idx="1914">
                  <c:v>0.82794331171190572</c:v>
                </c:pt>
                <c:pt idx="1915">
                  <c:v>0.82792073177692604</c:v>
                </c:pt>
                <c:pt idx="1916">
                  <c:v>0.82789909689587926</c:v>
                </c:pt>
                <c:pt idx="1917">
                  <c:v>0.82794402290378255</c:v>
                </c:pt>
                <c:pt idx="1918">
                  <c:v>0.82787465714796027</c:v>
                </c:pt>
                <c:pt idx="1919">
                  <c:v>0.82792472590439647</c:v>
                </c:pt>
                <c:pt idx="1920">
                  <c:v>0.82793099695422379</c:v>
                </c:pt>
                <c:pt idx="1921">
                  <c:v>0.82793156775497689</c:v>
                </c:pt>
                <c:pt idx="1922">
                  <c:v>0.82793254532053862</c:v>
                </c:pt>
                <c:pt idx="1923">
                  <c:v>0.82793433826296892</c:v>
                </c:pt>
                <c:pt idx="1924">
                  <c:v>0.82793422558061958</c:v>
                </c:pt>
                <c:pt idx="1925">
                  <c:v>0.82791056758958959</c:v>
                </c:pt>
                <c:pt idx="1926">
                  <c:v>0.82788575506629203</c:v>
                </c:pt>
                <c:pt idx="1927">
                  <c:v>0.82788493340876779</c:v>
                </c:pt>
                <c:pt idx="1928">
                  <c:v>0.82788082586004741</c:v>
                </c:pt>
                <c:pt idx="1929">
                  <c:v>0.82792393343344794</c:v>
                </c:pt>
                <c:pt idx="1930">
                  <c:v>0.82792038264636825</c:v>
                </c:pt>
                <c:pt idx="1931">
                  <c:v>0.82789606703375873</c:v>
                </c:pt>
                <c:pt idx="1932">
                  <c:v>0.82789020718214379</c:v>
                </c:pt>
                <c:pt idx="1933">
                  <c:v>0.82785698116658046</c:v>
                </c:pt>
                <c:pt idx="1934">
                  <c:v>0.82791869634505955</c:v>
                </c:pt>
                <c:pt idx="1935">
                  <c:v>0.82786161172693951</c:v>
                </c:pt>
                <c:pt idx="1936">
                  <c:v>0.82784782938254153</c:v>
                </c:pt>
                <c:pt idx="1937">
                  <c:v>0.82786117158157912</c:v>
                </c:pt>
                <c:pt idx="1938">
                  <c:v>0.82785442467973236</c:v>
                </c:pt>
                <c:pt idx="1939">
                  <c:v>0.82782547579058896</c:v>
                </c:pt>
                <c:pt idx="1940">
                  <c:v>0.82784358500717814</c:v>
                </c:pt>
                <c:pt idx="1941">
                  <c:v>0.82783730028768876</c:v>
                </c:pt>
                <c:pt idx="1942">
                  <c:v>0.82783294816285269</c:v>
                </c:pt>
                <c:pt idx="1943">
                  <c:v>0.82778051159927946</c:v>
                </c:pt>
                <c:pt idx="1944">
                  <c:v>0.82781699086438787</c:v>
                </c:pt>
                <c:pt idx="1945">
                  <c:v>0.82780813550953258</c:v>
                </c:pt>
                <c:pt idx="1946">
                  <c:v>0.82782781304275421</c:v>
                </c:pt>
                <c:pt idx="1947">
                  <c:v>0.82780113885926576</c:v>
                </c:pt>
                <c:pt idx="1948">
                  <c:v>0.82779737822440103</c:v>
                </c:pt>
                <c:pt idx="1949">
                  <c:v>0.82779563959116864</c:v>
                </c:pt>
                <c:pt idx="1950">
                  <c:v>0.82781810093259378</c:v>
                </c:pt>
                <c:pt idx="1951">
                  <c:v>0.8278166962824558</c:v>
                </c:pt>
                <c:pt idx="1952">
                  <c:v>0.8278103572537685</c:v>
                </c:pt>
                <c:pt idx="1953">
                  <c:v>0.82776093318815047</c:v>
                </c:pt>
                <c:pt idx="1954">
                  <c:v>0.82775906820290668</c:v>
                </c:pt>
                <c:pt idx="1955">
                  <c:v>0.82780854990277541</c:v>
                </c:pt>
                <c:pt idx="1956">
                  <c:v>0.8278116237294848</c:v>
                </c:pt>
                <c:pt idx="1957">
                  <c:v>0.82779424934959323</c:v>
                </c:pt>
                <c:pt idx="1958">
                  <c:v>0.82779318570210569</c:v>
                </c:pt>
                <c:pt idx="1959">
                  <c:v>0.82781654776342484</c:v>
                </c:pt>
                <c:pt idx="1960">
                  <c:v>0.82779223325916629</c:v>
                </c:pt>
                <c:pt idx="1961">
                  <c:v>0.82778838654237574</c:v>
                </c:pt>
                <c:pt idx="1962">
                  <c:v>0.82776310629496586</c:v>
                </c:pt>
                <c:pt idx="1963">
                  <c:v>0.82783155322782842</c:v>
                </c:pt>
                <c:pt idx="1964">
                  <c:v>0.82781010639699737</c:v>
                </c:pt>
                <c:pt idx="1965">
                  <c:v>0.82778678497521407</c:v>
                </c:pt>
                <c:pt idx="1966">
                  <c:v>0.82781587019152758</c:v>
                </c:pt>
                <c:pt idx="1967">
                  <c:v>0.82779423567993116</c:v>
                </c:pt>
                <c:pt idx="1968">
                  <c:v>0.82779231490768823</c:v>
                </c:pt>
                <c:pt idx="1969">
                  <c:v>0.82781648865137269</c:v>
                </c:pt>
                <c:pt idx="1970">
                  <c:v>0.82779681702935637</c:v>
                </c:pt>
                <c:pt idx="1971">
                  <c:v>0.82781896581580616</c:v>
                </c:pt>
                <c:pt idx="1972">
                  <c:v>0.82781575677027763</c:v>
                </c:pt>
                <c:pt idx="1973">
                  <c:v>0.82783609709738337</c:v>
                </c:pt>
                <c:pt idx="1974">
                  <c:v>0.82781287284103577</c:v>
                </c:pt>
                <c:pt idx="1975">
                  <c:v>0.82778692167183454</c:v>
                </c:pt>
                <c:pt idx="1976">
                  <c:v>0.82783746406358827</c:v>
                </c:pt>
                <c:pt idx="1977">
                  <c:v>0.82781119331985542</c:v>
                </c:pt>
                <c:pt idx="1978">
                  <c:v>0.82783230210363845</c:v>
                </c:pt>
                <c:pt idx="1979">
                  <c:v>0.82780571474097653</c:v>
                </c:pt>
                <c:pt idx="1980">
                  <c:v>0.82780253635982504</c:v>
                </c:pt>
                <c:pt idx="1981">
                  <c:v>0.82780186543803369</c:v>
                </c:pt>
                <c:pt idx="1982">
                  <c:v>0.82782117352092965</c:v>
                </c:pt>
                <c:pt idx="1983">
                  <c:v>0.82779517025923255</c:v>
                </c:pt>
                <c:pt idx="1984">
                  <c:v>0.82777489532483439</c:v>
                </c:pt>
                <c:pt idx="1985">
                  <c:v>0.82778133188840763</c:v>
                </c:pt>
                <c:pt idx="1986">
                  <c:v>0.82781248417929321</c:v>
                </c:pt>
                <c:pt idx="1987">
                  <c:v>0.82783205272466864</c:v>
                </c:pt>
                <c:pt idx="1988">
                  <c:v>0.82780550082923798</c:v>
                </c:pt>
                <c:pt idx="1989">
                  <c:v>0.82778222595819573</c:v>
                </c:pt>
                <c:pt idx="1990">
                  <c:v>0.82783091149261279</c:v>
                </c:pt>
                <c:pt idx="1991">
                  <c:v>0.82778389993762114</c:v>
                </c:pt>
                <c:pt idx="1992">
                  <c:v>0.82778515902433092</c:v>
                </c:pt>
                <c:pt idx="1993">
                  <c:v>0.8277879014540982</c:v>
                </c:pt>
                <c:pt idx="1994">
                  <c:v>0.82781888416728422</c:v>
                </c:pt>
                <c:pt idx="1995">
                  <c:v>0.82780463238154489</c:v>
                </c:pt>
                <c:pt idx="1996">
                  <c:v>0.82785880499219833</c:v>
                </c:pt>
                <c:pt idx="1997">
                  <c:v>0.82787120263677572</c:v>
                </c:pt>
                <c:pt idx="1998">
                  <c:v>0.8278326836364196</c:v>
                </c:pt>
                <c:pt idx="1999">
                  <c:v>0.82786407680891738</c:v>
                </c:pt>
                <c:pt idx="2000">
                  <c:v>0.82787144327896023</c:v>
                </c:pt>
                <c:pt idx="2001">
                  <c:v>0.82787805052858399</c:v>
                </c:pt>
                <c:pt idx="2002">
                  <c:v>0.82786084498749124</c:v>
                </c:pt>
                <c:pt idx="2003">
                  <c:v>0.82789005544746519</c:v>
                </c:pt>
                <c:pt idx="2004">
                  <c:v>0.8278741703218363</c:v>
                </c:pt>
                <c:pt idx="2005">
                  <c:v>0.82790245826434716</c:v>
                </c:pt>
                <c:pt idx="2006">
                  <c:v>0.82790753746742396</c:v>
                </c:pt>
                <c:pt idx="2007">
                  <c:v>0.827934025078498</c:v>
                </c:pt>
                <c:pt idx="2008">
                  <c:v>0.82789145357751992</c:v>
                </c:pt>
                <c:pt idx="2009">
                  <c:v>0.82794021521870409</c:v>
                </c:pt>
                <c:pt idx="2010">
                  <c:v>0.82792203248150009</c:v>
                </c:pt>
                <c:pt idx="2011">
                  <c:v>0.8279225471258036</c:v>
                </c:pt>
                <c:pt idx="2012">
                  <c:v>0.82787697125477755</c:v>
                </c:pt>
                <c:pt idx="2013">
                  <c:v>0.82790521671050088</c:v>
                </c:pt>
                <c:pt idx="2014">
                  <c:v>0.82790931280626123</c:v>
                </c:pt>
                <c:pt idx="2015">
                  <c:v>0.82789028550561283</c:v>
                </c:pt>
                <c:pt idx="2016">
                  <c:v>0.8279169896145776</c:v>
                </c:pt>
                <c:pt idx="2017">
                  <c:v>0.82791851581387288</c:v>
                </c:pt>
                <c:pt idx="2018">
                  <c:v>0.82794379458348133</c:v>
                </c:pt>
                <c:pt idx="2019">
                  <c:v>0.82794614798205568</c:v>
                </c:pt>
                <c:pt idx="2020">
                  <c:v>0.82790136236527601</c:v>
                </c:pt>
                <c:pt idx="2021">
                  <c:v>0.82790122456030457</c:v>
                </c:pt>
                <c:pt idx="2022">
                  <c:v>0.82790437966608554</c:v>
                </c:pt>
                <c:pt idx="2023">
                  <c:v>0.82790409334208315</c:v>
                </c:pt>
                <c:pt idx="2024">
                  <c:v>0.82790609317669583</c:v>
                </c:pt>
                <c:pt idx="2025">
                  <c:v>0.82790628418251422</c:v>
                </c:pt>
                <c:pt idx="2026">
                  <c:v>0.82788499806257476</c:v>
                </c:pt>
                <c:pt idx="2027">
                  <c:v>0.82788420189712308</c:v>
                </c:pt>
                <c:pt idx="2028">
                  <c:v>0.82795422527452511</c:v>
                </c:pt>
                <c:pt idx="2029">
                  <c:v>0.82790885112337675</c:v>
                </c:pt>
                <c:pt idx="2030">
                  <c:v>0.82790766186277853</c:v>
                </c:pt>
                <c:pt idx="2031">
                  <c:v>0.82790550094782378</c:v>
                </c:pt>
                <c:pt idx="2032">
                  <c:v>0.82790625314868682</c:v>
                </c:pt>
                <c:pt idx="2033">
                  <c:v>0.82790661631835694</c:v>
                </c:pt>
                <c:pt idx="2034">
                  <c:v>0.82788214590606091</c:v>
                </c:pt>
                <c:pt idx="2035">
                  <c:v>0.82788321435640266</c:v>
                </c:pt>
                <c:pt idx="2036">
                  <c:v>0.82790957376821361</c:v>
                </c:pt>
                <c:pt idx="2037">
                  <c:v>0.82791260547758583</c:v>
                </c:pt>
                <c:pt idx="2038">
                  <c:v>0.8279147804316529</c:v>
                </c:pt>
                <c:pt idx="2039">
                  <c:v>0.82791353760075737</c:v>
                </c:pt>
                <c:pt idx="2040">
                  <c:v>0.8278888850494508</c:v>
                </c:pt>
                <c:pt idx="2041">
                  <c:v>0.82791089011972385</c:v>
                </c:pt>
                <c:pt idx="2042">
                  <c:v>0.82790728428454563</c:v>
                </c:pt>
                <c:pt idx="2043">
                  <c:v>0.8279046194393469</c:v>
                </c:pt>
                <c:pt idx="2044">
                  <c:v>0.82789768855123791</c:v>
                </c:pt>
                <c:pt idx="2045">
                  <c:v>0.82790834595475904</c:v>
                </c:pt>
                <c:pt idx="2046">
                  <c:v>0.82787402673568222</c:v>
                </c:pt>
                <c:pt idx="2047">
                  <c:v>0.82784142102721558</c:v>
                </c:pt>
                <c:pt idx="2048">
                  <c:v>0.82783362156139106</c:v>
                </c:pt>
                <c:pt idx="2049">
                  <c:v>0.82782806613684445</c:v>
                </c:pt>
                <c:pt idx="2050">
                  <c:v>0.82784573755479784</c:v>
                </c:pt>
                <c:pt idx="2051">
                  <c:v>0.82786253965613499</c:v>
                </c:pt>
                <c:pt idx="2052">
                  <c:v>0.82785647808464224</c:v>
                </c:pt>
                <c:pt idx="2053">
                  <c:v>0.82782935243285583</c:v>
                </c:pt>
                <c:pt idx="2054">
                  <c:v>0.82784477907063059</c:v>
                </c:pt>
                <c:pt idx="2055">
                  <c:v>0.82783467090972118</c:v>
                </c:pt>
                <c:pt idx="2056">
                  <c:v>0.82780470418493068</c:v>
                </c:pt>
                <c:pt idx="2057">
                  <c:v>0.8278456807688529</c:v>
                </c:pt>
                <c:pt idx="2058">
                  <c:v>0.8278176425747622</c:v>
                </c:pt>
                <c:pt idx="2059">
                  <c:v>0.82780979766654772</c:v>
                </c:pt>
                <c:pt idx="2060">
                  <c:v>0.82780640130970407</c:v>
                </c:pt>
                <c:pt idx="2061">
                  <c:v>0.82784999175468033</c:v>
                </c:pt>
                <c:pt idx="2062">
                  <c:v>0.82780304928689963</c:v>
                </c:pt>
                <c:pt idx="2063">
                  <c:v>0.82782576702685085</c:v>
                </c:pt>
                <c:pt idx="2064">
                  <c:v>0.82780132469277956</c:v>
                </c:pt>
                <c:pt idx="2065">
                  <c:v>0.82779897757486076</c:v>
                </c:pt>
                <c:pt idx="2066">
                  <c:v>0.82781900682479226</c:v>
                </c:pt>
                <c:pt idx="2067">
                  <c:v>0.8277750657714571</c:v>
                </c:pt>
                <c:pt idx="2068">
                  <c:v>0.82782188151777603</c:v>
                </c:pt>
                <c:pt idx="2069">
                  <c:v>0.82779663636814715</c:v>
                </c:pt>
                <c:pt idx="2070">
                  <c:v>0.82779356291088824</c:v>
                </c:pt>
                <c:pt idx="2071">
                  <c:v>0.82781486750334388</c:v>
                </c:pt>
                <c:pt idx="2072">
                  <c:v>0.827812622353715</c:v>
                </c:pt>
                <c:pt idx="2073">
                  <c:v>0.82778603166600007</c:v>
                </c:pt>
                <c:pt idx="2074">
                  <c:v>0.82780814055181462</c:v>
                </c:pt>
                <c:pt idx="2075">
                  <c:v>0.82778603166600007</c:v>
                </c:pt>
                <c:pt idx="2076">
                  <c:v>0.82783744854667463</c:v>
                </c:pt>
                <c:pt idx="2077">
                  <c:v>0.82781657436384826</c:v>
                </c:pt>
                <c:pt idx="2078">
                  <c:v>0.8278357043716873</c:v>
                </c:pt>
                <c:pt idx="2079">
                  <c:v>0.82781711930307866</c:v>
                </c:pt>
                <c:pt idx="2080">
                  <c:v>0.8278595145762514</c:v>
                </c:pt>
                <c:pt idx="2081">
                  <c:v>0.82778951816872315</c:v>
                </c:pt>
                <c:pt idx="2082">
                  <c:v>0.82780917279602451</c:v>
                </c:pt>
                <c:pt idx="2083">
                  <c:v>0.82782685603638828</c:v>
                </c:pt>
                <c:pt idx="2084">
                  <c:v>0.82780579195609461</c:v>
                </c:pt>
                <c:pt idx="2085">
                  <c:v>0.82781675945846145</c:v>
                </c:pt>
                <c:pt idx="2086">
                  <c:v>0.82781619419946317</c:v>
                </c:pt>
                <c:pt idx="2087">
                  <c:v>0.82781286766873119</c:v>
                </c:pt>
                <c:pt idx="2088">
                  <c:v>0.82783350170884584</c:v>
                </c:pt>
                <c:pt idx="2089">
                  <c:v>0.82781048323632955</c:v>
                </c:pt>
                <c:pt idx="2090">
                  <c:v>0.82780607864954725</c:v>
                </c:pt>
                <c:pt idx="2091">
                  <c:v>0.82782533279269566</c:v>
                </c:pt>
                <c:pt idx="2092">
                  <c:v>0.82780310826892911</c:v>
                </c:pt>
                <c:pt idx="2093">
                  <c:v>0.82780050586083542</c:v>
                </c:pt>
                <c:pt idx="2094">
                  <c:v>0.82780128355377081</c:v>
                </c:pt>
                <c:pt idx="2095">
                  <c:v>0.82780133786296872</c:v>
                </c:pt>
                <c:pt idx="2096">
                  <c:v>0.82779940415996434</c:v>
                </c:pt>
                <c:pt idx="2097">
                  <c:v>0.82782032784913429</c:v>
                </c:pt>
                <c:pt idx="2098">
                  <c:v>0.82782447751519184</c:v>
                </c:pt>
                <c:pt idx="2099">
                  <c:v>0.82782906719658722</c:v>
                </c:pt>
                <c:pt idx="2100">
                  <c:v>0.82783288952965617</c:v>
                </c:pt>
                <c:pt idx="2101">
                  <c:v>0.82781150624428124</c:v>
                </c:pt>
                <c:pt idx="2102">
                  <c:v>0.82783735618409315</c:v>
                </c:pt>
                <c:pt idx="2103">
                  <c:v>0.82781520185588853</c:v>
                </c:pt>
                <c:pt idx="2104">
                  <c:v>0.82783763179403613</c:v>
                </c:pt>
                <c:pt idx="2105">
                  <c:v>0.82784306899447846</c:v>
                </c:pt>
                <c:pt idx="2106">
                  <c:v>0.82782225798765785</c:v>
                </c:pt>
                <c:pt idx="2107">
                  <c:v>0.82782672501154519</c:v>
                </c:pt>
                <c:pt idx="2108">
                  <c:v>0.82783106605287138</c:v>
                </c:pt>
                <c:pt idx="2109">
                  <c:v>0.82783290111263885</c:v>
                </c:pt>
                <c:pt idx="2110">
                  <c:v>0.82786172143306891</c:v>
                </c:pt>
                <c:pt idx="2111">
                  <c:v>0.82786687674291282</c:v>
                </c:pt>
                <c:pt idx="2112">
                  <c:v>0.82785116488948673</c:v>
                </c:pt>
                <c:pt idx="2113">
                  <c:v>0.82787918682776307</c:v>
                </c:pt>
                <c:pt idx="2114">
                  <c:v>0.82788690907846951</c:v>
                </c:pt>
                <c:pt idx="2115">
                  <c:v>0.82789570384347133</c:v>
                </c:pt>
                <c:pt idx="2116">
                  <c:v>0.82788156289282977</c:v>
                </c:pt>
                <c:pt idx="2117">
                  <c:v>0.82789038019430139</c:v>
                </c:pt>
                <c:pt idx="2118">
                  <c:v>0.82787639071829344</c:v>
                </c:pt>
                <c:pt idx="2119">
                  <c:v>0.82788289969413043</c:v>
                </c:pt>
                <c:pt idx="2120">
                  <c:v>0.82791255053889257</c:v>
                </c:pt>
                <c:pt idx="2121">
                  <c:v>0.82796306041901757</c:v>
                </c:pt>
                <c:pt idx="2122">
                  <c:v>0.82789763558981877</c:v>
                </c:pt>
                <c:pt idx="2123">
                  <c:v>0.8279011786184417</c:v>
                </c:pt>
                <c:pt idx="2124">
                  <c:v>0.82794960221257785</c:v>
                </c:pt>
                <c:pt idx="2125">
                  <c:v>0.82790748956890425</c:v>
                </c:pt>
                <c:pt idx="2126">
                  <c:v>0.82793125765613118</c:v>
                </c:pt>
                <c:pt idx="2127">
                  <c:v>0.82793600767896791</c:v>
                </c:pt>
                <c:pt idx="2128">
                  <c:v>0.82796081133545762</c:v>
                </c:pt>
                <c:pt idx="2129">
                  <c:v>0.82791509063990387</c:v>
                </c:pt>
                <c:pt idx="2130">
                  <c:v>0.8279163844549442</c:v>
                </c:pt>
                <c:pt idx="2131">
                  <c:v>0.82796142905640213</c:v>
                </c:pt>
                <c:pt idx="2132">
                  <c:v>0.82789499562781432</c:v>
                </c:pt>
                <c:pt idx="2133">
                  <c:v>0.82792034939583892</c:v>
                </c:pt>
                <c:pt idx="2134">
                  <c:v>0.82794574675900201</c:v>
                </c:pt>
                <c:pt idx="2135">
                  <c:v>0.82792305672782529</c:v>
                </c:pt>
                <c:pt idx="2136">
                  <c:v>0.82792300980763389</c:v>
                </c:pt>
                <c:pt idx="2137">
                  <c:v>0.82792446765861882</c:v>
                </c:pt>
                <c:pt idx="2138">
                  <c:v>0.8279267220445059</c:v>
                </c:pt>
                <c:pt idx="2139">
                  <c:v>0.82792738151333711</c:v>
                </c:pt>
                <c:pt idx="2140">
                  <c:v>0.82797461732467637</c:v>
                </c:pt>
                <c:pt idx="2141">
                  <c:v>0.82795130366134995</c:v>
                </c:pt>
                <c:pt idx="2142">
                  <c:v>0.82795207802923243</c:v>
                </c:pt>
                <c:pt idx="2143">
                  <c:v>0.82790864792569763</c:v>
                </c:pt>
                <c:pt idx="2144">
                  <c:v>0.82793125113604782</c:v>
                </c:pt>
                <c:pt idx="2145">
                  <c:v>0.82795147804190361</c:v>
                </c:pt>
                <c:pt idx="2146">
                  <c:v>0.82790603037014043</c:v>
                </c:pt>
                <c:pt idx="2147">
                  <c:v>0.82792665812959954</c:v>
                </c:pt>
                <c:pt idx="2148">
                  <c:v>0.8278800910233497</c:v>
                </c:pt>
                <c:pt idx="2149">
                  <c:v>0.82790274595674551</c:v>
                </c:pt>
                <c:pt idx="2150">
                  <c:v>0.8279237664419008</c:v>
                </c:pt>
                <c:pt idx="2151">
                  <c:v>0.82789850836151047</c:v>
                </c:pt>
                <c:pt idx="2152">
                  <c:v>0.82792415768979566</c:v>
                </c:pt>
                <c:pt idx="2153">
                  <c:v>0.82790081447044317</c:v>
                </c:pt>
                <c:pt idx="2154">
                  <c:v>0.82792450164804876</c:v>
                </c:pt>
                <c:pt idx="2155">
                  <c:v>0.82792025259985369</c:v>
                </c:pt>
                <c:pt idx="2156">
                  <c:v>0.82791046105787325</c:v>
                </c:pt>
                <c:pt idx="2157">
                  <c:v>0.82789864640590971</c:v>
                </c:pt>
                <c:pt idx="2158">
                  <c:v>0.82786216479407693</c:v>
                </c:pt>
                <c:pt idx="2159">
                  <c:v>0.82788003645410679</c:v>
                </c:pt>
                <c:pt idx="2160">
                  <c:v>0.82784923587993131</c:v>
                </c:pt>
                <c:pt idx="2161">
                  <c:v>0.82784228393315373</c:v>
                </c:pt>
                <c:pt idx="2162">
                  <c:v>0.82783369642978466</c:v>
                </c:pt>
                <c:pt idx="2163">
                  <c:v>0.82784849352420453</c:v>
                </c:pt>
                <c:pt idx="2164">
                  <c:v>0.8278389221746183</c:v>
                </c:pt>
                <c:pt idx="2165">
                  <c:v>0.82782988652800416</c:v>
                </c:pt>
                <c:pt idx="2166">
                  <c:v>0.82785039643280933</c:v>
                </c:pt>
                <c:pt idx="2167">
                  <c:v>0.82782186945593783</c:v>
                </c:pt>
                <c:pt idx="2168">
                  <c:v>0.82779586360808843</c:v>
                </c:pt>
                <c:pt idx="2169">
                  <c:v>0.82781618546267788</c:v>
                </c:pt>
                <c:pt idx="2170">
                  <c:v>0.82778650173683688</c:v>
                </c:pt>
                <c:pt idx="2171">
                  <c:v>0.82782759765321434</c:v>
                </c:pt>
                <c:pt idx="2172">
                  <c:v>0.82780342575678145</c:v>
                </c:pt>
                <c:pt idx="2173">
                  <c:v>0.82782338591950211</c:v>
                </c:pt>
                <c:pt idx="2174">
                  <c:v>0.8278216967926133</c:v>
                </c:pt>
                <c:pt idx="2175">
                  <c:v>0.82784280964034984</c:v>
                </c:pt>
                <c:pt idx="2176">
                  <c:v>0.82784475184071171</c:v>
                </c:pt>
                <c:pt idx="2177">
                  <c:v>0.82779923508173769</c:v>
                </c:pt>
                <c:pt idx="2178">
                  <c:v>0.82779832106163209</c:v>
                </c:pt>
                <c:pt idx="2179">
                  <c:v>0.82779549365828997</c:v>
                </c:pt>
                <c:pt idx="2180">
                  <c:v>0.82784139353725172</c:v>
                </c:pt>
                <c:pt idx="2181">
                  <c:v>0.82781883170533799</c:v>
                </c:pt>
                <c:pt idx="2182">
                  <c:v>0.82783934936859993</c:v>
                </c:pt>
                <c:pt idx="2183">
                  <c:v>0.82783639117984265</c:v>
                </c:pt>
                <c:pt idx="2184">
                  <c:v>0.82781076845198087</c:v>
                </c:pt>
                <c:pt idx="2185">
                  <c:v>0.82781008053547456</c:v>
                </c:pt>
                <c:pt idx="2186">
                  <c:v>0.82781066020303551</c:v>
                </c:pt>
                <c:pt idx="2187">
                  <c:v>0.82780612446138768</c:v>
                </c:pt>
                <c:pt idx="2188">
                  <c:v>0.82780210373349372</c:v>
                </c:pt>
                <c:pt idx="2189">
                  <c:v>0.82780349582232071</c:v>
                </c:pt>
                <c:pt idx="2190">
                  <c:v>0.82780423102846878</c:v>
                </c:pt>
                <c:pt idx="2191">
                  <c:v>0.82780170620494331</c:v>
                </c:pt>
                <c:pt idx="2192">
                  <c:v>0.82782232029474034</c:v>
                </c:pt>
                <c:pt idx="2193">
                  <c:v>0.82780007988460991</c:v>
                </c:pt>
                <c:pt idx="2194">
                  <c:v>0.82782799948514607</c:v>
                </c:pt>
                <c:pt idx="2195">
                  <c:v>0.8278360450048875</c:v>
                </c:pt>
                <c:pt idx="2196">
                  <c:v>0.8278197121054639</c:v>
                </c:pt>
                <c:pt idx="2197">
                  <c:v>0.82780108344171688</c:v>
                </c:pt>
                <c:pt idx="2198">
                  <c:v>0.82784859375464803</c:v>
                </c:pt>
                <c:pt idx="2199">
                  <c:v>0.82784623518376921</c:v>
                </c:pt>
                <c:pt idx="2200">
                  <c:v>0.82786573870588742</c:v>
                </c:pt>
                <c:pt idx="2201">
                  <c:v>0.8278183946456027</c:v>
                </c:pt>
                <c:pt idx="2202">
                  <c:v>0.8278140118563897</c:v>
                </c:pt>
                <c:pt idx="2203">
                  <c:v>0.8278102091041879</c:v>
                </c:pt>
                <c:pt idx="2204">
                  <c:v>0.82783171135256772</c:v>
                </c:pt>
                <c:pt idx="2205">
                  <c:v>0.8278124716179821</c:v>
                </c:pt>
                <c:pt idx="2206">
                  <c:v>0.82783811946846597</c:v>
                </c:pt>
                <c:pt idx="2207">
                  <c:v>0.8278383141687875</c:v>
                </c:pt>
                <c:pt idx="2208">
                  <c:v>0.82783780174118593</c:v>
                </c:pt>
                <c:pt idx="2209">
                  <c:v>0.82783988470212178</c:v>
                </c:pt>
                <c:pt idx="2210">
                  <c:v>0.82784741336085765</c:v>
                </c:pt>
                <c:pt idx="2211">
                  <c:v>0.82782391866687166</c:v>
                </c:pt>
                <c:pt idx="2212">
                  <c:v>0.82781754343205249</c:v>
                </c:pt>
                <c:pt idx="2213">
                  <c:v>0.82783430156880078</c:v>
                </c:pt>
                <c:pt idx="2214">
                  <c:v>0.82781044961634986</c:v>
                </c:pt>
                <c:pt idx="2215">
                  <c:v>0.82781092842397186</c:v>
                </c:pt>
                <c:pt idx="2216">
                  <c:v>0.82781183025221683</c:v>
                </c:pt>
                <c:pt idx="2217">
                  <c:v>0.8278156381767231</c:v>
                </c:pt>
                <c:pt idx="2218">
                  <c:v>0.82781821730944638</c:v>
                </c:pt>
                <c:pt idx="2219">
                  <c:v>0.82779638588082638</c:v>
                </c:pt>
                <c:pt idx="2220">
                  <c:v>0.82782261967952664</c:v>
                </c:pt>
                <c:pt idx="2221">
                  <c:v>0.82782975117916247</c:v>
                </c:pt>
                <c:pt idx="2222">
                  <c:v>0.8278858054003243</c:v>
                </c:pt>
                <c:pt idx="2223">
                  <c:v>0.82787591460622889</c:v>
                </c:pt>
                <c:pt idx="2224">
                  <c:v>0.82785959020416289</c:v>
                </c:pt>
                <c:pt idx="2225">
                  <c:v>0.82784133801029758</c:v>
                </c:pt>
                <c:pt idx="2226">
                  <c:v>0.8278476659554751</c:v>
                </c:pt>
                <c:pt idx="2227">
                  <c:v>0.82787510305388601</c:v>
                </c:pt>
                <c:pt idx="2228">
                  <c:v>0.82788069431511424</c:v>
                </c:pt>
                <c:pt idx="2229">
                  <c:v>0.82788574470106568</c:v>
                </c:pt>
                <c:pt idx="2230">
                  <c:v>0.82791598629689844</c:v>
                </c:pt>
                <c:pt idx="2231">
                  <c:v>0.82790087184464889</c:v>
                </c:pt>
                <c:pt idx="2232">
                  <c:v>0.82790599242616214</c:v>
                </c:pt>
                <c:pt idx="2233">
                  <c:v>0.8279338543924476</c:v>
                </c:pt>
                <c:pt idx="2234">
                  <c:v>0.82791473842372099</c:v>
                </c:pt>
                <c:pt idx="2235">
                  <c:v>0.82792117794289688</c:v>
                </c:pt>
                <c:pt idx="2236">
                  <c:v>0.82792349107138563</c:v>
                </c:pt>
                <c:pt idx="2237">
                  <c:v>0.82792969525070403</c:v>
                </c:pt>
                <c:pt idx="2238">
                  <c:v>0.82788629433374494</c:v>
                </c:pt>
                <c:pt idx="2239">
                  <c:v>0.82791094208219729</c:v>
                </c:pt>
                <c:pt idx="2240">
                  <c:v>0.82789162180744058</c:v>
                </c:pt>
                <c:pt idx="2241">
                  <c:v>0.82793879924562841</c:v>
                </c:pt>
                <c:pt idx="2242">
                  <c:v>0.82791969251316</c:v>
                </c:pt>
                <c:pt idx="2243">
                  <c:v>0.82792121354015058</c:v>
                </c:pt>
                <c:pt idx="2244">
                  <c:v>0.82792520840652173</c:v>
                </c:pt>
                <c:pt idx="2245">
                  <c:v>0.82792830366134995</c:v>
                </c:pt>
                <c:pt idx="2246">
                  <c:v>0.82793349074392186</c:v>
                </c:pt>
                <c:pt idx="2247">
                  <c:v>0.82793916032861914</c:v>
                </c:pt>
                <c:pt idx="2248">
                  <c:v>0.82791717705591528</c:v>
                </c:pt>
                <c:pt idx="2249">
                  <c:v>0.82792283629600338</c:v>
                </c:pt>
                <c:pt idx="2250">
                  <c:v>0.82792766722846134</c:v>
                </c:pt>
                <c:pt idx="2251">
                  <c:v>0.82795556503142831</c:v>
                </c:pt>
                <c:pt idx="2252">
                  <c:v>0.82795870942314986</c:v>
                </c:pt>
                <c:pt idx="2253">
                  <c:v>0.82793529489988449</c:v>
                </c:pt>
                <c:pt idx="2254">
                  <c:v>0.82793084191510957</c:v>
                </c:pt>
                <c:pt idx="2255">
                  <c:v>0.827929352660847</c:v>
                </c:pt>
                <c:pt idx="2256">
                  <c:v>0.82799539668879152</c:v>
                </c:pt>
                <c:pt idx="2257">
                  <c:v>0.8279242206263735</c:v>
                </c:pt>
                <c:pt idx="2258">
                  <c:v>0.8279215964207105</c:v>
                </c:pt>
                <c:pt idx="2259">
                  <c:v>0.82787331580385037</c:v>
                </c:pt>
                <c:pt idx="2260">
                  <c:v>0.8279185905728611</c:v>
                </c:pt>
                <c:pt idx="2261">
                  <c:v>0.82789562788734405</c:v>
                </c:pt>
                <c:pt idx="2262">
                  <c:v>0.82789594339792216</c:v>
                </c:pt>
                <c:pt idx="2263">
                  <c:v>0.82792013376687135</c:v>
                </c:pt>
                <c:pt idx="2264">
                  <c:v>0.82792202054968433</c:v>
                </c:pt>
                <c:pt idx="2265">
                  <c:v>0.8278757881654295</c:v>
                </c:pt>
                <c:pt idx="2266">
                  <c:v>0.82789534895234818</c:v>
                </c:pt>
                <c:pt idx="2267">
                  <c:v>0.82791343304631526</c:v>
                </c:pt>
                <c:pt idx="2268">
                  <c:v>0.8278602416957267</c:v>
                </c:pt>
                <c:pt idx="2269">
                  <c:v>0.82787091535506219</c:v>
                </c:pt>
                <c:pt idx="2270">
                  <c:v>0.82788673841303639</c:v>
                </c:pt>
                <c:pt idx="2271">
                  <c:v>0.8278756390169032</c:v>
                </c:pt>
                <c:pt idx="2272">
                  <c:v>0.82786568306952801</c:v>
                </c:pt>
                <c:pt idx="2273">
                  <c:v>0.82785424747359859</c:v>
                </c:pt>
                <c:pt idx="2274">
                  <c:v>0.82784276902143128</c:v>
                </c:pt>
                <c:pt idx="2275">
                  <c:v>0.82780968783039566</c:v>
                </c:pt>
                <c:pt idx="2276">
                  <c:v>0.82782687896292573</c:v>
                </c:pt>
                <c:pt idx="2277">
                  <c:v>0.82782339430745433</c:v>
                </c:pt>
                <c:pt idx="2278">
                  <c:v>0.8278156384367682</c:v>
                </c:pt>
                <c:pt idx="2279">
                  <c:v>0.82778340254807758</c:v>
                </c:pt>
                <c:pt idx="2280">
                  <c:v>0.82784385235919133</c:v>
                </c:pt>
                <c:pt idx="2281">
                  <c:v>0.8278200089040979</c:v>
                </c:pt>
                <c:pt idx="2282">
                  <c:v>0.82781369499803281</c:v>
                </c:pt>
                <c:pt idx="2283">
                  <c:v>0.82780847207877928</c:v>
                </c:pt>
                <c:pt idx="2284">
                  <c:v>0.82780571450154872</c:v>
                </c:pt>
                <c:pt idx="2285">
                  <c:v>0.8278073108964058</c:v>
                </c:pt>
                <c:pt idx="2286">
                  <c:v>0.82780450566008323</c:v>
                </c:pt>
                <c:pt idx="2287">
                  <c:v>0.82780391897296612</c:v>
                </c:pt>
                <c:pt idx="2288">
                  <c:v>0.82780001314412355</c:v>
                </c:pt>
                <c:pt idx="2289">
                  <c:v>0.82779643280101778</c:v>
                </c:pt>
                <c:pt idx="2290">
                  <c:v>0.82781588570844133</c:v>
                </c:pt>
                <c:pt idx="2291">
                  <c:v>0.82783304395989232</c:v>
                </c:pt>
                <c:pt idx="2292">
                  <c:v>0.8278145700958317</c:v>
                </c:pt>
                <c:pt idx="2293">
                  <c:v>0.82783725310745226</c:v>
                </c:pt>
                <c:pt idx="2294">
                  <c:v>0.82783627332518872</c:v>
                </c:pt>
                <c:pt idx="2295">
                  <c:v>0.827834242826199</c:v>
                </c:pt>
                <c:pt idx="2296">
                  <c:v>0.82781016070619529</c:v>
                </c:pt>
                <c:pt idx="2297">
                  <c:v>0.82785371420613885</c:v>
                </c:pt>
                <c:pt idx="2298">
                  <c:v>0.82785326938794679</c:v>
                </c:pt>
                <c:pt idx="2299">
                  <c:v>0.82780690658772704</c:v>
                </c:pt>
                <c:pt idx="2300">
                  <c:v>0.82780608899415642</c:v>
                </c:pt>
                <c:pt idx="2301">
                  <c:v>0.82782867373199043</c:v>
                </c:pt>
                <c:pt idx="2302">
                  <c:v>0.82780453619443772</c:v>
                </c:pt>
                <c:pt idx="2303">
                  <c:v>0.82782815206813054</c:v>
                </c:pt>
                <c:pt idx="2304">
                  <c:v>0.82785041390637992</c:v>
                </c:pt>
                <c:pt idx="2305">
                  <c:v>0.82780169401308257</c:v>
                </c:pt>
                <c:pt idx="2306">
                  <c:v>0.82782385351359178</c:v>
                </c:pt>
                <c:pt idx="2307">
                  <c:v>0.8278247531251347</c:v>
                </c:pt>
                <c:pt idx="2308">
                  <c:v>0.82780319767590793</c:v>
                </c:pt>
                <c:pt idx="2309">
                  <c:v>0.82784829400041149</c:v>
                </c:pt>
                <c:pt idx="2310">
                  <c:v>0.82778085455858696</c:v>
                </c:pt>
                <c:pt idx="2311">
                  <c:v>0.82783222858302363</c:v>
                </c:pt>
                <c:pt idx="2312">
                  <c:v>0.82781457083473242</c:v>
                </c:pt>
                <c:pt idx="2313">
                  <c:v>0.82786099237755395</c:v>
                </c:pt>
                <c:pt idx="2314">
                  <c:v>0.82783392990177318</c:v>
                </c:pt>
                <c:pt idx="2315">
                  <c:v>0.82783208265014507</c:v>
                </c:pt>
                <c:pt idx="2316">
                  <c:v>0.82783204127170851</c:v>
                </c:pt>
                <c:pt idx="2317">
                  <c:v>0.8278311767579466</c:v>
                </c:pt>
                <c:pt idx="2318">
                  <c:v>0.82782843321982835</c:v>
                </c:pt>
                <c:pt idx="2319">
                  <c:v>0.82780279645285437</c:v>
                </c:pt>
                <c:pt idx="2320">
                  <c:v>0.82782634213098527</c:v>
                </c:pt>
                <c:pt idx="2321">
                  <c:v>0.8278254395638398</c:v>
                </c:pt>
                <c:pt idx="2322">
                  <c:v>0.82782400055482142</c:v>
                </c:pt>
                <c:pt idx="2323">
                  <c:v>0.82782113620644671</c:v>
                </c:pt>
                <c:pt idx="2324">
                  <c:v>0.82781764637867072</c:v>
                </c:pt>
                <c:pt idx="2325">
                  <c:v>0.82781740364980683</c:v>
                </c:pt>
                <c:pt idx="2326">
                  <c:v>0.82784319706371901</c:v>
                </c:pt>
                <c:pt idx="2327">
                  <c:v>0.82782327421548119</c:v>
                </c:pt>
                <c:pt idx="2328">
                  <c:v>0.82780696459142811</c:v>
                </c:pt>
                <c:pt idx="2329">
                  <c:v>0.82780826431767374</c:v>
                </c:pt>
                <c:pt idx="2330">
                  <c:v>0.82785239231287377</c:v>
                </c:pt>
                <c:pt idx="2331">
                  <c:v>0.82782958331869205</c:v>
                </c:pt>
                <c:pt idx="2332">
                  <c:v>0.8278341741084384</c:v>
                </c:pt>
                <c:pt idx="2333">
                  <c:v>0.82783579414811637</c:v>
                </c:pt>
                <c:pt idx="2334">
                  <c:v>0.82783392177386605</c:v>
                </c:pt>
                <c:pt idx="2335">
                  <c:v>0.8278155620699561</c:v>
                </c:pt>
                <c:pt idx="2336">
                  <c:v>0.82784443780793493</c:v>
                </c:pt>
                <c:pt idx="2337">
                  <c:v>0.8278517640078924</c:v>
                </c:pt>
                <c:pt idx="2338">
                  <c:v>0.82788310804349685</c:v>
                </c:pt>
                <c:pt idx="2339">
                  <c:v>0.8278690273132584</c:v>
                </c:pt>
                <c:pt idx="2340">
                  <c:v>0.8278764351617377</c:v>
                </c:pt>
                <c:pt idx="2341">
                  <c:v>0.82788287505036395</c:v>
                </c:pt>
                <c:pt idx="2342">
                  <c:v>0.82788992268477579</c:v>
                </c:pt>
                <c:pt idx="2343">
                  <c:v>0.82787272896609343</c:v>
                </c:pt>
                <c:pt idx="2344">
                  <c:v>0.82790280209257783</c:v>
                </c:pt>
                <c:pt idx="2345">
                  <c:v>0.827886959084286</c:v>
                </c:pt>
                <c:pt idx="2346">
                  <c:v>0.8279188602509816</c:v>
                </c:pt>
                <c:pt idx="2347">
                  <c:v>0.82790419615867894</c:v>
                </c:pt>
                <c:pt idx="2348">
                  <c:v>0.8279120296139334</c:v>
                </c:pt>
                <c:pt idx="2349">
                  <c:v>0.82789186625353361</c:v>
                </c:pt>
                <c:pt idx="2350">
                  <c:v>0.82791699096235638</c:v>
                </c:pt>
                <c:pt idx="2351">
                  <c:v>0.82791951024412691</c:v>
                </c:pt>
                <c:pt idx="2352">
                  <c:v>0.82789786280176902</c:v>
                </c:pt>
                <c:pt idx="2353">
                  <c:v>0.82790098798207368</c:v>
                </c:pt>
                <c:pt idx="2354">
                  <c:v>0.82795195635005281</c:v>
                </c:pt>
                <c:pt idx="2355">
                  <c:v>0.82790764030463704</c:v>
                </c:pt>
                <c:pt idx="2356">
                  <c:v>0.827953868255488</c:v>
                </c:pt>
                <c:pt idx="2357">
                  <c:v>0.82788714370004357</c:v>
                </c:pt>
                <c:pt idx="2358">
                  <c:v>0.82791150586339424</c:v>
                </c:pt>
                <c:pt idx="2359">
                  <c:v>0.82791519149984272</c:v>
                </c:pt>
                <c:pt idx="2360">
                  <c:v>0.82794191888417812</c:v>
                </c:pt>
                <c:pt idx="2361">
                  <c:v>0.82794446550527268</c:v>
                </c:pt>
                <c:pt idx="2362">
                  <c:v>0.8279461435486517</c:v>
                </c:pt>
                <c:pt idx="2363">
                  <c:v>0.82794828746889138</c:v>
                </c:pt>
                <c:pt idx="2364">
                  <c:v>0.82792882938916335</c:v>
                </c:pt>
                <c:pt idx="2365">
                  <c:v>0.82792880241928957</c:v>
                </c:pt>
                <c:pt idx="2366">
                  <c:v>0.82792960671264848</c:v>
                </c:pt>
                <c:pt idx="2367">
                  <c:v>0.8279279984953809</c:v>
                </c:pt>
                <c:pt idx="2368">
                  <c:v>0.82794997770413126</c:v>
                </c:pt>
                <c:pt idx="2369">
                  <c:v>0.82794987499694073</c:v>
                </c:pt>
                <c:pt idx="2370">
                  <c:v>0.82790184191179872</c:v>
                </c:pt>
                <c:pt idx="2371">
                  <c:v>0.82792783187328411</c:v>
                </c:pt>
                <c:pt idx="2372">
                  <c:v>0.82792824898270179</c:v>
                </c:pt>
                <c:pt idx="2373">
                  <c:v>0.82788246585004288</c:v>
                </c:pt>
                <c:pt idx="2374">
                  <c:v>0.82793016716879242</c:v>
                </c:pt>
                <c:pt idx="2375">
                  <c:v>0.82790579466083269</c:v>
                </c:pt>
                <c:pt idx="2376">
                  <c:v>0.8279302410588576</c:v>
                </c:pt>
                <c:pt idx="2377">
                  <c:v>0.82793145137812441</c:v>
                </c:pt>
                <c:pt idx="2378">
                  <c:v>0.82793092565031101</c:v>
                </c:pt>
                <c:pt idx="2379">
                  <c:v>0.82790741211435837</c:v>
                </c:pt>
                <c:pt idx="2380">
                  <c:v>0.82792382703175416</c:v>
                </c:pt>
                <c:pt idx="2381">
                  <c:v>0.82791711079428443</c:v>
                </c:pt>
                <c:pt idx="2382">
                  <c:v>0.82788209220574116</c:v>
                </c:pt>
                <c:pt idx="2383">
                  <c:v>0.8278939096832848</c:v>
                </c:pt>
                <c:pt idx="2384">
                  <c:v>0.82786064856994057</c:v>
                </c:pt>
                <c:pt idx="2385">
                  <c:v>0.82787409606232087</c:v>
                </c:pt>
                <c:pt idx="2386">
                  <c:v>0.82784299364722935</c:v>
                </c:pt>
                <c:pt idx="2387">
                  <c:v>0.82783411058359968</c:v>
                </c:pt>
                <c:pt idx="2388">
                  <c:v>0.82787002754531247</c:v>
                </c:pt>
                <c:pt idx="2389">
                  <c:v>0.82784168122965018</c:v>
                </c:pt>
                <c:pt idx="2390">
                  <c:v>0.82783326515123212</c:v>
                </c:pt>
                <c:pt idx="2391">
                  <c:v>0.82782688215795608</c:v>
                </c:pt>
                <c:pt idx="2392">
                  <c:v>0.82786465560755518</c:v>
                </c:pt>
                <c:pt idx="2393">
                  <c:v>0.8278346752131025</c:v>
                </c:pt>
                <c:pt idx="2394">
                  <c:v>0.8278041945829091</c:v>
                </c:pt>
                <c:pt idx="2395">
                  <c:v>0.82782750196557997</c:v>
                </c:pt>
                <c:pt idx="2396">
                  <c:v>0.8278264420125957</c:v>
                </c:pt>
                <c:pt idx="2397">
                  <c:v>0.82780380037941159</c:v>
                </c:pt>
                <c:pt idx="2398">
                  <c:v>0.82782002539934008</c:v>
                </c:pt>
                <c:pt idx="2399">
                  <c:v>0.82781715144525692</c:v>
                </c:pt>
                <c:pt idx="2400">
                  <c:v>0.82781328330034754</c:v>
                </c:pt>
                <c:pt idx="2401">
                  <c:v>0.82781446664974057</c:v>
                </c:pt>
                <c:pt idx="2402">
                  <c:v>0.82779956426197787</c:v>
                </c:pt>
                <c:pt idx="2403">
                  <c:v>0.82781968291888819</c:v>
                </c:pt>
                <c:pt idx="2404">
                  <c:v>0.82779821170433565</c:v>
                </c:pt>
                <c:pt idx="2405">
                  <c:v>0.8278398100731561</c:v>
                </c:pt>
                <c:pt idx="2406">
                  <c:v>0.82781361321948832</c:v>
                </c:pt>
                <c:pt idx="2407">
                  <c:v>0.8278315524889277</c:v>
                </c:pt>
                <c:pt idx="2408">
                  <c:v>0.82780566929858646</c:v>
                </c:pt>
                <c:pt idx="2409">
                  <c:v>0.82780378288522372</c:v>
                </c:pt>
                <c:pt idx="2410">
                  <c:v>0.82782713127688079</c:v>
                </c:pt>
                <c:pt idx="2411">
                  <c:v>0.82780252269016297</c:v>
                </c:pt>
                <c:pt idx="2412">
                  <c:v>0.82780093479266348</c:v>
                </c:pt>
                <c:pt idx="2413">
                  <c:v>0.82779825332219992</c:v>
                </c:pt>
                <c:pt idx="2414">
                  <c:v>0.82782328825459361</c:v>
                </c:pt>
                <c:pt idx="2415">
                  <c:v>0.82782439106381556</c:v>
                </c:pt>
                <c:pt idx="2416">
                  <c:v>0.82782220133173556</c:v>
                </c:pt>
                <c:pt idx="2417">
                  <c:v>0.82782017378834849</c:v>
                </c:pt>
                <c:pt idx="2418">
                  <c:v>0.82779877868056306</c:v>
                </c:pt>
                <c:pt idx="2419">
                  <c:v>0.82782237977624284</c:v>
                </c:pt>
                <c:pt idx="2420">
                  <c:v>0.8278003185495203</c:v>
                </c:pt>
                <c:pt idx="2421">
                  <c:v>0.82780260692483731</c:v>
                </c:pt>
                <c:pt idx="2422">
                  <c:v>0.82782685197243466</c:v>
                </c:pt>
                <c:pt idx="2423">
                  <c:v>0.82782966053381013</c:v>
                </c:pt>
                <c:pt idx="2424">
                  <c:v>0.82782418749668618</c:v>
                </c:pt>
                <c:pt idx="2425">
                  <c:v>0.82782186771809152</c:v>
                </c:pt>
                <c:pt idx="2426">
                  <c:v>0.82780095141792809</c:v>
                </c:pt>
                <c:pt idx="2427">
                  <c:v>0.82782720849199887</c:v>
                </c:pt>
                <c:pt idx="2428">
                  <c:v>0.82782705627846476</c:v>
                </c:pt>
                <c:pt idx="2429">
                  <c:v>0.82782936238739735</c:v>
                </c:pt>
                <c:pt idx="2430">
                  <c:v>0.82785301668392408</c:v>
                </c:pt>
                <c:pt idx="2431">
                  <c:v>0.82785496257878921</c:v>
                </c:pt>
                <c:pt idx="2432">
                  <c:v>0.82783500019936662</c:v>
                </c:pt>
                <c:pt idx="2433">
                  <c:v>0.82781534076921104</c:v>
                </c:pt>
                <c:pt idx="2434">
                  <c:v>0.82783399012217629</c:v>
                </c:pt>
                <c:pt idx="2435">
                  <c:v>0.82786112390186983</c:v>
                </c:pt>
                <c:pt idx="2436">
                  <c:v>0.82781345472529866</c:v>
                </c:pt>
                <c:pt idx="2437">
                  <c:v>0.82781217125486739</c:v>
                </c:pt>
                <c:pt idx="2438">
                  <c:v>0.82783799089975263</c:v>
                </c:pt>
                <c:pt idx="2439">
                  <c:v>0.82783939850549326</c:v>
                </c:pt>
                <c:pt idx="2440">
                  <c:v>0.82783930872906419</c:v>
                </c:pt>
                <c:pt idx="2441">
                  <c:v>0.82782026591150204</c:v>
                </c:pt>
                <c:pt idx="2442">
                  <c:v>0.82784573531747863</c:v>
                </c:pt>
                <c:pt idx="2443">
                  <c:v>0.8278493540834182</c:v>
                </c:pt>
                <c:pt idx="2444">
                  <c:v>0.82785927714971452</c:v>
                </c:pt>
                <c:pt idx="2445">
                  <c:v>0.82783965133953852</c:v>
                </c:pt>
                <c:pt idx="2446">
                  <c:v>0.82782468245071728</c:v>
                </c:pt>
                <c:pt idx="2447">
                  <c:v>0.82782983000210431</c:v>
                </c:pt>
                <c:pt idx="2448">
                  <c:v>0.8278409737322765</c:v>
                </c:pt>
                <c:pt idx="2449">
                  <c:v>0.82786689571490202</c:v>
                </c:pt>
                <c:pt idx="2450">
                  <c:v>0.82787535575790872</c:v>
                </c:pt>
                <c:pt idx="2451">
                  <c:v>0.82785665689859977</c:v>
                </c:pt>
                <c:pt idx="2452">
                  <c:v>0.82788342270576898</c:v>
                </c:pt>
                <c:pt idx="2453">
                  <c:v>0.82786611261023413</c:v>
                </c:pt>
                <c:pt idx="2454">
                  <c:v>0.82789635014211338</c:v>
                </c:pt>
                <c:pt idx="2455">
                  <c:v>0.82785640764965251</c:v>
                </c:pt>
                <c:pt idx="2456">
                  <c:v>0.82790748204987519</c:v>
                </c:pt>
                <c:pt idx="2457">
                  <c:v>0.8279367154157693</c:v>
                </c:pt>
                <c:pt idx="2458">
                  <c:v>0.82791588519753179</c:v>
                </c:pt>
                <c:pt idx="2459">
                  <c:v>0.82789701232711943</c:v>
                </c:pt>
                <c:pt idx="2460">
                  <c:v>0.82789852448730228</c:v>
                </c:pt>
                <c:pt idx="2461">
                  <c:v>0.82792386236896287</c:v>
                </c:pt>
                <c:pt idx="2462">
                  <c:v>0.82789928444662209</c:v>
                </c:pt>
                <c:pt idx="2463">
                  <c:v>0.82789863901690319</c:v>
                </c:pt>
                <c:pt idx="2464">
                  <c:v>0.82789898630020931</c:v>
                </c:pt>
                <c:pt idx="2465">
                  <c:v>0.82790264053338025</c:v>
                </c:pt>
                <c:pt idx="2466">
                  <c:v>0.82790551929031753</c:v>
                </c:pt>
                <c:pt idx="2467">
                  <c:v>0.82793008465134732</c:v>
                </c:pt>
                <c:pt idx="2468">
                  <c:v>0.82790726494310618</c:v>
                </c:pt>
                <c:pt idx="2469">
                  <c:v>0.82793294050236443</c:v>
                </c:pt>
                <c:pt idx="2470">
                  <c:v>0.82788857827565798</c:v>
                </c:pt>
                <c:pt idx="2471">
                  <c:v>0.82793474120325161</c:v>
                </c:pt>
                <c:pt idx="2472">
                  <c:v>0.82788865401297473</c:v>
                </c:pt>
                <c:pt idx="2473">
                  <c:v>0.82793522666097952</c:v>
                </c:pt>
                <c:pt idx="2474">
                  <c:v>0.82791473153418738</c:v>
                </c:pt>
                <c:pt idx="2475">
                  <c:v>0.82791459262086486</c:v>
                </c:pt>
                <c:pt idx="2476">
                  <c:v>0.82789457334609218</c:v>
                </c:pt>
                <c:pt idx="2477">
                  <c:v>0.82793979934765993</c:v>
                </c:pt>
                <c:pt idx="2478">
                  <c:v>0.82792049200366469</c:v>
                </c:pt>
                <c:pt idx="2479">
                  <c:v>0.82789920662262595</c:v>
                </c:pt>
                <c:pt idx="2480">
                  <c:v>0.82789962447094423</c:v>
                </c:pt>
                <c:pt idx="2481">
                  <c:v>0.82792527490758039</c:v>
                </c:pt>
                <c:pt idx="2482">
                  <c:v>0.82792539424003553</c:v>
                </c:pt>
                <c:pt idx="2483">
                  <c:v>0.82792798925912281</c:v>
                </c:pt>
                <c:pt idx="2484">
                  <c:v>0.8279046796597499</c:v>
                </c:pt>
                <c:pt idx="2485">
                  <c:v>0.82790519652075545</c:v>
                </c:pt>
                <c:pt idx="2486">
                  <c:v>0.82792714174007576</c:v>
                </c:pt>
                <c:pt idx="2487">
                  <c:v>0.827902997182967</c:v>
                </c:pt>
                <c:pt idx="2488">
                  <c:v>0.82792538906773094</c:v>
                </c:pt>
                <c:pt idx="2489">
                  <c:v>0.82792425818028426</c:v>
                </c:pt>
                <c:pt idx="2490">
                  <c:v>0.82787554530654306</c:v>
                </c:pt>
                <c:pt idx="2491">
                  <c:v>0.82787196939684127</c:v>
                </c:pt>
                <c:pt idx="2492">
                  <c:v>0.82788670035965284</c:v>
                </c:pt>
                <c:pt idx="2493">
                  <c:v>0.82792150010358079</c:v>
                </c:pt>
                <c:pt idx="2494">
                  <c:v>0.82789073869113983</c:v>
                </c:pt>
                <c:pt idx="2495">
                  <c:v>0.82786117947005844</c:v>
                </c:pt>
                <c:pt idx="2496">
                  <c:v>0.82785817842506337</c:v>
                </c:pt>
                <c:pt idx="2497">
                  <c:v>0.82787289534876252</c:v>
                </c:pt>
                <c:pt idx="2498">
                  <c:v>0.82786668932219254</c:v>
                </c:pt>
                <c:pt idx="2499">
                  <c:v>0.82786222747060978</c:v>
                </c:pt>
                <c:pt idx="2500">
                  <c:v>0.82785566861897875</c:v>
                </c:pt>
                <c:pt idx="2501">
                  <c:v>0.82782842585143912</c:v>
                </c:pt>
                <c:pt idx="2502">
                  <c:v>0.82782622725255128</c:v>
                </c:pt>
                <c:pt idx="2503">
                  <c:v>0.82784344757165695</c:v>
                </c:pt>
                <c:pt idx="2504">
                  <c:v>0.82781248222263626</c:v>
                </c:pt>
                <c:pt idx="2505">
                  <c:v>0.82782714520658796</c:v>
                </c:pt>
                <c:pt idx="2506">
                  <c:v>0.82784373893794139</c:v>
                </c:pt>
                <c:pt idx="2507">
                  <c:v>0.8278157768506178</c:v>
                </c:pt>
                <c:pt idx="2508">
                  <c:v>0.82780672347038808</c:v>
                </c:pt>
                <c:pt idx="2509">
                  <c:v>0.82780116915419244</c:v>
                </c:pt>
                <c:pt idx="2510">
                  <c:v>0.8278181585668446</c:v>
                </c:pt>
                <c:pt idx="2511">
                  <c:v>0.82781162890178928</c:v>
                </c:pt>
                <c:pt idx="2512">
                  <c:v>0.82781407761854764</c:v>
                </c:pt>
                <c:pt idx="2513">
                  <c:v>0.82779299247958538</c:v>
                </c:pt>
                <c:pt idx="2514">
                  <c:v>0.82779372731628309</c:v>
                </c:pt>
                <c:pt idx="2515">
                  <c:v>0.82781509508474449</c:v>
                </c:pt>
                <c:pt idx="2516">
                  <c:v>0.82781311520044931</c:v>
                </c:pt>
                <c:pt idx="2517">
                  <c:v>0.82778764616392309</c:v>
                </c:pt>
                <c:pt idx="2518">
                  <c:v>0.82781057892396381</c:v>
                </c:pt>
                <c:pt idx="2519">
                  <c:v>0.82781051427015684</c:v>
                </c:pt>
                <c:pt idx="2520">
                  <c:v>0.8277852177669327</c:v>
                </c:pt>
                <c:pt idx="2521">
                  <c:v>0.82780960098895195</c:v>
                </c:pt>
                <c:pt idx="2522">
                  <c:v>0.82780512842330978</c:v>
                </c:pt>
                <c:pt idx="2523">
                  <c:v>0.82782826992278447</c:v>
                </c:pt>
                <c:pt idx="2524">
                  <c:v>0.82782423626412915</c:v>
                </c:pt>
                <c:pt idx="2525">
                  <c:v>0.82782372568377915</c:v>
                </c:pt>
                <c:pt idx="2526">
                  <c:v>0.8278231770500456</c:v>
                </c:pt>
                <c:pt idx="2527">
                  <c:v>0.82784396588984666</c:v>
                </c:pt>
                <c:pt idx="2528">
                  <c:v>0.82782116243741988</c:v>
                </c:pt>
                <c:pt idx="2529">
                  <c:v>0.82780194376150273</c:v>
                </c:pt>
                <c:pt idx="2530">
                  <c:v>0.82782291769591698</c:v>
                </c:pt>
                <c:pt idx="2531">
                  <c:v>0.82782096958434992</c:v>
                </c:pt>
                <c:pt idx="2532">
                  <c:v>0.82781766485118702</c:v>
                </c:pt>
                <c:pt idx="2533">
                  <c:v>0.82781803688766498</c:v>
                </c:pt>
                <c:pt idx="2534">
                  <c:v>0.82783821354827647</c:v>
                </c:pt>
                <c:pt idx="2535">
                  <c:v>0.82783681665659525</c:v>
                </c:pt>
                <c:pt idx="2536">
                  <c:v>0.82783958051448125</c:v>
                </c:pt>
                <c:pt idx="2537">
                  <c:v>0.82784381995696799</c:v>
                </c:pt>
                <c:pt idx="2538">
                  <c:v>0.82784521869590089</c:v>
                </c:pt>
                <c:pt idx="2539">
                  <c:v>0.82782305217583552</c:v>
                </c:pt>
                <c:pt idx="2540">
                  <c:v>0.82782036257746483</c:v>
                </c:pt>
                <c:pt idx="2541">
                  <c:v>0.82782307951515954</c:v>
                </c:pt>
                <c:pt idx="2542">
                  <c:v>0.82779785357694757</c:v>
                </c:pt>
                <c:pt idx="2543">
                  <c:v>0.82781871741516477</c:v>
                </c:pt>
                <c:pt idx="2544">
                  <c:v>0.82779311537652134</c:v>
                </c:pt>
                <c:pt idx="2545">
                  <c:v>0.82782227448290002</c:v>
                </c:pt>
                <c:pt idx="2546">
                  <c:v>0.82785018263047605</c:v>
                </c:pt>
                <c:pt idx="2547">
                  <c:v>0.82785159282236909</c:v>
                </c:pt>
                <c:pt idx="2548">
                  <c:v>0.8278319400423193</c:v>
                </c:pt>
                <c:pt idx="2549">
                  <c:v>0.82780792737897679</c:v>
                </c:pt>
                <c:pt idx="2550">
                  <c:v>0.82783081063267383</c:v>
                </c:pt>
                <c:pt idx="2551">
                  <c:v>0.82782973811837857</c:v>
                </c:pt>
                <c:pt idx="2552">
                  <c:v>0.82780880519295053</c:v>
                </c:pt>
                <c:pt idx="2553">
                  <c:v>0.82781042744933031</c:v>
                </c:pt>
                <c:pt idx="2554">
                  <c:v>0.82783497249059212</c:v>
                </c:pt>
                <c:pt idx="2555">
                  <c:v>0.82781826792414104</c:v>
                </c:pt>
                <c:pt idx="2556">
                  <c:v>0.82782320562774314</c:v>
                </c:pt>
                <c:pt idx="2557">
                  <c:v>0.82785345017917855</c:v>
                </c:pt>
                <c:pt idx="2558">
                  <c:v>0.82783976254408653</c:v>
                </c:pt>
                <c:pt idx="2559">
                  <c:v>0.82784630661770453</c:v>
                </c:pt>
                <c:pt idx="2560">
                  <c:v>0.82789839478962068</c:v>
                </c:pt>
                <c:pt idx="2561">
                  <c:v>0.8278799641512482</c:v>
                </c:pt>
                <c:pt idx="2562">
                  <c:v>0.82788546009429242</c:v>
                </c:pt>
                <c:pt idx="2563">
                  <c:v>0.8279402592926981</c:v>
                </c:pt>
                <c:pt idx="2564">
                  <c:v>0.82787747566387726</c:v>
                </c:pt>
                <c:pt idx="2565">
                  <c:v>0.8278846086413143</c:v>
                </c:pt>
                <c:pt idx="2566">
                  <c:v>0.82791170104257139</c:v>
                </c:pt>
                <c:pt idx="2567">
                  <c:v>0.82789386263307085</c:v>
                </c:pt>
                <c:pt idx="2568">
                  <c:v>0.82782977890855414</c:v>
                </c:pt>
                <c:pt idx="2569">
                  <c:v>0.82792862999539274</c:v>
                </c:pt>
                <c:pt idx="2570">
                  <c:v>0.82791120130630336</c:v>
                </c:pt>
                <c:pt idx="2571">
                  <c:v>0.82791381775350947</c:v>
                </c:pt>
                <c:pt idx="2572">
                  <c:v>0.82791333820698687</c:v>
                </c:pt>
                <c:pt idx="2573">
                  <c:v>0.82791561475989339</c:v>
                </c:pt>
                <c:pt idx="2574">
                  <c:v>0.82789519426206704</c:v>
                </c:pt>
                <c:pt idx="2575">
                  <c:v>0.82794382844288883</c:v>
                </c:pt>
                <c:pt idx="2576">
                  <c:v>0.82794439517968832</c:v>
                </c:pt>
                <c:pt idx="2577">
                  <c:v>0.82792288628120259</c:v>
                </c:pt>
                <c:pt idx="2578">
                  <c:v>0.82792471432141379</c:v>
                </c:pt>
                <c:pt idx="2579">
                  <c:v>0.82795126880299674</c:v>
                </c:pt>
                <c:pt idx="2580">
                  <c:v>0.82790499097635195</c:v>
                </c:pt>
                <c:pt idx="2581">
                  <c:v>0.82792713643774873</c:v>
                </c:pt>
                <c:pt idx="2582">
                  <c:v>0.82792881115607486</c:v>
                </c:pt>
                <c:pt idx="2583">
                  <c:v>0.82792983046952329</c:v>
                </c:pt>
                <c:pt idx="2584">
                  <c:v>0.82793209483056907</c:v>
                </c:pt>
                <c:pt idx="2585">
                  <c:v>0.82793747587456201</c:v>
                </c:pt>
                <c:pt idx="2586">
                  <c:v>0.82793722760394317</c:v>
                </c:pt>
                <c:pt idx="2587">
                  <c:v>0.82791588274140204</c:v>
                </c:pt>
                <c:pt idx="2588">
                  <c:v>0.82791986282976016</c:v>
                </c:pt>
                <c:pt idx="2589">
                  <c:v>0.8279429385670769</c:v>
                </c:pt>
                <c:pt idx="2590">
                  <c:v>0.82792092499944636</c:v>
                </c:pt>
                <c:pt idx="2591">
                  <c:v>0.82792128484406347</c:v>
                </c:pt>
                <c:pt idx="2592">
                  <c:v>0.82792185305866428</c:v>
                </c:pt>
                <c:pt idx="2593">
                  <c:v>0.8279224622822513</c:v>
                </c:pt>
                <c:pt idx="2594">
                  <c:v>0.8279469655756263</c:v>
                </c:pt>
                <c:pt idx="2595">
                  <c:v>0.82792396372837462</c:v>
                </c:pt>
                <c:pt idx="2596">
                  <c:v>0.82789972496143283</c:v>
                </c:pt>
                <c:pt idx="2597">
                  <c:v>0.8279209748752403</c:v>
                </c:pt>
                <c:pt idx="2598">
                  <c:v>0.82791711190263539</c:v>
                </c:pt>
                <c:pt idx="2599">
                  <c:v>0.82789098598343025</c:v>
                </c:pt>
                <c:pt idx="2600">
                  <c:v>0.82791020687604922</c:v>
                </c:pt>
                <c:pt idx="2601">
                  <c:v>0.82789997236312851</c:v>
                </c:pt>
                <c:pt idx="2602">
                  <c:v>0.82789092046070001</c:v>
                </c:pt>
                <c:pt idx="2603">
                  <c:v>0.82788388206254637</c:v>
                </c:pt>
                <c:pt idx="2604">
                  <c:v>0.82787345432710524</c:v>
                </c:pt>
                <c:pt idx="2605">
                  <c:v>0.82786030263441324</c:v>
                </c:pt>
                <c:pt idx="2606">
                  <c:v>0.82785012243069023</c:v>
                </c:pt>
                <c:pt idx="2607">
                  <c:v>0.82786133216244817</c:v>
                </c:pt>
                <c:pt idx="2608">
                  <c:v>0.8278374857517522</c:v>
                </c:pt>
                <c:pt idx="2609">
                  <c:v>0.8278565950703729</c:v>
                </c:pt>
                <c:pt idx="2610">
                  <c:v>0.82782542689312344</c:v>
                </c:pt>
                <c:pt idx="2611">
                  <c:v>0.82784205461390681</c:v>
                </c:pt>
                <c:pt idx="2612">
                  <c:v>0.82783731234952695</c:v>
                </c:pt>
                <c:pt idx="2613">
                  <c:v>0.82783478309259761</c:v>
                </c:pt>
                <c:pt idx="2614">
                  <c:v>0.82780549689530691</c:v>
                </c:pt>
                <c:pt idx="2615">
                  <c:v>0.827802036623557</c:v>
                </c:pt>
                <c:pt idx="2616">
                  <c:v>0.82782209210446167</c:v>
                </c:pt>
                <c:pt idx="2617">
                  <c:v>0.82784108061282591</c:v>
                </c:pt>
                <c:pt idx="2618">
                  <c:v>0.82783581705403653</c:v>
                </c:pt>
                <c:pt idx="2619">
                  <c:v>0.82783076962368773</c:v>
                </c:pt>
                <c:pt idx="2620">
                  <c:v>0.82778339600737705</c:v>
                </c:pt>
                <c:pt idx="2621">
                  <c:v>0.82780521081073233</c:v>
                </c:pt>
                <c:pt idx="2622">
                  <c:v>0.8278031042049756</c:v>
                </c:pt>
                <c:pt idx="2623">
                  <c:v>0.82782015051297797</c:v>
                </c:pt>
                <c:pt idx="2624">
                  <c:v>0.82779929738882019</c:v>
                </c:pt>
                <c:pt idx="2625">
                  <c:v>0.82782520200728038</c:v>
                </c:pt>
                <c:pt idx="2626">
                  <c:v>0.82782698017169765</c:v>
                </c:pt>
                <c:pt idx="2627">
                  <c:v>0.82783241958884202</c:v>
                </c:pt>
                <c:pt idx="2628">
                  <c:v>0.82783422657038475</c:v>
                </c:pt>
                <c:pt idx="2629">
                  <c:v>0.82781246016502197</c:v>
                </c:pt>
                <c:pt idx="2630">
                  <c:v>0.82783506965602782</c:v>
                </c:pt>
                <c:pt idx="2631">
                  <c:v>0.82783409024321453</c:v>
                </c:pt>
                <c:pt idx="2632">
                  <c:v>0.82780726126003967</c:v>
                </c:pt>
                <c:pt idx="2633">
                  <c:v>0.8278330047981578</c:v>
                </c:pt>
                <c:pt idx="2634">
                  <c:v>0.82780584700419313</c:v>
                </c:pt>
                <c:pt idx="2635">
                  <c:v>0.82782772609190514</c:v>
                </c:pt>
                <c:pt idx="2636">
                  <c:v>0.82780230951732514</c:v>
                </c:pt>
                <c:pt idx="2637">
                  <c:v>0.82782354132806668</c:v>
                </c:pt>
                <c:pt idx="2638">
                  <c:v>0.8278258714512704</c:v>
                </c:pt>
                <c:pt idx="2639">
                  <c:v>0.82782363295174743</c:v>
                </c:pt>
                <c:pt idx="2640">
                  <c:v>0.82782480484818033</c:v>
                </c:pt>
                <c:pt idx="2641">
                  <c:v>0.82784856776310278</c:v>
                </c:pt>
                <c:pt idx="2642">
                  <c:v>0.8278250553355011</c:v>
                </c:pt>
                <c:pt idx="2643">
                  <c:v>0.82784517916471601</c:v>
                </c:pt>
                <c:pt idx="2644">
                  <c:v>0.82781817358428544</c:v>
                </c:pt>
                <c:pt idx="2645">
                  <c:v>0.8277974298174241</c:v>
                </c:pt>
                <c:pt idx="2646">
                  <c:v>0.82782356053948358</c:v>
                </c:pt>
                <c:pt idx="2647">
                  <c:v>0.82782031233222053</c:v>
                </c:pt>
                <c:pt idx="2648">
                  <c:v>0.82779511003882944</c:v>
                </c:pt>
                <c:pt idx="2649">
                  <c:v>0.82783880688549938</c:v>
                </c:pt>
                <c:pt idx="2650">
                  <c:v>0.82784045056999822</c:v>
                </c:pt>
                <c:pt idx="2651">
                  <c:v>0.82781836569845479</c:v>
                </c:pt>
                <c:pt idx="2652">
                  <c:v>0.82782389673927992</c:v>
                </c:pt>
                <c:pt idx="2653">
                  <c:v>0.82784827257229254</c:v>
                </c:pt>
                <c:pt idx="2654">
                  <c:v>0.82782791598937244</c:v>
                </c:pt>
                <c:pt idx="2655">
                  <c:v>0.82782972075421324</c:v>
                </c:pt>
                <c:pt idx="2656">
                  <c:v>0.82780666533666436</c:v>
                </c:pt>
                <c:pt idx="2657">
                  <c:v>0.82780910481716452</c:v>
                </c:pt>
                <c:pt idx="2658">
                  <c:v>0.82783184804918819</c:v>
                </c:pt>
                <c:pt idx="2659">
                  <c:v>0.82780786457242139</c:v>
                </c:pt>
                <c:pt idx="2660">
                  <c:v>0.82783156985309303</c:v>
                </c:pt>
                <c:pt idx="2661">
                  <c:v>0.82783152662740489</c:v>
                </c:pt>
                <c:pt idx="2662">
                  <c:v>0.82785559914170026</c:v>
                </c:pt>
                <c:pt idx="2663">
                  <c:v>0.827863371637651</c:v>
                </c:pt>
                <c:pt idx="2664">
                  <c:v>0.8278023196225065</c:v>
                </c:pt>
                <c:pt idx="2665">
                  <c:v>0.82787512680811215</c:v>
                </c:pt>
                <c:pt idx="2666">
                  <c:v>0.82782800515692345</c:v>
                </c:pt>
                <c:pt idx="2667">
                  <c:v>0.82783242489116904</c:v>
                </c:pt>
                <c:pt idx="2668">
                  <c:v>0.82783900036806479</c:v>
                </c:pt>
                <c:pt idx="2669">
                  <c:v>0.82784841470126269</c:v>
                </c:pt>
                <c:pt idx="2670">
                  <c:v>0.82783204227065421</c:v>
                </c:pt>
                <c:pt idx="2671">
                  <c:v>0.82790761442249705</c:v>
                </c:pt>
                <c:pt idx="2672">
                  <c:v>0.82789503735508385</c:v>
                </c:pt>
                <c:pt idx="2673">
                  <c:v>0.82790206799478072</c:v>
                </c:pt>
                <c:pt idx="2674">
                  <c:v>0.82790735630674195</c:v>
                </c:pt>
                <c:pt idx="2675">
                  <c:v>0.8278900846340409</c:v>
                </c:pt>
                <c:pt idx="2676">
                  <c:v>0.8278722610025534</c:v>
                </c:pt>
                <c:pt idx="2677">
                  <c:v>0.82790152577172527</c:v>
                </c:pt>
                <c:pt idx="2678">
                  <c:v>0.82790393274059682</c:v>
                </c:pt>
                <c:pt idx="2679">
                  <c:v>0.82790906662232178</c:v>
                </c:pt>
                <c:pt idx="2680">
                  <c:v>0.8279112829548253</c:v>
                </c:pt>
                <c:pt idx="2681">
                  <c:v>0.82793707230478386</c:v>
                </c:pt>
                <c:pt idx="2682">
                  <c:v>0.82789231956908327</c:v>
                </c:pt>
                <c:pt idx="2683">
                  <c:v>0.82791606955324426</c:v>
                </c:pt>
                <c:pt idx="2684">
                  <c:v>0.82791804389578449</c:v>
                </c:pt>
                <c:pt idx="2685">
                  <c:v>0.82794061533340668</c:v>
                </c:pt>
                <c:pt idx="2686">
                  <c:v>0.82791910458766937</c:v>
                </c:pt>
                <c:pt idx="2687">
                  <c:v>0.82792236350899184</c:v>
                </c:pt>
                <c:pt idx="2688">
                  <c:v>0.82790279274691436</c:v>
                </c:pt>
                <c:pt idx="2689">
                  <c:v>0.82794661483724474</c:v>
                </c:pt>
                <c:pt idx="2690">
                  <c:v>0.82790202281243575</c:v>
                </c:pt>
                <c:pt idx="2691">
                  <c:v>0.82790421808627068</c:v>
                </c:pt>
                <c:pt idx="2692">
                  <c:v>0.82793000706677888</c:v>
                </c:pt>
                <c:pt idx="2693">
                  <c:v>0.8279067650768156</c:v>
                </c:pt>
                <c:pt idx="2694">
                  <c:v>0.82791161485124021</c:v>
                </c:pt>
                <c:pt idx="2695">
                  <c:v>0.82791361320805168</c:v>
                </c:pt>
                <c:pt idx="2696">
                  <c:v>0.82789247486824247</c:v>
                </c:pt>
                <c:pt idx="2697">
                  <c:v>0.82789217228842582</c:v>
                </c:pt>
                <c:pt idx="2698">
                  <c:v>0.82791703247081538</c:v>
                </c:pt>
                <c:pt idx="2699">
                  <c:v>0.82789488627051799</c:v>
                </c:pt>
                <c:pt idx="2700">
                  <c:v>0.82792024742754911</c:v>
                </c:pt>
                <c:pt idx="2701">
                  <c:v>0.82791975827531794</c:v>
                </c:pt>
                <c:pt idx="2702">
                  <c:v>0.82792146587472304</c:v>
                </c:pt>
                <c:pt idx="2703">
                  <c:v>0.82794344101951967</c:v>
                </c:pt>
                <c:pt idx="2704">
                  <c:v>0.82789753301265079</c:v>
                </c:pt>
                <c:pt idx="2705">
                  <c:v>0.82793995451679669</c:v>
                </c:pt>
                <c:pt idx="2706">
                  <c:v>0.82790812132896108</c:v>
                </c:pt>
                <c:pt idx="2707">
                  <c:v>0.82789781255652484</c:v>
                </c:pt>
                <c:pt idx="2708">
                  <c:v>0.82788828258537495</c:v>
                </c:pt>
                <c:pt idx="2709">
                  <c:v>0.82788231374591403</c:v>
                </c:pt>
                <c:pt idx="2710">
                  <c:v>0.82784842124196323</c:v>
                </c:pt>
                <c:pt idx="2711">
                  <c:v>0.82783647100173019</c:v>
                </c:pt>
                <c:pt idx="2712">
                  <c:v>0.82782930883771744</c:v>
                </c:pt>
                <c:pt idx="2713">
                  <c:v>0.82784260781106678</c:v>
                </c:pt>
                <c:pt idx="2714">
                  <c:v>0.82783660387382485</c:v>
                </c:pt>
                <c:pt idx="2715">
                  <c:v>0.82782898285250761</c:v>
                </c:pt>
                <c:pt idx="2716">
                  <c:v>0.82784685562088844</c:v>
                </c:pt>
                <c:pt idx="2717">
                  <c:v>0.82784193380365034</c:v>
                </c:pt>
                <c:pt idx="2718">
                  <c:v>0.82781695318045456</c:v>
                </c:pt>
                <c:pt idx="2719">
                  <c:v>0.82783820124701046</c:v>
                </c:pt>
                <c:pt idx="2720">
                  <c:v>0.82780795743447566</c:v>
                </c:pt>
                <c:pt idx="2721">
                  <c:v>0.8278265617145012</c:v>
                </c:pt>
                <c:pt idx="2722">
                  <c:v>0.82784701841845953</c:v>
                </c:pt>
                <c:pt idx="2723">
                  <c:v>0.82786800048078091</c:v>
                </c:pt>
                <c:pt idx="2724">
                  <c:v>0.82782094791680316</c:v>
                </c:pt>
                <c:pt idx="2725">
                  <c:v>0.82782661934875201</c:v>
                </c:pt>
                <c:pt idx="2726">
                  <c:v>0.82780183896763282</c:v>
                </c:pt>
                <c:pt idx="2727">
                  <c:v>0.82784446625561003</c:v>
                </c:pt>
                <c:pt idx="2728">
                  <c:v>0.82784094613290737</c:v>
                </c:pt>
                <c:pt idx="2729">
                  <c:v>0.82781663717040366</c:v>
                </c:pt>
                <c:pt idx="2730">
                  <c:v>0.82781805401240249</c:v>
                </c:pt>
                <c:pt idx="2731">
                  <c:v>0.82784221002247138</c:v>
                </c:pt>
                <c:pt idx="2732">
                  <c:v>0.82781533559690645</c:v>
                </c:pt>
                <c:pt idx="2733">
                  <c:v>0.82785984486484243</c:v>
                </c:pt>
                <c:pt idx="2734">
                  <c:v>0.82785782212430958</c:v>
                </c:pt>
                <c:pt idx="2735">
                  <c:v>0.82780884583248626</c:v>
                </c:pt>
                <c:pt idx="2736">
                  <c:v>0.82782987370664807</c:v>
                </c:pt>
                <c:pt idx="2737">
                  <c:v>0.82780441723143294</c:v>
                </c:pt>
                <c:pt idx="2738">
                  <c:v>0.82782547170601806</c:v>
                </c:pt>
                <c:pt idx="2739">
                  <c:v>0.82779939307645456</c:v>
                </c:pt>
                <c:pt idx="2740">
                  <c:v>0.82779734041044528</c:v>
                </c:pt>
                <c:pt idx="2741">
                  <c:v>0.82782241117952049</c:v>
                </c:pt>
                <c:pt idx="2742">
                  <c:v>0.82782077192842562</c:v>
                </c:pt>
                <c:pt idx="2743">
                  <c:v>0.82780131939045243</c:v>
                </c:pt>
                <c:pt idx="2744">
                  <c:v>0.82780360961302102</c:v>
                </c:pt>
                <c:pt idx="2745">
                  <c:v>0.82780081878526124</c:v>
                </c:pt>
                <c:pt idx="2746">
                  <c:v>0.82779951388671102</c:v>
                </c:pt>
                <c:pt idx="2747">
                  <c:v>0.82782084544904044</c:v>
                </c:pt>
                <c:pt idx="2748">
                  <c:v>0.82781965877459451</c:v>
                </c:pt>
                <c:pt idx="2749">
                  <c:v>0.82782049779628408</c:v>
                </c:pt>
                <c:pt idx="2750">
                  <c:v>0.82782018967471249</c:v>
                </c:pt>
                <c:pt idx="2751">
                  <c:v>0.82784762677312329</c:v>
                </c:pt>
                <c:pt idx="2752">
                  <c:v>0.82785254009300402</c:v>
                </c:pt>
                <c:pt idx="2753">
                  <c:v>0.82785429941545463</c:v>
                </c:pt>
                <c:pt idx="2754">
                  <c:v>0.82784896972505706</c:v>
                </c:pt>
                <c:pt idx="2755">
                  <c:v>0.8278238609025983</c:v>
                </c:pt>
                <c:pt idx="2756">
                  <c:v>0.82780401305277662</c:v>
                </c:pt>
                <c:pt idx="2757">
                  <c:v>0.82784799991795222</c:v>
                </c:pt>
                <c:pt idx="2758">
                  <c:v>0.82784342242841757</c:v>
                </c:pt>
                <c:pt idx="2759">
                  <c:v>0.82781911124921193</c:v>
                </c:pt>
                <c:pt idx="2760">
                  <c:v>0.82779720482217578</c:v>
                </c:pt>
                <c:pt idx="2761">
                  <c:v>0.82784119944580825</c:v>
                </c:pt>
                <c:pt idx="2762">
                  <c:v>0.82781830067519746</c:v>
                </c:pt>
                <c:pt idx="2763">
                  <c:v>0.827839308968492</c:v>
                </c:pt>
                <c:pt idx="2764">
                  <c:v>0.82781954978674843</c:v>
                </c:pt>
                <c:pt idx="2765">
                  <c:v>0.82781914006633728</c:v>
                </c:pt>
                <c:pt idx="2766">
                  <c:v>0.82786782781745627</c:v>
                </c:pt>
                <c:pt idx="2767">
                  <c:v>0.82784585267265964</c:v>
                </c:pt>
                <c:pt idx="2768">
                  <c:v>0.82782868518495045</c:v>
                </c:pt>
                <c:pt idx="2769">
                  <c:v>0.82785454103596767</c:v>
                </c:pt>
                <c:pt idx="2770">
                  <c:v>0.82785918872106412</c:v>
                </c:pt>
                <c:pt idx="2771">
                  <c:v>0.82784283661022362</c:v>
                </c:pt>
                <c:pt idx="2772">
                  <c:v>0.8278445109590995</c:v>
                </c:pt>
                <c:pt idx="2773">
                  <c:v>0.82785149098410171</c:v>
                </c:pt>
                <c:pt idx="2774">
                  <c:v>0.82785860622792318</c:v>
                </c:pt>
                <c:pt idx="2775">
                  <c:v>0.82789351065631578</c:v>
                </c:pt>
                <c:pt idx="2776">
                  <c:v>0.82787855765385854</c:v>
                </c:pt>
                <c:pt idx="2777">
                  <c:v>0.8279055163140977</c:v>
                </c:pt>
                <c:pt idx="2778">
                  <c:v>0.82791343289567543</c:v>
                </c:pt>
                <c:pt idx="2779">
                  <c:v>0.8278942777652144</c:v>
                </c:pt>
                <c:pt idx="2780">
                  <c:v>0.82792273971882857</c:v>
                </c:pt>
                <c:pt idx="2781">
                  <c:v>0.82790770728455132</c:v>
                </c:pt>
                <c:pt idx="2782">
                  <c:v>0.82789094582275002</c:v>
                </c:pt>
                <c:pt idx="2783">
                  <c:v>0.82789613327477229</c:v>
                </c:pt>
                <c:pt idx="2784">
                  <c:v>0.82794513986152229</c:v>
                </c:pt>
                <c:pt idx="2785">
                  <c:v>0.82794671889221405</c:v>
                </c:pt>
                <c:pt idx="2786">
                  <c:v>0.82794861601963621</c:v>
                </c:pt>
                <c:pt idx="2787">
                  <c:v>0.82792781092402079</c:v>
                </c:pt>
                <c:pt idx="2788">
                  <c:v>0.82790502631356067</c:v>
                </c:pt>
                <c:pt idx="2789">
                  <c:v>0.82793110531257452</c:v>
                </c:pt>
                <c:pt idx="2790">
                  <c:v>0.82793397704995564</c:v>
                </c:pt>
                <c:pt idx="2791">
                  <c:v>0.82793576334228014</c:v>
                </c:pt>
                <c:pt idx="2792">
                  <c:v>0.82793792499613539</c:v>
                </c:pt>
                <c:pt idx="2793">
                  <c:v>0.82791586376941284</c:v>
                </c:pt>
                <c:pt idx="2794">
                  <c:v>0.82791761644175765</c:v>
                </c:pt>
                <c:pt idx="2795">
                  <c:v>0.82794238278376453</c:v>
                </c:pt>
                <c:pt idx="2796">
                  <c:v>0.82792167078963119</c:v>
                </c:pt>
                <c:pt idx="2797">
                  <c:v>0.82792724985899868</c:v>
                </c:pt>
                <c:pt idx="2798">
                  <c:v>0.82790883473753984</c:v>
                </c:pt>
                <c:pt idx="2799">
                  <c:v>0.82793138400814259</c:v>
                </c:pt>
                <c:pt idx="2800">
                  <c:v>0.82792976175176269</c:v>
                </c:pt>
                <c:pt idx="2801">
                  <c:v>0.82795106228026472</c:v>
                </c:pt>
                <c:pt idx="2802">
                  <c:v>0.82795193492193386</c:v>
                </c:pt>
                <c:pt idx="2803">
                  <c:v>0.82792824146367272</c:v>
                </c:pt>
                <c:pt idx="2804">
                  <c:v>0.82794841812428421</c:v>
                </c:pt>
                <c:pt idx="2805">
                  <c:v>0.82792235020878013</c:v>
                </c:pt>
                <c:pt idx="2806">
                  <c:v>0.82792352321356399</c:v>
                </c:pt>
                <c:pt idx="2807">
                  <c:v>0.82792221203435834</c:v>
                </c:pt>
                <c:pt idx="2808">
                  <c:v>0.82794729647309551</c:v>
                </c:pt>
                <c:pt idx="2809">
                  <c:v>0.82794342832818613</c:v>
                </c:pt>
                <c:pt idx="2810">
                  <c:v>0.82793563292631522</c:v>
                </c:pt>
                <c:pt idx="2811">
                  <c:v>0.82787810977065857</c:v>
                </c:pt>
                <c:pt idx="2812">
                  <c:v>0.82786972103156464</c:v>
                </c:pt>
                <c:pt idx="2813">
                  <c:v>0.82788525591828488</c:v>
                </c:pt>
                <c:pt idx="2814">
                  <c:v>0.82789956459937419</c:v>
                </c:pt>
                <c:pt idx="2815">
                  <c:v>0.8278671846250566</c:v>
                </c:pt>
                <c:pt idx="2816">
                  <c:v>0.8278574422199696</c:v>
                </c:pt>
                <c:pt idx="2817">
                  <c:v>0.82787669747146897</c:v>
                </c:pt>
                <c:pt idx="2818">
                  <c:v>0.82784717888992343</c:v>
                </c:pt>
                <c:pt idx="2819">
                  <c:v>0.82786139077502752</c:v>
                </c:pt>
                <c:pt idx="2820">
                  <c:v>0.82785549545618131</c:v>
                </c:pt>
                <c:pt idx="2821">
                  <c:v>0.82785206880441098</c:v>
                </c:pt>
                <c:pt idx="2822">
                  <c:v>0.8278246900791516</c:v>
                </c:pt>
                <c:pt idx="2823">
                  <c:v>0.82782096823657114</c:v>
                </c:pt>
                <c:pt idx="2824">
                  <c:v>0.82783726012700853</c:v>
                </c:pt>
                <c:pt idx="2825">
                  <c:v>0.827811182605796</c:v>
                </c:pt>
                <c:pt idx="2826">
                  <c:v>0.8278084981797299</c:v>
                </c:pt>
                <c:pt idx="2827">
                  <c:v>0.82783123734779995</c:v>
                </c:pt>
                <c:pt idx="2828">
                  <c:v>0.82780436661673829</c:v>
                </c:pt>
                <c:pt idx="2829">
                  <c:v>0.82782341682330685</c:v>
                </c:pt>
                <c:pt idx="2830">
                  <c:v>0.82782220539568907</c:v>
                </c:pt>
                <c:pt idx="2831">
                  <c:v>0.82782070986077094</c:v>
                </c:pt>
                <c:pt idx="2832">
                  <c:v>0.8277955046117772</c:v>
                </c:pt>
                <c:pt idx="2833">
                  <c:v>0.82782156513827476</c:v>
                </c:pt>
                <c:pt idx="2834">
                  <c:v>0.82779495228354039</c:v>
                </c:pt>
                <c:pt idx="2835">
                  <c:v>0.8278175469965332</c:v>
                </c:pt>
                <c:pt idx="2836">
                  <c:v>0.82779617073071432</c:v>
                </c:pt>
                <c:pt idx="2837">
                  <c:v>0.82781786915721711</c:v>
                </c:pt>
                <c:pt idx="2838">
                  <c:v>0.82781910349075505</c:v>
                </c:pt>
                <c:pt idx="2839">
                  <c:v>0.82784127555257536</c:v>
                </c:pt>
                <c:pt idx="2840">
                  <c:v>0.82781689122220514</c:v>
                </c:pt>
                <c:pt idx="2841">
                  <c:v>0.82781583311647255</c:v>
                </c:pt>
                <c:pt idx="2842">
                  <c:v>0.8278146298167619</c:v>
                </c:pt>
                <c:pt idx="2843">
                  <c:v>0.82783534956935212</c:v>
                </c:pt>
                <c:pt idx="2844">
                  <c:v>0.82783268102965002</c:v>
                </c:pt>
                <c:pt idx="2845">
                  <c:v>0.82781210905719016</c:v>
                </c:pt>
                <c:pt idx="2846">
                  <c:v>0.82781353402709612</c:v>
                </c:pt>
                <c:pt idx="2847">
                  <c:v>0.82781212014069994</c:v>
                </c:pt>
                <c:pt idx="2848">
                  <c:v>0.8278331299117957</c:v>
                </c:pt>
                <c:pt idx="2849">
                  <c:v>0.82783197205447512</c:v>
                </c:pt>
                <c:pt idx="2850">
                  <c:v>0.82780807761523678</c:v>
                </c:pt>
                <c:pt idx="2851">
                  <c:v>0.82783541607041067</c:v>
                </c:pt>
                <c:pt idx="2852">
                  <c:v>0.82781299241291872</c:v>
                </c:pt>
                <c:pt idx="2853">
                  <c:v>0.82785655662692181</c:v>
                </c:pt>
                <c:pt idx="2854">
                  <c:v>0.82780972684149046</c:v>
                </c:pt>
                <c:pt idx="2855">
                  <c:v>0.82783373544087935</c:v>
                </c:pt>
                <c:pt idx="2856">
                  <c:v>0.82783315023156356</c:v>
                </c:pt>
                <c:pt idx="2857">
                  <c:v>0.82781270535001572</c:v>
                </c:pt>
                <c:pt idx="2858">
                  <c:v>0.8278377805524948</c:v>
                </c:pt>
                <c:pt idx="2859">
                  <c:v>0.82781609025389913</c:v>
                </c:pt>
                <c:pt idx="2860">
                  <c:v>0.82781470703187998</c:v>
                </c:pt>
                <c:pt idx="2861">
                  <c:v>0.82784123306578783</c:v>
                </c:pt>
                <c:pt idx="2862">
                  <c:v>0.82784194499656538</c:v>
                </c:pt>
                <c:pt idx="2863">
                  <c:v>0.82784031978458295</c:v>
                </c:pt>
                <c:pt idx="2864">
                  <c:v>0.82779618107532349</c:v>
                </c:pt>
                <c:pt idx="2865">
                  <c:v>0.8278188862539636</c:v>
                </c:pt>
                <c:pt idx="2866">
                  <c:v>0.82779273927608987</c:v>
                </c:pt>
                <c:pt idx="2867">
                  <c:v>0.82781765709273025</c:v>
                </c:pt>
                <c:pt idx="2868">
                  <c:v>0.82783695224486475</c:v>
                </c:pt>
                <c:pt idx="2869">
                  <c:v>0.82783530301861108</c:v>
                </c:pt>
                <c:pt idx="2870">
                  <c:v>0.8278578349250485</c:v>
                </c:pt>
                <c:pt idx="2871">
                  <c:v>0.82781987675028668</c:v>
                </c:pt>
                <c:pt idx="2872">
                  <c:v>0.82784421083541249</c:v>
                </c:pt>
                <c:pt idx="2873">
                  <c:v>0.82782622242907977</c:v>
                </c:pt>
                <c:pt idx="2874">
                  <c:v>0.82783316883410241</c:v>
                </c:pt>
                <c:pt idx="2875">
                  <c:v>0.82784268772174241</c:v>
                </c:pt>
                <c:pt idx="2876">
                  <c:v>0.82785107535248537</c:v>
                </c:pt>
                <c:pt idx="2877">
                  <c:v>0.82788198122000367</c:v>
                </c:pt>
                <c:pt idx="2878">
                  <c:v>0.82788989595432982</c:v>
                </c:pt>
                <c:pt idx="2879">
                  <c:v>0.82789452627526094</c:v>
                </c:pt>
                <c:pt idx="2880">
                  <c:v>0.82789933725740139</c:v>
                </c:pt>
                <c:pt idx="2881">
                  <c:v>0.8279061717189754</c:v>
                </c:pt>
                <c:pt idx="2882">
                  <c:v>0.82786919554317906</c:v>
                </c:pt>
                <c:pt idx="2883">
                  <c:v>0.8278762147299159</c:v>
                </c:pt>
                <c:pt idx="2884">
                  <c:v>0.82790416647263032</c:v>
                </c:pt>
                <c:pt idx="2885">
                  <c:v>0.82788688814982347</c:v>
                </c:pt>
                <c:pt idx="2886">
                  <c:v>0.82791855508501266</c:v>
                </c:pt>
                <c:pt idx="2887">
                  <c:v>0.82791979865480869</c:v>
                </c:pt>
                <c:pt idx="2888">
                  <c:v>0.82794715816865128</c:v>
                </c:pt>
                <c:pt idx="2889">
                  <c:v>0.82792836546895954</c:v>
                </c:pt>
                <c:pt idx="2890">
                  <c:v>0.82793446472438548</c:v>
                </c:pt>
                <c:pt idx="2891">
                  <c:v>0.82791357761079787</c:v>
                </c:pt>
                <c:pt idx="2892">
                  <c:v>0.82789360156171321</c:v>
                </c:pt>
                <c:pt idx="2893">
                  <c:v>0.8279625010712246</c:v>
                </c:pt>
                <c:pt idx="2894">
                  <c:v>0.82791872368438368</c:v>
                </c:pt>
                <c:pt idx="2895">
                  <c:v>0.82794077936935129</c:v>
                </c:pt>
                <c:pt idx="2896">
                  <c:v>0.82794252169708704</c:v>
                </c:pt>
                <c:pt idx="2897">
                  <c:v>0.82796772103487548</c:v>
                </c:pt>
                <c:pt idx="2898">
                  <c:v>0.82796843185730207</c:v>
                </c:pt>
                <c:pt idx="2899">
                  <c:v>0.82792399758778212</c:v>
                </c:pt>
                <c:pt idx="2900">
                  <c:v>0.82794974629820484</c:v>
                </c:pt>
                <c:pt idx="2901">
                  <c:v>0.82793005878982451</c:v>
                </c:pt>
                <c:pt idx="2902">
                  <c:v>0.82793228066408286</c:v>
                </c:pt>
                <c:pt idx="2903">
                  <c:v>0.82793436288611821</c:v>
                </c:pt>
                <c:pt idx="2904">
                  <c:v>0.82795940705476989</c:v>
                </c:pt>
                <c:pt idx="2905">
                  <c:v>0.82793607122442392</c:v>
                </c:pt>
                <c:pt idx="2906">
                  <c:v>0.82796038166472896</c:v>
                </c:pt>
                <c:pt idx="2907">
                  <c:v>0.82793763473820203</c:v>
                </c:pt>
                <c:pt idx="2908">
                  <c:v>0.82793546273973762</c:v>
                </c:pt>
                <c:pt idx="2909">
                  <c:v>0.82793368235861831</c:v>
                </c:pt>
                <c:pt idx="2910">
                  <c:v>0.82793163080096011</c:v>
                </c:pt>
                <c:pt idx="2911">
                  <c:v>0.82792752657729263</c:v>
                </c:pt>
                <c:pt idx="2912">
                  <c:v>0.82789900661997728</c:v>
                </c:pt>
                <c:pt idx="2913">
                  <c:v>0.82788778493578641</c:v>
                </c:pt>
                <c:pt idx="2914">
                  <c:v>0.82792229170560616</c:v>
                </c:pt>
                <c:pt idx="2915">
                  <c:v>0.8278690593460315</c:v>
                </c:pt>
                <c:pt idx="2916">
                  <c:v>0.82788600848859817</c:v>
                </c:pt>
                <c:pt idx="2917">
                  <c:v>0.82785206204489992</c:v>
                </c:pt>
                <c:pt idx="2918">
                  <c:v>0.82785860931354827</c:v>
                </c:pt>
                <c:pt idx="2919">
                  <c:v>0.82787671261893225</c:v>
                </c:pt>
                <c:pt idx="2920">
                  <c:v>0.82784940298088372</c:v>
                </c:pt>
                <c:pt idx="2921">
                  <c:v>0.82789039766787198</c:v>
                </c:pt>
                <c:pt idx="2922">
                  <c:v>0.82781475753716938</c:v>
                </c:pt>
                <c:pt idx="2923">
                  <c:v>0.82785528523894603</c:v>
                </c:pt>
                <c:pt idx="2924">
                  <c:v>0.82782583500571072</c:v>
                </c:pt>
                <c:pt idx="2925">
                  <c:v>0.8278182062259366</c:v>
                </c:pt>
                <c:pt idx="2926">
                  <c:v>0.82781188271416306</c:v>
                </c:pt>
                <c:pt idx="2927">
                  <c:v>0.82783057898731971</c:v>
                </c:pt>
                <c:pt idx="2928">
                  <c:v>0.82780789154229517</c:v>
                </c:pt>
                <c:pt idx="2929">
                  <c:v>0.8278271848471781</c:v>
                </c:pt>
                <c:pt idx="2930">
                  <c:v>0.82782232177254167</c:v>
                </c:pt>
                <c:pt idx="2931">
                  <c:v>0.82781863207213957</c:v>
                </c:pt>
                <c:pt idx="2932">
                  <c:v>0.8278177989616553</c:v>
                </c:pt>
                <c:pt idx="2933">
                  <c:v>0.82781562548538956</c:v>
                </c:pt>
                <c:pt idx="2934">
                  <c:v>0.82782011393739574</c:v>
                </c:pt>
                <c:pt idx="2935">
                  <c:v>0.82784042360012444</c:v>
                </c:pt>
                <c:pt idx="2936">
                  <c:v>0.82781577622112235</c:v>
                </c:pt>
                <c:pt idx="2937">
                  <c:v>0.82779350034376065</c:v>
                </c:pt>
                <c:pt idx="2938">
                  <c:v>0.827797054086443</c:v>
                </c:pt>
                <c:pt idx="2939">
                  <c:v>0.82784539898765974</c:v>
                </c:pt>
                <c:pt idx="2940">
                  <c:v>0.82784276222068565</c:v>
                </c:pt>
                <c:pt idx="2941">
                  <c:v>0.82781786767941579</c:v>
                </c:pt>
                <c:pt idx="2942">
                  <c:v>0.82781269204980401</c:v>
                </c:pt>
                <c:pt idx="2943">
                  <c:v>0.82778681661791953</c:v>
                </c:pt>
                <c:pt idx="2944">
                  <c:v>0.82783449540019927</c:v>
                </c:pt>
                <c:pt idx="2945">
                  <c:v>0.82783585313014596</c:v>
                </c:pt>
                <c:pt idx="2946">
                  <c:v>0.82781186891447844</c:v>
                </c:pt>
                <c:pt idx="2947">
                  <c:v>0.82783409639384753</c:v>
                </c:pt>
                <c:pt idx="2948">
                  <c:v>0.82778573228121377</c:v>
                </c:pt>
                <c:pt idx="2949">
                  <c:v>0.82778684543504499</c:v>
                </c:pt>
                <c:pt idx="2950">
                  <c:v>0.82781046278653903</c:v>
                </c:pt>
                <c:pt idx="2951">
                  <c:v>0.82785515530183662</c:v>
                </c:pt>
                <c:pt idx="2952">
                  <c:v>0.82778464535835583</c:v>
                </c:pt>
                <c:pt idx="2953">
                  <c:v>0.82783324850535023</c:v>
                </c:pt>
                <c:pt idx="2954">
                  <c:v>0.82781025921940965</c:v>
                </c:pt>
                <c:pt idx="2955">
                  <c:v>0.82783247561526896</c:v>
                </c:pt>
                <c:pt idx="2956">
                  <c:v>0.8278316055597521</c:v>
                </c:pt>
                <c:pt idx="2957">
                  <c:v>0.82783291267500425</c:v>
                </c:pt>
                <c:pt idx="2958">
                  <c:v>0.82781087361530115</c:v>
                </c:pt>
                <c:pt idx="2959">
                  <c:v>0.82781245670994652</c:v>
                </c:pt>
                <c:pt idx="2960">
                  <c:v>0.82781262296259306</c:v>
                </c:pt>
                <c:pt idx="2961">
                  <c:v>0.82783487223953134</c:v>
                </c:pt>
                <c:pt idx="2962">
                  <c:v>0.82783460845199885</c:v>
                </c:pt>
                <c:pt idx="2963">
                  <c:v>0.8278334202997516</c:v>
                </c:pt>
                <c:pt idx="2964">
                  <c:v>0.82783544414863541</c:v>
                </c:pt>
                <c:pt idx="2965">
                  <c:v>0.82786009115818715</c:v>
                </c:pt>
                <c:pt idx="2966">
                  <c:v>0.8278124108981062</c:v>
                </c:pt>
                <c:pt idx="2967">
                  <c:v>0.8278097549197152</c:v>
                </c:pt>
                <c:pt idx="2968">
                  <c:v>0.82780966846833892</c:v>
                </c:pt>
                <c:pt idx="2969">
                  <c:v>0.8278593541047875</c:v>
                </c:pt>
                <c:pt idx="2970">
                  <c:v>0.82783995587601211</c:v>
                </c:pt>
                <c:pt idx="2971">
                  <c:v>0.82783798079457127</c:v>
                </c:pt>
                <c:pt idx="2972">
                  <c:v>0.82784094415563325</c:v>
                </c:pt>
                <c:pt idx="2973">
                  <c:v>0.82787197637516285</c:v>
                </c:pt>
                <c:pt idx="2974">
                  <c:v>0.82783278312796238</c:v>
                </c:pt>
                <c:pt idx="2975">
                  <c:v>0.82786769679261329</c:v>
                </c:pt>
                <c:pt idx="2976">
                  <c:v>0.82785407048627535</c:v>
                </c:pt>
                <c:pt idx="2977">
                  <c:v>0.82788552461807685</c:v>
                </c:pt>
                <c:pt idx="2978">
                  <c:v>0.8278451166182057</c:v>
                </c:pt>
                <c:pt idx="2979">
                  <c:v>0.82787771198206317</c:v>
                </c:pt>
                <c:pt idx="2980">
                  <c:v>0.82788894585811479</c:v>
                </c:pt>
                <c:pt idx="2981">
                  <c:v>0.82791912316959093</c:v>
                </c:pt>
                <c:pt idx="2982">
                  <c:v>0.82790109005976875</c:v>
                </c:pt>
                <c:pt idx="2983">
                  <c:v>0.82788085428710523</c:v>
                </c:pt>
                <c:pt idx="2984">
                  <c:v>0.82793247288765748</c:v>
                </c:pt>
                <c:pt idx="2985">
                  <c:v>0.82791699896024107</c:v>
                </c:pt>
                <c:pt idx="2986">
                  <c:v>0.82790177219509242</c:v>
                </c:pt>
                <c:pt idx="2987">
                  <c:v>0.82793280773967504</c:v>
                </c:pt>
                <c:pt idx="2988">
                  <c:v>0.82791541414836656</c:v>
                </c:pt>
                <c:pt idx="2989">
                  <c:v>0.8279632728529549</c:v>
                </c:pt>
                <c:pt idx="2990">
                  <c:v>0.82794186740056031</c:v>
                </c:pt>
                <c:pt idx="2991">
                  <c:v>0.82794650769665035</c:v>
                </c:pt>
                <c:pt idx="2992">
                  <c:v>0.82795165561748774</c:v>
                </c:pt>
                <c:pt idx="2993">
                  <c:v>0.82795769982481515</c:v>
                </c:pt>
                <c:pt idx="2994">
                  <c:v>0.82794084008922719</c:v>
                </c:pt>
                <c:pt idx="2995">
                  <c:v>0.82792258383140838</c:v>
                </c:pt>
                <c:pt idx="2996">
                  <c:v>0.82794655659411587</c:v>
                </c:pt>
                <c:pt idx="2997">
                  <c:v>0.82796940364168103</c:v>
                </c:pt>
                <c:pt idx="2998">
                  <c:v>0.82795029727866287</c:v>
                </c:pt>
                <c:pt idx="2999">
                  <c:v>0.82795141819095086</c:v>
                </c:pt>
                <c:pt idx="3000">
                  <c:v>0.82794889817027972</c:v>
                </c:pt>
                <c:pt idx="3001">
                  <c:v>0.82795446504778636</c:v>
                </c:pt>
                <c:pt idx="3002">
                  <c:v>0.82793815357648171</c:v>
                </c:pt>
                <c:pt idx="3003">
                  <c:v>0.82796286856489332</c:v>
                </c:pt>
                <c:pt idx="3004">
                  <c:v>0.82794091965106975</c:v>
                </c:pt>
                <c:pt idx="3005">
                  <c:v>0.82796265428370441</c:v>
                </c:pt>
                <c:pt idx="3006">
                  <c:v>0.82789390698772725</c:v>
                </c:pt>
                <c:pt idx="3007">
                  <c:v>0.82793769878313084</c:v>
                </c:pt>
                <c:pt idx="3008">
                  <c:v>0.82791222716045232</c:v>
                </c:pt>
                <c:pt idx="3009">
                  <c:v>0.82793268645056295</c:v>
                </c:pt>
                <c:pt idx="3010">
                  <c:v>0.82792797522001049</c:v>
                </c:pt>
                <c:pt idx="3011">
                  <c:v>0.82792266067707621</c:v>
                </c:pt>
                <c:pt idx="3012">
                  <c:v>0.82785984736220675</c:v>
                </c:pt>
                <c:pt idx="3013">
                  <c:v>0.82788882161340005</c:v>
                </c:pt>
                <c:pt idx="3014">
                  <c:v>0.82787115708498038</c:v>
                </c:pt>
                <c:pt idx="3015">
                  <c:v>0.82786529612501447</c:v>
                </c:pt>
                <c:pt idx="3016">
                  <c:v>0.82786232131099247</c:v>
                </c:pt>
                <c:pt idx="3017">
                  <c:v>0.8278556120930789</c:v>
                </c:pt>
                <c:pt idx="3018">
                  <c:v>0.82784558890574445</c:v>
                </c:pt>
                <c:pt idx="3019">
                  <c:v>0.82785825685793757</c:v>
                </c:pt>
                <c:pt idx="3020">
                  <c:v>0.82784917503003286</c:v>
                </c:pt>
                <c:pt idx="3021">
                  <c:v>0.82781711980255146</c:v>
                </c:pt>
                <c:pt idx="3022">
                  <c:v>0.82783104388585182</c:v>
                </c:pt>
                <c:pt idx="3023">
                  <c:v>0.82780461427847896</c:v>
                </c:pt>
                <c:pt idx="3024">
                  <c:v>0.82784559899030841</c:v>
                </c:pt>
                <c:pt idx="3025">
                  <c:v>0.82784174673176303</c:v>
                </c:pt>
                <c:pt idx="3026">
                  <c:v>0.82779319124386064</c:v>
                </c:pt>
                <c:pt idx="3027">
                  <c:v>0.82781329807836057</c:v>
                </c:pt>
                <c:pt idx="3028">
                  <c:v>0.82783184841863855</c:v>
                </c:pt>
                <c:pt idx="3029">
                  <c:v>0.82778875673160202</c:v>
                </c:pt>
                <c:pt idx="3030">
                  <c:v>0.82781162742398806</c:v>
                </c:pt>
                <c:pt idx="3031">
                  <c:v>0.82782961767757235</c:v>
                </c:pt>
                <c:pt idx="3032">
                  <c:v>0.82780551930175428</c:v>
                </c:pt>
                <c:pt idx="3033">
                  <c:v>0.82780388743966593</c:v>
                </c:pt>
                <c:pt idx="3034">
                  <c:v>0.82782425399774473</c:v>
                </c:pt>
                <c:pt idx="3035">
                  <c:v>0.82777451959385329</c:v>
                </c:pt>
                <c:pt idx="3036">
                  <c:v>0.82781793418047445</c:v>
                </c:pt>
                <c:pt idx="3037">
                  <c:v>0.82782566271183644</c:v>
                </c:pt>
                <c:pt idx="3038">
                  <c:v>0.82783058526797526</c:v>
                </c:pt>
                <c:pt idx="3039">
                  <c:v>0.82782925487735259</c:v>
                </c:pt>
                <c:pt idx="3040">
                  <c:v>0.8278021081668977</c:v>
                </c:pt>
                <c:pt idx="3041">
                  <c:v>0.82782134199027813</c:v>
                </c:pt>
                <c:pt idx="3042">
                  <c:v>0.82782073978624737</c:v>
                </c:pt>
                <c:pt idx="3043">
                  <c:v>0.82781907910703356</c:v>
                </c:pt>
                <c:pt idx="3044">
                  <c:v>0.8278172096883859</c:v>
                </c:pt>
                <c:pt idx="3045">
                  <c:v>0.82780017815839657</c:v>
                </c:pt>
                <c:pt idx="3046">
                  <c:v>0.82781901925608081</c:v>
                </c:pt>
                <c:pt idx="3047">
                  <c:v>0.82783808608791409</c:v>
                </c:pt>
                <c:pt idx="3048">
                  <c:v>0.82784100807053951</c:v>
                </c:pt>
                <c:pt idx="3049">
                  <c:v>0.82786468120903289</c:v>
                </c:pt>
                <c:pt idx="3050">
                  <c:v>0.82781901999498153</c:v>
                </c:pt>
                <c:pt idx="3051">
                  <c:v>0.82784032569578814</c:v>
                </c:pt>
                <c:pt idx="3052">
                  <c:v>0.82781361272001541</c:v>
                </c:pt>
                <c:pt idx="3053">
                  <c:v>0.82781003422416133</c:v>
                </c:pt>
                <c:pt idx="3054">
                  <c:v>0.82783025078540795</c:v>
                </c:pt>
                <c:pt idx="3055">
                  <c:v>0.82783811896899306</c:v>
                </c:pt>
                <c:pt idx="3056">
                  <c:v>0.82783804434002728</c:v>
                </c:pt>
                <c:pt idx="3057">
                  <c:v>0.82783859149595962</c:v>
                </c:pt>
                <c:pt idx="3058">
                  <c:v>0.82779454441038092</c:v>
                </c:pt>
                <c:pt idx="3059">
                  <c:v>0.82781895977457842</c:v>
                </c:pt>
                <c:pt idx="3060">
                  <c:v>0.82781588225336589</c:v>
                </c:pt>
                <c:pt idx="3061">
                  <c:v>0.82778916669144087</c:v>
                </c:pt>
                <c:pt idx="3062">
                  <c:v>0.827832538052374</c:v>
                </c:pt>
                <c:pt idx="3063">
                  <c:v>0.82780834325002095</c:v>
                </c:pt>
                <c:pt idx="3064">
                  <c:v>0.82785653667660419</c:v>
                </c:pt>
                <c:pt idx="3065">
                  <c:v>0.82783691677763349</c:v>
                </c:pt>
                <c:pt idx="3066">
                  <c:v>0.82784458139408912</c:v>
                </c:pt>
                <c:pt idx="3067">
                  <c:v>0.82784446132273326</c:v>
                </c:pt>
                <c:pt idx="3068">
                  <c:v>0.82784330198761147</c:v>
                </c:pt>
                <c:pt idx="3069">
                  <c:v>0.82782013499606422</c:v>
                </c:pt>
                <c:pt idx="3070">
                  <c:v>0.82781882049180566</c:v>
                </c:pt>
                <c:pt idx="3071">
                  <c:v>0.82784540822391794</c:v>
                </c:pt>
                <c:pt idx="3072">
                  <c:v>0.82780512546770713</c:v>
                </c:pt>
                <c:pt idx="3073">
                  <c:v>0.82785951383735068</c:v>
                </c:pt>
                <c:pt idx="3074">
                  <c:v>0.82784817258127685</c:v>
                </c:pt>
                <c:pt idx="3075">
                  <c:v>0.82785551577594918</c:v>
                </c:pt>
                <c:pt idx="3076">
                  <c:v>0.8278863119167208</c:v>
                </c:pt>
                <c:pt idx="3077">
                  <c:v>0.82787228475677954</c:v>
                </c:pt>
                <c:pt idx="3078">
                  <c:v>0.82785936853396747</c:v>
                </c:pt>
                <c:pt idx="3079">
                  <c:v>0.82791287798128632</c:v>
                </c:pt>
                <c:pt idx="3080">
                  <c:v>0.82787437191169155</c:v>
                </c:pt>
                <c:pt idx="3081">
                  <c:v>0.8278839657977477</c:v>
                </c:pt>
                <c:pt idx="3082">
                  <c:v>0.82793460572438737</c:v>
                </c:pt>
                <c:pt idx="3083">
                  <c:v>0.82794577457718166</c:v>
                </c:pt>
                <c:pt idx="3084">
                  <c:v>0.82791093530206894</c:v>
                </c:pt>
                <c:pt idx="3085">
                  <c:v>0.82796415879483576</c:v>
                </c:pt>
                <c:pt idx="3086">
                  <c:v>0.82794612531556322</c:v>
                </c:pt>
                <c:pt idx="3087">
                  <c:v>0.8279488684842311</c:v>
                </c:pt>
                <c:pt idx="3088">
                  <c:v>0.82795438770264584</c:v>
                </c:pt>
                <c:pt idx="3089">
                  <c:v>0.82796063215204974</c:v>
                </c:pt>
                <c:pt idx="3090">
                  <c:v>0.82794273315269584</c:v>
                </c:pt>
                <c:pt idx="3091">
                  <c:v>0.82797025079127773</c:v>
                </c:pt>
                <c:pt idx="3092">
                  <c:v>0.8279486539636145</c:v>
                </c:pt>
                <c:pt idx="3093">
                  <c:v>0.82795189552077164</c:v>
                </c:pt>
                <c:pt idx="3094">
                  <c:v>0.82795528744421132</c:v>
                </c:pt>
                <c:pt idx="3095">
                  <c:v>0.82793256490140588</c:v>
                </c:pt>
                <c:pt idx="3096">
                  <c:v>0.82795920361766306</c:v>
                </c:pt>
                <c:pt idx="3097">
                  <c:v>0.82796394809874485</c:v>
                </c:pt>
                <c:pt idx="3098">
                  <c:v>0.82794321874044619</c:v>
                </c:pt>
                <c:pt idx="3099">
                  <c:v>0.82794341602692012</c:v>
                </c:pt>
                <c:pt idx="3100">
                  <c:v>0.82794476747621126</c:v>
                </c:pt>
                <c:pt idx="3101">
                  <c:v>0.82794810065704916</c:v>
                </c:pt>
                <c:pt idx="3102">
                  <c:v>0.8279014097849402</c:v>
                </c:pt>
                <c:pt idx="3103">
                  <c:v>0.82794919275221179</c:v>
                </c:pt>
                <c:pt idx="3104">
                  <c:v>0.82794653012371489</c:v>
                </c:pt>
                <c:pt idx="3105">
                  <c:v>0.82792485608093358</c:v>
                </c:pt>
                <c:pt idx="3106">
                  <c:v>0.82794569073257507</c:v>
                </c:pt>
                <c:pt idx="3107">
                  <c:v>0.82789337756541059</c:v>
                </c:pt>
                <c:pt idx="3108">
                  <c:v>0.82791074012289168</c:v>
                </c:pt>
                <c:pt idx="3109">
                  <c:v>0.82790119426537789</c:v>
                </c:pt>
                <c:pt idx="3110">
                  <c:v>0.82786866244697643</c:v>
                </c:pt>
                <c:pt idx="3111">
                  <c:v>0.82790143353916634</c:v>
                </c:pt>
                <c:pt idx="3112">
                  <c:v>0.82785995806728196</c:v>
                </c:pt>
                <c:pt idx="3113">
                  <c:v>0.82782560707547703</c:v>
                </c:pt>
                <c:pt idx="3114">
                  <c:v>0.82783995972115521</c:v>
                </c:pt>
                <c:pt idx="3115">
                  <c:v>0.82783071422675614</c:v>
                </c:pt>
                <c:pt idx="3116">
                  <c:v>0.82782266944591543</c:v>
                </c:pt>
                <c:pt idx="3117">
                  <c:v>0.82785979894359685</c:v>
                </c:pt>
                <c:pt idx="3118">
                  <c:v>0.82784884954429594</c:v>
                </c:pt>
                <c:pt idx="3119">
                  <c:v>0.82779251749648919</c:v>
                </c:pt>
                <c:pt idx="3120">
                  <c:v>0.82778789197841218</c:v>
                </c:pt>
                <c:pt idx="3121">
                  <c:v>0.82782994587948411</c:v>
                </c:pt>
                <c:pt idx="3122">
                  <c:v>0.82780282872505517</c:v>
                </c:pt>
                <c:pt idx="3123">
                  <c:v>0.82779807722441712</c:v>
                </c:pt>
                <c:pt idx="3124">
                  <c:v>0.82781801595901894</c:v>
                </c:pt>
                <c:pt idx="3125">
                  <c:v>0.82780915284570689</c:v>
                </c:pt>
                <c:pt idx="3126">
                  <c:v>0.82782844356443752</c:v>
                </c:pt>
                <c:pt idx="3127">
                  <c:v>0.82780352316164485</c:v>
                </c:pt>
                <c:pt idx="3128">
                  <c:v>0.82780136926624637</c:v>
                </c:pt>
                <c:pt idx="3129">
                  <c:v>0.82779728019004228</c:v>
                </c:pt>
                <c:pt idx="3130">
                  <c:v>0.82779845393372675</c:v>
                </c:pt>
                <c:pt idx="3131">
                  <c:v>0.82784405825242802</c:v>
                </c:pt>
                <c:pt idx="3132">
                  <c:v>0.82777800646602662</c:v>
                </c:pt>
                <c:pt idx="3133">
                  <c:v>0.8277846720888018</c:v>
                </c:pt>
                <c:pt idx="3134">
                  <c:v>0.82778205231654267</c:v>
                </c:pt>
                <c:pt idx="3135">
                  <c:v>0.82779962989411326</c:v>
                </c:pt>
                <c:pt idx="3136">
                  <c:v>0.82782861609773961</c:v>
                </c:pt>
                <c:pt idx="3137">
                  <c:v>0.82782836339371679</c:v>
                </c:pt>
                <c:pt idx="3138">
                  <c:v>0.82780424063417724</c:v>
                </c:pt>
                <c:pt idx="3139">
                  <c:v>0.82782572477949112</c:v>
                </c:pt>
                <c:pt idx="3140">
                  <c:v>0.82782208791048562</c:v>
                </c:pt>
                <c:pt idx="3141">
                  <c:v>0.82781711067569863</c:v>
                </c:pt>
                <c:pt idx="3142">
                  <c:v>0.82779393297009196</c:v>
                </c:pt>
                <c:pt idx="3143">
                  <c:v>0.82784138380152072</c:v>
                </c:pt>
                <c:pt idx="3144">
                  <c:v>0.8278389934579139</c:v>
                </c:pt>
                <c:pt idx="3145">
                  <c:v>0.82781275079240579</c:v>
                </c:pt>
                <c:pt idx="3146">
                  <c:v>0.82776723551123299</c:v>
                </c:pt>
                <c:pt idx="3147">
                  <c:v>0.8277928360720751</c:v>
                </c:pt>
                <c:pt idx="3148">
                  <c:v>0.82781869672594655</c:v>
                </c:pt>
                <c:pt idx="3149">
                  <c:v>0.82780057605639723</c:v>
                </c:pt>
                <c:pt idx="3150">
                  <c:v>0.82782566529798873</c:v>
                </c:pt>
                <c:pt idx="3151">
                  <c:v>0.82782315857752931</c:v>
                </c:pt>
                <c:pt idx="3152">
                  <c:v>0.82780751137791009</c:v>
                </c:pt>
                <c:pt idx="3153">
                  <c:v>0.82783031889429048</c:v>
                </c:pt>
                <c:pt idx="3154">
                  <c:v>0.8278509950517422</c:v>
                </c:pt>
                <c:pt idx="3155">
                  <c:v>0.82784789277735782</c:v>
                </c:pt>
                <c:pt idx="3156">
                  <c:v>0.82780158724193853</c:v>
                </c:pt>
                <c:pt idx="3157">
                  <c:v>0.82784526007433734</c:v>
                </c:pt>
                <c:pt idx="3158">
                  <c:v>0.82781844032742058</c:v>
                </c:pt>
                <c:pt idx="3159">
                  <c:v>0.82781444028874485</c:v>
                </c:pt>
                <c:pt idx="3160">
                  <c:v>0.82779113031992169</c:v>
                </c:pt>
                <c:pt idx="3161">
                  <c:v>0.82781791940246141</c:v>
                </c:pt>
                <c:pt idx="3162">
                  <c:v>0.82786440449073895</c:v>
                </c:pt>
                <c:pt idx="3163">
                  <c:v>0.82779578908852791</c:v>
                </c:pt>
                <c:pt idx="3164">
                  <c:v>0.8278223047778267</c:v>
                </c:pt>
                <c:pt idx="3165">
                  <c:v>0.82785929216715537</c:v>
                </c:pt>
                <c:pt idx="3166">
                  <c:v>0.82787784522360819</c:v>
                </c:pt>
                <c:pt idx="3167">
                  <c:v>0.82791422671440273</c:v>
                </c:pt>
                <c:pt idx="3168">
                  <c:v>0.82785611404604897</c:v>
                </c:pt>
                <c:pt idx="3169">
                  <c:v>0.82788835325979249</c:v>
                </c:pt>
                <c:pt idx="3170">
                  <c:v>0.82787504209458229</c:v>
                </c:pt>
                <c:pt idx="3171">
                  <c:v>0.8279070068067339</c:v>
                </c:pt>
                <c:pt idx="3172">
                  <c:v>0.82791079293367098</c:v>
                </c:pt>
                <c:pt idx="3173">
                  <c:v>0.82789332766899937</c:v>
                </c:pt>
                <c:pt idx="3174">
                  <c:v>0.82796808961627799</c:v>
                </c:pt>
                <c:pt idx="3175">
                  <c:v>0.827905151557221</c:v>
                </c:pt>
                <c:pt idx="3176">
                  <c:v>0.8279086613353146</c:v>
                </c:pt>
                <c:pt idx="3177">
                  <c:v>0.82793517998021593</c:v>
                </c:pt>
                <c:pt idx="3178">
                  <c:v>0.82789302337195358</c:v>
                </c:pt>
                <c:pt idx="3179">
                  <c:v>0.82791575145651386</c:v>
                </c:pt>
                <c:pt idx="3180">
                  <c:v>0.82791930446029549</c:v>
                </c:pt>
                <c:pt idx="3181">
                  <c:v>0.82792400312953696</c:v>
                </c:pt>
                <c:pt idx="3182">
                  <c:v>0.82792809553079405</c:v>
                </c:pt>
                <c:pt idx="3183">
                  <c:v>0.82793212512549574</c:v>
                </c:pt>
                <c:pt idx="3184">
                  <c:v>0.82788879588189979</c:v>
                </c:pt>
                <c:pt idx="3185">
                  <c:v>0.82793426498178191</c:v>
                </c:pt>
                <c:pt idx="3186">
                  <c:v>0.82791004727350859</c:v>
                </c:pt>
                <c:pt idx="3187">
                  <c:v>0.82793213731735649</c:v>
                </c:pt>
                <c:pt idx="3188">
                  <c:v>0.82791155536973782</c:v>
                </c:pt>
                <c:pt idx="3189">
                  <c:v>0.82791177519268155</c:v>
                </c:pt>
                <c:pt idx="3190">
                  <c:v>0.82786773401830815</c:v>
                </c:pt>
                <c:pt idx="3191">
                  <c:v>0.8279369963280393</c:v>
                </c:pt>
                <c:pt idx="3192">
                  <c:v>0.82790813869312629</c:v>
                </c:pt>
                <c:pt idx="3193">
                  <c:v>0.82793031075494661</c:v>
                </c:pt>
                <c:pt idx="3194">
                  <c:v>0.82786109499595639</c:v>
                </c:pt>
                <c:pt idx="3195">
                  <c:v>0.82792803789654323</c:v>
                </c:pt>
                <c:pt idx="3196">
                  <c:v>0.82792669014175535</c:v>
                </c:pt>
                <c:pt idx="3197">
                  <c:v>0.82787902355133636</c:v>
                </c:pt>
                <c:pt idx="3198">
                  <c:v>0.82790245691656839</c:v>
                </c:pt>
                <c:pt idx="3199">
                  <c:v>0.82787772456399145</c:v>
                </c:pt>
                <c:pt idx="3200">
                  <c:v>0.82786634364671019</c:v>
                </c:pt>
                <c:pt idx="3201">
                  <c:v>0.82787912206455083</c:v>
                </c:pt>
                <c:pt idx="3202">
                  <c:v>0.82787756187582562</c:v>
                </c:pt>
                <c:pt idx="3203">
                  <c:v>0.82792742743458281</c:v>
                </c:pt>
                <c:pt idx="3204">
                  <c:v>0.82794644512952276</c:v>
                </c:pt>
                <c:pt idx="3205">
                  <c:v>0.82788971998656946</c:v>
                </c:pt>
                <c:pt idx="3206">
                  <c:v>0.82787145620972169</c:v>
                </c:pt>
                <c:pt idx="3207">
                  <c:v>0.82785929575225337</c:v>
                </c:pt>
                <c:pt idx="3208">
                  <c:v>0.82786756613722046</c:v>
                </c:pt>
                <c:pt idx="3209">
                  <c:v>0.82786283791195303</c:v>
                </c:pt>
                <c:pt idx="3210">
                  <c:v>0.82786322435699367</c:v>
                </c:pt>
                <c:pt idx="3211">
                  <c:v>0.82790187192606313</c:v>
                </c:pt>
                <c:pt idx="3212">
                  <c:v>0.82786474377616037</c:v>
                </c:pt>
                <c:pt idx="3213">
                  <c:v>0.82783893558423527</c:v>
                </c:pt>
                <c:pt idx="3214">
                  <c:v>0.82787300529431984</c:v>
                </c:pt>
                <c:pt idx="3215">
                  <c:v>0.82786201377768176</c:v>
                </c:pt>
                <c:pt idx="3216">
                  <c:v>0.82781277850118018</c:v>
                </c:pt>
                <c:pt idx="3217">
                  <c:v>0.82787056568379713</c:v>
                </c:pt>
                <c:pt idx="3218">
                  <c:v>0.82780830876111811</c:v>
                </c:pt>
                <c:pt idx="3219">
                  <c:v>0.82784225692204549</c:v>
                </c:pt>
                <c:pt idx="3220">
                  <c:v>0.82785337946352655</c:v>
                </c:pt>
                <c:pt idx="3221">
                  <c:v>0.82781721779567574</c:v>
                </c:pt>
                <c:pt idx="3222">
                  <c:v>0.82782239846756966</c:v>
                </c:pt>
                <c:pt idx="3223">
                  <c:v>0.82780712649945876</c:v>
                </c:pt>
                <c:pt idx="3224">
                  <c:v>0.82779226425175911</c:v>
                </c:pt>
                <c:pt idx="3225">
                  <c:v>0.82777602617104673</c:v>
                </c:pt>
                <c:pt idx="3226">
                  <c:v>0.82775482711136161</c:v>
                </c:pt>
                <c:pt idx="3227">
                  <c:v>0.82775763886776754</c:v>
                </c:pt>
                <c:pt idx="3228">
                  <c:v>0.8277627020544579</c:v>
                </c:pt>
                <c:pt idx="3229">
                  <c:v>0.8277776746377824</c:v>
                </c:pt>
                <c:pt idx="3230">
                  <c:v>0.82774137664276148</c:v>
                </c:pt>
                <c:pt idx="3231">
                  <c:v>0.82777120237492385</c:v>
                </c:pt>
                <c:pt idx="3232">
                  <c:v>0.82775220486972934</c:v>
                </c:pt>
                <c:pt idx="3233">
                  <c:v>0.82778290925679765</c:v>
                </c:pt>
                <c:pt idx="3234">
                  <c:v>0.82775171410967441</c:v>
                </c:pt>
                <c:pt idx="3235">
                  <c:v>0.82775443252517034</c:v>
                </c:pt>
                <c:pt idx="3236">
                  <c:v>0.82781726935483813</c:v>
                </c:pt>
                <c:pt idx="3237">
                  <c:v>0.82780248616950802</c:v>
                </c:pt>
                <c:pt idx="3238">
                  <c:v>0.82778888818082264</c:v>
                </c:pt>
                <c:pt idx="3239">
                  <c:v>0.82777396940722314</c:v>
                </c:pt>
                <c:pt idx="3240">
                  <c:v>0.82778814250004307</c:v>
                </c:pt>
                <c:pt idx="3241">
                  <c:v>0.8278001365748423</c:v>
                </c:pt>
                <c:pt idx="3242">
                  <c:v>0.8277834784291096</c:v>
                </c:pt>
                <c:pt idx="3243">
                  <c:v>0.82777173027820472</c:v>
                </c:pt>
                <c:pt idx="3244">
                  <c:v>0.82780151190838225</c:v>
                </c:pt>
                <c:pt idx="3245">
                  <c:v>0.82781483096207176</c:v>
                </c:pt>
                <c:pt idx="3246">
                  <c:v>0.82783621646414873</c:v>
                </c:pt>
                <c:pt idx="3247">
                  <c:v>0.82785281832340929</c:v>
                </c:pt>
                <c:pt idx="3248">
                  <c:v>0.82785050925887405</c:v>
                </c:pt>
                <c:pt idx="3249">
                  <c:v>0.82784447354890411</c:v>
                </c:pt>
                <c:pt idx="3250">
                  <c:v>0.82783481427014038</c:v>
                </c:pt>
                <c:pt idx="3251">
                  <c:v>0.82785281449888348</c:v>
                </c:pt>
                <c:pt idx="3252">
                  <c:v>0.82787484025837488</c:v>
                </c:pt>
                <c:pt idx="3253">
                  <c:v>0.82787250644066779</c:v>
                </c:pt>
                <c:pt idx="3254">
                  <c:v>0.82784400975872297</c:v>
                </c:pt>
                <c:pt idx="3255">
                  <c:v>0.82786618551504643</c:v>
                </c:pt>
                <c:pt idx="3256">
                  <c:v>0.82789062932691904</c:v>
                </c:pt>
                <c:pt idx="3257">
                  <c:v>0.8278698512011774</c:v>
                </c:pt>
                <c:pt idx="3258">
                  <c:v>0.82791997131120887</c:v>
                </c:pt>
                <c:pt idx="3259">
                  <c:v>0.8279006366278896</c:v>
                </c:pt>
                <c:pt idx="3260">
                  <c:v>0.82790410983040086</c:v>
                </c:pt>
                <c:pt idx="3261">
                  <c:v>0.82788040787478223</c:v>
                </c:pt>
                <c:pt idx="3262">
                  <c:v>0.82792393883825599</c:v>
                </c:pt>
                <c:pt idx="3263">
                  <c:v>0.82794599969552818</c:v>
                </c:pt>
                <c:pt idx="3264">
                  <c:v>0.82791792862035851</c:v>
                </c:pt>
                <c:pt idx="3265">
                  <c:v>0.82793357692832859</c:v>
                </c:pt>
                <c:pt idx="3266">
                  <c:v>0.82793061689231962</c:v>
                </c:pt>
                <c:pt idx="3267">
                  <c:v>0.82791103172167946</c:v>
                </c:pt>
                <c:pt idx="3268">
                  <c:v>0.82796421235820861</c:v>
                </c:pt>
                <c:pt idx="3269">
                  <c:v>0.8279483357299372</c:v>
                </c:pt>
                <c:pt idx="3270">
                  <c:v>0.82798057051027674</c:v>
                </c:pt>
                <c:pt idx="3271">
                  <c:v>0.82793274727291977</c:v>
                </c:pt>
                <c:pt idx="3272">
                  <c:v>0.82797517949112509</c:v>
                </c:pt>
                <c:pt idx="3273">
                  <c:v>0.82797582676809556</c:v>
                </c:pt>
                <c:pt idx="3274">
                  <c:v>0.82800458797647358</c:v>
                </c:pt>
                <c:pt idx="3275">
                  <c:v>0.828009463612421</c:v>
                </c:pt>
                <c:pt idx="3276">
                  <c:v>0.82800867003312151</c:v>
                </c:pt>
                <c:pt idx="3277">
                  <c:v>0.82801043637512839</c:v>
                </c:pt>
                <c:pt idx="3278">
                  <c:v>0.82798357488032481</c:v>
                </c:pt>
                <c:pt idx="3279">
                  <c:v>0.82801100680643125</c:v>
                </c:pt>
                <c:pt idx="3280">
                  <c:v>0.82801094621657778</c:v>
                </c:pt>
                <c:pt idx="3281">
                  <c:v>0.82801005621074331</c:v>
                </c:pt>
                <c:pt idx="3282">
                  <c:v>0.82800909748714835</c:v>
                </c:pt>
                <c:pt idx="3283">
                  <c:v>0.82802858660070378</c:v>
                </c:pt>
                <c:pt idx="3284">
                  <c:v>0.82802889102777211</c:v>
                </c:pt>
                <c:pt idx="3285">
                  <c:v>0.82802946663137944</c:v>
                </c:pt>
                <c:pt idx="3286">
                  <c:v>0.82800556480313459</c:v>
                </c:pt>
                <c:pt idx="3287">
                  <c:v>0.82805158955630642</c:v>
                </c:pt>
                <c:pt idx="3288">
                  <c:v>0.82801053797396795</c:v>
                </c:pt>
                <c:pt idx="3289">
                  <c:v>0.82802198169780461</c:v>
                </c:pt>
                <c:pt idx="3290">
                  <c:v>0.82807315584961505</c:v>
                </c:pt>
                <c:pt idx="3291">
                  <c:v>0.82807587685126338</c:v>
                </c:pt>
                <c:pt idx="3292">
                  <c:v>0.82810395827104222</c:v>
                </c:pt>
                <c:pt idx="3293">
                  <c:v>0.82808485929703057</c:v>
                </c:pt>
                <c:pt idx="3294">
                  <c:v>0.8280857178995874</c:v>
                </c:pt>
                <c:pt idx="3295">
                  <c:v>0.82806235509936765</c:v>
                </c:pt>
                <c:pt idx="3296">
                  <c:v>0.82805578664202817</c:v>
                </c:pt>
                <c:pt idx="3297">
                  <c:v>0.82808757906030539</c:v>
                </c:pt>
                <c:pt idx="3298">
                  <c:v>0.82805183191571996</c:v>
                </c:pt>
                <c:pt idx="3299">
                  <c:v>0.82804648153610416</c:v>
                </c:pt>
                <c:pt idx="3300">
                  <c:v>0.82805480290521627</c:v>
                </c:pt>
                <c:pt idx="3301">
                  <c:v>0.82804009915170618</c:v>
                </c:pt>
                <c:pt idx="3302">
                  <c:v>0.82800224503191366</c:v>
                </c:pt>
                <c:pt idx="3303">
                  <c:v>0.82803777591803607</c:v>
                </c:pt>
                <c:pt idx="3304">
                  <c:v>0.8280275946059622</c:v>
                </c:pt>
                <c:pt idx="3305">
                  <c:v>0.82797167043131492</c:v>
                </c:pt>
                <c:pt idx="3306">
                  <c:v>0.82801087993432976</c:v>
                </c:pt>
                <c:pt idx="3307">
                  <c:v>0.82800538879413976</c:v>
                </c:pt>
                <c:pt idx="3308">
                  <c:v>0.8279983171454568</c:v>
                </c:pt>
                <c:pt idx="3309">
                  <c:v>0.82799506746039242</c:v>
                </c:pt>
                <c:pt idx="3310">
                  <c:v>0.82800089443092839</c:v>
                </c:pt>
                <c:pt idx="3311">
                  <c:v>0.82799747553761494</c:v>
                </c:pt>
                <c:pt idx="3312">
                  <c:v>0.82799110362784867</c:v>
                </c:pt>
                <c:pt idx="3313">
                  <c:v>0.82800198491826715</c:v>
                </c:pt>
                <c:pt idx="3314">
                  <c:v>0.82797070295031738</c:v>
                </c:pt>
                <c:pt idx="3315">
                  <c:v>0.82794110530640208</c:v>
                </c:pt>
                <c:pt idx="3316">
                  <c:v>0.82795336944938946</c:v>
                </c:pt>
                <c:pt idx="3317">
                  <c:v>0.82796847466538093</c:v>
                </c:pt>
                <c:pt idx="3318">
                  <c:v>0.82793766891890086</c:v>
                </c:pt>
                <c:pt idx="3319">
                  <c:v>0.82792844559152134</c:v>
                </c:pt>
                <c:pt idx="3320">
                  <c:v>0.82792268586094464</c:v>
                </c:pt>
                <c:pt idx="3321">
                  <c:v>0.8279144722413051</c:v>
                </c:pt>
                <c:pt idx="3322">
                  <c:v>0.82793611561970937</c:v>
                </c:pt>
                <c:pt idx="3323">
                  <c:v>0.82792745533462608</c:v>
                </c:pt>
                <c:pt idx="3324">
                  <c:v>0.82793587904147836</c:v>
                </c:pt>
                <c:pt idx="3325">
                  <c:v>0.82792908041658608</c:v>
                </c:pt>
                <c:pt idx="3326">
                  <c:v>0.82791927594384429</c:v>
                </c:pt>
                <c:pt idx="3327">
                  <c:v>0.8279075396153498</c:v>
                </c:pt>
                <c:pt idx="3328">
                  <c:v>0.82792220887995704</c:v>
                </c:pt>
                <c:pt idx="3329">
                  <c:v>0.82789576708072332</c:v>
                </c:pt>
                <c:pt idx="3330">
                  <c:v>0.82788880996164127</c:v>
                </c:pt>
                <c:pt idx="3331">
                  <c:v>0.82792336143495049</c:v>
                </c:pt>
                <c:pt idx="3332">
                  <c:v>0.82787310204214615</c:v>
                </c:pt>
                <c:pt idx="3333">
                  <c:v>0.82787478858288277</c:v>
                </c:pt>
                <c:pt idx="3334">
                  <c:v>0.82787557772877829</c:v>
                </c:pt>
                <c:pt idx="3335">
                  <c:v>0.82794675120504402</c:v>
                </c:pt>
                <c:pt idx="3336">
                  <c:v>0.8279443682504436</c:v>
                </c:pt>
                <c:pt idx="3337">
                  <c:v>0.82791618855687821</c:v>
                </c:pt>
                <c:pt idx="3338">
                  <c:v>0.82789951169920151</c:v>
                </c:pt>
                <c:pt idx="3339">
                  <c:v>0.82792582529917214</c:v>
                </c:pt>
                <c:pt idx="3340">
                  <c:v>0.82791061429036505</c:v>
                </c:pt>
                <c:pt idx="3341">
                  <c:v>0.82789289138879385</c:v>
                </c:pt>
                <c:pt idx="3342">
                  <c:v>0.82789961857975092</c:v>
                </c:pt>
                <c:pt idx="3343">
                  <c:v>0.82791282962392276</c:v>
                </c:pt>
                <c:pt idx="3344">
                  <c:v>0.82785635533774071</c:v>
                </c:pt>
                <c:pt idx="3345">
                  <c:v>0.82791639062558908</c:v>
                </c:pt>
                <c:pt idx="3346">
                  <c:v>0.82786827219742187</c:v>
                </c:pt>
                <c:pt idx="3347">
                  <c:v>0.82788908468204381</c:v>
                </c:pt>
                <c:pt idx="3348">
                  <c:v>0.82783965211906829</c:v>
                </c:pt>
                <c:pt idx="3349">
                  <c:v>0.82788824566035424</c:v>
                </c:pt>
                <c:pt idx="3350">
                  <c:v>0.82787856951689798</c:v>
                </c:pt>
                <c:pt idx="3351">
                  <c:v>0.82794591598726297</c:v>
                </c:pt>
                <c:pt idx="3352">
                  <c:v>0.82795450644623469</c:v>
                </c:pt>
                <c:pt idx="3353">
                  <c:v>0.8279254219688218</c:v>
                </c:pt>
                <c:pt idx="3354">
                  <c:v>0.82793446980729668</c:v>
                </c:pt>
                <c:pt idx="3355">
                  <c:v>0.82794749034512305</c:v>
                </c:pt>
                <c:pt idx="3356">
                  <c:v>0.82790626068772766</c:v>
                </c:pt>
                <c:pt idx="3357">
                  <c:v>0.82791039409797096</c:v>
                </c:pt>
                <c:pt idx="3358">
                  <c:v>0.82795994857955391</c:v>
                </c:pt>
                <c:pt idx="3359">
                  <c:v>0.8279521285545336</c:v>
                </c:pt>
                <c:pt idx="3360">
                  <c:v>0.82794304168434685</c:v>
                </c:pt>
                <c:pt idx="3361">
                  <c:v>0.82795967655470892</c:v>
                </c:pt>
                <c:pt idx="3362">
                  <c:v>0.82795177488116678</c:v>
                </c:pt>
                <c:pt idx="3363">
                  <c:v>0.82793695709752857</c:v>
                </c:pt>
                <c:pt idx="3364">
                  <c:v>0.82794470853481084</c:v>
                </c:pt>
                <c:pt idx="3365">
                  <c:v>0.82790528548950781</c:v>
                </c:pt>
                <c:pt idx="3366">
                  <c:v>0.82799950588596483</c:v>
                </c:pt>
                <c:pt idx="3367">
                  <c:v>0.82793381209692896</c:v>
                </c:pt>
                <c:pt idx="3368">
                  <c:v>0.82791650939040062</c:v>
                </c:pt>
                <c:pt idx="3369">
                  <c:v>0.82790214307506049</c:v>
                </c:pt>
                <c:pt idx="3370">
                  <c:v>0.82793299500283124</c:v>
                </c:pt>
                <c:pt idx="3371">
                  <c:v>0.827917846930602</c:v>
                </c:pt>
                <c:pt idx="3372">
                  <c:v>0.82790331731821787</c:v>
                </c:pt>
                <c:pt idx="3373">
                  <c:v>0.82791976155221192</c:v>
                </c:pt>
                <c:pt idx="3374">
                  <c:v>0.82792932662114271</c:v>
                </c:pt>
                <c:pt idx="3375">
                  <c:v>0.82793449005889386</c:v>
                </c:pt>
                <c:pt idx="3376">
                  <c:v>0.82790259456397564</c:v>
                </c:pt>
                <c:pt idx="3377">
                  <c:v>0.8279117229426215</c:v>
                </c:pt>
                <c:pt idx="3378">
                  <c:v>0.82795134783782487</c:v>
                </c:pt>
                <c:pt idx="3379">
                  <c:v>0.82793167141295421</c:v>
                </c:pt>
                <c:pt idx="3380">
                  <c:v>0.8279369290605384</c:v>
                </c:pt>
                <c:pt idx="3381">
                  <c:v>0.82794865504442383</c:v>
                </c:pt>
                <c:pt idx="3382">
                  <c:v>0.82793415757421795</c:v>
                </c:pt>
                <c:pt idx="3383">
                  <c:v>0.82795971047596817</c:v>
                </c:pt>
                <c:pt idx="3384">
                  <c:v>0.82794568811888114</c:v>
                </c:pt>
                <c:pt idx="3385">
                  <c:v>0.82797669484633829</c:v>
                </c:pt>
                <c:pt idx="3386">
                  <c:v>0.82793374318097512</c:v>
                </c:pt>
                <c:pt idx="3387">
                  <c:v>0.82796312765205249</c:v>
                </c:pt>
                <c:pt idx="3388">
                  <c:v>0.82797065039958306</c:v>
                </c:pt>
                <c:pt idx="3389">
                  <c:v>0.82797624978871842</c:v>
                </c:pt>
                <c:pt idx="3390">
                  <c:v>0.82793263237386849</c:v>
                </c:pt>
                <c:pt idx="3391">
                  <c:v>0.82796131230317482</c:v>
                </c:pt>
                <c:pt idx="3392">
                  <c:v>0.82794237921235947</c:v>
                </c:pt>
                <c:pt idx="3393">
                  <c:v>0.82789830294020506</c:v>
                </c:pt>
                <c:pt idx="3394">
                  <c:v>0.8279402896013176</c:v>
                </c:pt>
                <c:pt idx="3395">
                  <c:v>0.82793445524177522</c:v>
                </c:pt>
                <c:pt idx="3396">
                  <c:v>0.82790494515758717</c:v>
                </c:pt>
                <c:pt idx="3397">
                  <c:v>0.82787703442385874</c:v>
                </c:pt>
                <c:pt idx="3398">
                  <c:v>0.82789504462776076</c:v>
                </c:pt>
                <c:pt idx="3399">
                  <c:v>0.82789150012133661</c:v>
                </c:pt>
                <c:pt idx="3400">
                  <c:v>0.82788954609856424</c:v>
                </c:pt>
                <c:pt idx="3401">
                  <c:v>0.8278872303839232</c:v>
                </c:pt>
                <c:pt idx="3402">
                  <c:v>0.82786268497321103</c:v>
                </c:pt>
                <c:pt idx="3403">
                  <c:v>0.82788337147527191</c:v>
                </c:pt>
                <c:pt idx="3404">
                  <c:v>0.82785304268916227</c:v>
                </c:pt>
                <c:pt idx="3405">
                  <c:v>0.82787201235555985</c:v>
                </c:pt>
                <c:pt idx="3406">
                  <c:v>0.82784856014836128</c:v>
                </c:pt>
                <c:pt idx="3407">
                  <c:v>0.82782701762989597</c:v>
                </c:pt>
                <c:pt idx="3408">
                  <c:v>0.82782794938361715</c:v>
                </c:pt>
                <c:pt idx="3409">
                  <c:v>0.82783193094977658</c:v>
                </c:pt>
                <c:pt idx="3410">
                  <c:v>0.82784291101345453</c:v>
                </c:pt>
                <c:pt idx="3411">
                  <c:v>0.82787307243856667</c:v>
                </c:pt>
                <c:pt idx="3412">
                  <c:v>0.82783184721457514</c:v>
                </c:pt>
                <c:pt idx="3413">
                  <c:v>0.8278448127043031</c:v>
                </c:pt>
                <c:pt idx="3414">
                  <c:v>0.82787443399303917</c:v>
                </c:pt>
                <c:pt idx="3415">
                  <c:v>0.82781499943142023</c:v>
                </c:pt>
                <c:pt idx="3416">
                  <c:v>0.82785242979168927</c:v>
                </c:pt>
                <c:pt idx="3417">
                  <c:v>0.82786025290233467</c:v>
                </c:pt>
                <c:pt idx="3418">
                  <c:v>0.82790939618570514</c:v>
                </c:pt>
                <c:pt idx="3419">
                  <c:v>0.82787748702112496</c:v>
                </c:pt>
                <c:pt idx="3420">
                  <c:v>0.82783898169043069</c:v>
                </c:pt>
                <c:pt idx="3421">
                  <c:v>0.82786020685106643</c:v>
                </c:pt>
                <c:pt idx="3422">
                  <c:v>0.82789348385077466</c:v>
                </c:pt>
                <c:pt idx="3423">
                  <c:v>0.82784480422756279</c:v>
                </c:pt>
                <c:pt idx="3424">
                  <c:v>0.82783741817665257</c:v>
                </c:pt>
                <c:pt idx="3425">
                  <c:v>0.82785915022313517</c:v>
                </c:pt>
                <c:pt idx="3426">
                  <c:v>0.82780400300252255</c:v>
                </c:pt>
                <c:pt idx="3427">
                  <c:v>0.82782430047339062</c:v>
                </c:pt>
                <c:pt idx="3428">
                  <c:v>0.8278223058110824</c:v>
                </c:pt>
                <c:pt idx="3429">
                  <c:v>0.82781946584642929</c:v>
                </c:pt>
                <c:pt idx="3430">
                  <c:v>0.82779366208790806</c:v>
                </c:pt>
                <c:pt idx="3431">
                  <c:v>0.82782042937287859</c:v>
                </c:pt>
                <c:pt idx="3432">
                  <c:v>0.82779827947807783</c:v>
                </c:pt>
                <c:pt idx="3433">
                  <c:v>0.82779837036285797</c:v>
                </c:pt>
                <c:pt idx="3434">
                  <c:v>0.82777496359804947</c:v>
                </c:pt>
                <c:pt idx="3435">
                  <c:v>0.8278222045816932</c:v>
                </c:pt>
                <c:pt idx="3436">
                  <c:v>0.82780414450199735</c:v>
                </c:pt>
                <c:pt idx="3437">
                  <c:v>0.82780639223777852</c:v>
                </c:pt>
                <c:pt idx="3438">
                  <c:v>0.82776398809779794</c:v>
                </c:pt>
                <c:pt idx="3439">
                  <c:v>0.82781281032883547</c:v>
                </c:pt>
                <c:pt idx="3440">
                  <c:v>0.82782061718366651</c:v>
                </c:pt>
                <c:pt idx="3441">
                  <c:v>0.82785155482391282</c:v>
                </c:pt>
                <c:pt idx="3442">
                  <c:v>0.82781445192665482</c:v>
                </c:pt>
                <c:pt idx="3443">
                  <c:v>0.82782189450346477</c:v>
                </c:pt>
                <c:pt idx="3444">
                  <c:v>0.82780534917010395</c:v>
                </c:pt>
                <c:pt idx="3445">
                  <c:v>0.82778972598475598</c:v>
                </c:pt>
                <c:pt idx="3446">
                  <c:v>0.8278485108132746</c:v>
                </c:pt>
                <c:pt idx="3447">
                  <c:v>0.82783491221571115</c:v>
                </c:pt>
                <c:pt idx="3448">
                  <c:v>0.82786620378936937</c:v>
                </c:pt>
                <c:pt idx="3449">
                  <c:v>0.82785081372717684</c:v>
                </c:pt>
                <c:pt idx="3450">
                  <c:v>0.8278829613172396</c:v>
                </c:pt>
                <c:pt idx="3451">
                  <c:v>0.82784068057366778</c:v>
                </c:pt>
                <c:pt idx="3452">
                  <c:v>0.82786710500873606</c:v>
                </c:pt>
                <c:pt idx="3453">
                  <c:v>0.82789575759871836</c:v>
                </c:pt>
                <c:pt idx="3454">
                  <c:v>0.82790517747367109</c:v>
                </c:pt>
                <c:pt idx="3455">
                  <c:v>0.82788703943995645</c:v>
                </c:pt>
                <c:pt idx="3456">
                  <c:v>0.82789214154895352</c:v>
                </c:pt>
                <c:pt idx="3457">
                  <c:v>0.82787436964051164</c:v>
                </c:pt>
                <c:pt idx="3458">
                  <c:v>0.8278993336384427</c:v>
                </c:pt>
                <c:pt idx="3459">
                  <c:v>0.8279008018340368</c:v>
                </c:pt>
                <c:pt idx="3460">
                  <c:v>0.82788511510323282</c:v>
                </c:pt>
                <c:pt idx="3461">
                  <c:v>0.82791375882640716</c:v>
                </c:pt>
                <c:pt idx="3462">
                  <c:v>0.82791428898762454</c:v>
                </c:pt>
                <c:pt idx="3463">
                  <c:v>0.82791833188253794</c:v>
                </c:pt>
                <c:pt idx="3464">
                  <c:v>0.82788097702015784</c:v>
                </c:pt>
                <c:pt idx="3465">
                  <c:v>0.82791399503518781</c:v>
                </c:pt>
                <c:pt idx="3466">
                  <c:v>0.82789635465106182</c:v>
                </c:pt>
                <c:pt idx="3467">
                  <c:v>0.82792064994390357</c:v>
                </c:pt>
                <c:pt idx="3468">
                  <c:v>0.82797390816500094</c:v>
                </c:pt>
                <c:pt idx="3469">
                  <c:v>0.8279304130382088</c:v>
                </c:pt>
                <c:pt idx="3470">
                  <c:v>0.82791053563236106</c:v>
                </c:pt>
                <c:pt idx="3471">
                  <c:v>0.82795654228246696</c:v>
                </c:pt>
                <c:pt idx="3472">
                  <c:v>0.82793467834221823</c:v>
                </c:pt>
                <c:pt idx="3473">
                  <c:v>0.82791316870483189</c:v>
                </c:pt>
                <c:pt idx="3474">
                  <c:v>0.82796162813564966</c:v>
                </c:pt>
                <c:pt idx="3475">
                  <c:v>0.82791824051890228</c:v>
                </c:pt>
                <c:pt idx="3476">
                  <c:v>0.8279433345633479</c:v>
                </c:pt>
                <c:pt idx="3477">
                  <c:v>0.8279410812858119</c:v>
                </c:pt>
                <c:pt idx="3478">
                  <c:v>0.82794360943439027</c:v>
                </c:pt>
                <c:pt idx="3479">
                  <c:v>0.82794578919131145</c:v>
                </c:pt>
                <c:pt idx="3480">
                  <c:v>0.82792417610783398</c:v>
                </c:pt>
                <c:pt idx="3481">
                  <c:v>0.82790016159723978</c:v>
                </c:pt>
                <c:pt idx="3482">
                  <c:v>0.82792871923848832</c:v>
                </c:pt>
                <c:pt idx="3483">
                  <c:v>0.82793182372957463</c:v>
                </c:pt>
                <c:pt idx="3484">
                  <c:v>0.82790883702978635</c:v>
                </c:pt>
                <c:pt idx="3485">
                  <c:v>0.82795647443362952</c:v>
                </c:pt>
                <c:pt idx="3486">
                  <c:v>0.82793087498113838</c:v>
                </c:pt>
                <c:pt idx="3487">
                  <c:v>0.82790333591443765</c:v>
                </c:pt>
                <c:pt idx="3488">
                  <c:v>0.82788904890089487</c:v>
                </c:pt>
                <c:pt idx="3489">
                  <c:v>0.82788129931086429</c:v>
                </c:pt>
                <c:pt idx="3490">
                  <c:v>0.82787220676890005</c:v>
                </c:pt>
                <c:pt idx="3491">
                  <c:v>0.82786339353138205</c:v>
                </c:pt>
                <c:pt idx="3492">
                  <c:v>0.82788285308891141</c:v>
                </c:pt>
                <c:pt idx="3493">
                  <c:v>0.82787412186936571</c:v>
                </c:pt>
                <c:pt idx="3494">
                  <c:v>0.82784479835759206</c:v>
                </c:pt>
                <c:pt idx="3495">
                  <c:v>0.82786361396320385</c:v>
                </c:pt>
                <c:pt idx="3496">
                  <c:v>0.82783520225483398</c:v>
                </c:pt>
                <c:pt idx="3497">
                  <c:v>0.82785077815054031</c:v>
                </c:pt>
                <c:pt idx="3498">
                  <c:v>0.82777476091308666</c:v>
                </c:pt>
                <c:pt idx="3499">
                  <c:v>0.82781797256944756</c:v>
                </c:pt>
                <c:pt idx="3500">
                  <c:v>0.82783724998796648</c:v>
                </c:pt>
                <c:pt idx="3501">
                  <c:v>0.82781060351325242</c:v>
                </c:pt>
                <c:pt idx="3502">
                  <c:v>0.82778587347940891</c:v>
                </c:pt>
                <c:pt idx="3503">
                  <c:v>0.82780982803701886</c:v>
                </c:pt>
                <c:pt idx="3504">
                  <c:v>0.82782925101896609</c:v>
                </c:pt>
                <c:pt idx="3505">
                  <c:v>0.82778029662674346</c:v>
                </c:pt>
                <c:pt idx="3506">
                  <c:v>0.8278092317441933</c:v>
                </c:pt>
                <c:pt idx="3507">
                  <c:v>0.82781004785996271</c:v>
                </c:pt>
                <c:pt idx="3508">
                  <c:v>0.82778570944346441</c:v>
                </c:pt>
                <c:pt idx="3509">
                  <c:v>0.82778653331769048</c:v>
                </c:pt>
                <c:pt idx="3510">
                  <c:v>0.82774590327817366</c:v>
                </c:pt>
                <c:pt idx="3511">
                  <c:v>0.82779889660338768</c:v>
                </c:pt>
                <c:pt idx="3512">
                  <c:v>0.82782887357075585</c:v>
                </c:pt>
                <c:pt idx="3513">
                  <c:v>0.82782847419495376</c:v>
                </c:pt>
                <c:pt idx="3514">
                  <c:v>0.8278517324407314</c:v>
                </c:pt>
                <c:pt idx="3515">
                  <c:v>0.82781301884208514</c:v>
                </c:pt>
                <c:pt idx="3516">
                  <c:v>0.82784701764569812</c:v>
                </c:pt>
                <c:pt idx="3517">
                  <c:v>0.82782327552202539</c:v>
                </c:pt>
                <c:pt idx="3518">
                  <c:v>0.82785009110295715</c:v>
                </c:pt>
                <c:pt idx="3519">
                  <c:v>0.82785155043174341</c:v>
                </c:pt>
                <c:pt idx="3520">
                  <c:v>0.82778409816118903</c:v>
                </c:pt>
                <c:pt idx="3521">
                  <c:v>0.82783450127016989</c:v>
                </c:pt>
                <c:pt idx="3522">
                  <c:v>0.82783416100642004</c:v>
                </c:pt>
                <c:pt idx="3523">
                  <c:v>0.82783109863267079</c:v>
                </c:pt>
                <c:pt idx="3524">
                  <c:v>0.82782755019231558</c:v>
                </c:pt>
                <c:pt idx="3525">
                  <c:v>0.82784056038553289</c:v>
                </c:pt>
                <c:pt idx="3526">
                  <c:v>0.8278626663157449</c:v>
                </c:pt>
                <c:pt idx="3527">
                  <c:v>0.8278637066878618</c:v>
                </c:pt>
                <c:pt idx="3528">
                  <c:v>0.82786183616086317</c:v>
                </c:pt>
                <c:pt idx="3529">
                  <c:v>0.82788684956310643</c:v>
                </c:pt>
                <c:pt idx="3530">
                  <c:v>0.82781694525074068</c:v>
                </c:pt>
                <c:pt idx="3531">
                  <c:v>0.82784221478409115</c:v>
                </c:pt>
                <c:pt idx="3532">
                  <c:v>0.82786292234482051</c:v>
                </c:pt>
                <c:pt idx="3533">
                  <c:v>0.82786313293150615</c:v>
                </c:pt>
                <c:pt idx="3534">
                  <c:v>0.8278890537037491</c:v>
                </c:pt>
                <c:pt idx="3535">
                  <c:v>0.82786633126297515</c:v>
                </c:pt>
                <c:pt idx="3536">
                  <c:v>0.82784934813097855</c:v>
                </c:pt>
                <c:pt idx="3537">
                  <c:v>0.82782834500998859</c:v>
                </c:pt>
                <c:pt idx="3538">
                  <c:v>0.8279015525777158</c:v>
                </c:pt>
                <c:pt idx="3539">
                  <c:v>0.82792906504399311</c:v>
                </c:pt>
                <c:pt idx="3540">
                  <c:v>0.82788619032632915</c:v>
                </c:pt>
                <c:pt idx="3541">
                  <c:v>0.82786401752560823</c:v>
                </c:pt>
                <c:pt idx="3542">
                  <c:v>0.82786864710763874</c:v>
                </c:pt>
                <c:pt idx="3543">
                  <c:v>0.82789621831651794</c:v>
                </c:pt>
                <c:pt idx="3544">
                  <c:v>0.82792430037316589</c:v>
                </c:pt>
                <c:pt idx="3545">
                  <c:v>0.82787978825165864</c:v>
                </c:pt>
                <c:pt idx="3546">
                  <c:v>0.82788117036532693</c:v>
                </c:pt>
                <c:pt idx="3547">
                  <c:v>0.82788583763129064</c:v>
                </c:pt>
                <c:pt idx="3548">
                  <c:v>0.82789117101619158</c:v>
                </c:pt>
                <c:pt idx="3549">
                  <c:v>0.82791693191847504</c:v>
                </c:pt>
                <c:pt idx="3550">
                  <c:v>0.82791189002988108</c:v>
                </c:pt>
                <c:pt idx="3551">
                  <c:v>0.82789364633337337</c:v>
                </c:pt>
                <c:pt idx="3552">
                  <c:v>0.82786244675284615</c:v>
                </c:pt>
                <c:pt idx="3553">
                  <c:v>0.8278815113679775</c:v>
                </c:pt>
                <c:pt idx="3554">
                  <c:v>0.82790418772949215</c:v>
                </c:pt>
                <c:pt idx="3555">
                  <c:v>0.82788153981565249</c:v>
                </c:pt>
                <c:pt idx="3556">
                  <c:v>0.82788527200284212</c:v>
                </c:pt>
                <c:pt idx="3557">
                  <c:v>0.8278830490202328</c:v>
                </c:pt>
                <c:pt idx="3558">
                  <c:v>0.82790315733253395</c:v>
                </c:pt>
                <c:pt idx="3559">
                  <c:v>0.82792521217656956</c:v>
                </c:pt>
                <c:pt idx="3560">
                  <c:v>0.82787232794123311</c:v>
                </c:pt>
                <c:pt idx="3561">
                  <c:v>0.82791346513401565</c:v>
                </c:pt>
                <c:pt idx="3562">
                  <c:v>0.82783641860795476</c:v>
                </c:pt>
                <c:pt idx="3563">
                  <c:v>0.82782963402217469</c:v>
                </c:pt>
                <c:pt idx="3564">
                  <c:v>0.82784665779370725</c:v>
                </c:pt>
                <c:pt idx="3565">
                  <c:v>0.82784864913096234</c:v>
                </c:pt>
                <c:pt idx="3566">
                  <c:v>0.82780358901259077</c:v>
                </c:pt>
                <c:pt idx="3567">
                  <c:v>0.82785083701579076</c:v>
                </c:pt>
                <c:pt idx="3568">
                  <c:v>0.82784481275878097</c:v>
                </c:pt>
                <c:pt idx="3569">
                  <c:v>0.82782173591311325</c:v>
                </c:pt>
                <c:pt idx="3570">
                  <c:v>0.82784394344216472</c:v>
                </c:pt>
                <c:pt idx="3571">
                  <c:v>0.82783311448367003</c:v>
                </c:pt>
                <c:pt idx="3572">
                  <c:v>0.82782112138719921</c:v>
                </c:pt>
                <c:pt idx="3573">
                  <c:v>0.82781661815718</c:v>
                </c:pt>
                <c:pt idx="3574">
                  <c:v>0.82778718196305712</c:v>
                </c:pt>
                <c:pt idx="3575">
                  <c:v>0.82780658425578602</c:v>
                </c:pt>
                <c:pt idx="3576">
                  <c:v>0.82780653992174691</c:v>
                </c:pt>
                <c:pt idx="3577">
                  <c:v>0.82777910725673998</c:v>
                </c:pt>
                <c:pt idx="3578">
                  <c:v>0.82777654992158589</c:v>
                </c:pt>
                <c:pt idx="3579">
                  <c:v>0.82780030618640243</c:v>
                </c:pt>
                <c:pt idx="3580">
                  <c:v>0.82777775063514425</c:v>
                </c:pt>
                <c:pt idx="3581">
                  <c:v>0.82780222732809583</c:v>
                </c:pt>
                <c:pt idx="3582">
                  <c:v>0.82782873082553377</c:v>
                </c:pt>
                <c:pt idx="3583">
                  <c:v>0.82780555422827817</c:v>
                </c:pt>
                <c:pt idx="3584">
                  <c:v>0.82775505025935836</c:v>
                </c:pt>
                <c:pt idx="3585">
                  <c:v>0.82782389102626797</c:v>
                </c:pt>
                <c:pt idx="3586">
                  <c:v>0.82778133725890546</c:v>
                </c:pt>
                <c:pt idx="3587">
                  <c:v>0.82780626542015501</c:v>
                </c:pt>
                <c:pt idx="3588">
                  <c:v>0.82783636514706271</c:v>
                </c:pt>
                <c:pt idx="3589">
                  <c:v>0.82781493457204602</c:v>
                </c:pt>
                <c:pt idx="3590">
                  <c:v>0.82781090239119204</c:v>
                </c:pt>
                <c:pt idx="3591">
                  <c:v>0.82780899270245889</c:v>
                </c:pt>
                <c:pt idx="3592">
                  <c:v>0.82781025437532085</c:v>
                </c:pt>
                <c:pt idx="3593">
                  <c:v>0.82776603217028788</c:v>
                </c:pt>
                <c:pt idx="3594">
                  <c:v>0.82780901819453134</c:v>
                </c:pt>
                <c:pt idx="3595">
                  <c:v>0.82781427510321481</c:v>
                </c:pt>
                <c:pt idx="3596">
                  <c:v>0.82782083949660068</c:v>
                </c:pt>
                <c:pt idx="3597">
                  <c:v>0.8277971345853794</c:v>
                </c:pt>
                <c:pt idx="3598">
                  <c:v>0.82779795328730099</c:v>
                </c:pt>
                <c:pt idx="3599">
                  <c:v>0.8278436108068491</c:v>
                </c:pt>
                <c:pt idx="3600">
                  <c:v>0.82784374085336376</c:v>
                </c:pt>
                <c:pt idx="3601">
                  <c:v>0.82777445415991113</c:v>
                </c:pt>
                <c:pt idx="3602">
                  <c:v>0.82777134856047374</c:v>
                </c:pt>
                <c:pt idx="3603">
                  <c:v>0.82779312272429328</c:v>
                </c:pt>
                <c:pt idx="3604">
                  <c:v>0.82781301638595539</c:v>
                </c:pt>
                <c:pt idx="3605">
                  <c:v>0.82779321102292114</c:v>
                </c:pt>
                <c:pt idx="3606">
                  <c:v>0.82779580419475685</c:v>
                </c:pt>
                <c:pt idx="3607">
                  <c:v>0.82784226009645867</c:v>
                </c:pt>
                <c:pt idx="3608">
                  <c:v>0.82782382834973511</c:v>
                </c:pt>
                <c:pt idx="3609">
                  <c:v>0.82785177787574771</c:v>
                </c:pt>
                <c:pt idx="3610">
                  <c:v>0.82786670329945311</c:v>
                </c:pt>
                <c:pt idx="3611">
                  <c:v>0.82784844556383297</c:v>
                </c:pt>
                <c:pt idx="3612">
                  <c:v>0.82788195938119991</c:v>
                </c:pt>
                <c:pt idx="3613">
                  <c:v>0.82783836154721724</c:v>
                </c:pt>
                <c:pt idx="3614">
                  <c:v>0.82786408550446811</c:v>
                </c:pt>
                <c:pt idx="3615">
                  <c:v>0.82786486393630432</c:v>
                </c:pt>
                <c:pt idx="3616">
                  <c:v>0.82787561974363455</c:v>
                </c:pt>
                <c:pt idx="3617">
                  <c:v>0.82785773552229358</c:v>
                </c:pt>
                <c:pt idx="3618">
                  <c:v>0.82790725638389695</c:v>
                </c:pt>
                <c:pt idx="3619">
                  <c:v>0.82786854711662305</c:v>
                </c:pt>
                <c:pt idx="3620">
                  <c:v>0.82790225895936453</c:v>
                </c:pt>
                <c:pt idx="3621">
                  <c:v>0.8278603332575557</c:v>
                </c:pt>
                <c:pt idx="3622">
                  <c:v>0.82788360960639928</c:v>
                </c:pt>
                <c:pt idx="3623">
                  <c:v>0.82788575020158606</c:v>
                </c:pt>
                <c:pt idx="3624">
                  <c:v>0.82791415784600242</c:v>
                </c:pt>
                <c:pt idx="3625">
                  <c:v>0.82791706246446251</c:v>
                </c:pt>
                <c:pt idx="3626">
                  <c:v>0.82792268623731935</c:v>
                </c:pt>
                <c:pt idx="3627">
                  <c:v>0.8279067497580952</c:v>
                </c:pt>
                <c:pt idx="3628">
                  <c:v>0.82791102429836283</c:v>
                </c:pt>
                <c:pt idx="3629">
                  <c:v>0.82796124748503519</c:v>
                </c:pt>
                <c:pt idx="3630">
                  <c:v>0.82789611858554724</c:v>
                </c:pt>
                <c:pt idx="3631">
                  <c:v>0.82792502535735346</c:v>
                </c:pt>
                <c:pt idx="3632">
                  <c:v>0.82790200282088366</c:v>
                </c:pt>
                <c:pt idx="3633">
                  <c:v>0.82788108652072023</c:v>
                </c:pt>
                <c:pt idx="3634">
                  <c:v>0.8279252544165554</c:v>
                </c:pt>
                <c:pt idx="3635">
                  <c:v>0.82787999590335892</c:v>
                </c:pt>
                <c:pt idx="3636">
                  <c:v>0.82790958578881735</c:v>
                </c:pt>
                <c:pt idx="3637">
                  <c:v>0.82788417586434326</c:v>
                </c:pt>
                <c:pt idx="3638">
                  <c:v>0.82789509816374784</c:v>
                </c:pt>
                <c:pt idx="3639">
                  <c:v>0.82786968195861821</c:v>
                </c:pt>
                <c:pt idx="3640">
                  <c:v>0.82789011280105362</c:v>
                </c:pt>
                <c:pt idx="3641">
                  <c:v>0.82790423971258287</c:v>
                </c:pt>
                <c:pt idx="3642">
                  <c:v>0.82785095452161162</c:v>
                </c:pt>
                <c:pt idx="3643">
                  <c:v>0.82785576204867661</c:v>
                </c:pt>
                <c:pt idx="3644">
                  <c:v>0.82783794382892151</c:v>
                </c:pt>
                <c:pt idx="3645">
                  <c:v>0.82782963710779989</c:v>
                </c:pt>
                <c:pt idx="3646">
                  <c:v>0.82786345817781526</c:v>
                </c:pt>
                <c:pt idx="3647">
                  <c:v>0.82783291067711273</c:v>
                </c:pt>
                <c:pt idx="3648">
                  <c:v>0.82782762938470777</c:v>
                </c:pt>
                <c:pt idx="3649">
                  <c:v>0.82782934769817229</c:v>
                </c:pt>
                <c:pt idx="3650">
                  <c:v>0.82782544371658129</c:v>
                </c:pt>
                <c:pt idx="3651">
                  <c:v>0.82784360354786513</c:v>
                </c:pt>
                <c:pt idx="3652">
                  <c:v>0.8277932211281025</c:v>
                </c:pt>
                <c:pt idx="3653">
                  <c:v>0.82783507441764748</c:v>
                </c:pt>
                <c:pt idx="3654">
                  <c:v>0.82775962787891544</c:v>
                </c:pt>
                <c:pt idx="3655">
                  <c:v>0.82780105408388405</c:v>
                </c:pt>
                <c:pt idx="3656">
                  <c:v>0.82779744455420257</c:v>
                </c:pt>
                <c:pt idx="3657">
                  <c:v>0.82780013082752035</c:v>
                </c:pt>
                <c:pt idx="3658">
                  <c:v>0.82781159597947584</c:v>
                </c:pt>
                <c:pt idx="3659">
                  <c:v>0.82781548703030539</c:v>
                </c:pt>
                <c:pt idx="3660">
                  <c:v>0.82781656988920982</c:v>
                </c:pt>
                <c:pt idx="3661">
                  <c:v>0.82781357549432055</c:v>
                </c:pt>
                <c:pt idx="3662">
                  <c:v>0.82780884098839758</c:v>
                </c:pt>
                <c:pt idx="3663">
                  <c:v>0.82778504851744905</c:v>
                </c:pt>
                <c:pt idx="3664">
                  <c:v>0.82783290315808378</c:v>
                </c:pt>
                <c:pt idx="3665">
                  <c:v>0.82783063325528305</c:v>
                </c:pt>
                <c:pt idx="3666">
                  <c:v>0.82780055237034189</c:v>
                </c:pt>
                <c:pt idx="3667">
                  <c:v>0.82782100648814794</c:v>
                </c:pt>
                <c:pt idx="3668">
                  <c:v>0.82784670051992248</c:v>
                </c:pt>
                <c:pt idx="3669">
                  <c:v>0.82780394687993386</c:v>
                </c:pt>
                <c:pt idx="3670">
                  <c:v>0.82778738750746061</c:v>
                </c:pt>
                <c:pt idx="3671">
                  <c:v>0.82783674544147035</c:v>
                </c:pt>
                <c:pt idx="3672">
                  <c:v>0.82781169720886505</c:v>
                </c:pt>
                <c:pt idx="3673">
                  <c:v>0.82783916977450722</c:v>
                </c:pt>
                <c:pt idx="3674">
                  <c:v>0.82779591183482404</c:v>
                </c:pt>
                <c:pt idx="3675">
                  <c:v>0.82783712745310711</c:v>
                </c:pt>
                <c:pt idx="3676">
                  <c:v>0.82783472824269244</c:v>
                </c:pt>
                <c:pt idx="3677">
                  <c:v>0.82781251443298531</c:v>
                </c:pt>
                <c:pt idx="3678">
                  <c:v>0.82785804190601886</c:v>
                </c:pt>
                <c:pt idx="3679">
                  <c:v>0.82785614551749731</c:v>
                </c:pt>
                <c:pt idx="3680">
                  <c:v>0.82783264639010745</c:v>
                </c:pt>
                <c:pt idx="3681">
                  <c:v>0.82780829826586921</c:v>
                </c:pt>
                <c:pt idx="3682">
                  <c:v>0.82785107518122836</c:v>
                </c:pt>
                <c:pt idx="3683">
                  <c:v>0.82783748101706867</c:v>
                </c:pt>
                <c:pt idx="3684">
                  <c:v>0.82779319822218222</c:v>
                </c:pt>
                <c:pt idx="3685">
                  <c:v>0.82783989389714541</c:v>
                </c:pt>
                <c:pt idx="3686">
                  <c:v>0.82783116761047648</c:v>
                </c:pt>
                <c:pt idx="3687">
                  <c:v>0.82784823215156722</c:v>
                </c:pt>
                <c:pt idx="3688">
                  <c:v>0.82787246648510526</c:v>
                </c:pt>
                <c:pt idx="3689">
                  <c:v>0.82783151206820249</c:v>
                </c:pt>
                <c:pt idx="3690">
                  <c:v>0.82787132094966798</c:v>
                </c:pt>
                <c:pt idx="3691">
                  <c:v>0.82790238272522365</c:v>
                </c:pt>
                <c:pt idx="3692">
                  <c:v>0.82788968336975277</c:v>
                </c:pt>
                <c:pt idx="3693">
                  <c:v>0.82787130667112774</c:v>
                </c:pt>
                <c:pt idx="3694">
                  <c:v>0.82792029921876542</c:v>
                </c:pt>
                <c:pt idx="3695">
                  <c:v>0.82787991079976153</c:v>
                </c:pt>
                <c:pt idx="3696">
                  <c:v>0.82788754696854217</c:v>
                </c:pt>
                <c:pt idx="3697">
                  <c:v>0.82787244323035192</c:v>
                </c:pt>
                <c:pt idx="3698">
                  <c:v>0.82790669447056886</c:v>
                </c:pt>
                <c:pt idx="3699">
                  <c:v>0.8279403305759937</c:v>
                </c:pt>
                <c:pt idx="3700">
                  <c:v>0.82794885490335712</c:v>
                </c:pt>
                <c:pt idx="3701">
                  <c:v>0.8279327658411485</c:v>
                </c:pt>
                <c:pt idx="3702">
                  <c:v>0.82794112465476599</c:v>
                </c:pt>
                <c:pt idx="3703">
                  <c:v>0.82792764058680346</c:v>
                </c:pt>
                <c:pt idx="3704">
                  <c:v>0.82793042217830515</c:v>
                </c:pt>
                <c:pt idx="3705">
                  <c:v>0.82791355468426042</c:v>
                </c:pt>
                <c:pt idx="3706">
                  <c:v>0.82789731377796794</c:v>
                </c:pt>
                <c:pt idx="3707">
                  <c:v>0.82794989923002238</c:v>
                </c:pt>
                <c:pt idx="3708">
                  <c:v>0.82790590645364159</c:v>
                </c:pt>
                <c:pt idx="3709">
                  <c:v>0.82793047772587647</c:v>
                </c:pt>
                <c:pt idx="3710">
                  <c:v>0.82795528877137281</c:v>
                </c:pt>
                <c:pt idx="3711">
                  <c:v>0.82789231635343552</c:v>
                </c:pt>
                <c:pt idx="3712">
                  <c:v>0.82794452533560825</c:v>
                </c:pt>
                <c:pt idx="3713">
                  <c:v>0.82789987161259482</c:v>
                </c:pt>
                <c:pt idx="3714">
                  <c:v>0.82795044466872558</c:v>
                </c:pt>
                <c:pt idx="3715">
                  <c:v>0.82793002527925008</c:v>
                </c:pt>
                <c:pt idx="3716">
                  <c:v>0.82790133057193083</c:v>
                </c:pt>
                <c:pt idx="3717">
                  <c:v>0.82788974387081815</c:v>
                </c:pt>
                <c:pt idx="3718">
                  <c:v>0.82787520821720628</c:v>
                </c:pt>
                <c:pt idx="3719">
                  <c:v>0.82790638069783717</c:v>
                </c:pt>
                <c:pt idx="3720">
                  <c:v>0.82785603915703809</c:v>
                </c:pt>
                <c:pt idx="3721">
                  <c:v>0.82781507130990106</c:v>
                </c:pt>
                <c:pt idx="3722">
                  <c:v>0.82780429961620683</c:v>
                </c:pt>
                <c:pt idx="3723">
                  <c:v>0.82783874912122613</c:v>
                </c:pt>
                <c:pt idx="3724">
                  <c:v>0.82780310800888413</c:v>
                </c:pt>
                <c:pt idx="3725">
                  <c:v>0.82781577411382568</c:v>
                </c:pt>
                <c:pt idx="3726">
                  <c:v>0.82785698788485707</c:v>
                </c:pt>
                <c:pt idx="3727">
                  <c:v>0.82778149147033109</c:v>
                </c:pt>
                <c:pt idx="3728">
                  <c:v>0.8277827210010148</c:v>
                </c:pt>
                <c:pt idx="3729">
                  <c:v>0.82780038909391518</c:v>
                </c:pt>
                <c:pt idx="3730">
                  <c:v>0.8278200289432035</c:v>
                </c:pt>
                <c:pt idx="3731">
                  <c:v>0.82779933800773875</c:v>
                </c:pt>
                <c:pt idx="3732">
                  <c:v>0.82779969748290561</c:v>
                </c:pt>
                <c:pt idx="3733">
                  <c:v>0.82780002112139084</c:v>
                </c:pt>
                <c:pt idx="3734">
                  <c:v>0.82779196340978878</c:v>
                </c:pt>
                <c:pt idx="3735">
                  <c:v>0.8278098018192892</c:v>
                </c:pt>
                <c:pt idx="3736">
                  <c:v>0.82782867690640349</c:v>
                </c:pt>
                <c:pt idx="3737">
                  <c:v>0.82781209351965923</c:v>
                </c:pt>
                <c:pt idx="3738">
                  <c:v>0.82780711443762056</c:v>
                </c:pt>
                <c:pt idx="3739">
                  <c:v>0.8278243635738517</c:v>
                </c:pt>
                <c:pt idx="3740">
                  <c:v>0.82780267770866001</c:v>
                </c:pt>
                <c:pt idx="3741">
                  <c:v>0.82780598170292219</c:v>
                </c:pt>
                <c:pt idx="3742">
                  <c:v>0.82780761947621573</c:v>
                </c:pt>
                <c:pt idx="3743">
                  <c:v>0.82780360576787804</c:v>
                </c:pt>
                <c:pt idx="3744">
                  <c:v>0.82780103550196249</c:v>
                </c:pt>
                <c:pt idx="3745">
                  <c:v>0.82783302201168329</c:v>
                </c:pt>
                <c:pt idx="3746">
                  <c:v>0.82783087476639072</c:v>
                </c:pt>
                <c:pt idx="3747">
                  <c:v>0.82781049306084853</c:v>
                </c:pt>
                <c:pt idx="3748">
                  <c:v>0.82784122713396535</c:v>
                </c:pt>
                <c:pt idx="3749">
                  <c:v>0.8278210719014728</c:v>
                </c:pt>
                <c:pt idx="3750">
                  <c:v>0.82781530995419417</c:v>
                </c:pt>
                <c:pt idx="3751">
                  <c:v>0.82781504173325782</c:v>
                </c:pt>
                <c:pt idx="3752">
                  <c:v>0.82783682439443473</c:v>
                </c:pt>
                <c:pt idx="3753">
                  <c:v>0.82781273525487487</c:v>
                </c:pt>
                <c:pt idx="3754">
                  <c:v>0.82781044577120688</c:v>
                </c:pt>
                <c:pt idx="3755">
                  <c:v>0.82783196242814938</c:v>
                </c:pt>
                <c:pt idx="3756">
                  <c:v>0.82785994298798926</c:v>
                </c:pt>
                <c:pt idx="3757">
                  <c:v>0.82783634558681274</c:v>
                </c:pt>
                <c:pt idx="3758">
                  <c:v>0.82781353954823378</c:v>
                </c:pt>
                <c:pt idx="3759">
                  <c:v>0.82785469974896786</c:v>
                </c:pt>
                <c:pt idx="3760">
                  <c:v>0.82780486189898517</c:v>
                </c:pt>
                <c:pt idx="3761">
                  <c:v>0.82780102700460501</c:v>
                </c:pt>
                <c:pt idx="3762">
                  <c:v>0.82780193733020746</c:v>
                </c:pt>
                <c:pt idx="3763">
                  <c:v>0.82783379674901614</c:v>
                </c:pt>
                <c:pt idx="3764">
                  <c:v>0.82784329383908706</c:v>
                </c:pt>
                <c:pt idx="3765">
                  <c:v>0.82784014034112996</c:v>
                </c:pt>
                <c:pt idx="3766">
                  <c:v>0.82788828697754435</c:v>
                </c:pt>
                <c:pt idx="3767">
                  <c:v>0.82790389994830582</c:v>
                </c:pt>
                <c:pt idx="3768">
                  <c:v>0.82789733088208817</c:v>
                </c:pt>
                <c:pt idx="3769">
                  <c:v>0.82790234210630509</c:v>
                </c:pt>
                <c:pt idx="3770">
                  <c:v>0.82785831312379243</c:v>
                </c:pt>
                <c:pt idx="3771">
                  <c:v>0.82787828880342673</c:v>
                </c:pt>
                <c:pt idx="3772">
                  <c:v>0.82789620036409173</c:v>
                </c:pt>
                <c:pt idx="3773">
                  <c:v>0.82789629826842803</c:v>
                </c:pt>
                <c:pt idx="3774">
                  <c:v>0.82785747077704996</c:v>
                </c:pt>
                <c:pt idx="3775">
                  <c:v>0.82790826217832314</c:v>
                </c:pt>
                <c:pt idx="3776">
                  <c:v>0.82791488642266176</c:v>
                </c:pt>
                <c:pt idx="3777">
                  <c:v>0.82787922992342866</c:v>
                </c:pt>
                <c:pt idx="3778">
                  <c:v>0.82793148508689196</c:v>
                </c:pt>
                <c:pt idx="3779">
                  <c:v>0.82793704309759086</c:v>
                </c:pt>
                <c:pt idx="3780">
                  <c:v>0.82791793082336751</c:v>
                </c:pt>
                <c:pt idx="3781">
                  <c:v>0.82787482620556962</c:v>
                </c:pt>
                <c:pt idx="3782">
                  <c:v>0.82792937565555513</c:v>
                </c:pt>
                <c:pt idx="3783">
                  <c:v>0.82793704285816305</c:v>
                </c:pt>
                <c:pt idx="3784">
                  <c:v>0.82791760472875253</c:v>
                </c:pt>
                <c:pt idx="3785">
                  <c:v>0.82789567687359755</c:v>
                </c:pt>
                <c:pt idx="3786">
                  <c:v>0.82796727004543313</c:v>
                </c:pt>
                <c:pt idx="3787">
                  <c:v>0.82794732872467913</c:v>
                </c:pt>
                <c:pt idx="3788">
                  <c:v>0.82790396253605059</c:v>
                </c:pt>
                <c:pt idx="3789">
                  <c:v>0.82790222538061942</c:v>
                </c:pt>
                <c:pt idx="3790">
                  <c:v>0.82792138051108055</c:v>
                </c:pt>
                <c:pt idx="3791">
                  <c:v>0.82790258435631348</c:v>
                </c:pt>
                <c:pt idx="3792">
                  <c:v>0.827881819400761</c:v>
                </c:pt>
                <c:pt idx="3793">
                  <c:v>0.82785801571628026</c:v>
                </c:pt>
                <c:pt idx="3794">
                  <c:v>0.82783850467513309</c:v>
                </c:pt>
                <c:pt idx="3795">
                  <c:v>0.82782562600623166</c:v>
                </c:pt>
                <c:pt idx="3796">
                  <c:v>0.82776670706724476</c:v>
                </c:pt>
                <c:pt idx="3797">
                  <c:v>0.8277770120151553</c:v>
                </c:pt>
                <c:pt idx="3798">
                  <c:v>0.82781398966875286</c:v>
                </c:pt>
                <c:pt idx="3799">
                  <c:v>0.82780698858508206</c:v>
                </c:pt>
                <c:pt idx="3800">
                  <c:v>0.82777397906740957</c:v>
                </c:pt>
                <c:pt idx="3801">
                  <c:v>0.82778940164123072</c:v>
                </c:pt>
                <c:pt idx="3802">
                  <c:v>0.82781296246682512</c:v>
                </c:pt>
                <c:pt idx="3803">
                  <c:v>0.82778398032715239</c:v>
                </c:pt>
                <c:pt idx="3804">
                  <c:v>0.82777652223342879</c:v>
                </c:pt>
                <c:pt idx="3805">
                  <c:v>0.82774710229512016</c:v>
                </c:pt>
                <c:pt idx="3806">
                  <c:v>0.82774617497480285</c:v>
                </c:pt>
                <c:pt idx="3807">
                  <c:v>0.82776313778703159</c:v>
                </c:pt>
                <c:pt idx="3808">
                  <c:v>0.82778601032666921</c:v>
                </c:pt>
                <c:pt idx="3809">
                  <c:v>0.82778417970030571</c:v>
                </c:pt>
                <c:pt idx="3810">
                  <c:v>0.82778150377159709</c:v>
                </c:pt>
                <c:pt idx="3811">
                  <c:v>0.82776050471456075</c:v>
                </c:pt>
                <c:pt idx="3812">
                  <c:v>0.8277890690059152</c:v>
                </c:pt>
                <c:pt idx="3813">
                  <c:v>0.8277976461646751</c:v>
                </c:pt>
                <c:pt idx="3814">
                  <c:v>0.82779590198968778</c:v>
                </c:pt>
                <c:pt idx="3815">
                  <c:v>0.82779551997805112</c:v>
                </c:pt>
                <c:pt idx="3816">
                  <c:v>0.82779421803510356</c:v>
                </c:pt>
                <c:pt idx="3817">
                  <c:v>0.82779331657630906</c:v>
                </c:pt>
                <c:pt idx="3818">
                  <c:v>0.8277752690579242</c:v>
                </c:pt>
                <c:pt idx="3819">
                  <c:v>0.82781792368522555</c:v>
                </c:pt>
                <c:pt idx="3820">
                  <c:v>0.82779017366238883</c:v>
                </c:pt>
                <c:pt idx="3821">
                  <c:v>0.82779173976231923</c:v>
                </c:pt>
                <c:pt idx="3822">
                  <c:v>0.82781263906776759</c:v>
                </c:pt>
                <c:pt idx="3823">
                  <c:v>0.8277898500239036</c:v>
                </c:pt>
                <c:pt idx="3824">
                  <c:v>0.82780990291865597</c:v>
                </c:pt>
                <c:pt idx="3825">
                  <c:v>0.82782851754329068</c:v>
                </c:pt>
                <c:pt idx="3826">
                  <c:v>0.82780479526790407</c:v>
                </c:pt>
                <c:pt idx="3827">
                  <c:v>0.82776023797142562</c:v>
                </c:pt>
                <c:pt idx="3828">
                  <c:v>0.82780526964212209</c:v>
                </c:pt>
                <c:pt idx="3829">
                  <c:v>0.82780683721985382</c:v>
                </c:pt>
                <c:pt idx="3830">
                  <c:v>0.82778233799043244</c:v>
                </c:pt>
                <c:pt idx="3831">
                  <c:v>0.82778256963578656</c:v>
                </c:pt>
                <c:pt idx="3832">
                  <c:v>0.82780223534659769</c:v>
                </c:pt>
                <c:pt idx="3833">
                  <c:v>0.82787064496497731</c:v>
                </c:pt>
                <c:pt idx="3834">
                  <c:v>0.82780563355069292</c:v>
                </c:pt>
                <c:pt idx="3835">
                  <c:v>0.82782796521505386</c:v>
                </c:pt>
                <c:pt idx="3836">
                  <c:v>0.82778651869031727</c:v>
                </c:pt>
                <c:pt idx="3837">
                  <c:v>0.82783481999639563</c:v>
                </c:pt>
                <c:pt idx="3838">
                  <c:v>0.82781848968312444</c:v>
                </c:pt>
                <c:pt idx="3839">
                  <c:v>0.82783881929617065</c:v>
                </c:pt>
                <c:pt idx="3840">
                  <c:v>0.82777209991303091</c:v>
                </c:pt>
                <c:pt idx="3841">
                  <c:v>0.82782331100987394</c:v>
                </c:pt>
                <c:pt idx="3842">
                  <c:v>0.82782580812462492</c:v>
                </c:pt>
                <c:pt idx="3843">
                  <c:v>0.8278291464777674</c:v>
                </c:pt>
                <c:pt idx="3844">
                  <c:v>0.82781167973529446</c:v>
                </c:pt>
                <c:pt idx="3845">
                  <c:v>0.82779340722166128</c:v>
                </c:pt>
                <c:pt idx="3846">
                  <c:v>0.82782880228008648</c:v>
                </c:pt>
                <c:pt idx="3847">
                  <c:v>0.82787212722030101</c:v>
                </c:pt>
                <c:pt idx="3848">
                  <c:v>0.82786463674497124</c:v>
                </c:pt>
                <c:pt idx="3849">
                  <c:v>0.82793087043095537</c:v>
                </c:pt>
                <c:pt idx="3850">
                  <c:v>0.82790500695150393</c:v>
                </c:pt>
                <c:pt idx="3851">
                  <c:v>0.82793197189239864</c:v>
                </c:pt>
                <c:pt idx="3852">
                  <c:v>0.82789446727261418</c:v>
                </c:pt>
                <c:pt idx="3853">
                  <c:v>0.82789278553473189</c:v>
                </c:pt>
                <c:pt idx="3854">
                  <c:v>0.82789474103530547</c:v>
                </c:pt>
                <c:pt idx="3855">
                  <c:v>0.82786392161916333</c:v>
                </c:pt>
                <c:pt idx="3856">
                  <c:v>0.82790952076556001</c:v>
                </c:pt>
                <c:pt idx="3857">
                  <c:v>0.82790909478933461</c:v>
                </c:pt>
                <c:pt idx="3858">
                  <c:v>0.82786895685765149</c:v>
                </c:pt>
                <c:pt idx="3859">
                  <c:v>0.82790139298841858</c:v>
                </c:pt>
                <c:pt idx="3860">
                  <c:v>0.8278859338390151</c:v>
                </c:pt>
                <c:pt idx="3861">
                  <c:v>0.82788729267731287</c:v>
                </c:pt>
                <c:pt idx="3862">
                  <c:v>0.82788675180203608</c:v>
                </c:pt>
                <c:pt idx="3863">
                  <c:v>0.82791599034023478</c:v>
                </c:pt>
                <c:pt idx="3864">
                  <c:v>0.82792258650634876</c:v>
                </c:pt>
                <c:pt idx="3865">
                  <c:v>0.82790765899596386</c:v>
                </c:pt>
                <c:pt idx="3866">
                  <c:v>0.82790990414559273</c:v>
                </c:pt>
                <c:pt idx="3867">
                  <c:v>0.8278819609002358</c:v>
                </c:pt>
                <c:pt idx="3868">
                  <c:v>0.82789509990159416</c:v>
                </c:pt>
                <c:pt idx="3869">
                  <c:v>0.82788578088658027</c:v>
                </c:pt>
                <c:pt idx="3870">
                  <c:v>0.8278682260849074</c:v>
                </c:pt>
                <c:pt idx="3871">
                  <c:v>0.82784504159917238</c:v>
                </c:pt>
                <c:pt idx="3872">
                  <c:v>0.82786460645004456</c:v>
                </c:pt>
                <c:pt idx="3873">
                  <c:v>0.82785088986780464</c:v>
                </c:pt>
                <c:pt idx="3874">
                  <c:v>0.82784171678566942</c:v>
                </c:pt>
                <c:pt idx="3875">
                  <c:v>0.82781226396628182</c:v>
                </c:pt>
                <c:pt idx="3876">
                  <c:v>0.82781028482088737</c:v>
                </c:pt>
                <c:pt idx="3877">
                  <c:v>0.82782643262569777</c:v>
                </c:pt>
                <c:pt idx="3878">
                  <c:v>0.82780346292062446</c:v>
                </c:pt>
                <c:pt idx="3879">
                  <c:v>0.82784096888818781</c:v>
                </c:pt>
                <c:pt idx="3880">
                  <c:v>0.82779483329991832</c:v>
                </c:pt>
                <c:pt idx="3881">
                  <c:v>0.82783763607680017</c:v>
                </c:pt>
                <c:pt idx="3882">
                  <c:v>0.82781672642674264</c:v>
                </c:pt>
                <c:pt idx="3883">
                  <c:v>0.82782441690472108</c:v>
                </c:pt>
                <c:pt idx="3884">
                  <c:v>0.82780523369603531</c:v>
                </c:pt>
                <c:pt idx="3885">
                  <c:v>0.82782473500145148</c:v>
                </c:pt>
                <c:pt idx="3886">
                  <c:v>0.82781607767197085</c:v>
                </c:pt>
                <c:pt idx="3887">
                  <c:v>0.82781023518452124</c:v>
                </c:pt>
                <c:pt idx="3888">
                  <c:v>0.82778988894621031</c:v>
                </c:pt>
                <c:pt idx="3889">
                  <c:v>0.82783248261420794</c:v>
                </c:pt>
                <c:pt idx="3890">
                  <c:v>0.82780693119025905</c:v>
                </c:pt>
                <c:pt idx="3891">
                  <c:v>0.82785935260636889</c:v>
                </c:pt>
                <c:pt idx="3892">
                  <c:v>0.82778890251384085</c:v>
                </c:pt>
                <c:pt idx="3893">
                  <c:v>0.82779193717881561</c:v>
                </c:pt>
                <c:pt idx="3894">
                  <c:v>0.82781738885117651</c:v>
                </c:pt>
                <c:pt idx="3895">
                  <c:v>0.82781960444477942</c:v>
                </c:pt>
                <c:pt idx="3896">
                  <c:v>0.82784310874447387</c:v>
                </c:pt>
                <c:pt idx="3897">
                  <c:v>0.82784227267838695</c:v>
                </c:pt>
                <c:pt idx="3898">
                  <c:v>0.82780619168072966</c:v>
                </c:pt>
                <c:pt idx="3899">
                  <c:v>0.82783623894569114</c:v>
                </c:pt>
                <c:pt idx="3900">
                  <c:v>0.82784777724881109</c:v>
                </c:pt>
                <c:pt idx="3901">
                  <c:v>0.82783057614112232</c:v>
                </c:pt>
                <c:pt idx="3902">
                  <c:v>0.82787395784666451</c:v>
                </c:pt>
                <c:pt idx="3903">
                  <c:v>0.82784885604376202</c:v>
                </c:pt>
                <c:pt idx="3904">
                  <c:v>0.82787086370018736</c:v>
                </c:pt>
                <c:pt idx="3905">
                  <c:v>0.82787139201415305</c:v>
                </c:pt>
                <c:pt idx="3906">
                  <c:v>0.82786375930044787</c:v>
                </c:pt>
                <c:pt idx="3907">
                  <c:v>0.82788435098379753</c:v>
                </c:pt>
                <c:pt idx="3908">
                  <c:v>0.82787704399525708</c:v>
                </c:pt>
                <c:pt idx="3909">
                  <c:v>0.82788239239759887</c:v>
                </c:pt>
                <c:pt idx="3910">
                  <c:v>0.82787060545440971</c:v>
                </c:pt>
                <c:pt idx="3911">
                  <c:v>0.82781833625183399</c:v>
                </c:pt>
                <c:pt idx="3912">
                  <c:v>0.82786577119689875</c:v>
                </c:pt>
                <c:pt idx="3913">
                  <c:v>0.82788626152083666</c:v>
                </c:pt>
                <c:pt idx="3914">
                  <c:v>0.82783886462915546</c:v>
                </c:pt>
                <c:pt idx="3915">
                  <c:v>0.82784288424869845</c:v>
                </c:pt>
                <c:pt idx="3916">
                  <c:v>0.8278745271696164</c:v>
                </c:pt>
                <c:pt idx="3917">
                  <c:v>0.82785722594088929</c:v>
                </c:pt>
                <c:pt idx="3918">
                  <c:v>0.82786260920158417</c:v>
                </c:pt>
                <c:pt idx="3919">
                  <c:v>0.82786635395008479</c:v>
                </c:pt>
                <c:pt idx="3920">
                  <c:v>0.82789327270968882</c:v>
                </c:pt>
                <c:pt idx="3921">
                  <c:v>0.82788021535685241</c:v>
                </c:pt>
                <c:pt idx="3922">
                  <c:v>0.82789317087142145</c:v>
                </c:pt>
                <c:pt idx="3923">
                  <c:v>0.82792620698951747</c:v>
                </c:pt>
                <c:pt idx="3924">
                  <c:v>0.8279025696877057</c:v>
                </c:pt>
                <c:pt idx="3925">
                  <c:v>0.82792757801967587</c:v>
                </c:pt>
                <c:pt idx="3926">
                  <c:v>0.82786423282636012</c:v>
                </c:pt>
                <c:pt idx="3927">
                  <c:v>0.82793884071285295</c:v>
                </c:pt>
                <c:pt idx="3928">
                  <c:v>0.82792339264695924</c:v>
                </c:pt>
                <c:pt idx="3929">
                  <c:v>0.82790656283684771</c:v>
                </c:pt>
                <c:pt idx="3930">
                  <c:v>0.8279098450335407</c:v>
                </c:pt>
                <c:pt idx="3931">
                  <c:v>0.82789737990957624</c:v>
                </c:pt>
                <c:pt idx="3932">
                  <c:v>0.82792661770887421</c:v>
                </c:pt>
                <c:pt idx="3933">
                  <c:v>0.82792541736476621</c:v>
                </c:pt>
                <c:pt idx="3934">
                  <c:v>0.82792670305189953</c:v>
                </c:pt>
                <c:pt idx="3935">
                  <c:v>0.8279475410285938</c:v>
                </c:pt>
                <c:pt idx="3936">
                  <c:v>0.82790044339167634</c:v>
                </c:pt>
                <c:pt idx="3937">
                  <c:v>0.82791969716537439</c:v>
                </c:pt>
                <c:pt idx="3938">
                  <c:v>0.8279029159926834</c:v>
                </c:pt>
                <c:pt idx="3939">
                  <c:v>0.82787417399572227</c:v>
                </c:pt>
                <c:pt idx="3940">
                  <c:v>0.82789050985074841</c:v>
                </c:pt>
                <c:pt idx="3941">
                  <c:v>0.82787229188574096</c:v>
                </c:pt>
                <c:pt idx="3942">
                  <c:v>0.82782726969073039</c:v>
                </c:pt>
                <c:pt idx="3943">
                  <c:v>0.82782993810040995</c:v>
                </c:pt>
                <c:pt idx="3944">
                  <c:v>0.82782227089780203</c:v>
                </c:pt>
                <c:pt idx="3945">
                  <c:v>0.82782284760976033</c:v>
                </c:pt>
                <c:pt idx="3946">
                  <c:v>0.8278568550127624</c:v>
                </c:pt>
                <c:pt idx="3947">
                  <c:v>0.82784785889733314</c:v>
                </c:pt>
                <c:pt idx="3948">
                  <c:v>0.82781318463649334</c:v>
                </c:pt>
                <c:pt idx="3949">
                  <c:v>0.82782660220339732</c:v>
                </c:pt>
                <c:pt idx="3950">
                  <c:v>0.82785145204117772</c:v>
                </c:pt>
                <c:pt idx="3951">
                  <c:v>0.82784258079995854</c:v>
                </c:pt>
                <c:pt idx="3952">
                  <c:v>0.82785867614282271</c:v>
                </c:pt>
                <c:pt idx="3953">
                  <c:v>0.82784622801357322</c:v>
                </c:pt>
                <c:pt idx="3954">
                  <c:v>0.8278245499068384</c:v>
                </c:pt>
                <c:pt idx="3955">
                  <c:v>0.82782265019326395</c:v>
                </c:pt>
                <c:pt idx="3956">
                  <c:v>0.82782339611347144</c:v>
                </c:pt>
                <c:pt idx="3957">
                  <c:v>0.82784100694157137</c:v>
                </c:pt>
                <c:pt idx="3958">
                  <c:v>0.8278181096487619</c:v>
                </c:pt>
                <c:pt idx="3959">
                  <c:v>0.82781534283527314</c:v>
                </c:pt>
                <c:pt idx="3960">
                  <c:v>0.82785235152269809</c:v>
                </c:pt>
                <c:pt idx="3961">
                  <c:v>0.82780155716582238</c:v>
                </c:pt>
                <c:pt idx="3962">
                  <c:v>0.82784451400349002</c:v>
                </c:pt>
                <c:pt idx="3963">
                  <c:v>0.82779422283795778</c:v>
                </c:pt>
                <c:pt idx="3964">
                  <c:v>0.82778825769300002</c:v>
                </c:pt>
                <c:pt idx="3965">
                  <c:v>0.82778005885137351</c:v>
                </c:pt>
                <c:pt idx="3966">
                  <c:v>0.82782715722719169</c:v>
                </c:pt>
                <c:pt idx="3967">
                  <c:v>0.82783915143201348</c:v>
                </c:pt>
                <c:pt idx="3968">
                  <c:v>0.82785597028863778</c:v>
                </c:pt>
                <c:pt idx="3969">
                  <c:v>0.82787277510614965</c:v>
                </c:pt>
                <c:pt idx="3970">
                  <c:v>0.82786504583588705</c:v>
                </c:pt>
                <c:pt idx="3971">
                  <c:v>0.82783498933466737</c:v>
                </c:pt>
                <c:pt idx="3972">
                  <c:v>0.82782458819964966</c:v>
                </c:pt>
                <c:pt idx="3973">
                  <c:v>0.82781856431209022</c:v>
                </c:pt>
                <c:pt idx="3974">
                  <c:v>0.82780669017862418</c:v>
                </c:pt>
                <c:pt idx="3975">
                  <c:v>0.82780519870765956</c:v>
                </c:pt>
                <c:pt idx="3976">
                  <c:v>0.82780226970547799</c:v>
                </c:pt>
                <c:pt idx="3977">
                  <c:v>0.82785112703429642</c:v>
                </c:pt>
                <c:pt idx="3978">
                  <c:v>0.82780058353419173</c:v>
                </c:pt>
                <c:pt idx="3979">
                  <c:v>0.82782219292316606</c:v>
                </c:pt>
                <c:pt idx="3980">
                  <c:v>0.8278030647625787</c:v>
                </c:pt>
                <c:pt idx="3981">
                  <c:v>0.82780078082066566</c:v>
                </c:pt>
                <c:pt idx="3982">
                  <c:v>0.82782199305053994</c:v>
                </c:pt>
                <c:pt idx="3983">
                  <c:v>0.82782310472656973</c:v>
                </c:pt>
                <c:pt idx="3984">
                  <c:v>0.82780778892389262</c:v>
                </c:pt>
                <c:pt idx="3985">
                  <c:v>0.82783701379242935</c:v>
                </c:pt>
                <c:pt idx="3986">
                  <c:v>0.82782629247400186</c:v>
                </c:pt>
                <c:pt idx="3987">
                  <c:v>0.82781409187647059</c:v>
                </c:pt>
                <c:pt idx="3988">
                  <c:v>0.8278513567229937</c:v>
                </c:pt>
                <c:pt idx="3989">
                  <c:v>0.8278428502592684</c:v>
                </c:pt>
                <c:pt idx="3990">
                  <c:v>0.82790022563479482</c:v>
                </c:pt>
                <c:pt idx="3991">
                  <c:v>0.82789233282806041</c:v>
                </c:pt>
                <c:pt idx="3992">
                  <c:v>0.82792959324117965</c:v>
                </c:pt>
                <c:pt idx="3993">
                  <c:v>0.82791117442521756</c:v>
                </c:pt>
                <c:pt idx="3994">
                  <c:v>0.82794147069969859</c:v>
                </c:pt>
                <c:pt idx="3995">
                  <c:v>0.82790216366179781</c:v>
                </c:pt>
                <c:pt idx="3996">
                  <c:v>0.82793413132955196</c:v>
                </c:pt>
                <c:pt idx="3997">
                  <c:v>0.82794237118016467</c:v>
                </c:pt>
                <c:pt idx="3998">
                  <c:v>0.82792723825539882</c:v>
                </c:pt>
                <c:pt idx="3999">
                  <c:v>0.8279294523712003</c:v>
                </c:pt>
                <c:pt idx="4000">
                  <c:v>0.82791185004045786</c:v>
                </c:pt>
                <c:pt idx="4001">
                  <c:v>0.82791510933123069</c:v>
                </c:pt>
                <c:pt idx="4002">
                  <c:v>0.82791821751682027</c:v>
                </c:pt>
                <c:pt idx="4003">
                  <c:v>0.82796602412891263</c:v>
                </c:pt>
                <c:pt idx="4004">
                  <c:v>0.82792415975585776</c:v>
                </c:pt>
                <c:pt idx="4005">
                  <c:v>0.82794903914966433</c:v>
                </c:pt>
                <c:pt idx="4006">
                  <c:v>0.82794896045674493</c:v>
                </c:pt>
                <c:pt idx="4007">
                  <c:v>0.82790367201807213</c:v>
                </c:pt>
                <c:pt idx="4008">
                  <c:v>0.82790415045624388</c:v>
                </c:pt>
                <c:pt idx="4009">
                  <c:v>0.82788333686327098</c:v>
                </c:pt>
                <c:pt idx="4010">
                  <c:v>0.82791039490564777</c:v>
                </c:pt>
                <c:pt idx="4011">
                  <c:v>0.82793406361073718</c:v>
                </c:pt>
                <c:pt idx="4012">
                  <c:v>0.82793470349870113</c:v>
                </c:pt>
                <c:pt idx="4013">
                  <c:v>0.82790854987072149</c:v>
                </c:pt>
                <c:pt idx="4014">
                  <c:v>0.82792387490965669</c:v>
                </c:pt>
                <c:pt idx="4015">
                  <c:v>0.82788178984473504</c:v>
                </c:pt>
                <c:pt idx="4016">
                  <c:v>0.82786452210596506</c:v>
                </c:pt>
                <c:pt idx="4017">
                  <c:v>0.82784569787297324</c:v>
                </c:pt>
                <c:pt idx="4018">
                  <c:v>0.82783225542287486</c:v>
                </c:pt>
                <c:pt idx="4019">
                  <c:v>0.82779430450709701</c:v>
                </c:pt>
                <c:pt idx="4020">
                  <c:v>0.82782958379754767</c:v>
                </c:pt>
                <c:pt idx="4021">
                  <c:v>0.8277942027782349</c:v>
                </c:pt>
                <c:pt idx="4022">
                  <c:v>0.82780705730284265</c:v>
                </c:pt>
                <c:pt idx="4023">
                  <c:v>0.82785065218122267</c:v>
                </c:pt>
                <c:pt idx="4024">
                  <c:v>0.82777825471602817</c:v>
                </c:pt>
                <c:pt idx="4025">
                  <c:v>0.82777381650926629</c:v>
                </c:pt>
                <c:pt idx="4026">
                  <c:v>0.82776767107254967</c:v>
                </c:pt>
                <c:pt idx="4027">
                  <c:v>0.82780468197667656</c:v>
                </c:pt>
                <c:pt idx="4028">
                  <c:v>0.82777956502631067</c:v>
                </c:pt>
                <c:pt idx="4029">
                  <c:v>0.82780856748575127</c:v>
                </c:pt>
                <c:pt idx="4030">
                  <c:v>0.82778817580505026</c:v>
                </c:pt>
                <c:pt idx="4031">
                  <c:v>0.82783203447096287</c:v>
                </c:pt>
                <c:pt idx="4032">
                  <c:v>0.82780816404599566</c:v>
                </c:pt>
                <c:pt idx="4033">
                  <c:v>0.82776336106505077</c:v>
                </c:pt>
                <c:pt idx="4034">
                  <c:v>0.82780672614532835</c:v>
                </c:pt>
                <c:pt idx="4035">
                  <c:v>0.82775796672084612</c:v>
                </c:pt>
                <c:pt idx="4036">
                  <c:v>0.82779418700127616</c:v>
                </c:pt>
                <c:pt idx="4037">
                  <c:v>0.82779936004473575</c:v>
                </c:pt>
                <c:pt idx="4038">
                  <c:v>0.82783067341596328</c:v>
                </c:pt>
                <c:pt idx="4039">
                  <c:v>0.82782898539742544</c:v>
                </c:pt>
                <c:pt idx="4040">
                  <c:v>0.82778122570552437</c:v>
                </c:pt>
                <c:pt idx="4041">
                  <c:v>0.82780404504431515</c:v>
                </c:pt>
                <c:pt idx="4042">
                  <c:v>0.82783041073678176</c:v>
                </c:pt>
                <c:pt idx="4043">
                  <c:v>0.82782666192432752</c:v>
                </c:pt>
                <c:pt idx="4044">
                  <c:v>0.8277787880722759</c:v>
                </c:pt>
                <c:pt idx="4045">
                  <c:v>0.82779829233329472</c:v>
                </c:pt>
                <c:pt idx="4046">
                  <c:v>0.82780142933600964</c:v>
                </c:pt>
                <c:pt idx="4047">
                  <c:v>0.82780235776467803</c:v>
                </c:pt>
                <c:pt idx="4048">
                  <c:v>0.82784491116259007</c:v>
                </c:pt>
                <c:pt idx="4049">
                  <c:v>0.82779898320540368</c:v>
                </c:pt>
                <c:pt idx="4050">
                  <c:v>0.8278215032894306</c:v>
                </c:pt>
                <c:pt idx="4051">
                  <c:v>0.82777692530373403</c:v>
                </c:pt>
                <c:pt idx="4052">
                  <c:v>0.82782660539842767</c:v>
                </c:pt>
                <c:pt idx="4053">
                  <c:v>0.82780432360986067</c:v>
                </c:pt>
                <c:pt idx="4054">
                  <c:v>0.82782546749142472</c:v>
                </c:pt>
                <c:pt idx="4055">
                  <c:v>0.82783246968344648</c:v>
                </c:pt>
                <c:pt idx="4056">
                  <c:v>0.82781007669033158</c:v>
                </c:pt>
                <c:pt idx="4057">
                  <c:v>0.82779440252083858</c:v>
                </c:pt>
                <c:pt idx="4058">
                  <c:v>0.82780440058555094</c:v>
                </c:pt>
                <c:pt idx="4059">
                  <c:v>0.82784169129359697</c:v>
                </c:pt>
                <c:pt idx="4060">
                  <c:v>0.82786259146796848</c:v>
                </c:pt>
                <c:pt idx="4061">
                  <c:v>0.82783403174004055</c:v>
                </c:pt>
                <c:pt idx="4062">
                  <c:v>0.82789393156964197</c:v>
                </c:pt>
                <c:pt idx="4063">
                  <c:v>0.82793043756519624</c:v>
                </c:pt>
                <c:pt idx="4064">
                  <c:v>0.82794274063049034</c:v>
                </c:pt>
                <c:pt idx="4065">
                  <c:v>0.827931694934677</c:v>
                </c:pt>
                <c:pt idx="4066">
                  <c:v>0.82791676299088823</c:v>
                </c:pt>
                <c:pt idx="4067">
                  <c:v>0.82792332775372446</c:v>
                </c:pt>
                <c:pt idx="4068">
                  <c:v>0.82792735587062483</c:v>
                </c:pt>
                <c:pt idx="4069">
                  <c:v>0.82793257435647449</c:v>
                </c:pt>
                <c:pt idx="4070">
                  <c:v>0.82796259686826423</c:v>
                </c:pt>
                <c:pt idx="4071">
                  <c:v>0.82792029802162648</c:v>
                </c:pt>
                <c:pt idx="4072">
                  <c:v>0.82787947845409249</c:v>
                </c:pt>
                <c:pt idx="4073">
                  <c:v>0.82790890134800377</c:v>
                </c:pt>
                <c:pt idx="4074">
                  <c:v>0.82793520349501426</c:v>
                </c:pt>
                <c:pt idx="4075">
                  <c:v>0.82798196862663864</c:v>
                </c:pt>
                <c:pt idx="4076">
                  <c:v>0.82786254815349247</c:v>
                </c:pt>
                <c:pt idx="4077">
                  <c:v>0.82793257079199378</c:v>
                </c:pt>
                <c:pt idx="4078">
                  <c:v>0.82789118633491199</c:v>
                </c:pt>
                <c:pt idx="4079">
                  <c:v>0.82789161194168714</c:v>
                </c:pt>
                <c:pt idx="4080">
                  <c:v>0.82786672405052308</c:v>
                </c:pt>
                <c:pt idx="4081">
                  <c:v>0.82791164045271803</c:v>
                </c:pt>
                <c:pt idx="4082">
                  <c:v>0.8279136580209463</c:v>
                </c:pt>
                <c:pt idx="4083">
                  <c:v>0.82788514434428651</c:v>
                </c:pt>
                <c:pt idx="4084">
                  <c:v>0.82788430445367378</c:v>
                </c:pt>
                <c:pt idx="4085">
                  <c:v>0.82786479267362589</c:v>
                </c:pt>
                <c:pt idx="4086">
                  <c:v>0.82782478318063357</c:v>
                </c:pt>
                <c:pt idx="4087">
                  <c:v>0.82783096764906228</c:v>
                </c:pt>
                <c:pt idx="4088">
                  <c:v>0.8278182459965493</c:v>
                </c:pt>
                <c:pt idx="4089">
                  <c:v>0.8278047702959217</c:v>
                </c:pt>
                <c:pt idx="4090">
                  <c:v>0.82781673185909233</c:v>
                </c:pt>
                <c:pt idx="4091">
                  <c:v>0.8277884276607671</c:v>
                </c:pt>
                <c:pt idx="4092">
                  <c:v>0.82780717824312167</c:v>
                </c:pt>
                <c:pt idx="4093">
                  <c:v>0.82779985610711782</c:v>
                </c:pt>
                <c:pt idx="4094">
                  <c:v>0.82779216636803998</c:v>
                </c:pt>
                <c:pt idx="4095">
                  <c:v>0.8277858624371337</c:v>
                </c:pt>
                <c:pt idx="4096">
                  <c:v>0.82780800789853048</c:v>
                </c:pt>
                <c:pt idx="4097">
                  <c:v>0.82777889201783994</c:v>
                </c:pt>
                <c:pt idx="4098">
                  <c:v>0.82779590027245875</c:v>
                </c:pt>
                <c:pt idx="4099">
                  <c:v>0.82778731461634125</c:v>
                </c:pt>
                <c:pt idx="4100">
                  <c:v>0.8277849009973639</c:v>
                </c:pt>
                <c:pt idx="4101">
                  <c:v>0.82776131985200163</c:v>
                </c:pt>
                <c:pt idx="4102">
                  <c:v>0.82776120273624842</c:v>
                </c:pt>
                <c:pt idx="4103">
                  <c:v>0.82776532727968377</c:v>
                </c:pt>
                <c:pt idx="4104">
                  <c:v>0.82779200072427161</c:v>
                </c:pt>
                <c:pt idx="4105">
                  <c:v>0.82776816613598603</c:v>
                </c:pt>
                <c:pt idx="4106">
                  <c:v>0.82778950139281871</c:v>
                </c:pt>
                <c:pt idx="4107">
                  <c:v>0.82780811564800305</c:v>
                </c:pt>
                <c:pt idx="4108">
                  <c:v>0.82778557524420815</c:v>
                </c:pt>
                <c:pt idx="4109">
                  <c:v>0.82778969239863709</c:v>
                </c:pt>
                <c:pt idx="4110">
                  <c:v>0.82781584380991469</c:v>
                </c:pt>
                <c:pt idx="4111">
                  <c:v>0.82779258925864041</c:v>
                </c:pt>
                <c:pt idx="4112">
                  <c:v>0.8278277231156852</c:v>
                </c:pt>
                <c:pt idx="4113">
                  <c:v>0.82784195582003006</c:v>
                </c:pt>
                <c:pt idx="4114">
                  <c:v>0.82784441525084784</c:v>
                </c:pt>
                <c:pt idx="4115">
                  <c:v>0.82782232446809922</c:v>
                </c:pt>
                <c:pt idx="4116">
                  <c:v>0.82781731250498169</c:v>
                </c:pt>
                <c:pt idx="4117">
                  <c:v>0.82781086670515025</c:v>
                </c:pt>
                <c:pt idx="4118">
                  <c:v>0.82783754495259232</c:v>
                </c:pt>
                <c:pt idx="4119">
                  <c:v>0.82779655950186215</c:v>
                </c:pt>
                <c:pt idx="4120">
                  <c:v>0.82779590409698456</c:v>
                </c:pt>
                <c:pt idx="4121">
                  <c:v>0.82781481982363458</c:v>
                </c:pt>
                <c:pt idx="4122">
                  <c:v>0.82782890387892594</c:v>
                </c:pt>
                <c:pt idx="4123">
                  <c:v>0.82780342449779065</c:v>
                </c:pt>
                <c:pt idx="4124">
                  <c:v>0.82780675878697951</c:v>
                </c:pt>
                <c:pt idx="4125">
                  <c:v>0.82780884765912066</c:v>
                </c:pt>
                <c:pt idx="4126">
                  <c:v>0.82782132843002132</c:v>
                </c:pt>
                <c:pt idx="4127">
                  <c:v>0.82784090671112776</c:v>
                </c:pt>
                <c:pt idx="4128">
                  <c:v>0.8278554032030051</c:v>
                </c:pt>
                <c:pt idx="4129">
                  <c:v>0.82787004230270822</c:v>
                </c:pt>
                <c:pt idx="4130">
                  <c:v>0.8278837123342071</c:v>
                </c:pt>
                <c:pt idx="4131">
                  <c:v>0.82787362203693582</c:v>
                </c:pt>
                <c:pt idx="4132">
                  <c:v>0.82791026435966031</c:v>
                </c:pt>
                <c:pt idx="4133">
                  <c:v>0.82792208011997481</c:v>
                </c:pt>
                <c:pt idx="4134">
                  <c:v>0.82788192999643095</c:v>
                </c:pt>
                <c:pt idx="4135">
                  <c:v>0.82788985913931978</c:v>
                </c:pt>
                <c:pt idx="4136">
                  <c:v>0.82793938812883028</c:v>
                </c:pt>
                <c:pt idx="4137">
                  <c:v>0.82790257266392553</c:v>
                </c:pt>
                <c:pt idx="4138">
                  <c:v>0.82790653982152229</c:v>
                </c:pt>
                <c:pt idx="4139">
                  <c:v>0.82791040168577612</c:v>
                </c:pt>
                <c:pt idx="4140">
                  <c:v>0.82791819487094509</c:v>
                </c:pt>
                <c:pt idx="4141">
                  <c:v>0.82792388514486059</c:v>
                </c:pt>
                <c:pt idx="4142">
                  <c:v>0.82790349605031188</c:v>
                </c:pt>
                <c:pt idx="4143">
                  <c:v>0.82795028556565775</c:v>
                </c:pt>
                <c:pt idx="4144">
                  <c:v>0.82795151029348724</c:v>
                </c:pt>
                <c:pt idx="4145">
                  <c:v>0.82792959758579554</c:v>
                </c:pt>
                <c:pt idx="4146">
                  <c:v>0.82793471853675926</c:v>
                </c:pt>
                <c:pt idx="4147">
                  <c:v>0.82786754509916916</c:v>
                </c:pt>
                <c:pt idx="4148">
                  <c:v>0.8279374243909442</c:v>
                </c:pt>
                <c:pt idx="4149">
                  <c:v>0.82791393117475942</c:v>
                </c:pt>
                <c:pt idx="4150">
                  <c:v>0.8278922020838797</c:v>
                </c:pt>
                <c:pt idx="4151">
                  <c:v>0.82793712587508106</c:v>
                </c:pt>
                <c:pt idx="4152">
                  <c:v>0.82788448168042483</c:v>
                </c:pt>
                <c:pt idx="4153">
                  <c:v>0.82786554291783199</c:v>
                </c:pt>
                <c:pt idx="4154">
                  <c:v>0.82789114482645298</c:v>
                </c:pt>
                <c:pt idx="4155">
                  <c:v>0.82787377474994284</c:v>
                </c:pt>
                <c:pt idx="4156">
                  <c:v>0.82782921510674001</c:v>
                </c:pt>
                <c:pt idx="4157">
                  <c:v>0.82783784570577468</c:v>
                </c:pt>
                <c:pt idx="4158">
                  <c:v>0.82779782291257065</c:v>
                </c:pt>
                <c:pt idx="4159">
                  <c:v>0.82783746171686379</c:v>
                </c:pt>
                <c:pt idx="4160">
                  <c:v>0.82782587279904918</c:v>
                </c:pt>
                <c:pt idx="4161">
                  <c:v>0.82779919085710385</c:v>
                </c:pt>
                <c:pt idx="4162">
                  <c:v>0.82779411239292766</c:v>
                </c:pt>
                <c:pt idx="4163">
                  <c:v>0.82779100199063615</c:v>
                </c:pt>
                <c:pt idx="4164">
                  <c:v>0.82781367576599862</c:v>
                </c:pt>
                <c:pt idx="4165">
                  <c:v>0.82778063115054523</c:v>
                </c:pt>
                <c:pt idx="4166">
                  <c:v>0.82777092605994107</c:v>
                </c:pt>
                <c:pt idx="4167">
                  <c:v>0.82781426121474222</c:v>
                </c:pt>
                <c:pt idx="4168">
                  <c:v>0.82778957652125729</c:v>
                </c:pt>
                <c:pt idx="4169">
                  <c:v>0.82778495728383583</c:v>
                </c:pt>
                <c:pt idx="4170">
                  <c:v>0.82778607117656766</c:v>
                </c:pt>
                <c:pt idx="4171">
                  <c:v>0.82778560234410448</c:v>
                </c:pt>
                <c:pt idx="4172">
                  <c:v>0.82778375841752916</c:v>
                </c:pt>
                <c:pt idx="4173">
                  <c:v>0.82780688809459346</c:v>
                </c:pt>
                <c:pt idx="4174">
                  <c:v>0.82780166665314125</c:v>
                </c:pt>
                <c:pt idx="4175">
                  <c:v>0.82780322240846249</c:v>
                </c:pt>
                <c:pt idx="4176">
                  <c:v>0.82777908524036026</c:v>
                </c:pt>
                <c:pt idx="4177">
                  <c:v>0.82777720067424909</c:v>
                </c:pt>
                <c:pt idx="4178">
                  <c:v>0.82779883186079262</c:v>
                </c:pt>
                <c:pt idx="4179">
                  <c:v>0.82781876025078527</c:v>
                </c:pt>
                <c:pt idx="4180">
                  <c:v>0.82781812221007289</c:v>
                </c:pt>
                <c:pt idx="4181">
                  <c:v>0.82779701453464083</c:v>
                </c:pt>
                <c:pt idx="4182">
                  <c:v>0.82779588734169729</c:v>
                </c:pt>
                <c:pt idx="4183">
                  <c:v>0.82777859867428139</c:v>
                </c:pt>
                <c:pt idx="4184">
                  <c:v>0.82778009199249758</c:v>
                </c:pt>
                <c:pt idx="4185">
                  <c:v>0.8278275273070127</c:v>
                </c:pt>
                <c:pt idx="4186">
                  <c:v>0.82778110576419117</c:v>
                </c:pt>
                <c:pt idx="4187">
                  <c:v>0.82782599274038249</c:v>
                </c:pt>
                <c:pt idx="4188">
                  <c:v>0.8278493943328864</c:v>
                </c:pt>
                <c:pt idx="4189">
                  <c:v>0.82780122381222332</c:v>
                </c:pt>
                <c:pt idx="4190">
                  <c:v>0.82784074291461107</c:v>
                </c:pt>
                <c:pt idx="4191">
                  <c:v>0.82781561340293408</c:v>
                </c:pt>
                <c:pt idx="4192">
                  <c:v>0.82779948998184516</c:v>
                </c:pt>
                <c:pt idx="4193">
                  <c:v>0.82783155444558465</c:v>
                </c:pt>
                <c:pt idx="4194">
                  <c:v>0.82784633689201403</c:v>
                </c:pt>
                <c:pt idx="4195">
                  <c:v>0.82781809304411447</c:v>
                </c:pt>
                <c:pt idx="4196">
                  <c:v>0.82785856915286804</c:v>
                </c:pt>
                <c:pt idx="4197">
                  <c:v>0.82789240217531634</c:v>
                </c:pt>
                <c:pt idx="4198">
                  <c:v>0.8279033571163722</c:v>
                </c:pt>
                <c:pt idx="4199">
                  <c:v>0.82791675449353075</c:v>
                </c:pt>
                <c:pt idx="4200">
                  <c:v>0.82792657300538486</c:v>
                </c:pt>
                <c:pt idx="4201">
                  <c:v>0.82790863447484608</c:v>
                </c:pt>
                <c:pt idx="4202">
                  <c:v>0.8278701494639199</c:v>
                </c:pt>
                <c:pt idx="4203">
                  <c:v>0.82790240123897452</c:v>
                </c:pt>
                <c:pt idx="4204">
                  <c:v>0.82795639577457092</c:v>
                </c:pt>
                <c:pt idx="4205">
                  <c:v>0.82796158322659319</c:v>
                </c:pt>
                <c:pt idx="4206">
                  <c:v>0.82792085639109103</c:v>
                </c:pt>
                <c:pt idx="4207">
                  <c:v>0.82792672252336152</c:v>
                </c:pt>
                <c:pt idx="4208">
                  <c:v>0.82793123831469173</c:v>
                </c:pt>
                <c:pt idx="4209">
                  <c:v>0.82793957459183942</c:v>
                </c:pt>
                <c:pt idx="4210">
                  <c:v>0.82797008403915828</c:v>
                </c:pt>
                <c:pt idx="4211">
                  <c:v>0.8279254868420447</c:v>
                </c:pt>
                <c:pt idx="4212">
                  <c:v>0.82789995721566512</c:v>
                </c:pt>
                <c:pt idx="4213">
                  <c:v>0.82789872325157754</c:v>
                </c:pt>
                <c:pt idx="4214">
                  <c:v>0.8278973474185648</c:v>
                </c:pt>
                <c:pt idx="4215">
                  <c:v>0.82791746976997838</c:v>
                </c:pt>
                <c:pt idx="4216">
                  <c:v>0.82789500288679829</c:v>
                </c:pt>
                <c:pt idx="4217">
                  <c:v>0.82787141841638312</c:v>
                </c:pt>
                <c:pt idx="4218">
                  <c:v>0.82789068881534589</c:v>
                </c:pt>
                <c:pt idx="4219">
                  <c:v>0.82785154272776451</c:v>
                </c:pt>
                <c:pt idx="4220">
                  <c:v>0.82786028231464526</c:v>
                </c:pt>
                <c:pt idx="4221">
                  <c:v>0.82790816748963447</c:v>
                </c:pt>
                <c:pt idx="4222">
                  <c:v>0.8278425234463701</c:v>
                </c:pt>
                <c:pt idx="4223">
                  <c:v>0.82780353252792549</c:v>
                </c:pt>
                <c:pt idx="4224">
                  <c:v>0.82781290719991607</c:v>
                </c:pt>
                <c:pt idx="4225">
                  <c:v>0.82782443576730502</c:v>
                </c:pt>
                <c:pt idx="4226">
                  <c:v>0.82778371803803841</c:v>
                </c:pt>
                <c:pt idx="4227">
                  <c:v>0.82782350868641541</c:v>
                </c:pt>
                <c:pt idx="4228">
                  <c:v>0.82782351681432265</c:v>
                </c:pt>
                <c:pt idx="4229">
                  <c:v>0.82779606789350124</c:v>
                </c:pt>
                <c:pt idx="4230">
                  <c:v>0.82779469834114416</c:v>
                </c:pt>
                <c:pt idx="4231">
                  <c:v>0.82778562648839815</c:v>
                </c:pt>
                <c:pt idx="4232">
                  <c:v>0.82777891468433229</c:v>
                </c:pt>
                <c:pt idx="4233">
                  <c:v>0.82780107012088788</c:v>
                </c:pt>
                <c:pt idx="4234">
                  <c:v>0.82780236799988183</c:v>
                </c:pt>
                <c:pt idx="4235">
                  <c:v>0.82777566204366537</c:v>
                </c:pt>
                <c:pt idx="4236">
                  <c:v>0.82779447321587329</c:v>
                </c:pt>
                <c:pt idx="4237">
                  <c:v>0.8277926810123436</c:v>
                </c:pt>
                <c:pt idx="4238">
                  <c:v>0.82781109835050448</c:v>
                </c:pt>
                <c:pt idx="4239">
                  <c:v>0.82777202148015661</c:v>
                </c:pt>
                <c:pt idx="4240">
                  <c:v>0.82777923462831426</c:v>
                </c:pt>
                <c:pt idx="4241">
                  <c:v>0.82780175027893743</c:v>
                </c:pt>
                <c:pt idx="4242">
                  <c:v>0.82777780522500444</c:v>
                </c:pt>
                <c:pt idx="4243">
                  <c:v>0.8277963574125341</c:v>
                </c:pt>
                <c:pt idx="4244">
                  <c:v>0.82779814850771272</c:v>
                </c:pt>
                <c:pt idx="4245">
                  <c:v>0.827795160393479</c:v>
                </c:pt>
                <c:pt idx="4246">
                  <c:v>0.82781106473052479</c:v>
                </c:pt>
                <c:pt idx="4247">
                  <c:v>0.82778909993033722</c:v>
                </c:pt>
                <c:pt idx="4248">
                  <c:v>0.82774250437641228</c:v>
                </c:pt>
                <c:pt idx="4249">
                  <c:v>0.82781175153868014</c:v>
                </c:pt>
                <c:pt idx="4250">
                  <c:v>0.82781544013073138</c:v>
                </c:pt>
                <c:pt idx="4251">
                  <c:v>0.82777013137229061</c:v>
                </c:pt>
                <c:pt idx="4252">
                  <c:v>0.82778721240862352</c:v>
                </c:pt>
                <c:pt idx="4253">
                  <c:v>0.82778608743238202</c:v>
                </c:pt>
                <c:pt idx="4254">
                  <c:v>0.82781035797205182</c:v>
                </c:pt>
                <c:pt idx="4255">
                  <c:v>0.82779594399761969</c:v>
                </c:pt>
                <c:pt idx="4256">
                  <c:v>0.82780137454795621</c:v>
                </c:pt>
                <c:pt idx="4257">
                  <c:v>0.82779967766261053</c:v>
                </c:pt>
                <c:pt idx="4258">
                  <c:v>0.82781761065139448</c:v>
                </c:pt>
                <c:pt idx="4259">
                  <c:v>0.82781084651540493</c:v>
                </c:pt>
                <c:pt idx="4260">
                  <c:v>0.82783548478817126</c:v>
                </c:pt>
                <c:pt idx="4261">
                  <c:v>0.82785519681029562</c:v>
                </c:pt>
                <c:pt idx="4262">
                  <c:v>0.82786329700868522</c:v>
                </c:pt>
                <c:pt idx="4263">
                  <c:v>0.8278549941120894</c:v>
                </c:pt>
                <c:pt idx="4264">
                  <c:v>0.8278653409379092</c:v>
                </c:pt>
                <c:pt idx="4265">
                  <c:v>0.82789661625575317</c:v>
                </c:pt>
                <c:pt idx="4266">
                  <c:v>0.82791058110861182</c:v>
                </c:pt>
                <c:pt idx="4267">
                  <c:v>0.82787291849411049</c:v>
                </c:pt>
                <c:pt idx="4268">
                  <c:v>0.82788049444248801</c:v>
                </c:pt>
                <c:pt idx="4269">
                  <c:v>0.82790949320742535</c:v>
                </c:pt>
                <c:pt idx="4270">
                  <c:v>0.82791581228579514</c:v>
                </c:pt>
                <c:pt idx="4271">
                  <c:v>0.8279239896993027</c:v>
                </c:pt>
                <c:pt idx="4272">
                  <c:v>0.82792811645944009</c:v>
                </c:pt>
                <c:pt idx="4273">
                  <c:v>0.82790677270524993</c:v>
                </c:pt>
                <c:pt idx="4274">
                  <c:v>0.82788871890620952</c:v>
                </c:pt>
                <c:pt idx="4275">
                  <c:v>0.82789297866846412</c:v>
                </c:pt>
                <c:pt idx="4276">
                  <c:v>0.82794575660413827</c:v>
                </c:pt>
                <c:pt idx="4277">
                  <c:v>0.8279071182713269</c:v>
                </c:pt>
                <c:pt idx="4278">
                  <c:v>0.82792578166340458</c:v>
                </c:pt>
                <c:pt idx="4279">
                  <c:v>0.82790210150535515</c:v>
                </c:pt>
                <c:pt idx="4280">
                  <c:v>0.82790237268189415</c:v>
                </c:pt>
                <c:pt idx="4281">
                  <c:v>0.82792850672900653</c:v>
                </c:pt>
                <c:pt idx="4282">
                  <c:v>0.82790515057889258</c:v>
                </c:pt>
                <c:pt idx="4283">
                  <c:v>0.8279036236406967</c:v>
                </c:pt>
                <c:pt idx="4284">
                  <c:v>0.82789767696825534</c:v>
                </c:pt>
                <c:pt idx="4285">
                  <c:v>0.8278576985090903</c:v>
                </c:pt>
                <c:pt idx="4286">
                  <c:v>0.82786334579674548</c:v>
                </c:pt>
                <c:pt idx="4287">
                  <c:v>0.827847461649445</c:v>
                </c:pt>
                <c:pt idx="4288">
                  <c:v>0.82782602503320057</c:v>
                </c:pt>
                <c:pt idx="4289">
                  <c:v>0.82781455655619218</c:v>
                </c:pt>
                <c:pt idx="4290">
                  <c:v>0.82782690788945634</c:v>
                </c:pt>
                <c:pt idx="4291">
                  <c:v>0.82778639926907416</c:v>
                </c:pt>
                <c:pt idx="4292">
                  <c:v>0.82779644486285597</c:v>
                </c:pt>
                <c:pt idx="4293">
                  <c:v>0.82775870748936631</c:v>
                </c:pt>
                <c:pt idx="4294">
                  <c:v>0.82777672360447352</c:v>
                </c:pt>
                <c:pt idx="4295">
                  <c:v>0.82779730998549605</c:v>
                </c:pt>
                <c:pt idx="4296">
                  <c:v>0.82777121325286662</c:v>
                </c:pt>
                <c:pt idx="4297">
                  <c:v>0.82778815833147978</c:v>
                </c:pt>
                <c:pt idx="4298">
                  <c:v>0.82775920279223048</c:v>
                </c:pt>
                <c:pt idx="4299">
                  <c:v>0.82777990776680765</c:v>
                </c:pt>
                <c:pt idx="4300">
                  <c:v>0.82777249622382498</c:v>
                </c:pt>
                <c:pt idx="4301">
                  <c:v>0.82779873925878344</c:v>
                </c:pt>
                <c:pt idx="4302">
                  <c:v>0.8278015027472192</c:v>
                </c:pt>
                <c:pt idx="4303">
                  <c:v>0.82780605363633042</c:v>
                </c:pt>
                <c:pt idx="4304">
                  <c:v>0.82778557993765711</c:v>
                </c:pt>
                <c:pt idx="4305">
                  <c:v>0.82781013680132931</c:v>
                </c:pt>
                <c:pt idx="4306">
                  <c:v>0.82780298387357465</c:v>
                </c:pt>
                <c:pt idx="4307">
                  <c:v>0.82779230491191214</c:v>
                </c:pt>
                <c:pt idx="4308">
                  <c:v>0.82777218773280314</c:v>
                </c:pt>
                <c:pt idx="4309">
                  <c:v>0.82780161801572083</c:v>
                </c:pt>
                <c:pt idx="4310">
                  <c:v>0.82781781052402059</c:v>
                </c:pt>
                <c:pt idx="4311">
                  <c:v>0.82779604448810828</c:v>
                </c:pt>
                <c:pt idx="4312">
                  <c:v>0.82779702020641821</c:v>
                </c:pt>
                <c:pt idx="4313">
                  <c:v>0.82780850161418806</c:v>
                </c:pt>
                <c:pt idx="4314">
                  <c:v>0.82779714225504819</c:v>
                </c:pt>
                <c:pt idx="4315">
                  <c:v>0.82782475890631735</c:v>
                </c:pt>
                <c:pt idx="4316">
                  <c:v>0.82780686618761901</c:v>
                </c:pt>
                <c:pt idx="4317">
                  <c:v>0.8277986388983174</c:v>
                </c:pt>
                <c:pt idx="4318">
                  <c:v>0.82781775671429558</c:v>
                </c:pt>
                <c:pt idx="4319">
                  <c:v>0.82780993618980248</c:v>
                </c:pt>
                <c:pt idx="4320">
                  <c:v>0.82779136035745204</c:v>
                </c:pt>
                <c:pt idx="4321">
                  <c:v>0.82781524814658458</c:v>
                </c:pt>
                <c:pt idx="4322">
                  <c:v>0.82779542394158367</c:v>
                </c:pt>
                <c:pt idx="4323">
                  <c:v>0.8277938844420768</c:v>
                </c:pt>
                <c:pt idx="4324">
                  <c:v>0.82780336379853192</c:v>
                </c:pt>
                <c:pt idx="4325">
                  <c:v>0.82782709359294759</c:v>
                </c:pt>
                <c:pt idx="4326">
                  <c:v>0.82781504447004983</c:v>
                </c:pt>
                <c:pt idx="4327">
                  <c:v>0.82783166382349826</c:v>
                </c:pt>
                <c:pt idx="4328">
                  <c:v>0.82784496477412184</c:v>
                </c:pt>
                <c:pt idx="4329">
                  <c:v>0.82787681163161952</c:v>
                </c:pt>
                <c:pt idx="4330">
                  <c:v>0.82789106502518262</c:v>
                </c:pt>
                <c:pt idx="4331">
                  <c:v>0.82790009032718759</c:v>
                </c:pt>
                <c:pt idx="4332">
                  <c:v>0.82788792815249013</c:v>
                </c:pt>
                <c:pt idx="4333">
                  <c:v>0.82789430154005772</c:v>
                </c:pt>
                <c:pt idx="4334">
                  <c:v>0.82790112085416834</c:v>
                </c:pt>
                <c:pt idx="4335">
                  <c:v>0.82790624586908557</c:v>
                </c:pt>
                <c:pt idx="4336">
                  <c:v>0.82788695847540794</c:v>
                </c:pt>
                <c:pt idx="4337">
                  <c:v>0.82789087908226355</c:v>
                </c:pt>
                <c:pt idx="4338">
                  <c:v>0.82787168811512091</c:v>
                </c:pt>
                <c:pt idx="4339">
                  <c:v>0.82789751995186689</c:v>
                </c:pt>
                <c:pt idx="4340">
                  <c:v>0.8278774947658889</c:v>
                </c:pt>
                <c:pt idx="4341">
                  <c:v>0.82790285961742327</c:v>
                </c:pt>
                <c:pt idx="4342">
                  <c:v>0.8279030594900495</c:v>
                </c:pt>
                <c:pt idx="4343">
                  <c:v>0.82788177706461341</c:v>
                </c:pt>
                <c:pt idx="4344">
                  <c:v>0.82788449400230812</c:v>
                </c:pt>
                <c:pt idx="4345">
                  <c:v>0.82788719727034077</c:v>
                </c:pt>
                <c:pt idx="4346">
                  <c:v>0.82791215166256338</c:v>
                </c:pt>
                <c:pt idx="4347">
                  <c:v>0.82786708452463564</c:v>
                </c:pt>
                <c:pt idx="4348">
                  <c:v>0.82789234556062852</c:v>
                </c:pt>
                <c:pt idx="4349">
                  <c:v>0.82793739422604007</c:v>
                </c:pt>
                <c:pt idx="4350">
                  <c:v>0.82788083829133596</c:v>
                </c:pt>
                <c:pt idx="4351">
                  <c:v>0.82785440338163596</c:v>
                </c:pt>
                <c:pt idx="4352">
                  <c:v>0.82783415159258589</c:v>
                </c:pt>
                <c:pt idx="4353">
                  <c:v>0.82781509608369019</c:v>
                </c:pt>
                <c:pt idx="4354">
                  <c:v>0.82782131564989969</c:v>
                </c:pt>
                <c:pt idx="4355">
                  <c:v>0.82783140114431675</c:v>
                </c:pt>
                <c:pt idx="4356">
                  <c:v>0.82782407014150516</c:v>
                </c:pt>
                <c:pt idx="4357">
                  <c:v>0.82779111788863313</c:v>
                </c:pt>
                <c:pt idx="4358">
                  <c:v>0.82778409833244604</c:v>
                </c:pt>
                <c:pt idx="4359">
                  <c:v>0.8277739946049405</c:v>
                </c:pt>
                <c:pt idx="4360">
                  <c:v>0.82776762158682327</c:v>
                </c:pt>
                <c:pt idx="4361">
                  <c:v>0.82778612315965838</c:v>
                </c:pt>
                <c:pt idx="4362">
                  <c:v>0.82780494504592572</c:v>
                </c:pt>
                <c:pt idx="4363">
                  <c:v>0.82775482789149679</c:v>
                </c:pt>
                <c:pt idx="4364">
                  <c:v>0.82777121694736988</c:v>
                </c:pt>
                <c:pt idx="4365">
                  <c:v>0.82779076000067287</c:v>
                </c:pt>
                <c:pt idx="4366">
                  <c:v>0.82778505420984372</c:v>
                </c:pt>
                <c:pt idx="4367">
                  <c:v>0.82776345405712759</c:v>
                </c:pt>
                <c:pt idx="4368">
                  <c:v>0.82776683896101111</c:v>
                </c:pt>
                <c:pt idx="4369">
                  <c:v>0.82779481471799676</c:v>
                </c:pt>
                <c:pt idx="4370">
                  <c:v>0.8277473982454483</c:v>
                </c:pt>
                <c:pt idx="4371">
                  <c:v>0.82784279312449049</c:v>
                </c:pt>
                <c:pt idx="4372">
                  <c:v>0.82781101092079978</c:v>
                </c:pt>
                <c:pt idx="4373">
                  <c:v>0.82778172435405872</c:v>
                </c:pt>
                <c:pt idx="4374">
                  <c:v>0.82782980435939213</c:v>
                </c:pt>
                <c:pt idx="4375">
                  <c:v>0.82778335399944514</c:v>
                </c:pt>
                <c:pt idx="4376">
                  <c:v>0.82778129061937644</c:v>
                </c:pt>
                <c:pt idx="4377">
                  <c:v>0.82778546984146006</c:v>
                </c:pt>
                <c:pt idx="4378">
                  <c:v>0.8278081103662932</c:v>
                </c:pt>
                <c:pt idx="4379">
                  <c:v>0.82778171031494641</c:v>
                </c:pt>
                <c:pt idx="4380">
                  <c:v>0.82782877765693719</c:v>
                </c:pt>
                <c:pt idx="4381">
                  <c:v>0.82783373789700909</c:v>
                </c:pt>
                <c:pt idx="4382">
                  <c:v>0.82784150928460887</c:v>
                </c:pt>
                <c:pt idx="4383">
                  <c:v>0.82779748325769875</c:v>
                </c:pt>
                <c:pt idx="4384">
                  <c:v>0.82781770055784609</c:v>
                </c:pt>
                <c:pt idx="4385">
                  <c:v>0.82781697089345296</c:v>
                </c:pt>
                <c:pt idx="4386">
                  <c:v>0.82779031555193117</c:v>
                </c:pt>
                <c:pt idx="4387">
                  <c:v>0.82779092773112073</c:v>
                </c:pt>
                <c:pt idx="4388">
                  <c:v>0.8278100381580924</c:v>
                </c:pt>
                <c:pt idx="4389">
                  <c:v>0.82781389706674369</c:v>
                </c:pt>
                <c:pt idx="4390">
                  <c:v>0.82782384377786078</c:v>
                </c:pt>
                <c:pt idx="4391">
                  <c:v>0.82783181947149065</c:v>
                </c:pt>
                <c:pt idx="4392">
                  <c:v>0.82785583361263448</c:v>
                </c:pt>
                <c:pt idx="4393">
                  <c:v>0.82784822749935283</c:v>
                </c:pt>
                <c:pt idx="4394">
                  <c:v>0.82782031726509731</c:v>
                </c:pt>
                <c:pt idx="4395">
                  <c:v>0.82788327466559375</c:v>
                </c:pt>
                <c:pt idx="4396">
                  <c:v>0.82784931837675912</c:v>
                </c:pt>
                <c:pt idx="4397">
                  <c:v>0.82790729780356798</c:v>
                </c:pt>
                <c:pt idx="4398">
                  <c:v>0.82789516998775081</c:v>
                </c:pt>
                <c:pt idx="4399">
                  <c:v>0.82790440809314336</c:v>
                </c:pt>
                <c:pt idx="4400">
                  <c:v>0.82791482696177665</c:v>
                </c:pt>
                <c:pt idx="4401">
                  <c:v>0.82792244133298798</c:v>
                </c:pt>
                <c:pt idx="4402">
                  <c:v>0.82790705200969616</c:v>
                </c:pt>
                <c:pt idx="4403">
                  <c:v>0.82793595176194623</c:v>
                </c:pt>
                <c:pt idx="4404">
                  <c:v>0.82791676781435974</c:v>
                </c:pt>
                <c:pt idx="4405">
                  <c:v>0.82789448565634238</c:v>
                </c:pt>
                <c:pt idx="4406">
                  <c:v>0.8278994300100504</c:v>
                </c:pt>
                <c:pt idx="4407">
                  <c:v>0.82792920646792323</c:v>
                </c:pt>
                <c:pt idx="4408">
                  <c:v>0.8279075435086517</c:v>
                </c:pt>
                <c:pt idx="4409">
                  <c:v>0.82791096129361419</c:v>
                </c:pt>
                <c:pt idx="4410">
                  <c:v>0.82793592676934658</c:v>
                </c:pt>
                <c:pt idx="4411">
                  <c:v>0.82789157303999761</c:v>
                </c:pt>
                <c:pt idx="4412">
                  <c:v>0.82791474409549837</c:v>
                </c:pt>
                <c:pt idx="4413">
                  <c:v>0.82786223955306526</c:v>
                </c:pt>
                <c:pt idx="4414">
                  <c:v>0.82790133563483004</c:v>
                </c:pt>
                <c:pt idx="4415">
                  <c:v>0.82785445214907893</c:v>
                </c:pt>
                <c:pt idx="4416">
                  <c:v>0.82784169022648046</c:v>
                </c:pt>
                <c:pt idx="4417">
                  <c:v>0.82784622657700646</c:v>
                </c:pt>
                <c:pt idx="4418">
                  <c:v>0.82782669373828999</c:v>
                </c:pt>
                <c:pt idx="4419">
                  <c:v>0.82781479559055293</c:v>
                </c:pt>
                <c:pt idx="4420">
                  <c:v>0.82777484520961264</c:v>
                </c:pt>
                <c:pt idx="4421">
                  <c:v>0.82783396536900444</c:v>
                </c:pt>
                <c:pt idx="4422">
                  <c:v>0.82775755788997551</c:v>
                </c:pt>
                <c:pt idx="4423">
                  <c:v>0.82778972862538625</c:v>
                </c:pt>
                <c:pt idx="4424">
                  <c:v>0.82780221850252245</c:v>
                </c:pt>
                <c:pt idx="4425">
                  <c:v>0.82774902715193399</c:v>
                </c:pt>
                <c:pt idx="4426">
                  <c:v>0.82779260466614879</c:v>
                </c:pt>
                <c:pt idx="4427">
                  <c:v>0.8277674910408358</c:v>
                </c:pt>
                <c:pt idx="4428">
                  <c:v>0.82776319839750223</c:v>
                </c:pt>
                <c:pt idx="4429">
                  <c:v>0.82777826740736182</c:v>
                </c:pt>
                <c:pt idx="4430">
                  <c:v>0.82778635282773838</c:v>
                </c:pt>
                <c:pt idx="4431">
                  <c:v>0.82779060002868188</c:v>
                </c:pt>
                <c:pt idx="4432">
                  <c:v>0.82776691285107618</c:v>
                </c:pt>
                <c:pt idx="4433">
                  <c:v>0.82781361517614527</c:v>
                </c:pt>
                <c:pt idx="4434">
                  <c:v>0.82781303218353131</c:v>
                </c:pt>
                <c:pt idx="4435">
                  <c:v>0.82780404050150602</c:v>
                </c:pt>
                <c:pt idx="4436">
                  <c:v>0.82778267494974667</c:v>
                </c:pt>
                <c:pt idx="4437">
                  <c:v>0.82776110767810951</c:v>
                </c:pt>
                <c:pt idx="4438">
                  <c:v>0.82780979949318201</c:v>
                </c:pt>
                <c:pt idx="4439">
                  <c:v>0.82778250758874916</c:v>
                </c:pt>
                <c:pt idx="4440">
                  <c:v>0.82773559652424611</c:v>
                </c:pt>
                <c:pt idx="4441">
                  <c:v>0.82778813468665891</c:v>
                </c:pt>
                <c:pt idx="4442">
                  <c:v>0.82781474126073773</c:v>
                </c:pt>
                <c:pt idx="4443">
                  <c:v>0.82780602038580109</c:v>
                </c:pt>
                <c:pt idx="4444">
                  <c:v>0.82778333441857788</c:v>
                </c:pt>
                <c:pt idx="4445">
                  <c:v>0.82778145834982431</c:v>
                </c:pt>
                <c:pt idx="4446">
                  <c:v>0.82780610018707146</c:v>
                </c:pt>
                <c:pt idx="4447">
                  <c:v>0.82778329895134661</c:v>
                </c:pt>
                <c:pt idx="4448">
                  <c:v>0.82777447610812005</c:v>
                </c:pt>
                <c:pt idx="4449">
                  <c:v>0.82777013654459519</c:v>
                </c:pt>
                <c:pt idx="4450">
                  <c:v>0.82776682294462456</c:v>
                </c:pt>
                <c:pt idx="4451">
                  <c:v>0.8278066826802124</c:v>
                </c:pt>
                <c:pt idx="4452">
                  <c:v>0.82778407208085569</c:v>
                </c:pt>
                <c:pt idx="4453">
                  <c:v>0.82779743066573008</c:v>
                </c:pt>
                <c:pt idx="4454">
                  <c:v>0.82775706552209671</c:v>
                </c:pt>
                <c:pt idx="4455">
                  <c:v>0.82780021669063564</c:v>
                </c:pt>
                <c:pt idx="4456">
                  <c:v>0.82775122377354771</c:v>
                </c:pt>
                <c:pt idx="4457">
                  <c:v>0.82780078823028946</c:v>
                </c:pt>
                <c:pt idx="4458">
                  <c:v>0.82780870000901297</c:v>
                </c:pt>
                <c:pt idx="4459">
                  <c:v>0.82782487306646801</c:v>
                </c:pt>
                <c:pt idx="4460">
                  <c:v>0.82784701791898674</c:v>
                </c:pt>
                <c:pt idx="4461">
                  <c:v>0.82784356036341156</c:v>
                </c:pt>
                <c:pt idx="4462">
                  <c:v>0.82787336342170781</c:v>
                </c:pt>
                <c:pt idx="4463">
                  <c:v>0.82786279173066224</c:v>
                </c:pt>
                <c:pt idx="4464">
                  <c:v>0.82787196776840011</c:v>
                </c:pt>
                <c:pt idx="4465">
                  <c:v>0.82788324597849083</c:v>
                </c:pt>
                <c:pt idx="4466">
                  <c:v>0.8278969019708774</c:v>
                </c:pt>
                <c:pt idx="4467">
                  <c:v>0.82793490202354858</c:v>
                </c:pt>
                <c:pt idx="4468">
                  <c:v>0.82791991614001226</c:v>
                </c:pt>
                <c:pt idx="4469">
                  <c:v>0.82792892925015649</c:v>
                </c:pt>
                <c:pt idx="4470">
                  <c:v>0.82794158329325984</c:v>
                </c:pt>
                <c:pt idx="4471">
                  <c:v>0.82794479972779489</c:v>
                </c:pt>
                <c:pt idx="4472">
                  <c:v>0.82794591805393059</c:v>
                </c:pt>
                <c:pt idx="4473">
                  <c:v>0.82788004286478489</c:v>
                </c:pt>
                <c:pt idx="4474">
                  <c:v>0.82792835414602206</c:v>
                </c:pt>
                <c:pt idx="4475">
                  <c:v>0.82790424431724385</c:v>
                </c:pt>
                <c:pt idx="4476">
                  <c:v>0.82792955596793127</c:v>
                </c:pt>
                <c:pt idx="4477">
                  <c:v>0.8279072538595964</c:v>
                </c:pt>
                <c:pt idx="4478">
                  <c:v>0.82788385965609901</c:v>
                </c:pt>
                <c:pt idx="4479">
                  <c:v>0.82787857060523717</c:v>
                </c:pt>
                <c:pt idx="4480">
                  <c:v>0.82789389121076851</c:v>
                </c:pt>
                <c:pt idx="4481">
                  <c:v>0.8278608392063086</c:v>
                </c:pt>
                <c:pt idx="4482">
                  <c:v>0.8278174411149295</c:v>
                </c:pt>
                <c:pt idx="4483">
                  <c:v>0.82781991962714163</c:v>
                </c:pt>
                <c:pt idx="4484">
                  <c:v>0.82780249376363235</c:v>
                </c:pt>
                <c:pt idx="4485">
                  <c:v>0.82778663030555011</c:v>
                </c:pt>
                <c:pt idx="4486">
                  <c:v>0.82779209619309546</c:v>
                </c:pt>
                <c:pt idx="4487">
                  <c:v>0.82780449222984898</c:v>
                </c:pt>
                <c:pt idx="4488">
                  <c:v>0.8277731969616875</c:v>
                </c:pt>
                <c:pt idx="4489">
                  <c:v>0.82776565611109088</c:v>
                </c:pt>
                <c:pt idx="4490">
                  <c:v>0.82778017131491233</c:v>
                </c:pt>
                <c:pt idx="4491">
                  <c:v>0.8277753015901701</c:v>
                </c:pt>
                <c:pt idx="4492">
                  <c:v>0.8278184220943321</c:v>
                </c:pt>
                <c:pt idx="4493">
                  <c:v>0.82778581047466027</c:v>
                </c:pt>
                <c:pt idx="4494">
                  <c:v>0.82778017820444594</c:v>
                </c:pt>
                <c:pt idx="4495">
                  <c:v>0.82777643308649496</c:v>
                </c:pt>
                <c:pt idx="4496">
                  <c:v>0.82777297946485096</c:v>
                </c:pt>
                <c:pt idx="4497">
                  <c:v>0.82776986130410257</c:v>
                </c:pt>
                <c:pt idx="4498">
                  <c:v>0.82777012915558867</c:v>
                </c:pt>
                <c:pt idx="4499">
                  <c:v>0.82777262811759122</c:v>
                </c:pt>
                <c:pt idx="4500">
                  <c:v>0.82777485220855163</c:v>
                </c:pt>
                <c:pt idx="4501">
                  <c:v>0.82778325166170497</c:v>
                </c:pt>
                <c:pt idx="4502">
                  <c:v>0.82775620581118892</c:v>
                </c:pt>
                <c:pt idx="4503">
                  <c:v>0.82778780218136583</c:v>
                </c:pt>
                <c:pt idx="4504">
                  <c:v>0.82778344192862263</c:v>
                </c:pt>
                <c:pt idx="4505">
                  <c:v>0.82783490499058787</c:v>
                </c:pt>
                <c:pt idx="4506">
                  <c:v>0.82778388674681469</c:v>
                </c:pt>
                <c:pt idx="4507">
                  <c:v>0.82776665719145082</c:v>
                </c:pt>
                <c:pt idx="4508">
                  <c:v>0.82780434049517038</c:v>
                </c:pt>
                <c:pt idx="4509">
                  <c:v>0.82780014649507383</c:v>
                </c:pt>
                <c:pt idx="4510">
                  <c:v>0.82779463171006307</c:v>
                </c:pt>
                <c:pt idx="4511">
                  <c:v>0.82776985834849992</c:v>
                </c:pt>
                <c:pt idx="4512">
                  <c:v>0.8277892809609968</c:v>
                </c:pt>
                <c:pt idx="4513">
                  <c:v>0.82778647572467423</c:v>
                </c:pt>
                <c:pt idx="4514">
                  <c:v>0.82781791470901245</c:v>
                </c:pt>
                <c:pt idx="4515">
                  <c:v>0.8277940923125876</c:v>
                </c:pt>
                <c:pt idx="4516">
                  <c:v>0.82779876881480952</c:v>
                </c:pt>
                <c:pt idx="4517">
                  <c:v>0.8278132206031974</c:v>
                </c:pt>
                <c:pt idx="4518">
                  <c:v>0.82781507228822948</c:v>
                </c:pt>
                <c:pt idx="4519">
                  <c:v>0.82782426421233135</c:v>
                </c:pt>
                <c:pt idx="4520">
                  <c:v>0.82784521856587834</c:v>
                </c:pt>
                <c:pt idx="4521">
                  <c:v>0.82781479815608794</c:v>
                </c:pt>
                <c:pt idx="4522">
                  <c:v>0.82785189009985871</c:v>
                </c:pt>
                <c:pt idx="4523">
                  <c:v>0.82784724734763893</c:v>
                </c:pt>
                <c:pt idx="4524">
                  <c:v>0.82783613736746886</c:v>
                </c:pt>
                <c:pt idx="4525">
                  <c:v>0.82789719579329146</c:v>
                </c:pt>
                <c:pt idx="4526">
                  <c:v>0.82786448972435889</c:v>
                </c:pt>
                <c:pt idx="4527">
                  <c:v>0.8278530627558095</c:v>
                </c:pt>
                <c:pt idx="4528">
                  <c:v>0.82786671357589148</c:v>
                </c:pt>
                <c:pt idx="4529">
                  <c:v>0.82789933184566911</c:v>
                </c:pt>
                <c:pt idx="4530">
                  <c:v>0.82790596902076918</c:v>
                </c:pt>
                <c:pt idx="4531">
                  <c:v>0.82796096550564868</c:v>
                </c:pt>
                <c:pt idx="4532">
                  <c:v>0.82792246313055717</c:v>
                </c:pt>
                <c:pt idx="4533">
                  <c:v>0.82791032386177998</c:v>
                </c:pt>
                <c:pt idx="4534">
                  <c:v>0.82791427661081396</c:v>
                </c:pt>
                <c:pt idx="4535">
                  <c:v>0.82789509857443266</c:v>
                </c:pt>
                <c:pt idx="4536">
                  <c:v>0.82792189172092601</c:v>
                </c:pt>
                <c:pt idx="4537">
                  <c:v>0.82790095657879592</c:v>
                </c:pt>
                <c:pt idx="4538">
                  <c:v>0.82790343669883193</c:v>
                </c:pt>
                <c:pt idx="4539">
                  <c:v>0.82792963022744681</c:v>
                </c:pt>
                <c:pt idx="4540">
                  <c:v>0.82790698785536199</c:v>
                </c:pt>
                <c:pt idx="4541">
                  <c:v>0.82790785975813053</c:v>
                </c:pt>
                <c:pt idx="4542">
                  <c:v>0.82793236785435975</c:v>
                </c:pt>
                <c:pt idx="4543">
                  <c:v>0.82790620646792323</c:v>
                </c:pt>
                <c:pt idx="4544">
                  <c:v>0.82787182370339041</c:v>
                </c:pt>
                <c:pt idx="4545">
                  <c:v>0.82787848587109003</c:v>
                </c:pt>
                <c:pt idx="4546">
                  <c:v>0.82785090086252644</c:v>
                </c:pt>
                <c:pt idx="4547">
                  <c:v>0.82780385925203592</c:v>
                </c:pt>
                <c:pt idx="4548">
                  <c:v>0.8278336891501834</c:v>
                </c:pt>
                <c:pt idx="4549">
                  <c:v>0.82782324331167634</c:v>
                </c:pt>
                <c:pt idx="4550">
                  <c:v>0.82780910296991295</c:v>
                </c:pt>
                <c:pt idx="4551">
                  <c:v>0.8277780718587342</c:v>
                </c:pt>
                <c:pt idx="4552">
                  <c:v>0.82774656674278779</c:v>
                </c:pt>
                <c:pt idx="4553">
                  <c:v>0.82775562442639883</c:v>
                </c:pt>
                <c:pt idx="4554">
                  <c:v>0.82775224506427025</c:v>
                </c:pt>
                <c:pt idx="4555">
                  <c:v>0.8277705814928098</c:v>
                </c:pt>
                <c:pt idx="4556">
                  <c:v>0.82773888241544236</c:v>
                </c:pt>
                <c:pt idx="4557">
                  <c:v>0.82776768537170708</c:v>
                </c:pt>
                <c:pt idx="4558">
                  <c:v>0.82779354639502878</c:v>
                </c:pt>
                <c:pt idx="4559">
                  <c:v>0.82780521461464085</c:v>
                </c:pt>
                <c:pt idx="4560">
                  <c:v>0.82777244856473298</c:v>
                </c:pt>
                <c:pt idx="4561">
                  <c:v>0.82775135382006226</c:v>
                </c:pt>
                <c:pt idx="4562">
                  <c:v>0.82774940423069387</c:v>
                </c:pt>
                <c:pt idx="4563">
                  <c:v>0.82777782148081869</c:v>
                </c:pt>
                <c:pt idx="4564">
                  <c:v>0.82779551654359296</c:v>
                </c:pt>
                <c:pt idx="4565">
                  <c:v>0.82777744501093686</c:v>
                </c:pt>
                <c:pt idx="4566">
                  <c:v>0.827799814359231</c:v>
                </c:pt>
                <c:pt idx="4567">
                  <c:v>0.82782038152883675</c:v>
                </c:pt>
                <c:pt idx="4568">
                  <c:v>0.82780296355380678</c:v>
                </c:pt>
                <c:pt idx="4569">
                  <c:v>0.82779836389725259</c:v>
                </c:pt>
                <c:pt idx="4570">
                  <c:v>0.82780289335824486</c:v>
                </c:pt>
                <c:pt idx="4571">
                  <c:v>0.82782642056385958</c:v>
                </c:pt>
                <c:pt idx="4572">
                  <c:v>0.82780073909339613</c:v>
                </c:pt>
                <c:pt idx="4573">
                  <c:v>0.82780305591638814</c:v>
                </c:pt>
                <c:pt idx="4574">
                  <c:v>0.82778381211784891</c:v>
                </c:pt>
                <c:pt idx="4575">
                  <c:v>0.82781342786483014</c:v>
                </c:pt>
                <c:pt idx="4576">
                  <c:v>0.82783359935313705</c:v>
                </c:pt>
                <c:pt idx="4577">
                  <c:v>0.8278300389603489</c:v>
                </c:pt>
                <c:pt idx="4578">
                  <c:v>0.8278013361251223</c:v>
                </c:pt>
                <c:pt idx="4579">
                  <c:v>0.82782102954470793</c:v>
                </c:pt>
                <c:pt idx="4580">
                  <c:v>0.82777050377821881</c:v>
                </c:pt>
                <c:pt idx="4581">
                  <c:v>0.82779779605210213</c:v>
                </c:pt>
                <c:pt idx="4582">
                  <c:v>0.82778451961522248</c:v>
                </c:pt>
                <c:pt idx="4583">
                  <c:v>0.82781160795252606</c:v>
                </c:pt>
                <c:pt idx="4584">
                  <c:v>0.82781730302929568</c:v>
                </c:pt>
                <c:pt idx="4585">
                  <c:v>0.82785394867707307</c:v>
                </c:pt>
                <c:pt idx="4586">
                  <c:v>0.82784737850250456</c:v>
                </c:pt>
                <c:pt idx="4587">
                  <c:v>0.82788694576345701</c:v>
                </c:pt>
                <c:pt idx="4588">
                  <c:v>0.82788337737278428</c:v>
                </c:pt>
                <c:pt idx="4589">
                  <c:v>0.82789693693863575</c:v>
                </c:pt>
                <c:pt idx="4590">
                  <c:v>0.82790270368876862</c:v>
                </c:pt>
                <c:pt idx="4591">
                  <c:v>0.82791573752680681</c:v>
                </c:pt>
                <c:pt idx="4592">
                  <c:v>0.82792784663067986</c:v>
                </c:pt>
                <c:pt idx="4593">
                  <c:v>0.82791591166793266</c:v>
                </c:pt>
                <c:pt idx="4594">
                  <c:v>0.82792545678654583</c:v>
                </c:pt>
                <c:pt idx="4595">
                  <c:v>0.82791248034333065</c:v>
                </c:pt>
                <c:pt idx="4596">
                  <c:v>0.82791621881117583</c:v>
                </c:pt>
                <c:pt idx="4597">
                  <c:v>0.82792229368288028</c:v>
                </c:pt>
                <c:pt idx="4598">
                  <c:v>0.82790363139915357</c:v>
                </c:pt>
                <c:pt idx="4599">
                  <c:v>0.82793120076078108</c:v>
                </c:pt>
                <c:pt idx="4600">
                  <c:v>0.82793320502879764</c:v>
                </c:pt>
                <c:pt idx="4601">
                  <c:v>0.82789164101885759</c:v>
                </c:pt>
                <c:pt idx="4602">
                  <c:v>0.82792238617548419</c:v>
                </c:pt>
                <c:pt idx="4603">
                  <c:v>0.82791583027945581</c:v>
                </c:pt>
                <c:pt idx="4604">
                  <c:v>0.82788112129028535</c:v>
                </c:pt>
                <c:pt idx="4605">
                  <c:v>0.82787709489061401</c:v>
                </c:pt>
                <c:pt idx="4606">
                  <c:v>0.827871841176961</c:v>
                </c:pt>
                <c:pt idx="4607">
                  <c:v>0.82782304319962241</c:v>
                </c:pt>
                <c:pt idx="4608">
                  <c:v>0.82782772363577539</c:v>
                </c:pt>
                <c:pt idx="4609">
                  <c:v>0.82778666601220918</c:v>
                </c:pt>
                <c:pt idx="4610">
                  <c:v>0.82777991098245529</c:v>
                </c:pt>
                <c:pt idx="4611">
                  <c:v>0.82779223830144821</c:v>
                </c:pt>
                <c:pt idx="4612">
                  <c:v>0.82778604483618934</c:v>
                </c:pt>
                <c:pt idx="4613">
                  <c:v>0.82777877553158208</c:v>
                </c:pt>
                <c:pt idx="4614">
                  <c:v>0.82779327521848978</c:v>
                </c:pt>
                <c:pt idx="4615">
                  <c:v>0.82776562679449261</c:v>
                </c:pt>
                <c:pt idx="4616">
                  <c:v>0.82778446973942854</c:v>
                </c:pt>
                <c:pt idx="4617">
                  <c:v>0.827804392218216</c:v>
                </c:pt>
                <c:pt idx="4618">
                  <c:v>0.82778138409030888</c:v>
                </c:pt>
                <c:pt idx="4619">
                  <c:v>0.82780209719279318</c:v>
                </c:pt>
                <c:pt idx="4620">
                  <c:v>0.82778001934080592</c:v>
                </c:pt>
                <c:pt idx="4621">
                  <c:v>0.82775683202949091</c:v>
                </c:pt>
                <c:pt idx="4622">
                  <c:v>0.82782442996550509</c:v>
                </c:pt>
                <c:pt idx="4623">
                  <c:v>0.82779763755791236</c:v>
                </c:pt>
                <c:pt idx="4624">
                  <c:v>0.82778881397578519</c:v>
                </c:pt>
                <c:pt idx="4625">
                  <c:v>0.82777149279674056</c:v>
                </c:pt>
                <c:pt idx="4626">
                  <c:v>0.82782024631001749</c:v>
                </c:pt>
                <c:pt idx="4627">
                  <c:v>0.82779809345961419</c:v>
                </c:pt>
                <c:pt idx="4628">
                  <c:v>0.82779656873812035</c:v>
                </c:pt>
                <c:pt idx="4629">
                  <c:v>0.82782083041098242</c:v>
                </c:pt>
                <c:pt idx="4630">
                  <c:v>0.82782204442475238</c:v>
                </c:pt>
                <c:pt idx="4631">
                  <c:v>0.82781935224022951</c:v>
                </c:pt>
                <c:pt idx="4632">
                  <c:v>0.82781046511264633</c:v>
                </c:pt>
                <c:pt idx="4633">
                  <c:v>0.82778732250482057</c:v>
                </c:pt>
                <c:pt idx="4634">
                  <c:v>0.82778989461798769</c:v>
                </c:pt>
                <c:pt idx="4635">
                  <c:v>0.82779021419251941</c:v>
                </c:pt>
                <c:pt idx="4636">
                  <c:v>0.82779102661378545</c:v>
                </c:pt>
                <c:pt idx="4637">
                  <c:v>0.82781501711010852</c:v>
                </c:pt>
                <c:pt idx="4638">
                  <c:v>0.82781077655927082</c:v>
                </c:pt>
                <c:pt idx="4639">
                  <c:v>0.82780930060521984</c:v>
                </c:pt>
                <c:pt idx="4640">
                  <c:v>0.8278093068858754</c:v>
                </c:pt>
                <c:pt idx="4641">
                  <c:v>0.82778529422253289</c:v>
                </c:pt>
                <c:pt idx="4642">
                  <c:v>0.82783428455346852</c:v>
                </c:pt>
                <c:pt idx="4643">
                  <c:v>0.82783950525602013</c:v>
                </c:pt>
                <c:pt idx="4644">
                  <c:v>0.82783662760743371</c:v>
                </c:pt>
                <c:pt idx="4645">
                  <c:v>0.82779073142297521</c:v>
                </c:pt>
                <c:pt idx="4646">
                  <c:v>0.82783636012539796</c:v>
                </c:pt>
                <c:pt idx="4647">
                  <c:v>0.82785495627751637</c:v>
                </c:pt>
                <c:pt idx="4648">
                  <c:v>0.82783591272105361</c:v>
                </c:pt>
                <c:pt idx="4649">
                  <c:v>0.82783652600859425</c:v>
                </c:pt>
                <c:pt idx="4650">
                  <c:v>0.82781128861742215</c:v>
                </c:pt>
                <c:pt idx="4651">
                  <c:v>0.82776981031995767</c:v>
                </c:pt>
                <c:pt idx="4652">
                  <c:v>0.82782206880847387</c:v>
                </c:pt>
                <c:pt idx="4653">
                  <c:v>0.82781000638536439</c:v>
                </c:pt>
                <c:pt idx="4654">
                  <c:v>0.82783134731397445</c:v>
                </c:pt>
                <c:pt idx="4655">
                  <c:v>0.82789304230270822</c:v>
                </c:pt>
                <c:pt idx="4656">
                  <c:v>0.82788778995745116</c:v>
                </c:pt>
                <c:pt idx="4657">
                  <c:v>0.82789926582346607</c:v>
                </c:pt>
                <c:pt idx="4658">
                  <c:v>0.82789167116314444</c:v>
                </c:pt>
                <c:pt idx="4659">
                  <c:v>0.82792838885373532</c:v>
                </c:pt>
                <c:pt idx="4660">
                  <c:v>0.82789805945874761</c:v>
                </c:pt>
                <c:pt idx="4661">
                  <c:v>0.82795601524073548</c:v>
                </c:pt>
                <c:pt idx="4662">
                  <c:v>0.82797184766499032</c:v>
                </c:pt>
                <c:pt idx="4663">
                  <c:v>0.82795963746175061</c:v>
                </c:pt>
                <c:pt idx="4664">
                  <c:v>0.82793835245016223</c:v>
                </c:pt>
                <c:pt idx="4665">
                  <c:v>0.8279364449781309</c:v>
                </c:pt>
                <c:pt idx="4666">
                  <c:v>0.82791744538625689</c:v>
                </c:pt>
                <c:pt idx="4667">
                  <c:v>0.82794385356551092</c:v>
                </c:pt>
                <c:pt idx="4668">
                  <c:v>0.82790353534206895</c:v>
                </c:pt>
                <c:pt idx="4669">
                  <c:v>0.8279289648474103</c:v>
                </c:pt>
                <c:pt idx="4670">
                  <c:v>0.82793227031947381</c:v>
                </c:pt>
                <c:pt idx="4671">
                  <c:v>0.82790112726484644</c:v>
                </c:pt>
                <c:pt idx="4672">
                  <c:v>0.82789019042685663</c:v>
                </c:pt>
                <c:pt idx="4673">
                  <c:v>0.8278921103301764</c:v>
                </c:pt>
                <c:pt idx="4674">
                  <c:v>0.82786741553151022</c:v>
                </c:pt>
                <c:pt idx="4675">
                  <c:v>0.82782173128151604</c:v>
                </c:pt>
                <c:pt idx="4676">
                  <c:v>0.82782900710620666</c:v>
                </c:pt>
                <c:pt idx="4677">
                  <c:v>0.82781782421429995</c:v>
                </c:pt>
                <c:pt idx="4678">
                  <c:v>0.82783098464377725</c:v>
                </c:pt>
                <c:pt idx="4679">
                  <c:v>0.82779710876509116</c:v>
                </c:pt>
                <c:pt idx="4680">
                  <c:v>0.82778674014170217</c:v>
                </c:pt>
                <c:pt idx="4681">
                  <c:v>0.82778188445607226</c:v>
                </c:pt>
                <c:pt idx="4682">
                  <c:v>0.82778118841165882</c:v>
                </c:pt>
                <c:pt idx="4683">
                  <c:v>0.82779693351561423</c:v>
                </c:pt>
                <c:pt idx="4684">
                  <c:v>0.82777187789400242</c:v>
                </c:pt>
                <c:pt idx="4685">
                  <c:v>0.82779295453560719</c:v>
                </c:pt>
                <c:pt idx="4686">
                  <c:v>0.82779453098014666</c:v>
                </c:pt>
                <c:pt idx="4687">
                  <c:v>0.82776506559944796</c:v>
                </c:pt>
                <c:pt idx="4688">
                  <c:v>0.82783309062003863</c:v>
                </c:pt>
                <c:pt idx="4689">
                  <c:v>0.82783041358297904</c:v>
                </c:pt>
                <c:pt idx="4690">
                  <c:v>0.82778658151748996</c:v>
                </c:pt>
                <c:pt idx="4691">
                  <c:v>0.82778644038746552</c:v>
                </c:pt>
                <c:pt idx="4692">
                  <c:v>0.8277868523245786</c:v>
                </c:pt>
                <c:pt idx="4693">
                  <c:v>0.82780267353530113</c:v>
                </c:pt>
                <c:pt idx="4694">
                  <c:v>0.82782408526835127</c:v>
                </c:pt>
                <c:pt idx="4695">
                  <c:v>0.82780143883231283</c:v>
                </c:pt>
                <c:pt idx="4696">
                  <c:v>0.82781834918259545</c:v>
                </c:pt>
                <c:pt idx="4697">
                  <c:v>0.82781946566147946</c:v>
                </c:pt>
                <c:pt idx="4698">
                  <c:v>0.82781514161486824</c:v>
                </c:pt>
                <c:pt idx="4699">
                  <c:v>0.82779289492408215</c:v>
                </c:pt>
                <c:pt idx="4700">
                  <c:v>0.82784439345327865</c:v>
                </c:pt>
                <c:pt idx="4701">
                  <c:v>0.82782021416783924</c:v>
                </c:pt>
                <c:pt idx="4702">
                  <c:v>0.82780274668646558</c:v>
                </c:pt>
                <c:pt idx="4703">
                  <c:v>0.82784330135811601</c:v>
                </c:pt>
                <c:pt idx="4704">
                  <c:v>0.82781669663128887</c:v>
                </c:pt>
                <c:pt idx="4705">
                  <c:v>0.82781967809541668</c:v>
                </c:pt>
                <c:pt idx="4706">
                  <c:v>0.82779715727248904</c:v>
                </c:pt>
                <c:pt idx="4707">
                  <c:v>0.82781674133477823</c:v>
                </c:pt>
                <c:pt idx="4708">
                  <c:v>0.82783599104452266</c:v>
                </c:pt>
                <c:pt idx="4709">
                  <c:v>0.82779454821428944</c:v>
                </c:pt>
                <c:pt idx="4710">
                  <c:v>0.8278161346973435</c:v>
                </c:pt>
                <c:pt idx="4711">
                  <c:v>0.82783783460164762</c:v>
                </c:pt>
                <c:pt idx="4712">
                  <c:v>0.82781145006721446</c:v>
                </c:pt>
                <c:pt idx="4713">
                  <c:v>0.82783285699741027</c:v>
                </c:pt>
                <c:pt idx="4714">
                  <c:v>0.8278082798139702</c:v>
                </c:pt>
                <c:pt idx="4715">
                  <c:v>0.82782704111038408</c:v>
                </c:pt>
                <c:pt idx="4716">
                  <c:v>0.82782638755275806</c:v>
                </c:pt>
                <c:pt idx="4717">
                  <c:v>0.82778493437791567</c:v>
                </c:pt>
                <c:pt idx="4718">
                  <c:v>0.82780855431556211</c:v>
                </c:pt>
                <c:pt idx="4719">
                  <c:v>0.82780781135095727</c:v>
                </c:pt>
                <c:pt idx="4720">
                  <c:v>0.82782716783184584</c:v>
                </c:pt>
                <c:pt idx="4721">
                  <c:v>0.82783155246831053</c:v>
                </c:pt>
                <c:pt idx="4722">
                  <c:v>0.82781984545641418</c:v>
                </c:pt>
                <c:pt idx="4723">
                  <c:v>0.82781059676698476</c:v>
                </c:pt>
                <c:pt idx="4724">
                  <c:v>0.82785200721561192</c:v>
                </c:pt>
                <c:pt idx="4725">
                  <c:v>0.82789083003415831</c:v>
                </c:pt>
                <c:pt idx="4726">
                  <c:v>0.82787375749518277</c:v>
                </c:pt>
                <c:pt idx="4727">
                  <c:v>0.82791397498870845</c:v>
                </c:pt>
                <c:pt idx="4728">
                  <c:v>0.82788229673058178</c:v>
                </c:pt>
                <c:pt idx="4729">
                  <c:v>0.82794456104226721</c:v>
                </c:pt>
                <c:pt idx="4730">
                  <c:v>0.82791255877620495</c:v>
                </c:pt>
                <c:pt idx="4731">
                  <c:v>0.82794898607883993</c:v>
                </c:pt>
                <c:pt idx="4732">
                  <c:v>0.82793679508701712</c:v>
                </c:pt>
                <c:pt idx="4733">
                  <c:v>0.8279195533397925</c:v>
                </c:pt>
                <c:pt idx="4734">
                  <c:v>0.82790399517770175</c:v>
                </c:pt>
                <c:pt idx="4735">
                  <c:v>0.82793236476873455</c:v>
                </c:pt>
                <c:pt idx="4736">
                  <c:v>0.82793502776668182</c:v>
                </c:pt>
                <c:pt idx="4737">
                  <c:v>0.82794011435876513</c:v>
                </c:pt>
                <c:pt idx="4738">
                  <c:v>0.82796807127378425</c:v>
                </c:pt>
                <c:pt idx="4739">
                  <c:v>0.82791927342646821</c:v>
                </c:pt>
                <c:pt idx="4740">
                  <c:v>0.82793601641575321</c:v>
                </c:pt>
                <c:pt idx="4741">
                  <c:v>0.82792869021579585</c:v>
                </c:pt>
                <c:pt idx="4742">
                  <c:v>0.82788139220677937</c:v>
                </c:pt>
                <c:pt idx="4743">
                  <c:v>0.82788423241086029</c:v>
                </c:pt>
                <c:pt idx="4744">
                  <c:v>0.82781461382099264</c:v>
                </c:pt>
                <c:pt idx="4745">
                  <c:v>0.82779394085857128</c:v>
                </c:pt>
                <c:pt idx="4746">
                  <c:v>0.82780609342756029</c:v>
                </c:pt>
                <c:pt idx="4747">
                  <c:v>0.82779738917788825</c:v>
                </c:pt>
                <c:pt idx="4748">
                  <c:v>0.82783478504925456</c:v>
                </c:pt>
                <c:pt idx="4749">
                  <c:v>0.82780239066637429</c:v>
                </c:pt>
                <c:pt idx="4750">
                  <c:v>0.82781697421850586</c:v>
                </c:pt>
                <c:pt idx="4751">
                  <c:v>0.82779381129091234</c:v>
                </c:pt>
                <c:pt idx="4752">
                  <c:v>0.82779461336756921</c:v>
                </c:pt>
                <c:pt idx="4753">
                  <c:v>0.82783700199063615</c:v>
                </c:pt>
                <c:pt idx="4754">
                  <c:v>0.82778489239060105</c:v>
                </c:pt>
                <c:pt idx="4755">
                  <c:v>0.82782987861890756</c:v>
                </c:pt>
                <c:pt idx="4756">
                  <c:v>0.82782965990431479</c:v>
                </c:pt>
                <c:pt idx="4757">
                  <c:v>0.82779995179475219</c:v>
                </c:pt>
                <c:pt idx="4758">
                  <c:v>0.82779249333157823</c:v>
                </c:pt>
                <c:pt idx="4759">
                  <c:v>0.82777164722697671</c:v>
                </c:pt>
                <c:pt idx="4760">
                  <c:v>0.82779252067090237</c:v>
                </c:pt>
                <c:pt idx="4761">
                  <c:v>0.82778903490707989</c:v>
                </c:pt>
                <c:pt idx="4762">
                  <c:v>0.82781599541457074</c:v>
                </c:pt>
                <c:pt idx="4763">
                  <c:v>0.82781752752507121</c:v>
                </c:pt>
                <c:pt idx="4764">
                  <c:v>0.82781092544775203</c:v>
                </c:pt>
                <c:pt idx="4765">
                  <c:v>0.8278128861206302</c:v>
                </c:pt>
                <c:pt idx="4766">
                  <c:v>0.82781238145148539</c:v>
                </c:pt>
                <c:pt idx="4767">
                  <c:v>0.8278320648959121</c:v>
                </c:pt>
                <c:pt idx="4768">
                  <c:v>0.82780597333558725</c:v>
                </c:pt>
                <c:pt idx="4769">
                  <c:v>0.82782519016425271</c:v>
                </c:pt>
                <c:pt idx="4770">
                  <c:v>0.82780329740687864</c:v>
                </c:pt>
                <c:pt idx="4771">
                  <c:v>0.82780106740471304</c:v>
                </c:pt>
                <c:pt idx="4772">
                  <c:v>0.82782489090948896</c:v>
                </c:pt>
                <c:pt idx="4773">
                  <c:v>0.82782627856491198</c:v>
                </c:pt>
                <c:pt idx="4774">
                  <c:v>0.82780115533389054</c:v>
                </c:pt>
                <c:pt idx="4775">
                  <c:v>0.82784372240146475</c:v>
                </c:pt>
                <c:pt idx="4776">
                  <c:v>0.82782268935499848</c:v>
                </c:pt>
                <c:pt idx="4777">
                  <c:v>0.82779844652410306</c:v>
                </c:pt>
                <c:pt idx="4778">
                  <c:v>0.82782415570334089</c:v>
                </c:pt>
                <c:pt idx="4779">
                  <c:v>0.8278039380337433</c:v>
                </c:pt>
                <c:pt idx="4780">
                  <c:v>0.82780295492642675</c:v>
                </c:pt>
                <c:pt idx="4781">
                  <c:v>0.82785214328273704</c:v>
                </c:pt>
                <c:pt idx="4782">
                  <c:v>0.82785598778282554</c:v>
                </c:pt>
                <c:pt idx="4783">
                  <c:v>0.8278535874640599</c:v>
                </c:pt>
                <c:pt idx="4784">
                  <c:v>0.82782528252683407</c:v>
                </c:pt>
                <c:pt idx="4785">
                  <c:v>0.82787356240479359</c:v>
                </c:pt>
                <c:pt idx="4786">
                  <c:v>0.82782664505963499</c:v>
                </c:pt>
                <c:pt idx="4787">
                  <c:v>0.8278006802207718</c:v>
                </c:pt>
                <c:pt idx="4788">
                  <c:v>0.82782471024827964</c:v>
                </c:pt>
                <c:pt idx="4789">
                  <c:v>0.82785130204434554</c:v>
                </c:pt>
                <c:pt idx="4790">
                  <c:v>0.82782767988999717</c:v>
                </c:pt>
                <c:pt idx="4791">
                  <c:v>0.82785618248314718</c:v>
                </c:pt>
                <c:pt idx="4792">
                  <c:v>0.8278494722869052</c:v>
                </c:pt>
                <c:pt idx="4793">
                  <c:v>0.82781712864874202</c:v>
                </c:pt>
                <c:pt idx="4794">
                  <c:v>0.82787962460578168</c:v>
                </c:pt>
                <c:pt idx="4795">
                  <c:v>0.82789429067535847</c:v>
                </c:pt>
                <c:pt idx="4796">
                  <c:v>0.82788233465394279</c:v>
                </c:pt>
                <c:pt idx="4797">
                  <c:v>0.82789543129853627</c:v>
                </c:pt>
                <c:pt idx="4798">
                  <c:v>0.82791013394369528</c:v>
                </c:pt>
                <c:pt idx="4799">
                  <c:v>0.82792466146940003</c:v>
                </c:pt>
                <c:pt idx="4800">
                  <c:v>0.82794090139736398</c:v>
                </c:pt>
                <c:pt idx="4801">
                  <c:v>0.82793592244534797</c:v>
                </c:pt>
                <c:pt idx="4802">
                  <c:v>0.82794948903075571</c:v>
                </c:pt>
                <c:pt idx="4803">
                  <c:v>0.82793256759696332</c:v>
                </c:pt>
                <c:pt idx="4804">
                  <c:v>0.82795806064776079</c:v>
                </c:pt>
                <c:pt idx="4805">
                  <c:v>0.82791660488676611</c:v>
                </c:pt>
                <c:pt idx="4806">
                  <c:v>0.82794673934200447</c:v>
                </c:pt>
                <c:pt idx="4807">
                  <c:v>0.82792767361852215</c:v>
                </c:pt>
                <c:pt idx="4808">
                  <c:v>0.82792156291013619</c:v>
                </c:pt>
                <c:pt idx="4809">
                  <c:v>0.82789166601145714</c:v>
                </c:pt>
                <c:pt idx="4810">
                  <c:v>0.82787871788589462</c:v>
                </c:pt>
                <c:pt idx="4811">
                  <c:v>0.82788376481677062</c:v>
                </c:pt>
                <c:pt idx="4812">
                  <c:v>0.82784039295636469</c:v>
                </c:pt>
                <c:pt idx="4813">
                  <c:v>0.82785963921103367</c:v>
                </c:pt>
                <c:pt idx="4814">
                  <c:v>0.82784000514292799</c:v>
                </c:pt>
                <c:pt idx="4815">
                  <c:v>0.82780275692166949</c:v>
                </c:pt>
                <c:pt idx="4816">
                  <c:v>0.8278435025991383</c:v>
                </c:pt>
                <c:pt idx="4817">
                  <c:v>0.82781175069037427</c:v>
                </c:pt>
                <c:pt idx="4818">
                  <c:v>0.82782801819709018</c:v>
                </c:pt>
                <c:pt idx="4819">
                  <c:v>0.8278300143371996</c:v>
                </c:pt>
                <c:pt idx="4820">
                  <c:v>0.82779785529417671</c:v>
                </c:pt>
                <c:pt idx="4821">
                  <c:v>0.82779366461913306</c:v>
                </c:pt>
                <c:pt idx="4822">
                  <c:v>0.82781050070990014</c:v>
                </c:pt>
                <c:pt idx="4823">
                  <c:v>0.82782958047249477</c:v>
                </c:pt>
                <c:pt idx="4824">
                  <c:v>0.8278029173725161</c:v>
                </c:pt>
                <c:pt idx="4825">
                  <c:v>0.82780236282757724</c:v>
                </c:pt>
                <c:pt idx="4826">
                  <c:v>0.82784801739152281</c:v>
                </c:pt>
                <c:pt idx="4827">
                  <c:v>0.82782022192629601</c:v>
                </c:pt>
                <c:pt idx="4828">
                  <c:v>0.82779178731200598</c:v>
                </c:pt>
                <c:pt idx="4829">
                  <c:v>0.82778409720347779</c:v>
                </c:pt>
                <c:pt idx="4830">
                  <c:v>0.82781433141030414</c:v>
                </c:pt>
                <c:pt idx="4831">
                  <c:v>0.82781358438174568</c:v>
                </c:pt>
                <c:pt idx="4832">
                  <c:v>0.82783293236527677</c:v>
                </c:pt>
                <c:pt idx="4833">
                  <c:v>0.82778738272522367</c:v>
                </c:pt>
                <c:pt idx="4834">
                  <c:v>0.82781019319720661</c:v>
                </c:pt>
                <c:pt idx="4835">
                  <c:v>0.82778514237844902</c:v>
                </c:pt>
                <c:pt idx="4836">
                  <c:v>0.82781028629868869</c:v>
                </c:pt>
                <c:pt idx="4837">
                  <c:v>0.82779059140130185</c:v>
                </c:pt>
                <c:pt idx="4838">
                  <c:v>0.82781231642822806</c:v>
                </c:pt>
                <c:pt idx="4839">
                  <c:v>0.82781494063389105</c:v>
                </c:pt>
                <c:pt idx="4840">
                  <c:v>0.82781560786117914</c:v>
                </c:pt>
                <c:pt idx="4841">
                  <c:v>0.82779499820478608</c:v>
                </c:pt>
                <c:pt idx="4842">
                  <c:v>0.82781440899487246</c:v>
                </c:pt>
                <c:pt idx="4843">
                  <c:v>0.8278093545449674</c:v>
                </c:pt>
                <c:pt idx="4844">
                  <c:v>0.82778463586205253</c:v>
                </c:pt>
                <c:pt idx="4845">
                  <c:v>0.82782554742271752</c:v>
                </c:pt>
                <c:pt idx="4846">
                  <c:v>0.8277725910425362</c:v>
                </c:pt>
                <c:pt idx="4847">
                  <c:v>0.82781926676718176</c:v>
                </c:pt>
                <c:pt idx="4848">
                  <c:v>0.82785154625101076</c:v>
                </c:pt>
                <c:pt idx="4849">
                  <c:v>0.82782862494393017</c:v>
                </c:pt>
                <c:pt idx="4850">
                  <c:v>0.82780505857658093</c:v>
                </c:pt>
                <c:pt idx="4851">
                  <c:v>0.82783157204917779</c:v>
                </c:pt>
                <c:pt idx="4852">
                  <c:v>0.82780684782450797</c:v>
                </c:pt>
                <c:pt idx="4853">
                  <c:v>0.82784892056754644</c:v>
                </c:pt>
                <c:pt idx="4854">
                  <c:v>0.82784567716313773</c:v>
                </c:pt>
                <c:pt idx="4855">
                  <c:v>0.82781972784118818</c:v>
                </c:pt>
                <c:pt idx="4856">
                  <c:v>0.82779713423654633</c:v>
                </c:pt>
                <c:pt idx="4857">
                  <c:v>0.82785114096400358</c:v>
                </c:pt>
                <c:pt idx="4858">
                  <c:v>0.82785982046050377</c:v>
                </c:pt>
                <c:pt idx="4859">
                  <c:v>0.82782005087079524</c:v>
                </c:pt>
                <c:pt idx="4860">
                  <c:v>0.82783447716711078</c:v>
                </c:pt>
                <c:pt idx="4861">
                  <c:v>0.82789341568696484</c:v>
                </c:pt>
                <c:pt idx="4862">
                  <c:v>0.82790669964287344</c:v>
                </c:pt>
                <c:pt idx="4863">
                  <c:v>0.82792003716907925</c:v>
                </c:pt>
                <c:pt idx="4864">
                  <c:v>0.82788812504889653</c:v>
                </c:pt>
                <c:pt idx="4865">
                  <c:v>0.8278765225914424</c:v>
                </c:pt>
                <c:pt idx="4866">
                  <c:v>0.82791306664038022</c:v>
                </c:pt>
                <c:pt idx="4867">
                  <c:v>0.82793460707216615</c:v>
                </c:pt>
                <c:pt idx="4868">
                  <c:v>0.82792640355770797</c:v>
                </c:pt>
                <c:pt idx="4869">
                  <c:v>0.82794041939471164</c:v>
                </c:pt>
                <c:pt idx="4870">
                  <c:v>0.82795543459484611</c:v>
                </c:pt>
                <c:pt idx="4871">
                  <c:v>0.82793846513251146</c:v>
                </c:pt>
                <c:pt idx="4872">
                  <c:v>0.82796498599411483</c:v>
                </c:pt>
                <c:pt idx="4873">
                  <c:v>0.82794437744607263</c:v>
                </c:pt>
                <c:pt idx="4874">
                  <c:v>0.82792261621301455</c:v>
                </c:pt>
                <c:pt idx="4875">
                  <c:v>0.82793901044119211</c:v>
                </c:pt>
                <c:pt idx="4876">
                  <c:v>0.82792634790073127</c:v>
                </c:pt>
                <c:pt idx="4877">
                  <c:v>0.82789827521773773</c:v>
                </c:pt>
                <c:pt idx="4878">
                  <c:v>0.82785863739177301</c:v>
                </c:pt>
                <c:pt idx="4879">
                  <c:v>0.82783741505671748</c:v>
                </c:pt>
                <c:pt idx="4880">
                  <c:v>0.82784074404357921</c:v>
                </c:pt>
                <c:pt idx="4881">
                  <c:v>0.82782934058982816</c:v>
                </c:pt>
                <c:pt idx="4882">
                  <c:v>0.82777039505041783</c:v>
                </c:pt>
                <c:pt idx="4883">
                  <c:v>0.82781122570146148</c:v>
                </c:pt>
                <c:pt idx="4884">
                  <c:v>0.82782971360463453</c:v>
                </c:pt>
                <c:pt idx="4885">
                  <c:v>0.82779515682899829</c:v>
                </c:pt>
                <c:pt idx="4886">
                  <c:v>0.82783216588587361</c:v>
                </c:pt>
                <c:pt idx="4887">
                  <c:v>0.8277808724016078</c:v>
                </c:pt>
                <c:pt idx="4888">
                  <c:v>0.82784172454412619</c:v>
                </c:pt>
                <c:pt idx="4889">
                  <c:v>0.8278366896750885</c:v>
                </c:pt>
                <c:pt idx="4890">
                  <c:v>0.82780960503228818</c:v>
                </c:pt>
                <c:pt idx="4891">
                  <c:v>0.82780774337209728</c:v>
                </c:pt>
                <c:pt idx="4892">
                  <c:v>0.82778369930547713</c:v>
                </c:pt>
                <c:pt idx="4893">
                  <c:v>0.82779080531304039</c:v>
                </c:pt>
                <c:pt idx="4894">
                  <c:v>0.82780266306066952</c:v>
                </c:pt>
                <c:pt idx="4895">
                  <c:v>0.82777883438358912</c:v>
                </c:pt>
                <c:pt idx="4896">
                  <c:v>0.82782562168223306</c:v>
                </c:pt>
                <c:pt idx="4897">
                  <c:v>0.82780469947086444</c:v>
                </c:pt>
                <c:pt idx="4898">
                  <c:v>0.82780340085296977</c:v>
                </c:pt>
                <c:pt idx="4899">
                  <c:v>0.82780170101202155</c:v>
                </c:pt>
                <c:pt idx="4900">
                  <c:v>0.82782778518333999</c:v>
                </c:pt>
                <c:pt idx="4901">
                  <c:v>0.82777903314786427</c:v>
                </c:pt>
                <c:pt idx="4902">
                  <c:v>0.8278231511679055</c:v>
                </c:pt>
                <c:pt idx="4903">
                  <c:v>0.82780095176676116</c:v>
                </c:pt>
                <c:pt idx="4904">
                  <c:v>0.82780613847988271</c:v>
                </c:pt>
                <c:pt idx="4905">
                  <c:v>0.82780658403697549</c:v>
                </c:pt>
                <c:pt idx="4906">
                  <c:v>0.82785337096616907</c:v>
                </c:pt>
                <c:pt idx="4907">
                  <c:v>0.82782437441793366</c:v>
                </c:pt>
                <c:pt idx="4908">
                  <c:v>0.8278221015595304</c:v>
                </c:pt>
                <c:pt idx="4909">
                  <c:v>0.82779370204302116</c:v>
                </c:pt>
                <c:pt idx="4910">
                  <c:v>0.8277954905520476</c:v>
                </c:pt>
                <c:pt idx="4911">
                  <c:v>0.82779538821430743</c:v>
                </c:pt>
                <c:pt idx="4912">
                  <c:v>0.82780261761827945</c:v>
                </c:pt>
                <c:pt idx="4913">
                  <c:v>0.82780231651626401</c:v>
                </c:pt>
                <c:pt idx="4914">
                  <c:v>0.82782753026261524</c:v>
                </c:pt>
                <c:pt idx="4915">
                  <c:v>0.8278045875274157</c:v>
                </c:pt>
                <c:pt idx="4916">
                  <c:v>0.82782847494709788</c:v>
                </c:pt>
                <c:pt idx="4917">
                  <c:v>0.82783300403863991</c:v>
                </c:pt>
                <c:pt idx="4918">
                  <c:v>0.82787796071092035</c:v>
                </c:pt>
                <c:pt idx="4919">
                  <c:v>0.8278332493536561</c:v>
                </c:pt>
                <c:pt idx="4920">
                  <c:v>0.82783391140863971</c:v>
                </c:pt>
                <c:pt idx="4921">
                  <c:v>0.8278056330718373</c:v>
                </c:pt>
                <c:pt idx="4922">
                  <c:v>0.82781703948119101</c:v>
                </c:pt>
                <c:pt idx="4923">
                  <c:v>0.82785238355547119</c:v>
                </c:pt>
                <c:pt idx="4924">
                  <c:v>0.82786766475984019</c:v>
                </c:pt>
                <c:pt idx="4925">
                  <c:v>0.8278835544488955</c:v>
                </c:pt>
                <c:pt idx="4926">
                  <c:v>0.82790019116650926</c:v>
                </c:pt>
                <c:pt idx="4927">
                  <c:v>0.82789134924188834</c:v>
                </c:pt>
                <c:pt idx="4928">
                  <c:v>0.82790301020251644</c:v>
                </c:pt>
                <c:pt idx="4929">
                  <c:v>0.82789177645648726</c:v>
                </c:pt>
                <c:pt idx="4930">
                  <c:v>0.82790503492032341</c:v>
                </c:pt>
                <c:pt idx="4931">
                  <c:v>0.82792270942390189</c:v>
                </c:pt>
                <c:pt idx="4932">
                  <c:v>0.82794423396932382</c:v>
                </c:pt>
                <c:pt idx="4933">
                  <c:v>0.82795915052622138</c:v>
                </c:pt>
                <c:pt idx="4934">
                  <c:v>0.82796450016693657</c:v>
                </c:pt>
                <c:pt idx="4935">
                  <c:v>0.82794183821398459</c:v>
                </c:pt>
                <c:pt idx="4936">
                  <c:v>0.8279450239841426</c:v>
                </c:pt>
                <c:pt idx="4937">
                  <c:v>0.82794916330559098</c:v>
                </c:pt>
                <c:pt idx="4938">
                  <c:v>0.82793069387493423</c:v>
                </c:pt>
                <c:pt idx="4939">
                  <c:v>0.82792633842504537</c:v>
                </c:pt>
                <c:pt idx="4940">
                  <c:v>0.82794104241798316</c:v>
                </c:pt>
                <c:pt idx="4941">
                  <c:v>0.82787613727537002</c:v>
                </c:pt>
                <c:pt idx="4942">
                  <c:v>0.82789856117228977</c:v>
                </c:pt>
                <c:pt idx="4943">
                  <c:v>0.82783289015915162</c:v>
                </c:pt>
                <c:pt idx="4944">
                  <c:v>0.8278556402807089</c:v>
                </c:pt>
                <c:pt idx="4945">
                  <c:v>0.82783731517510706</c:v>
                </c:pt>
                <c:pt idx="4946">
                  <c:v>0.82778345364162775</c:v>
                </c:pt>
                <c:pt idx="4947">
                  <c:v>0.82777244586917542</c:v>
                </c:pt>
                <c:pt idx="4948">
                  <c:v>0.82778609508143353</c:v>
                </c:pt>
                <c:pt idx="4949">
                  <c:v>0.82777715105850025</c:v>
                </c:pt>
                <c:pt idx="4950">
                  <c:v>0.82778995386006238</c:v>
                </c:pt>
                <c:pt idx="4951">
                  <c:v>0.82776499651223712</c:v>
                </c:pt>
                <c:pt idx="4952">
                  <c:v>0.82780498333873698</c:v>
                </c:pt>
                <c:pt idx="4953">
                  <c:v>0.82775338394960174</c:v>
                </c:pt>
                <c:pt idx="4954">
                  <c:v>0.82779699766994841</c:v>
                </c:pt>
                <c:pt idx="4955">
                  <c:v>0.82775963837416444</c:v>
                </c:pt>
                <c:pt idx="4956">
                  <c:v>0.82782702239844008</c:v>
                </c:pt>
                <c:pt idx="4957">
                  <c:v>0.82777840521233326</c:v>
                </c:pt>
                <c:pt idx="4958">
                  <c:v>0.82775032970375961</c:v>
                </c:pt>
                <c:pt idx="4959">
                  <c:v>0.82779813003519642</c:v>
                </c:pt>
                <c:pt idx="4960">
                  <c:v>0.82779126638704681</c:v>
                </c:pt>
                <c:pt idx="4961">
                  <c:v>0.82780997411316348</c:v>
                </c:pt>
                <c:pt idx="4962">
                  <c:v>0.82778777212586696</c:v>
                </c:pt>
                <c:pt idx="4963">
                  <c:v>0.82780916316969877</c:v>
                </c:pt>
                <c:pt idx="4964">
                  <c:v>0.82778541096883573</c:v>
                </c:pt>
                <c:pt idx="4965">
                  <c:v>0.82778830819828941</c:v>
                </c:pt>
                <c:pt idx="4966">
                  <c:v>0.82777200263818995</c:v>
                </c:pt>
                <c:pt idx="4967">
                  <c:v>0.82779185566031621</c:v>
                </c:pt>
                <c:pt idx="4968">
                  <c:v>0.82780604131444713</c:v>
                </c:pt>
                <c:pt idx="4969">
                  <c:v>0.82778338010039576</c:v>
                </c:pt>
                <c:pt idx="4970">
                  <c:v>0.82780928471885584</c:v>
                </c:pt>
                <c:pt idx="4971">
                  <c:v>0.82781136989649373</c:v>
                </c:pt>
                <c:pt idx="4972">
                  <c:v>0.82781767530520145</c:v>
                </c:pt>
                <c:pt idx="4973">
                  <c:v>0.82779235183210353</c:v>
                </c:pt>
                <c:pt idx="4974">
                  <c:v>0.82781069675800045</c:v>
                </c:pt>
                <c:pt idx="4975">
                  <c:v>0.82778704948102999</c:v>
                </c:pt>
                <c:pt idx="4976">
                  <c:v>0.8278063420470122</c:v>
                </c:pt>
                <c:pt idx="4977">
                  <c:v>0.82777719845754716</c:v>
                </c:pt>
                <c:pt idx="4978">
                  <c:v>0.82779945770964425</c:v>
                </c:pt>
                <c:pt idx="4979">
                  <c:v>0.82782223899505147</c:v>
                </c:pt>
                <c:pt idx="4980">
                  <c:v>0.82778325485673532</c:v>
                </c:pt>
                <c:pt idx="4981">
                  <c:v>0.82781525023326397</c:v>
                </c:pt>
                <c:pt idx="4982">
                  <c:v>0.82783559955719999</c:v>
                </c:pt>
                <c:pt idx="4983">
                  <c:v>0.82785470161683672</c:v>
                </c:pt>
                <c:pt idx="4984">
                  <c:v>0.82787470254911577</c:v>
                </c:pt>
                <c:pt idx="4985">
                  <c:v>0.82790781366562782</c:v>
                </c:pt>
                <c:pt idx="4986">
                  <c:v>0.82790205074002066</c:v>
                </c:pt>
                <c:pt idx="4987">
                  <c:v>0.82791795483763875</c:v>
                </c:pt>
                <c:pt idx="4988">
                  <c:v>0.82792850670838924</c:v>
                </c:pt>
                <c:pt idx="4989">
                  <c:v>0.82789504511354073</c:v>
                </c:pt>
                <c:pt idx="4990">
                  <c:v>0.82793613820433809</c:v>
                </c:pt>
                <c:pt idx="4991">
                  <c:v>0.82795663309170253</c:v>
                </c:pt>
                <c:pt idx="4992">
                  <c:v>0.82794462756394316</c:v>
                </c:pt>
                <c:pt idx="4993">
                  <c:v>0.82793366277775104</c:v>
                </c:pt>
                <c:pt idx="4994">
                  <c:v>0.82795543472486866</c:v>
                </c:pt>
                <c:pt idx="4995">
                  <c:v>0.82794905210104297</c:v>
                </c:pt>
                <c:pt idx="4996">
                  <c:v>0.82792307211471639</c:v>
                </c:pt>
                <c:pt idx="4997">
                  <c:v>0.82791382883701925</c:v>
                </c:pt>
                <c:pt idx="4998">
                  <c:v>0.82788284242932997</c:v>
                </c:pt>
                <c:pt idx="4999">
                  <c:v>0.82788373415239358</c:v>
                </c:pt>
                <c:pt idx="5000">
                  <c:v>0.82788669331947939</c:v>
                </c:pt>
                <c:pt idx="5001">
                  <c:v>0.82783862020367971</c:v>
                </c:pt>
                <c:pt idx="5002">
                  <c:v>0.82786726047177861</c:v>
                </c:pt>
                <c:pt idx="5003">
                  <c:v>0.8278089049445384</c:v>
                </c:pt>
                <c:pt idx="5004">
                  <c:v>0.82782175281904025</c:v>
                </c:pt>
                <c:pt idx="5005">
                  <c:v>0.82783236514962166</c:v>
                </c:pt>
                <c:pt idx="5006">
                  <c:v>0.82779980303629352</c:v>
                </c:pt>
                <c:pt idx="5007">
                  <c:v>0.82779808730898119</c:v>
                </c:pt>
                <c:pt idx="5008">
                  <c:v>0.82778888504027026</c:v>
                </c:pt>
                <c:pt idx="5009">
                  <c:v>0.82778620061420416</c:v>
                </c:pt>
                <c:pt idx="5010">
                  <c:v>0.82780878128808455</c:v>
                </c:pt>
                <c:pt idx="5011">
                  <c:v>0.8277800211880576</c:v>
                </c:pt>
                <c:pt idx="5012">
                  <c:v>0.82777870963940159</c:v>
                </c:pt>
                <c:pt idx="5013">
                  <c:v>0.82779933776831094</c:v>
                </c:pt>
                <c:pt idx="5014">
                  <c:v>0.82777278291727774</c:v>
                </c:pt>
                <c:pt idx="5015">
                  <c:v>0.82781321936482388</c:v>
                </c:pt>
                <c:pt idx="5016">
                  <c:v>0.82781277343828086</c:v>
                </c:pt>
                <c:pt idx="5017">
                  <c:v>0.82781464285692863</c:v>
                </c:pt>
                <c:pt idx="5018">
                  <c:v>0.82781436872478698</c:v>
                </c:pt>
                <c:pt idx="5019">
                  <c:v>0.82781087113855423</c:v>
                </c:pt>
                <c:pt idx="5020">
                  <c:v>0.82778794946202316</c:v>
                </c:pt>
                <c:pt idx="5021">
                  <c:v>0.82783073783034244</c:v>
                </c:pt>
                <c:pt idx="5022">
                  <c:v>0.82784616016473578</c:v>
                </c:pt>
                <c:pt idx="5023">
                  <c:v>0.82779768041415014</c:v>
                </c:pt>
                <c:pt idx="5024">
                  <c:v>0.82784675276305819</c:v>
                </c:pt>
                <c:pt idx="5025">
                  <c:v>0.82783926917726203</c:v>
                </c:pt>
                <c:pt idx="5026">
                  <c:v>0.82783041123625456</c:v>
                </c:pt>
                <c:pt idx="5027">
                  <c:v>0.82781017066073681</c:v>
                </c:pt>
                <c:pt idx="5028">
                  <c:v>0.82781037976962113</c:v>
                </c:pt>
                <c:pt idx="5029">
                  <c:v>0.82783227326589581</c:v>
                </c:pt>
                <c:pt idx="5030">
                  <c:v>0.82783854209902119</c:v>
                </c:pt>
                <c:pt idx="5031">
                  <c:v>0.8278130375952637</c:v>
                </c:pt>
                <c:pt idx="5032">
                  <c:v>0.82780782649842055</c:v>
                </c:pt>
                <c:pt idx="5033">
                  <c:v>0.82780722318603883</c:v>
                </c:pt>
                <c:pt idx="5034">
                  <c:v>0.82782985336626291</c:v>
                </c:pt>
                <c:pt idx="5035">
                  <c:v>0.82784998717063663</c:v>
                </c:pt>
                <c:pt idx="5036">
                  <c:v>0.82780185655060867</c:v>
                </c:pt>
                <c:pt idx="5037">
                  <c:v>0.82782105158170494</c:v>
                </c:pt>
                <c:pt idx="5038">
                  <c:v>0.82784404382324805</c:v>
                </c:pt>
                <c:pt idx="5039">
                  <c:v>0.82784064451080186</c:v>
                </c:pt>
                <c:pt idx="5040">
                  <c:v>0.82781425369571315</c:v>
                </c:pt>
                <c:pt idx="5041">
                  <c:v>0.82779043794939422</c:v>
                </c:pt>
                <c:pt idx="5042">
                  <c:v>0.82781657125760588</c:v>
                </c:pt>
                <c:pt idx="5043">
                  <c:v>0.82781700499228816</c:v>
                </c:pt>
                <c:pt idx="5044">
                  <c:v>0.82786745317420884</c:v>
                </c:pt>
                <c:pt idx="5045">
                  <c:v>0.82782811916643428</c:v>
                </c:pt>
                <c:pt idx="5046">
                  <c:v>0.82780810765011836</c:v>
                </c:pt>
                <c:pt idx="5047">
                  <c:v>0.82779876462083335</c:v>
                </c:pt>
                <c:pt idx="5048">
                  <c:v>0.8278207530658418</c:v>
                </c:pt>
                <c:pt idx="5049">
                  <c:v>0.82782115244164378</c:v>
                </c:pt>
                <c:pt idx="5050">
                  <c:v>0.82781798329675049</c:v>
                </c:pt>
                <c:pt idx="5051">
                  <c:v>0.82784133870796373</c:v>
                </c:pt>
                <c:pt idx="5052">
                  <c:v>0.82779931953522246</c:v>
                </c:pt>
                <c:pt idx="5053">
                  <c:v>0.82782612672082823</c:v>
                </c:pt>
                <c:pt idx="5054">
                  <c:v>0.8278273632710681</c:v>
                </c:pt>
                <c:pt idx="5055">
                  <c:v>0.8278058758007012</c:v>
                </c:pt>
                <c:pt idx="5056">
                  <c:v>0.82783120887950767</c:v>
                </c:pt>
                <c:pt idx="5057">
                  <c:v>0.82780464737836845</c:v>
                </c:pt>
                <c:pt idx="5058">
                  <c:v>0.82783617687803646</c:v>
                </c:pt>
                <c:pt idx="5059">
                  <c:v>0.82785891161270264</c:v>
                </c:pt>
                <c:pt idx="5060">
                  <c:v>0.82785071166272517</c:v>
                </c:pt>
                <c:pt idx="5061">
                  <c:v>0.82784899482706187</c:v>
                </c:pt>
                <c:pt idx="5062">
                  <c:v>0.82786312704091813</c:v>
                </c:pt>
                <c:pt idx="5063">
                  <c:v>0.82787639991331696</c:v>
                </c:pt>
                <c:pt idx="5064">
                  <c:v>0.827887763466433</c:v>
                </c:pt>
                <c:pt idx="5065">
                  <c:v>0.82788224031408719</c:v>
                </c:pt>
                <c:pt idx="5066">
                  <c:v>0.82787104462144168</c:v>
                </c:pt>
                <c:pt idx="5067">
                  <c:v>0.82790851931574971</c:v>
                </c:pt>
                <c:pt idx="5068">
                  <c:v>0.82789897654386113</c:v>
                </c:pt>
                <c:pt idx="5069">
                  <c:v>0.82791505834708579</c:v>
                </c:pt>
                <c:pt idx="5070">
                  <c:v>0.82792369203174554</c:v>
                </c:pt>
                <c:pt idx="5071">
                  <c:v>0.82792330632560562</c:v>
                </c:pt>
                <c:pt idx="5072">
                  <c:v>0.82793342778672674</c:v>
                </c:pt>
                <c:pt idx="5073">
                  <c:v>0.82793566813350139</c:v>
                </c:pt>
                <c:pt idx="5074">
                  <c:v>0.82793360032002883</c:v>
                </c:pt>
                <c:pt idx="5075">
                  <c:v>0.82792540849795848</c:v>
                </c:pt>
                <c:pt idx="5076">
                  <c:v>0.82793118029037338</c:v>
                </c:pt>
                <c:pt idx="5077">
                  <c:v>0.82785236695082376</c:v>
                </c:pt>
                <c:pt idx="5078">
                  <c:v>0.82788862750133929</c:v>
                </c:pt>
                <c:pt idx="5079">
                  <c:v>0.8278760432843475</c:v>
                </c:pt>
                <c:pt idx="5080">
                  <c:v>0.82783677158365543</c:v>
                </c:pt>
                <c:pt idx="5081">
                  <c:v>0.82785015035827525</c:v>
                </c:pt>
                <c:pt idx="5082">
                  <c:v>0.82784167923175866</c:v>
                </c:pt>
                <c:pt idx="5083">
                  <c:v>0.8278129904356446</c:v>
                </c:pt>
                <c:pt idx="5084">
                  <c:v>0.82782654580752002</c:v>
                </c:pt>
                <c:pt idx="5085">
                  <c:v>0.82779672353780676</c:v>
                </c:pt>
                <c:pt idx="5086">
                  <c:v>0.8278356467168192</c:v>
                </c:pt>
                <c:pt idx="5087">
                  <c:v>0.82783155616281379</c:v>
                </c:pt>
                <c:pt idx="5088">
                  <c:v>0.82778535259568431</c:v>
                </c:pt>
                <c:pt idx="5089">
                  <c:v>0.82780952523101792</c:v>
                </c:pt>
                <c:pt idx="5090">
                  <c:v>0.82778190784084804</c:v>
                </c:pt>
                <c:pt idx="5091">
                  <c:v>0.82780156468485133</c:v>
                </c:pt>
                <c:pt idx="5092">
                  <c:v>0.8278208727677473</c:v>
                </c:pt>
                <c:pt idx="5093">
                  <c:v>0.82779870846438386</c:v>
                </c:pt>
                <c:pt idx="5094">
                  <c:v>0.82777433965092739</c:v>
                </c:pt>
                <c:pt idx="5095">
                  <c:v>0.82779506716197437</c:v>
                </c:pt>
                <c:pt idx="5096">
                  <c:v>0.82782096623867962</c:v>
                </c:pt>
                <c:pt idx="5097">
                  <c:v>0.82782362628102424</c:v>
                </c:pt>
                <c:pt idx="5098">
                  <c:v>0.82780102972077985</c:v>
                </c:pt>
                <c:pt idx="5099">
                  <c:v>0.8278103339577807</c:v>
                </c:pt>
                <c:pt idx="5100">
                  <c:v>0.82786016441875687</c:v>
                </c:pt>
                <c:pt idx="5101">
                  <c:v>0.82783425573634317</c:v>
                </c:pt>
                <c:pt idx="5102">
                  <c:v>0.82785717445727147</c:v>
                </c:pt>
                <c:pt idx="5103">
                  <c:v>0.82785381652326184</c:v>
                </c:pt>
                <c:pt idx="5104">
                  <c:v>0.82782475975462333</c:v>
                </c:pt>
                <c:pt idx="5105">
                  <c:v>0.82779731822280855</c:v>
                </c:pt>
                <c:pt idx="5106">
                  <c:v>0.82784112775182783</c:v>
                </c:pt>
                <c:pt idx="5107">
                  <c:v>0.8278171930425039</c:v>
                </c:pt>
                <c:pt idx="5108">
                  <c:v>0.82784008146850563</c:v>
                </c:pt>
                <c:pt idx="5109">
                  <c:v>0.82781649219523623</c:v>
                </c:pt>
                <c:pt idx="5110">
                  <c:v>0.82783647969728091</c:v>
                </c:pt>
                <c:pt idx="5111">
                  <c:v>0.82781774832634336</c:v>
                </c:pt>
                <c:pt idx="5112">
                  <c:v>0.82779861388510056</c:v>
                </c:pt>
                <c:pt idx="5113">
                  <c:v>0.82783087046300929</c:v>
                </c:pt>
                <c:pt idx="5114">
                  <c:v>0.82785265349363668</c:v>
                </c:pt>
                <c:pt idx="5115">
                  <c:v>0.82780459048301835</c:v>
                </c:pt>
                <c:pt idx="5116">
                  <c:v>0.82781052902755259</c:v>
                </c:pt>
                <c:pt idx="5117">
                  <c:v>0.82783036579386449</c:v>
                </c:pt>
                <c:pt idx="5118">
                  <c:v>0.82783109952221123</c:v>
                </c:pt>
                <c:pt idx="5119">
                  <c:v>0.82783169027328196</c:v>
                </c:pt>
                <c:pt idx="5120">
                  <c:v>0.82783354195831405</c:v>
                </c:pt>
                <c:pt idx="5121">
                  <c:v>0.82781970469584021</c:v>
                </c:pt>
                <c:pt idx="5122">
                  <c:v>0.8278383813881296</c:v>
                </c:pt>
                <c:pt idx="5123">
                  <c:v>0.8277921135366435</c:v>
                </c:pt>
                <c:pt idx="5124">
                  <c:v>0.82783250417234933</c:v>
                </c:pt>
                <c:pt idx="5125">
                  <c:v>0.82782526146816549</c:v>
                </c:pt>
                <c:pt idx="5126">
                  <c:v>0.82779747893370015</c:v>
                </c:pt>
                <c:pt idx="5127">
                  <c:v>0.82784369764829291</c:v>
                </c:pt>
                <c:pt idx="5128">
                  <c:v>0.82779840108171299</c:v>
                </c:pt>
                <c:pt idx="5129">
                  <c:v>0.82780216504163051</c:v>
                </c:pt>
                <c:pt idx="5130">
                  <c:v>0.82782299082646416</c:v>
                </c:pt>
                <c:pt idx="5131">
                  <c:v>0.82780694572884428</c:v>
                </c:pt>
                <c:pt idx="5132">
                  <c:v>0.82782417393642937</c:v>
                </c:pt>
                <c:pt idx="5133">
                  <c:v>0.82780763229757182</c:v>
                </c:pt>
                <c:pt idx="5134">
                  <c:v>0.82786214701922678</c:v>
                </c:pt>
                <c:pt idx="5135">
                  <c:v>0.82787818190226004</c:v>
                </c:pt>
                <c:pt idx="5136">
                  <c:v>0.82789813591434769</c:v>
                </c:pt>
                <c:pt idx="5137">
                  <c:v>0.82786597884859903</c:v>
                </c:pt>
                <c:pt idx="5138">
                  <c:v>0.82789746549202925</c:v>
                </c:pt>
                <c:pt idx="5139">
                  <c:v>0.8279070409055691</c:v>
                </c:pt>
                <c:pt idx="5140">
                  <c:v>0.8279362602323509</c:v>
                </c:pt>
                <c:pt idx="5141">
                  <c:v>0.8279167171790478</c:v>
                </c:pt>
                <c:pt idx="5142">
                  <c:v>0.82792379326113474</c:v>
                </c:pt>
                <c:pt idx="5143">
                  <c:v>0.82792969781623904</c:v>
                </c:pt>
                <c:pt idx="5144">
                  <c:v>0.82789025297336682</c:v>
                </c:pt>
                <c:pt idx="5145">
                  <c:v>0.8279159676943596</c:v>
                </c:pt>
                <c:pt idx="5146">
                  <c:v>0.82793305316409649</c:v>
                </c:pt>
                <c:pt idx="5147">
                  <c:v>0.82791643270229709</c:v>
                </c:pt>
                <c:pt idx="5148">
                  <c:v>0.82789637598301891</c:v>
                </c:pt>
                <c:pt idx="5149">
                  <c:v>0.82785972959634091</c:v>
                </c:pt>
                <c:pt idx="5150">
                  <c:v>0.8278568929567407</c:v>
                </c:pt>
                <c:pt idx="5151">
                  <c:v>0.82786828445805882</c:v>
                </c:pt>
                <c:pt idx="5152">
                  <c:v>0.82785139614477332</c:v>
                </c:pt>
                <c:pt idx="5153">
                  <c:v>0.82783918359480901</c:v>
                </c:pt>
                <c:pt idx="5154">
                  <c:v>0.82780874212635003</c:v>
                </c:pt>
                <c:pt idx="5155">
                  <c:v>0.82779920956904796</c:v>
                </c:pt>
                <c:pt idx="5156">
                  <c:v>0.82781726780149223</c:v>
                </c:pt>
                <c:pt idx="5157">
                  <c:v>0.82783690875913152</c:v>
                </c:pt>
                <c:pt idx="5158">
                  <c:v>0.82779842892050992</c:v>
                </c:pt>
                <c:pt idx="5159">
                  <c:v>0.82784490181692671</c:v>
                </c:pt>
                <c:pt idx="5160">
                  <c:v>0.82781511870894797</c:v>
                </c:pt>
                <c:pt idx="5161">
                  <c:v>0.82783008316436546</c:v>
                </c:pt>
                <c:pt idx="5162">
                  <c:v>0.82780661802640543</c:v>
                </c:pt>
                <c:pt idx="5163">
                  <c:v>0.82783416817661604</c:v>
                </c:pt>
                <c:pt idx="5164">
                  <c:v>0.82780859975795218</c:v>
                </c:pt>
                <c:pt idx="5165">
                  <c:v>0.82785797320887555</c:v>
                </c:pt>
                <c:pt idx="5166">
                  <c:v>0.8278143702025883</c:v>
                </c:pt>
                <c:pt idx="5167">
                  <c:v>0.82783530793087057</c:v>
                </c:pt>
                <c:pt idx="5168">
                  <c:v>0.82783365574901435</c:v>
                </c:pt>
                <c:pt idx="5169">
                  <c:v>0.82784553579368547</c:v>
                </c:pt>
                <c:pt idx="5170">
                  <c:v>0.82784517040731342</c:v>
                </c:pt>
                <c:pt idx="5171">
                  <c:v>0.82782147990465482</c:v>
                </c:pt>
                <c:pt idx="5172">
                  <c:v>0.82781186459047984</c:v>
                </c:pt>
                <c:pt idx="5173">
                  <c:v>0.82780435440426026</c:v>
                </c:pt>
                <c:pt idx="5174">
                  <c:v>0.82780036286294212</c:v>
                </c:pt>
                <c:pt idx="5175">
                  <c:v>0.82778193961357605</c:v>
                </c:pt>
                <c:pt idx="5176">
                  <c:v>0.82778458081395401</c:v>
                </c:pt>
                <c:pt idx="5177">
                  <c:v>0.8278081283393367</c:v>
                </c:pt>
                <c:pt idx="5178">
                  <c:v>0.82780865369769974</c:v>
                </c:pt>
                <c:pt idx="5179">
                  <c:v>0.82778410680918624</c:v>
                </c:pt>
                <c:pt idx="5180">
                  <c:v>0.82780611298781026</c:v>
                </c:pt>
                <c:pt idx="5181">
                  <c:v>0.82781601905939162</c:v>
                </c:pt>
                <c:pt idx="5182">
                  <c:v>0.82776496239278463</c:v>
                </c:pt>
                <c:pt idx="5183">
                  <c:v>0.82783294751274006</c:v>
                </c:pt>
                <c:pt idx="5184">
                  <c:v>0.82780966968609526</c:v>
                </c:pt>
                <c:pt idx="5185">
                  <c:v>0.82780937892868889</c:v>
                </c:pt>
                <c:pt idx="5186">
                  <c:v>0.82780673070875477</c:v>
                </c:pt>
                <c:pt idx="5187">
                  <c:v>0.8278329715270113</c:v>
                </c:pt>
                <c:pt idx="5188">
                  <c:v>0.82778852321837892</c:v>
                </c:pt>
                <c:pt idx="5189">
                  <c:v>0.82780683711044856</c:v>
                </c:pt>
                <c:pt idx="5190">
                  <c:v>0.82778422207768787</c:v>
                </c:pt>
                <c:pt idx="5191">
                  <c:v>0.82781678271321468</c:v>
                </c:pt>
                <c:pt idx="5192">
                  <c:v>0.82781476625333739</c:v>
                </c:pt>
                <c:pt idx="5193">
                  <c:v>0.82779295329723368</c:v>
                </c:pt>
                <c:pt idx="5194">
                  <c:v>0.82777322921327112</c:v>
                </c:pt>
                <c:pt idx="5195">
                  <c:v>0.82781937292944774</c:v>
                </c:pt>
                <c:pt idx="5196">
                  <c:v>0.82780684352112666</c:v>
                </c:pt>
                <c:pt idx="5197">
                  <c:v>0.82782762534137144</c:v>
                </c:pt>
                <c:pt idx="5198">
                  <c:v>0.82786924896283653</c:v>
                </c:pt>
                <c:pt idx="5199">
                  <c:v>0.82784629896865303</c:v>
                </c:pt>
                <c:pt idx="5200">
                  <c:v>0.82785468918554816</c:v>
                </c:pt>
                <c:pt idx="5201">
                  <c:v>0.82783590424431341</c:v>
                </c:pt>
                <c:pt idx="5202">
                  <c:v>0.82789079691365153</c:v>
                </c:pt>
                <c:pt idx="5203">
                  <c:v>0.82787338521927711</c:v>
                </c:pt>
                <c:pt idx="5204">
                  <c:v>0.82790519919569583</c:v>
                </c:pt>
                <c:pt idx="5205">
                  <c:v>0.82789400719755346</c:v>
                </c:pt>
                <c:pt idx="5206">
                  <c:v>0.82792938784741588</c:v>
                </c:pt>
                <c:pt idx="5207">
                  <c:v>0.82791235964247945</c:v>
                </c:pt>
                <c:pt idx="5208">
                  <c:v>0.82789466421025493</c:v>
                </c:pt>
                <c:pt idx="5209">
                  <c:v>0.82792442552066448</c:v>
                </c:pt>
                <c:pt idx="5210">
                  <c:v>0.82792322222095383</c:v>
                </c:pt>
                <c:pt idx="5211">
                  <c:v>0.82788711560120154</c:v>
                </c:pt>
                <c:pt idx="5212">
                  <c:v>0.827914114770954</c:v>
                </c:pt>
                <c:pt idx="5213">
                  <c:v>0.82785311841278619</c:v>
                </c:pt>
                <c:pt idx="5214">
                  <c:v>0.82786120000863694</c:v>
                </c:pt>
                <c:pt idx="5215">
                  <c:v>0.82786989710873016</c:v>
                </c:pt>
                <c:pt idx="5216">
                  <c:v>0.82783186195827807</c:v>
                </c:pt>
                <c:pt idx="5217">
                  <c:v>0.8278508907367278</c:v>
                </c:pt>
                <c:pt idx="5218">
                  <c:v>0.82784035696904323</c:v>
                </c:pt>
                <c:pt idx="5219">
                  <c:v>0.82781076228073069</c:v>
                </c:pt>
                <c:pt idx="5220">
                  <c:v>0.82782977738951835</c:v>
                </c:pt>
                <c:pt idx="5221">
                  <c:v>0.82782453488939756</c:v>
                </c:pt>
                <c:pt idx="5222">
                  <c:v>0.82782122350612886</c:v>
                </c:pt>
                <c:pt idx="5223">
                  <c:v>0.82781840718629651</c:v>
                </c:pt>
                <c:pt idx="5224">
                  <c:v>0.82781273279874501</c:v>
                </c:pt>
                <c:pt idx="5225">
                  <c:v>0.82778786190229603</c:v>
                </c:pt>
                <c:pt idx="5226">
                  <c:v>0.82778648643873365</c:v>
                </c:pt>
                <c:pt idx="5227">
                  <c:v>0.82778775513115188</c:v>
                </c:pt>
                <c:pt idx="5228">
                  <c:v>0.82781509580302781</c:v>
                </c:pt>
                <c:pt idx="5229">
                  <c:v>0.82779153460798316</c:v>
                </c:pt>
                <c:pt idx="5230">
                  <c:v>0.8278151645207884</c:v>
                </c:pt>
                <c:pt idx="5231">
                  <c:v>0.82781497647057267</c:v>
                </c:pt>
                <c:pt idx="5232">
                  <c:v>0.82781060476486934</c:v>
                </c:pt>
                <c:pt idx="5233">
                  <c:v>0.82781217751490566</c:v>
                </c:pt>
                <c:pt idx="5234">
                  <c:v>0.82781275976861879</c:v>
                </c:pt>
                <c:pt idx="5235">
                  <c:v>0.82783948308900057</c:v>
                </c:pt>
                <c:pt idx="5236">
                  <c:v>0.82774968612129241</c:v>
                </c:pt>
                <c:pt idx="5237">
                  <c:v>0.82783096886681851</c:v>
                </c:pt>
                <c:pt idx="5238">
                  <c:v>0.82782806498725903</c:v>
                </c:pt>
                <c:pt idx="5239">
                  <c:v>0.82780437152899777</c:v>
                </c:pt>
                <c:pt idx="5240">
                  <c:v>0.82779832325771674</c:v>
                </c:pt>
                <c:pt idx="5241">
                  <c:v>0.82782183568531842</c:v>
                </c:pt>
                <c:pt idx="5242">
                  <c:v>0.8277976682222894</c:v>
                </c:pt>
                <c:pt idx="5243">
                  <c:v>0.82779141897003128</c:v>
                </c:pt>
                <c:pt idx="5244">
                  <c:v>0.82782269576567646</c:v>
                </c:pt>
                <c:pt idx="5245">
                  <c:v>0.82782278775880758</c:v>
                </c:pt>
                <c:pt idx="5246">
                  <c:v>0.82780009957488243</c:v>
                </c:pt>
                <c:pt idx="5247">
                  <c:v>0.82782477577100988</c:v>
                </c:pt>
                <c:pt idx="5248">
                  <c:v>0.82784025463130306</c:v>
                </c:pt>
                <c:pt idx="5249">
                  <c:v>0.82781660218202802</c:v>
                </c:pt>
                <c:pt idx="5250">
                  <c:v>0.82780803499842681</c:v>
                </c:pt>
                <c:pt idx="5251">
                  <c:v>0.82786423256631503</c:v>
                </c:pt>
                <c:pt idx="5252">
                  <c:v>0.82782388774244953</c:v>
                </c:pt>
                <c:pt idx="5253">
                  <c:v>0.82781951492839534</c:v>
                </c:pt>
                <c:pt idx="5254">
                  <c:v>0.82779121183842108</c:v>
                </c:pt>
                <c:pt idx="5255">
                  <c:v>0.82781554998750062</c:v>
                </c:pt>
                <c:pt idx="5256">
                  <c:v>0.82781050809890666</c:v>
                </c:pt>
                <c:pt idx="5257">
                  <c:v>0.82779112390924359</c:v>
                </c:pt>
                <c:pt idx="5258">
                  <c:v>0.82779454945266295</c:v>
                </c:pt>
                <c:pt idx="5259">
                  <c:v>0.82778139123988759</c:v>
                </c:pt>
                <c:pt idx="5260">
                  <c:v>0.82785475605605718</c:v>
                </c:pt>
                <c:pt idx="5261">
                  <c:v>0.82784929829641907</c:v>
                </c:pt>
                <c:pt idx="5262">
                  <c:v>0.82785964068883489</c:v>
                </c:pt>
                <c:pt idx="5263">
                  <c:v>0.82789591910298865</c:v>
                </c:pt>
                <c:pt idx="5264">
                  <c:v>0.82786444515089208</c:v>
                </c:pt>
                <c:pt idx="5265">
                  <c:v>0.82787234289050315</c:v>
                </c:pt>
                <c:pt idx="5266">
                  <c:v>0.82788289550015437</c:v>
                </c:pt>
                <c:pt idx="5267">
                  <c:v>0.82791198736657379</c:v>
                </c:pt>
                <c:pt idx="5268">
                  <c:v>0.82789609780754103</c:v>
                </c:pt>
                <c:pt idx="5269">
                  <c:v>0.82789867767916492</c:v>
                </c:pt>
                <c:pt idx="5270">
                  <c:v>0.82794261466854657</c:v>
                </c:pt>
                <c:pt idx="5271">
                  <c:v>0.82791007878619149</c:v>
                </c:pt>
                <c:pt idx="5272">
                  <c:v>0.82787093491531216</c:v>
                </c:pt>
                <c:pt idx="5273">
                  <c:v>0.82787968373845111</c:v>
                </c:pt>
                <c:pt idx="5274">
                  <c:v>0.82786202290453459</c:v>
                </c:pt>
                <c:pt idx="5275">
                  <c:v>0.82782700616324301</c:v>
                </c:pt>
                <c:pt idx="5276">
                  <c:v>0.82781863959116864</c:v>
                </c:pt>
                <c:pt idx="5277">
                  <c:v>0.82780149894331068</c:v>
                </c:pt>
                <c:pt idx="5278">
                  <c:v>0.82779389787231106</c:v>
                </c:pt>
                <c:pt idx="5279">
                  <c:v>0.82781211422949463</c:v>
                </c:pt>
                <c:pt idx="5280">
                  <c:v>0.82780127899034439</c:v>
                </c:pt>
                <c:pt idx="5281">
                  <c:v>0.82780158046181007</c:v>
                </c:pt>
                <c:pt idx="5282">
                  <c:v>0.8278022783534752</c:v>
                </c:pt>
                <c:pt idx="5283">
                  <c:v>0.82777974533868681</c:v>
                </c:pt>
                <c:pt idx="5284">
                  <c:v>0.82778647672361994</c:v>
                </c:pt>
                <c:pt idx="5285">
                  <c:v>0.82779383691300734</c:v>
                </c:pt>
                <c:pt idx="5286">
                  <c:v>0.82783019573730943</c:v>
                </c:pt>
                <c:pt idx="5287">
                  <c:v>0.82779546568947049</c:v>
                </c:pt>
                <c:pt idx="5288">
                  <c:v>0.82779135222954481</c:v>
                </c:pt>
                <c:pt idx="5289">
                  <c:v>0.82779440906153923</c:v>
                </c:pt>
                <c:pt idx="5290">
                  <c:v>0.82778970558944354</c:v>
                </c:pt>
                <c:pt idx="5291">
                  <c:v>0.82783336401327956</c:v>
                </c:pt>
                <c:pt idx="5292">
                  <c:v>0.82781851962921804</c:v>
                </c:pt>
                <c:pt idx="5293">
                  <c:v>0.82778059101048229</c:v>
                </c:pt>
                <c:pt idx="5294">
                  <c:v>0.82778035197612154</c:v>
                </c:pt>
                <c:pt idx="5295">
                  <c:v>0.82780027999666383</c:v>
                </c:pt>
                <c:pt idx="5296">
                  <c:v>0.82781695907104258</c:v>
                </c:pt>
                <c:pt idx="5297">
                  <c:v>0.82779229839182877</c:v>
                </c:pt>
                <c:pt idx="5298">
                  <c:v>0.8277968308084237</c:v>
                </c:pt>
                <c:pt idx="5299">
                  <c:v>0.82781949276137579</c:v>
                </c:pt>
                <c:pt idx="5300">
                  <c:v>0.82777377797702711</c:v>
                </c:pt>
                <c:pt idx="5301">
                  <c:v>0.82778278591486687</c:v>
                </c:pt>
                <c:pt idx="5302">
                  <c:v>0.82781374054982815</c:v>
                </c:pt>
                <c:pt idx="5303">
                  <c:v>0.82778654248577788</c:v>
                </c:pt>
                <c:pt idx="5304">
                  <c:v>0.82778341102481778</c:v>
                </c:pt>
                <c:pt idx="5305">
                  <c:v>0.82781059874425889</c:v>
                </c:pt>
                <c:pt idx="5306">
                  <c:v>0.82776133465063195</c:v>
                </c:pt>
                <c:pt idx="5307">
                  <c:v>0.82780059070438772</c:v>
                </c:pt>
                <c:pt idx="5308">
                  <c:v>0.82783097675529782</c:v>
                </c:pt>
                <c:pt idx="5309">
                  <c:v>0.82781649369365473</c:v>
                </c:pt>
                <c:pt idx="5310">
                  <c:v>0.82783474699587101</c:v>
                </c:pt>
                <c:pt idx="5311">
                  <c:v>0.82781537536751904</c:v>
                </c:pt>
                <c:pt idx="5312">
                  <c:v>0.82781562068253534</c:v>
                </c:pt>
                <c:pt idx="5313">
                  <c:v>0.82783515819408338</c:v>
                </c:pt>
                <c:pt idx="5314">
                  <c:v>0.82776145176638516</c:v>
                </c:pt>
                <c:pt idx="5315">
                  <c:v>0.8278338363008183</c:v>
                </c:pt>
                <c:pt idx="5316">
                  <c:v>0.82781831803936279</c:v>
                </c:pt>
                <c:pt idx="5317">
                  <c:v>0.82780372635932398</c:v>
                </c:pt>
                <c:pt idx="5318">
                  <c:v>0.82784701583230724</c:v>
                </c:pt>
                <c:pt idx="5319">
                  <c:v>0.82786586038506704</c:v>
                </c:pt>
                <c:pt idx="5320">
                  <c:v>0.82783207071832932</c:v>
                </c:pt>
                <c:pt idx="5321">
                  <c:v>0.82786638956795588</c:v>
                </c:pt>
                <c:pt idx="5322">
                  <c:v>0.82787759869083566</c:v>
                </c:pt>
                <c:pt idx="5323">
                  <c:v>0.82793130320792652</c:v>
                </c:pt>
                <c:pt idx="5324">
                  <c:v>0.82784584358704127</c:v>
                </c:pt>
                <c:pt idx="5325">
                  <c:v>0.82787405320608309</c:v>
                </c:pt>
                <c:pt idx="5326">
                  <c:v>0.82785456852593153</c:v>
                </c:pt>
                <c:pt idx="5327">
                  <c:v>0.8279057375054375</c:v>
                </c:pt>
                <c:pt idx="5328">
                  <c:v>0.82792660171310495</c:v>
                </c:pt>
                <c:pt idx="5329">
                  <c:v>0.82793809222711046</c:v>
                </c:pt>
                <c:pt idx="5330">
                  <c:v>0.82785596972099418</c:v>
                </c:pt>
                <c:pt idx="5331">
                  <c:v>0.82788671400869762</c:v>
                </c:pt>
                <c:pt idx="5332">
                  <c:v>0.82784912958764278</c:v>
                </c:pt>
                <c:pt idx="5333">
                  <c:v>0.82783111703701628</c:v>
                </c:pt>
                <c:pt idx="5334">
                  <c:v>0.8278214448274912</c:v>
                </c:pt>
                <c:pt idx="5335">
                  <c:v>0.82783043305444104</c:v>
                </c:pt>
                <c:pt idx="5336">
                  <c:v>0.82777634541736256</c:v>
                </c:pt>
                <c:pt idx="5337">
                  <c:v>0.82781761866989634</c:v>
                </c:pt>
                <c:pt idx="5338">
                  <c:v>0.82781545923274302</c:v>
                </c:pt>
                <c:pt idx="5339">
                  <c:v>0.8278100353325123</c:v>
                </c:pt>
                <c:pt idx="5340">
                  <c:v>0.82775988492755415</c:v>
                </c:pt>
                <c:pt idx="5341">
                  <c:v>0.82779497025658377</c:v>
                </c:pt>
                <c:pt idx="5342">
                  <c:v>0.82777165585435675</c:v>
                </c:pt>
                <c:pt idx="5343">
                  <c:v>0.82777969509344262</c:v>
                </c:pt>
                <c:pt idx="5344">
                  <c:v>0.82780490847034349</c:v>
                </c:pt>
                <c:pt idx="5345">
                  <c:v>0.82779597700872121</c:v>
                </c:pt>
                <c:pt idx="5346">
                  <c:v>0.82777815374668406</c:v>
                </c:pt>
                <c:pt idx="5347">
                  <c:v>0.82779737205315074</c:v>
                </c:pt>
                <c:pt idx="5348">
                  <c:v>0.82780929371568623</c:v>
                </c:pt>
                <c:pt idx="5349">
                  <c:v>0.82783442433571419</c:v>
                </c:pt>
                <c:pt idx="5350">
                  <c:v>0.82781867073440119</c:v>
                </c:pt>
                <c:pt idx="5351">
                  <c:v>0.82780082308864256</c:v>
                </c:pt>
                <c:pt idx="5352">
                  <c:v>0.82782479917640295</c:v>
                </c:pt>
                <c:pt idx="5353">
                  <c:v>0.82779879295910319</c:v>
                </c:pt>
                <c:pt idx="5354">
                  <c:v>0.82783116591386463</c:v>
                </c:pt>
                <c:pt idx="5355">
                  <c:v>0.82778577624580252</c:v>
                </c:pt>
                <c:pt idx="5356">
                  <c:v>0.82778207657024161</c:v>
                </c:pt>
                <c:pt idx="5357">
                  <c:v>0.82779995524982763</c:v>
                </c:pt>
                <c:pt idx="5358">
                  <c:v>0.82780040006801969</c:v>
                </c:pt>
                <c:pt idx="5359">
                  <c:v>0.82779996374718512</c:v>
                </c:pt>
                <c:pt idx="5360">
                  <c:v>0.82780491512044929</c:v>
                </c:pt>
                <c:pt idx="5361">
                  <c:v>0.8278341451612905</c:v>
                </c:pt>
                <c:pt idx="5362">
                  <c:v>0.82782089791098667</c:v>
                </c:pt>
                <c:pt idx="5363">
                  <c:v>0.82780145793432458</c:v>
                </c:pt>
                <c:pt idx="5364">
                  <c:v>0.82782736846398985</c:v>
                </c:pt>
                <c:pt idx="5365">
                  <c:v>0.82779562209698077</c:v>
                </c:pt>
                <c:pt idx="5366">
                  <c:v>0.827818753990747</c:v>
                </c:pt>
                <c:pt idx="5367">
                  <c:v>0.82778267890429491</c:v>
                </c:pt>
                <c:pt idx="5368">
                  <c:v>0.82783790038442284</c:v>
                </c:pt>
                <c:pt idx="5369">
                  <c:v>0.82785216892544922</c:v>
                </c:pt>
                <c:pt idx="5370">
                  <c:v>0.82782170209494033</c:v>
                </c:pt>
                <c:pt idx="5371">
                  <c:v>0.82786168646531055</c:v>
                </c:pt>
                <c:pt idx="5372">
                  <c:v>0.82787564355971244</c:v>
                </c:pt>
                <c:pt idx="5373">
                  <c:v>0.82791249831637415</c:v>
                </c:pt>
                <c:pt idx="5374">
                  <c:v>0.82792317875583799</c:v>
                </c:pt>
                <c:pt idx="5375">
                  <c:v>0.82790283768983153</c:v>
                </c:pt>
                <c:pt idx="5376">
                  <c:v>0.82788226054506708</c:v>
                </c:pt>
                <c:pt idx="5377">
                  <c:v>0.82790467718300287</c:v>
                </c:pt>
                <c:pt idx="5378">
                  <c:v>0.82790815444946786</c:v>
                </c:pt>
                <c:pt idx="5379">
                  <c:v>0.82791043802193054</c:v>
                </c:pt>
                <c:pt idx="5380">
                  <c:v>0.82791690598878154</c:v>
                </c:pt>
                <c:pt idx="5381">
                  <c:v>0.82789364257069931</c:v>
                </c:pt>
                <c:pt idx="5382">
                  <c:v>0.82789979157189675</c:v>
                </c:pt>
                <c:pt idx="5383">
                  <c:v>0.82790048933353932</c:v>
                </c:pt>
                <c:pt idx="5384">
                  <c:v>0.82783689573958219</c:v>
                </c:pt>
                <c:pt idx="5385">
                  <c:v>0.82786014018567522</c:v>
                </c:pt>
                <c:pt idx="5386">
                  <c:v>0.82782613204377253</c:v>
                </c:pt>
                <c:pt idx="5387">
                  <c:v>0.82778818925590181</c:v>
                </c:pt>
                <c:pt idx="5388">
                  <c:v>0.82779574918789278</c:v>
                </c:pt>
                <c:pt idx="5389">
                  <c:v>0.82779302116668829</c:v>
                </c:pt>
                <c:pt idx="5390">
                  <c:v>0.82778744061951959</c:v>
                </c:pt>
                <c:pt idx="5391">
                  <c:v>0.82781004198261821</c:v>
                </c:pt>
                <c:pt idx="5392">
                  <c:v>0.82779129989762112</c:v>
                </c:pt>
                <c:pt idx="5393">
                  <c:v>0.82778591455024686</c:v>
                </c:pt>
                <c:pt idx="5394">
                  <c:v>0.82784198096326944</c:v>
                </c:pt>
                <c:pt idx="5395">
                  <c:v>0.82780497510142459</c:v>
                </c:pt>
                <c:pt idx="5396">
                  <c:v>0.82784599380268398</c:v>
                </c:pt>
                <c:pt idx="5397">
                  <c:v>0.82779407225286472</c:v>
                </c:pt>
                <c:pt idx="5398">
                  <c:v>0.82778906028974719</c:v>
                </c:pt>
                <c:pt idx="5399">
                  <c:v>0.82783661715341939</c:v>
                </c:pt>
                <c:pt idx="5400">
                  <c:v>0.82778800957302101</c:v>
                </c:pt>
                <c:pt idx="5401">
                  <c:v>0.82780686655706937</c:v>
                </c:pt>
                <c:pt idx="5402">
                  <c:v>0.82781096006667743</c:v>
                </c:pt>
                <c:pt idx="5403">
                  <c:v>0.82782316929158872</c:v>
                </c:pt>
                <c:pt idx="5404">
                  <c:v>0.827841004006586</c:v>
                </c:pt>
                <c:pt idx="5405">
                  <c:v>0.82778984758839103</c:v>
                </c:pt>
                <c:pt idx="5406">
                  <c:v>0.82782554855168577</c:v>
                </c:pt>
                <c:pt idx="5407">
                  <c:v>0.82778873123952956</c:v>
                </c:pt>
                <c:pt idx="5408">
                  <c:v>0.82780301036459292</c:v>
                </c:pt>
                <c:pt idx="5409">
                  <c:v>0.82780773932876106</c:v>
                </c:pt>
                <c:pt idx="5410">
                  <c:v>0.82781678938393777</c:v>
                </c:pt>
                <c:pt idx="5411">
                  <c:v>0.82782322336135883</c:v>
                </c:pt>
                <c:pt idx="5412">
                  <c:v>0.82782027699501182</c:v>
                </c:pt>
                <c:pt idx="5413">
                  <c:v>0.82781364549168912</c:v>
                </c:pt>
                <c:pt idx="5414">
                  <c:v>0.82784575318111675</c:v>
                </c:pt>
                <c:pt idx="5415">
                  <c:v>0.82783755779456569</c:v>
                </c:pt>
                <c:pt idx="5416">
                  <c:v>0.82784806865633009</c:v>
                </c:pt>
                <c:pt idx="5417">
                  <c:v>0.82788230437963328</c:v>
                </c:pt>
                <c:pt idx="5418">
                  <c:v>0.82786983038886108</c:v>
                </c:pt>
                <c:pt idx="5419">
                  <c:v>0.82787947673686346</c:v>
                </c:pt>
                <c:pt idx="5420">
                  <c:v>0.82788985459651054</c:v>
                </c:pt>
                <c:pt idx="5421">
                  <c:v>0.82789604178111398</c:v>
                </c:pt>
                <c:pt idx="5422">
                  <c:v>0.82790091261420717</c:v>
                </c:pt>
                <c:pt idx="5423">
                  <c:v>0.82787367982182636</c:v>
                </c:pt>
                <c:pt idx="5424">
                  <c:v>0.82792188211521756</c:v>
                </c:pt>
                <c:pt idx="5425">
                  <c:v>0.82790351206669843</c:v>
                </c:pt>
                <c:pt idx="5426">
                  <c:v>0.82790646323589956</c:v>
                </c:pt>
                <c:pt idx="5427">
                  <c:v>0.82786131703560217</c:v>
                </c:pt>
                <c:pt idx="5428">
                  <c:v>0.82790753648909554</c:v>
                </c:pt>
                <c:pt idx="5429">
                  <c:v>0.82793182402348042</c:v>
                </c:pt>
                <c:pt idx="5430">
                  <c:v>0.82792318590541669</c:v>
                </c:pt>
                <c:pt idx="5431">
                  <c:v>0.82787356183715</c:v>
                </c:pt>
                <c:pt idx="5432">
                  <c:v>0.82785365696195568</c:v>
                </c:pt>
                <c:pt idx="5433">
                  <c:v>0.82783774806148336</c:v>
                </c:pt>
                <c:pt idx="5434">
                  <c:v>0.8278413833226651</c:v>
                </c:pt>
                <c:pt idx="5435">
                  <c:v>0.8278326461919141</c:v>
                </c:pt>
                <c:pt idx="5436">
                  <c:v>0.82779425452189781</c:v>
                </c:pt>
                <c:pt idx="5437">
                  <c:v>0.82779565695533397</c:v>
                </c:pt>
                <c:pt idx="5438">
                  <c:v>0.82775818373882715</c:v>
                </c:pt>
                <c:pt idx="5439">
                  <c:v>0.82781317431250145</c:v>
                </c:pt>
                <c:pt idx="5440">
                  <c:v>0.8278033594951506</c:v>
                </c:pt>
                <c:pt idx="5441">
                  <c:v>0.8277932831069692</c:v>
                </c:pt>
                <c:pt idx="5442">
                  <c:v>0.82774366175487724</c:v>
                </c:pt>
                <c:pt idx="5443">
                  <c:v>0.82781337257730381</c:v>
                </c:pt>
                <c:pt idx="5444">
                  <c:v>0.82781660822325576</c:v>
                </c:pt>
                <c:pt idx="5445">
                  <c:v>0.82778831880294357</c:v>
                </c:pt>
                <c:pt idx="5446">
                  <c:v>0.82776733489337062</c:v>
                </c:pt>
                <c:pt idx="5447">
                  <c:v>0.827793963634469</c:v>
                </c:pt>
                <c:pt idx="5448">
                  <c:v>0.82779526151346294</c:v>
                </c:pt>
                <c:pt idx="5449">
                  <c:v>0.82779811773393042</c:v>
                </c:pt>
                <c:pt idx="5450">
                  <c:v>0.82776929556624879</c:v>
                </c:pt>
                <c:pt idx="5451">
                  <c:v>0.8278207386778963</c:v>
                </c:pt>
                <c:pt idx="5452">
                  <c:v>0.82777512068953307</c:v>
                </c:pt>
                <c:pt idx="5453">
                  <c:v>0.82777219538185465</c:v>
                </c:pt>
                <c:pt idx="5454">
                  <c:v>0.82779940933226892</c:v>
                </c:pt>
                <c:pt idx="5455">
                  <c:v>0.82782251019220776</c:v>
                </c:pt>
                <c:pt idx="5456">
                  <c:v>0.8277725700044849</c:v>
                </c:pt>
                <c:pt idx="5457">
                  <c:v>0.82778301953749522</c:v>
                </c:pt>
                <c:pt idx="5458">
                  <c:v>0.82780934717657817</c:v>
                </c:pt>
                <c:pt idx="5459">
                  <c:v>0.82781314512592574</c:v>
                </c:pt>
                <c:pt idx="5460">
                  <c:v>0.82779787956849293</c:v>
                </c:pt>
                <c:pt idx="5461">
                  <c:v>0.82782360882807093</c:v>
                </c:pt>
                <c:pt idx="5462">
                  <c:v>0.82785540839592697</c:v>
                </c:pt>
                <c:pt idx="5463">
                  <c:v>0.82786953654582962</c:v>
                </c:pt>
                <c:pt idx="5464">
                  <c:v>0.82788479336647713</c:v>
                </c:pt>
                <c:pt idx="5465">
                  <c:v>0.82785139236148197</c:v>
                </c:pt>
                <c:pt idx="5466">
                  <c:v>0.82788773025713813</c:v>
                </c:pt>
                <c:pt idx="5467">
                  <c:v>0.82789452223192472</c:v>
                </c:pt>
                <c:pt idx="5468">
                  <c:v>0.82793681923131079</c:v>
                </c:pt>
                <c:pt idx="5469">
                  <c:v>0.82790090005289618</c:v>
                </c:pt>
                <c:pt idx="5470">
                  <c:v>0.82790278424955688</c:v>
                </c:pt>
                <c:pt idx="5471">
                  <c:v>0.82792913885851371</c:v>
                </c:pt>
                <c:pt idx="5472">
                  <c:v>0.82790738501446204</c:v>
                </c:pt>
                <c:pt idx="5473">
                  <c:v>0.8279093456873402</c:v>
                </c:pt>
                <c:pt idx="5474">
                  <c:v>0.8279153791806082</c:v>
                </c:pt>
                <c:pt idx="5475">
                  <c:v>0.82793916832650372</c:v>
                </c:pt>
                <c:pt idx="5476">
                  <c:v>0.82791880767963011</c:v>
                </c:pt>
                <c:pt idx="5477">
                  <c:v>0.82790002445562438</c:v>
                </c:pt>
                <c:pt idx="5478">
                  <c:v>0.82784580405585639</c:v>
                </c:pt>
                <c:pt idx="5479">
                  <c:v>0.82787026251571949</c:v>
                </c:pt>
                <c:pt idx="5480">
                  <c:v>0.82783377055927754</c:v>
                </c:pt>
                <c:pt idx="5481">
                  <c:v>0.82779539699232718</c:v>
                </c:pt>
                <c:pt idx="5482">
                  <c:v>0.82780442807551491</c:v>
                </c:pt>
                <c:pt idx="5483">
                  <c:v>0.82781249415445202</c:v>
                </c:pt>
                <c:pt idx="5484">
                  <c:v>0.82778894552071836</c:v>
                </c:pt>
                <c:pt idx="5485">
                  <c:v>0.82782567231754489</c:v>
                </c:pt>
                <c:pt idx="5486">
                  <c:v>0.82780033628313587</c:v>
                </c:pt>
                <c:pt idx="5487">
                  <c:v>0.82777105636650072</c:v>
                </c:pt>
                <c:pt idx="5488">
                  <c:v>0.82777319326718424</c:v>
                </c:pt>
                <c:pt idx="5489">
                  <c:v>0.82775599511509801</c:v>
                </c:pt>
                <c:pt idx="5490">
                  <c:v>0.82779522235172842</c:v>
                </c:pt>
                <c:pt idx="5491">
                  <c:v>0.82776777712541039</c:v>
                </c:pt>
                <c:pt idx="5492">
                  <c:v>0.82778720454076149</c:v>
                </c:pt>
                <c:pt idx="5493">
                  <c:v>0.82777137483268148</c:v>
                </c:pt>
                <c:pt idx="5494">
                  <c:v>0.82779192550704495</c:v>
                </c:pt>
                <c:pt idx="5495">
                  <c:v>0.82778958725593399</c:v>
                </c:pt>
                <c:pt idx="5496">
                  <c:v>0.82779654326666507</c:v>
                </c:pt>
                <c:pt idx="5497">
                  <c:v>0.82778733250059666</c:v>
                </c:pt>
                <c:pt idx="5498">
                  <c:v>0.82781174269248958</c:v>
                </c:pt>
                <c:pt idx="5499">
                  <c:v>0.82778667931242089</c:v>
                </c:pt>
                <c:pt idx="5500">
                  <c:v>0.82775606641901089</c:v>
                </c:pt>
                <c:pt idx="5501">
                  <c:v>0.82780792220667221</c:v>
                </c:pt>
                <c:pt idx="5502">
                  <c:v>0.82782100407325265</c:v>
                </c:pt>
                <c:pt idx="5503">
                  <c:v>0.82781393846579743</c:v>
                </c:pt>
                <c:pt idx="5504">
                  <c:v>0.82777300954096711</c:v>
                </c:pt>
                <c:pt idx="5505">
                  <c:v>0.8278344734932247</c:v>
                </c:pt>
                <c:pt idx="5506">
                  <c:v>0.82782018956530723</c:v>
                </c:pt>
                <c:pt idx="5507">
                  <c:v>0.82780880434464454</c:v>
                </c:pt>
                <c:pt idx="5508">
                  <c:v>0.82782638131333708</c:v>
                </c:pt>
                <c:pt idx="5509">
                  <c:v>0.82784641956009897</c:v>
                </c:pt>
                <c:pt idx="5510">
                  <c:v>0.82783413583624443</c:v>
                </c:pt>
                <c:pt idx="5511">
                  <c:v>0.82784359598128265</c:v>
                </c:pt>
                <c:pt idx="5512">
                  <c:v>0.8278783511517438</c:v>
                </c:pt>
                <c:pt idx="5513">
                  <c:v>0.82785742820147445</c:v>
                </c:pt>
                <c:pt idx="5514">
                  <c:v>0.82784355214671645</c:v>
                </c:pt>
                <c:pt idx="5515">
                  <c:v>0.82787471478221109</c:v>
                </c:pt>
                <c:pt idx="5516">
                  <c:v>0.82792676785634622</c:v>
                </c:pt>
                <c:pt idx="5517">
                  <c:v>0.82790854632685806</c:v>
                </c:pt>
                <c:pt idx="5518">
                  <c:v>0.8278635497539425</c:v>
                </c:pt>
                <c:pt idx="5519">
                  <c:v>0.82788416716879243</c:v>
                </c:pt>
                <c:pt idx="5520">
                  <c:v>0.82790642124858493</c:v>
                </c:pt>
                <c:pt idx="5521">
                  <c:v>0.82791161202566022</c:v>
                </c:pt>
                <c:pt idx="5522">
                  <c:v>0.82788483550443148</c:v>
                </c:pt>
                <c:pt idx="5523">
                  <c:v>0.82787099330908087</c:v>
                </c:pt>
                <c:pt idx="5524">
                  <c:v>0.82784531466419753</c:v>
                </c:pt>
                <c:pt idx="5525">
                  <c:v>0.8278198576895095</c:v>
                </c:pt>
                <c:pt idx="5526">
                  <c:v>0.82782184926619251</c:v>
                </c:pt>
                <c:pt idx="5527">
                  <c:v>0.8278314640808947</c:v>
                </c:pt>
                <c:pt idx="5528">
                  <c:v>0.82779766504787633</c:v>
                </c:pt>
                <c:pt idx="5529">
                  <c:v>0.8277812666257226</c:v>
                </c:pt>
                <c:pt idx="5530">
                  <c:v>0.8278065793847611</c:v>
                </c:pt>
                <c:pt idx="5531">
                  <c:v>0.82779896723025159</c:v>
                </c:pt>
                <c:pt idx="5532">
                  <c:v>0.82777104171851024</c:v>
                </c:pt>
                <c:pt idx="5533">
                  <c:v>0.82778438687315037</c:v>
                </c:pt>
                <c:pt idx="5534">
                  <c:v>0.8277444979509867</c:v>
                </c:pt>
                <c:pt idx="5535">
                  <c:v>0.82778659655554798</c:v>
                </c:pt>
                <c:pt idx="5536">
                  <c:v>0.82778347728644863</c:v>
                </c:pt>
                <c:pt idx="5537">
                  <c:v>0.82776159709038566</c:v>
                </c:pt>
                <c:pt idx="5538">
                  <c:v>0.82778769825641907</c:v>
                </c:pt>
                <c:pt idx="5539">
                  <c:v>0.82779448690615265</c:v>
                </c:pt>
                <c:pt idx="5540">
                  <c:v>0.82778622156346748</c:v>
                </c:pt>
                <c:pt idx="5541">
                  <c:v>0.82781029186106081</c:v>
                </c:pt>
                <c:pt idx="5542">
                  <c:v>0.82779073070469189</c:v>
                </c:pt>
                <c:pt idx="5543">
                  <c:v>0.82780943362795434</c:v>
                </c:pt>
                <c:pt idx="5544">
                  <c:v>0.82779759841679512</c:v>
                </c:pt>
                <c:pt idx="5545">
                  <c:v>0.82784398670908732</c:v>
                </c:pt>
                <c:pt idx="5546">
                  <c:v>0.82783004932557525</c:v>
                </c:pt>
                <c:pt idx="5547">
                  <c:v>0.82780974446570077</c:v>
                </c:pt>
                <c:pt idx="5548">
                  <c:v>0.82778395917969583</c:v>
                </c:pt>
                <c:pt idx="5549">
                  <c:v>0.82779512507688757</c:v>
                </c:pt>
                <c:pt idx="5550">
                  <c:v>0.82778265810567142</c:v>
                </c:pt>
                <c:pt idx="5551">
                  <c:v>0.82777591785393057</c:v>
                </c:pt>
                <c:pt idx="5552">
                  <c:v>0.82778308703749948</c:v>
                </c:pt>
                <c:pt idx="5553">
                  <c:v>0.82780369447719071</c:v>
                </c:pt>
                <c:pt idx="5554">
                  <c:v>0.82779967683492195</c:v>
                </c:pt>
                <c:pt idx="5555">
                  <c:v>0.82784153986019793</c:v>
                </c:pt>
                <c:pt idx="5556">
                  <c:v>0.82783881159956563</c:v>
                </c:pt>
                <c:pt idx="5557">
                  <c:v>0.82787269412835762</c:v>
                </c:pt>
                <c:pt idx="5558">
                  <c:v>0.82788632721482391</c:v>
                </c:pt>
                <c:pt idx="5559">
                  <c:v>0.82784630418219207</c:v>
                </c:pt>
                <c:pt idx="5560">
                  <c:v>0.8278783616263754</c:v>
                </c:pt>
                <c:pt idx="5561">
                  <c:v>0.82790793968942333</c:v>
                </c:pt>
                <c:pt idx="5562">
                  <c:v>0.82788873024976439</c:v>
                </c:pt>
                <c:pt idx="5563">
                  <c:v>0.82791187618264306</c:v>
                </c:pt>
                <c:pt idx="5564">
                  <c:v>0.82789382312250326</c:v>
                </c:pt>
                <c:pt idx="5565">
                  <c:v>0.82792091035145576</c:v>
                </c:pt>
                <c:pt idx="5566">
                  <c:v>0.82791694171605779</c:v>
                </c:pt>
                <c:pt idx="5567">
                  <c:v>0.82792016221454645</c:v>
                </c:pt>
                <c:pt idx="5568">
                  <c:v>0.827921847646932</c:v>
                </c:pt>
                <c:pt idx="5569">
                  <c:v>0.82789417003635912</c:v>
                </c:pt>
                <c:pt idx="5570">
                  <c:v>0.82788672843787758</c:v>
                </c:pt>
                <c:pt idx="5571">
                  <c:v>0.82784196818314792</c:v>
                </c:pt>
                <c:pt idx="5572">
                  <c:v>0.82783887907895271</c:v>
                </c:pt>
                <c:pt idx="5573">
                  <c:v>0.82781911644213368</c:v>
                </c:pt>
                <c:pt idx="5574">
                  <c:v>0.82782509032387674</c:v>
                </c:pt>
                <c:pt idx="5575">
                  <c:v>0.82776732443935619</c:v>
                </c:pt>
                <c:pt idx="5576">
                  <c:v>0.82778486876639756</c:v>
                </c:pt>
                <c:pt idx="5577">
                  <c:v>0.82780329534081643</c:v>
                </c:pt>
                <c:pt idx="5578">
                  <c:v>0.82780100696549941</c:v>
                </c:pt>
                <c:pt idx="5579">
                  <c:v>0.82775730051312102</c:v>
                </c:pt>
                <c:pt idx="5580">
                  <c:v>0.82782873186571404</c:v>
                </c:pt>
                <c:pt idx="5581">
                  <c:v>0.82779243510906653</c:v>
                </c:pt>
                <c:pt idx="5582">
                  <c:v>0.8278156320260901</c:v>
                </c:pt>
                <c:pt idx="5583">
                  <c:v>0.82781516799648114</c:v>
                </c:pt>
                <c:pt idx="5584">
                  <c:v>0.82781202397420994</c:v>
                </c:pt>
                <c:pt idx="5585">
                  <c:v>0.82779707318845464</c:v>
                </c:pt>
                <c:pt idx="5586">
                  <c:v>0.82782877854647763</c:v>
                </c:pt>
                <c:pt idx="5587">
                  <c:v>0.8277928806661593</c:v>
                </c:pt>
                <c:pt idx="5588">
                  <c:v>0.82778360302958187</c:v>
                </c:pt>
                <c:pt idx="5589">
                  <c:v>0.82776854510323206</c:v>
                </c:pt>
                <c:pt idx="5590">
                  <c:v>0.82779004217930741</c:v>
                </c:pt>
                <c:pt idx="5591">
                  <c:v>0.82776801124751154</c:v>
                </c:pt>
                <c:pt idx="5592">
                  <c:v>0.82779227513707554</c:v>
                </c:pt>
                <c:pt idx="5593">
                  <c:v>0.8277828922071554</c:v>
                </c:pt>
                <c:pt idx="5594">
                  <c:v>0.82776568260210903</c:v>
                </c:pt>
                <c:pt idx="5595">
                  <c:v>0.82776595673425069</c:v>
                </c:pt>
                <c:pt idx="5596">
                  <c:v>0.82782413418643397</c:v>
                </c:pt>
                <c:pt idx="5597">
                  <c:v>0.82781614703984407</c:v>
                </c:pt>
                <c:pt idx="5598">
                  <c:v>0.82777182101926949</c:v>
                </c:pt>
                <c:pt idx="5599">
                  <c:v>0.82777105958214836</c:v>
                </c:pt>
                <c:pt idx="5600">
                  <c:v>0.827775892361858</c:v>
                </c:pt>
                <c:pt idx="5601">
                  <c:v>0.82780445813101378</c:v>
                </c:pt>
                <c:pt idx="5602">
                  <c:v>0.82780362515055195</c:v>
                </c:pt>
                <c:pt idx="5603">
                  <c:v>0.82784097312339844</c:v>
                </c:pt>
                <c:pt idx="5604">
                  <c:v>0.82783409519670859</c:v>
                </c:pt>
                <c:pt idx="5605">
                  <c:v>0.82783153392762343</c:v>
                </c:pt>
                <c:pt idx="5606">
                  <c:v>0.82787011734235882</c:v>
                </c:pt>
                <c:pt idx="5607">
                  <c:v>0.82785784026861009</c:v>
                </c:pt>
                <c:pt idx="5608">
                  <c:v>0.82786095288760364</c:v>
                </c:pt>
                <c:pt idx="5609">
                  <c:v>0.82791841286725454</c:v>
                </c:pt>
                <c:pt idx="5610">
                  <c:v>0.82790187640070156</c:v>
                </c:pt>
                <c:pt idx="5611">
                  <c:v>0.82787745549474911</c:v>
                </c:pt>
                <c:pt idx="5612">
                  <c:v>0.82788162658892561</c:v>
                </c:pt>
                <c:pt idx="5613">
                  <c:v>0.82790861886914435</c:v>
                </c:pt>
                <c:pt idx="5614">
                  <c:v>0.8279132942630153</c:v>
                </c:pt>
                <c:pt idx="5615">
                  <c:v>0.82791858244495398</c:v>
                </c:pt>
                <c:pt idx="5616">
                  <c:v>0.82783742592141674</c:v>
                </c:pt>
                <c:pt idx="5617">
                  <c:v>0.82783167234147303</c:v>
                </c:pt>
                <c:pt idx="5618">
                  <c:v>0.82779364827453072</c:v>
                </c:pt>
                <c:pt idx="5619">
                  <c:v>0.82782438923718127</c:v>
                </c:pt>
                <c:pt idx="5620">
                  <c:v>0.82778794309257964</c:v>
                </c:pt>
                <c:pt idx="5621">
                  <c:v>0.82778013808500028</c:v>
                </c:pt>
                <c:pt idx="5622">
                  <c:v>0.8277906030049017</c:v>
                </c:pt>
                <c:pt idx="5623">
                  <c:v>0.82774449475595635</c:v>
                </c:pt>
                <c:pt idx="5624">
                  <c:v>0.82780131336984197</c:v>
                </c:pt>
                <c:pt idx="5625">
                  <c:v>0.8277631064249884</c:v>
                </c:pt>
                <c:pt idx="5626">
                  <c:v>0.827785788328258</c:v>
                </c:pt>
                <c:pt idx="5627">
                  <c:v>0.82776147456290006</c:v>
                </c:pt>
                <c:pt idx="5628">
                  <c:v>0.82778412284619007</c:v>
                </c:pt>
                <c:pt idx="5629">
                  <c:v>0.82781526553136708</c:v>
                </c:pt>
                <c:pt idx="5630">
                  <c:v>0.8277747732968217</c:v>
                </c:pt>
                <c:pt idx="5631">
                  <c:v>0.82777790623558312</c:v>
                </c:pt>
                <c:pt idx="5632">
                  <c:v>0.82782211255425209</c:v>
                </c:pt>
                <c:pt idx="5633">
                  <c:v>0.82779362289186353</c:v>
                </c:pt>
                <c:pt idx="5634">
                  <c:v>0.82781955484964775</c:v>
                </c:pt>
                <c:pt idx="5635">
                  <c:v>0.82777349462924465</c:v>
                </c:pt>
                <c:pt idx="5636">
                  <c:v>0.82780968350639705</c:v>
                </c:pt>
                <c:pt idx="5637">
                  <c:v>0.82777988229535238</c:v>
                </c:pt>
                <c:pt idx="5638">
                  <c:v>0.8277790107620342</c:v>
                </c:pt>
                <c:pt idx="5639">
                  <c:v>0.82780529148092585</c:v>
                </c:pt>
                <c:pt idx="5640">
                  <c:v>0.82778268346772133</c:v>
                </c:pt>
                <c:pt idx="5641">
                  <c:v>0.82778106268914287</c:v>
                </c:pt>
                <c:pt idx="5642">
                  <c:v>0.82775847388735524</c:v>
                </c:pt>
                <c:pt idx="5643">
                  <c:v>0.82776084021669094</c:v>
                </c:pt>
                <c:pt idx="5644">
                  <c:v>0.82779329408107372</c:v>
                </c:pt>
                <c:pt idx="5645">
                  <c:v>0.82779352757367952</c:v>
                </c:pt>
                <c:pt idx="5646">
                  <c:v>0.8278213130637474</c:v>
                </c:pt>
                <c:pt idx="5647">
                  <c:v>0.82780063062564013</c:v>
                </c:pt>
                <c:pt idx="5648">
                  <c:v>0.82779929912666661</c:v>
                </c:pt>
                <c:pt idx="5649">
                  <c:v>0.82779633724340596</c:v>
                </c:pt>
                <c:pt idx="5650">
                  <c:v>0.82779695200874781</c:v>
                </c:pt>
                <c:pt idx="5651">
                  <c:v>0.82782606308658413</c:v>
                </c:pt>
                <c:pt idx="5652">
                  <c:v>0.82779267636012921</c:v>
                </c:pt>
                <c:pt idx="5653">
                  <c:v>0.82780875507772866</c:v>
                </c:pt>
                <c:pt idx="5654">
                  <c:v>0.82779401635646033</c:v>
                </c:pt>
                <c:pt idx="5655">
                  <c:v>0.82778578648100642</c:v>
                </c:pt>
                <c:pt idx="5656">
                  <c:v>0.82783936353773491</c:v>
                </c:pt>
                <c:pt idx="5657">
                  <c:v>0.82780199685294442</c:v>
                </c:pt>
                <c:pt idx="5658">
                  <c:v>0.82782105347019108</c:v>
                </c:pt>
                <c:pt idx="5659">
                  <c:v>0.8278517650068381</c:v>
                </c:pt>
                <c:pt idx="5660">
                  <c:v>0.82787693085466951</c:v>
                </c:pt>
                <c:pt idx="5661">
                  <c:v>0.82786648699343657</c:v>
                </c:pt>
                <c:pt idx="5662">
                  <c:v>0.82787390666432636</c:v>
                </c:pt>
                <c:pt idx="5663">
                  <c:v>0.82788471382525186</c:v>
                </c:pt>
                <c:pt idx="5664">
                  <c:v>0.82789723486623801</c:v>
                </c:pt>
                <c:pt idx="5665">
                  <c:v>0.82790756469734283</c:v>
                </c:pt>
                <c:pt idx="5666">
                  <c:v>0.8278869036873544</c:v>
                </c:pt>
                <c:pt idx="5667">
                  <c:v>0.82790532915342241</c:v>
                </c:pt>
                <c:pt idx="5668">
                  <c:v>0.82788410681836688</c:v>
                </c:pt>
                <c:pt idx="5669">
                  <c:v>0.8278200381112909</c:v>
                </c:pt>
                <c:pt idx="5670">
                  <c:v>0.82784859118911303</c:v>
                </c:pt>
                <c:pt idx="5671">
                  <c:v>0.82783254078916613</c:v>
                </c:pt>
                <c:pt idx="5672">
                  <c:v>0.82786762390149382</c:v>
                </c:pt>
                <c:pt idx="5673">
                  <c:v>0.82785619828072321</c:v>
                </c:pt>
                <c:pt idx="5674">
                  <c:v>0.8277985583787637</c:v>
                </c:pt>
                <c:pt idx="5675">
                  <c:v>0.82781797175500238</c:v>
                </c:pt>
                <c:pt idx="5676">
                  <c:v>0.8278248420532579</c:v>
                </c:pt>
                <c:pt idx="5677">
                  <c:v>0.82779353644048725</c:v>
                </c:pt>
                <c:pt idx="5678">
                  <c:v>0.82778812214596509</c:v>
                </c:pt>
                <c:pt idx="5679">
                  <c:v>0.82778351473095402</c:v>
                </c:pt>
                <c:pt idx="5680">
                  <c:v>0.82777783036824382</c:v>
                </c:pt>
                <c:pt idx="5681">
                  <c:v>0.82778277546085244</c:v>
                </c:pt>
                <c:pt idx="5682">
                  <c:v>0.82778194198091781</c:v>
                </c:pt>
                <c:pt idx="5683">
                  <c:v>0.82778969600435226</c:v>
                </c:pt>
                <c:pt idx="5684">
                  <c:v>0.82777740993377324</c:v>
                </c:pt>
                <c:pt idx="5685">
                  <c:v>0.8277795749126815</c:v>
                </c:pt>
                <c:pt idx="5686">
                  <c:v>0.82777584863669706</c:v>
                </c:pt>
                <c:pt idx="5687">
                  <c:v>0.82780678184353951</c:v>
                </c:pt>
                <c:pt idx="5688">
                  <c:v>0.82775670828424908</c:v>
                </c:pt>
                <c:pt idx="5689">
                  <c:v>0.82777496786712079</c:v>
                </c:pt>
                <c:pt idx="5690">
                  <c:v>0.82775102872439299</c:v>
                </c:pt>
                <c:pt idx="5691">
                  <c:v>0.82778722031772023</c:v>
                </c:pt>
                <c:pt idx="5692">
                  <c:v>0.82781308244939289</c:v>
                </c:pt>
                <c:pt idx="5693">
                  <c:v>0.827789389360582</c:v>
                </c:pt>
                <c:pt idx="5694">
                  <c:v>0.82778478822622659</c:v>
                </c:pt>
                <c:pt idx="5695">
                  <c:v>0.82780686681711435</c:v>
                </c:pt>
                <c:pt idx="5696">
                  <c:v>0.82777737188038969</c:v>
                </c:pt>
                <c:pt idx="5697">
                  <c:v>0.82782382482648886</c:v>
                </c:pt>
                <c:pt idx="5698">
                  <c:v>0.82777575775191703</c:v>
                </c:pt>
                <c:pt idx="5699">
                  <c:v>0.82779523171800906</c:v>
                </c:pt>
                <c:pt idx="5700">
                  <c:v>0.827770523010253</c:v>
                </c:pt>
                <c:pt idx="5701">
                  <c:v>0.8277970645610746</c:v>
                </c:pt>
                <c:pt idx="5702">
                  <c:v>0.82779954172550796</c:v>
                </c:pt>
                <c:pt idx="5703">
                  <c:v>0.8277975274823326</c:v>
                </c:pt>
                <c:pt idx="5704">
                  <c:v>0.82779371290772041</c:v>
                </c:pt>
                <c:pt idx="5705">
                  <c:v>0.8277987847217908</c:v>
                </c:pt>
                <c:pt idx="5706">
                  <c:v>0.82780312871871964</c:v>
                </c:pt>
                <c:pt idx="5707">
                  <c:v>0.82780413251525431</c:v>
                </c:pt>
                <c:pt idx="5708">
                  <c:v>0.82780960703017969</c:v>
                </c:pt>
                <c:pt idx="5709">
                  <c:v>0.82781026686846126</c:v>
                </c:pt>
                <c:pt idx="5710">
                  <c:v>0.82781329266662818</c:v>
                </c:pt>
                <c:pt idx="5711">
                  <c:v>0.8278150361027149</c:v>
                </c:pt>
                <c:pt idx="5712">
                  <c:v>0.8278072037558114</c:v>
                </c:pt>
                <c:pt idx="5713">
                  <c:v>0.82780540194657326</c:v>
                </c:pt>
                <c:pt idx="5714">
                  <c:v>0.82778149716272575</c:v>
                </c:pt>
                <c:pt idx="5715">
                  <c:v>0.82777546108330546</c:v>
                </c:pt>
                <c:pt idx="5716">
                  <c:v>0.82774782078721554</c:v>
                </c:pt>
                <c:pt idx="5717">
                  <c:v>0.82779368852399893</c:v>
                </c:pt>
                <c:pt idx="5718">
                  <c:v>0.82781335312645909</c:v>
                </c:pt>
                <c:pt idx="5719">
                  <c:v>0.82777981616374408</c:v>
                </c:pt>
                <c:pt idx="5720">
                  <c:v>0.827808596583539</c:v>
                </c:pt>
                <c:pt idx="5721">
                  <c:v>0.82778548316228906</c:v>
                </c:pt>
                <c:pt idx="5722">
                  <c:v>0.82776002520927261</c:v>
                </c:pt>
                <c:pt idx="5723">
                  <c:v>0.82777919548719703</c:v>
                </c:pt>
                <c:pt idx="5724">
                  <c:v>0.82781041243188958</c:v>
                </c:pt>
                <c:pt idx="5725">
                  <c:v>0.82780871665489486</c:v>
                </c:pt>
                <c:pt idx="5726">
                  <c:v>0.82783047788795294</c:v>
                </c:pt>
                <c:pt idx="5727">
                  <c:v>0.82780169044860186</c:v>
                </c:pt>
                <c:pt idx="5728">
                  <c:v>0.82777729318747029</c:v>
                </c:pt>
                <c:pt idx="5729">
                  <c:v>0.82777633741947787</c:v>
                </c:pt>
                <c:pt idx="5730">
                  <c:v>0.82780991404340021</c:v>
                </c:pt>
                <c:pt idx="5731">
                  <c:v>0.82783474762536635</c:v>
                </c:pt>
                <c:pt idx="5732">
                  <c:v>0.82778143250891878</c:v>
                </c:pt>
                <c:pt idx="5733">
                  <c:v>0.82780217886193241</c:v>
                </c:pt>
                <c:pt idx="5734">
                  <c:v>0.82777716387985634</c:v>
                </c:pt>
                <c:pt idx="5735">
                  <c:v>0.82777362528463738</c:v>
                </c:pt>
                <c:pt idx="5736">
                  <c:v>0.82782049681795555</c:v>
                </c:pt>
                <c:pt idx="5737">
                  <c:v>0.82777728173451026</c:v>
                </c:pt>
                <c:pt idx="5738">
                  <c:v>0.82779660090091589</c:v>
                </c:pt>
                <c:pt idx="5739">
                  <c:v>0.82779379455624236</c:v>
                </c:pt>
                <c:pt idx="5740">
                  <c:v>0.82779244680145447</c:v>
                </c:pt>
                <c:pt idx="5741">
                  <c:v>0.82776716544569362</c:v>
                </c:pt>
                <c:pt idx="5742">
                  <c:v>0.82778750872840201</c:v>
                </c:pt>
                <c:pt idx="5743">
                  <c:v>0.82779035608206164</c:v>
                </c:pt>
                <c:pt idx="5744">
                  <c:v>0.82776698293723283</c:v>
                </c:pt>
                <c:pt idx="5745">
                  <c:v>0.8277880847014597</c:v>
                </c:pt>
                <c:pt idx="5746">
                  <c:v>0.82779028773375141</c:v>
                </c:pt>
                <c:pt idx="5747">
                  <c:v>0.8277941056334166</c:v>
                </c:pt>
                <c:pt idx="5748">
                  <c:v>0.82779006495520513</c:v>
                </c:pt>
                <c:pt idx="5749">
                  <c:v>0.82779061765289219</c:v>
                </c:pt>
                <c:pt idx="5750">
                  <c:v>0.8278137406798507</c:v>
                </c:pt>
                <c:pt idx="5751">
                  <c:v>0.82776558050379667</c:v>
                </c:pt>
                <c:pt idx="5752">
                  <c:v>0.82776991341721573</c:v>
                </c:pt>
                <c:pt idx="5753">
                  <c:v>0.82778543685097583</c:v>
                </c:pt>
                <c:pt idx="5754">
                  <c:v>0.8277621826691518</c:v>
                </c:pt>
                <c:pt idx="5755">
                  <c:v>0.8277972378332773</c:v>
                </c:pt>
                <c:pt idx="5756">
                  <c:v>0.82782588266480273</c:v>
                </c:pt>
                <c:pt idx="5757">
                  <c:v>0.82779409565825779</c:v>
                </c:pt>
                <c:pt idx="5758">
                  <c:v>0.82782155972654248</c:v>
                </c:pt>
                <c:pt idx="5759">
                  <c:v>0.82779567616675087</c:v>
                </c:pt>
                <c:pt idx="5760">
                  <c:v>0.82779313360960982</c:v>
                </c:pt>
                <c:pt idx="5761">
                  <c:v>0.82779329542885249</c:v>
                </c:pt>
                <c:pt idx="5762">
                  <c:v>0.82779829113615566</c:v>
                </c:pt>
                <c:pt idx="5763">
                  <c:v>0.82779625472596075</c:v>
                </c:pt>
                <c:pt idx="5764">
                  <c:v>0.82776525871256301</c:v>
                </c:pt>
                <c:pt idx="5765">
                  <c:v>0.82776729992561215</c:v>
                </c:pt>
                <c:pt idx="5766">
                  <c:v>0.82779132478081552</c:v>
                </c:pt>
                <c:pt idx="5767">
                  <c:v>0.82779387066300947</c:v>
                </c:pt>
                <c:pt idx="5768">
                  <c:v>0.82776683885160574</c:v>
                </c:pt>
                <c:pt idx="5769">
                  <c:v>0.82778865180770955</c:v>
                </c:pt>
                <c:pt idx="5770">
                  <c:v>0.8277674100218092</c:v>
                </c:pt>
                <c:pt idx="5771">
                  <c:v>0.82778774665441168</c:v>
                </c:pt>
                <c:pt idx="5772">
                  <c:v>0.82774365154029073</c:v>
                </c:pt>
                <c:pt idx="5773">
                  <c:v>0.82778736685947696</c:v>
                </c:pt>
                <c:pt idx="5774">
                  <c:v>0.82776401920672049</c:v>
                </c:pt>
                <c:pt idx="5775">
                  <c:v>0.82776928867671506</c:v>
                </c:pt>
                <c:pt idx="5776">
                  <c:v>0.82779408605254934</c:v>
                </c:pt>
                <c:pt idx="5777">
                  <c:v>0.8278138577956039</c:v>
                </c:pt>
                <c:pt idx="5778">
                  <c:v>0.82777280990776869</c:v>
                </c:pt>
                <c:pt idx="5779">
                  <c:v>0.82780182640632172</c:v>
                </c:pt>
                <c:pt idx="5780">
                  <c:v>0.82779620485016681</c:v>
                </c:pt>
                <c:pt idx="5781">
                  <c:v>0.82779367079038324</c:v>
                </c:pt>
                <c:pt idx="5782">
                  <c:v>0.82779652590249986</c:v>
                </c:pt>
                <c:pt idx="5783">
                  <c:v>0.82778858863170379</c:v>
                </c:pt>
                <c:pt idx="5784">
                  <c:v>0.82778805551488399</c:v>
                </c:pt>
                <c:pt idx="5785">
                  <c:v>0.82781705501872194</c:v>
                </c:pt>
                <c:pt idx="5786">
                  <c:v>0.82777663889094366</c:v>
                </c:pt>
                <c:pt idx="5787">
                  <c:v>0.82779512309961334</c:v>
                </c:pt>
                <c:pt idx="5788">
                  <c:v>0.82779454158480081</c:v>
                </c:pt>
                <c:pt idx="5789">
                  <c:v>0.82776668589917102</c:v>
                </c:pt>
                <c:pt idx="5790">
                  <c:v>0.82781194625961907</c:v>
                </c:pt>
                <c:pt idx="5791">
                  <c:v>0.82778862816288867</c:v>
                </c:pt>
                <c:pt idx="5792">
                  <c:v>0.82775983296508071</c:v>
                </c:pt>
                <c:pt idx="5793">
                  <c:v>0.82780922599687135</c:v>
                </c:pt>
                <c:pt idx="5794">
                  <c:v>0.82778816967503455</c:v>
                </c:pt>
                <c:pt idx="5795">
                  <c:v>0.82778747510842232</c:v>
                </c:pt>
                <c:pt idx="5796">
                  <c:v>0.82778544387053199</c:v>
                </c:pt>
                <c:pt idx="5797">
                  <c:v>0.82779025743882473</c:v>
                </c:pt>
                <c:pt idx="5798">
                  <c:v>0.82779056371314463</c:v>
                </c:pt>
                <c:pt idx="5799">
                  <c:v>0.82778840242873974</c:v>
                </c:pt>
                <c:pt idx="5800">
                  <c:v>0.82779241687597804</c:v>
                </c:pt>
                <c:pt idx="5801">
                  <c:v>0.82776481795832457</c:v>
                </c:pt>
                <c:pt idx="5802">
                  <c:v>0.82781156055347904</c:v>
                </c:pt>
                <c:pt idx="5803">
                  <c:v>0.8277759764665098</c:v>
                </c:pt>
                <c:pt idx="5804">
                  <c:v>0.8277912353738367</c:v>
                </c:pt>
                <c:pt idx="5805">
                  <c:v>0.82779415403140921</c:v>
                </c:pt>
                <c:pt idx="5806">
                  <c:v>0.82779110421897106</c:v>
                </c:pt>
                <c:pt idx="5807">
                  <c:v>0.82781056119034824</c:v>
                </c:pt>
                <c:pt idx="5808">
                  <c:v>0.82778441827642801</c:v>
                </c:pt>
                <c:pt idx="5809">
                  <c:v>0.82778559756186743</c:v>
                </c:pt>
                <c:pt idx="5810">
                  <c:v>0.82776464320832055</c:v>
                </c:pt>
                <c:pt idx="5811">
                  <c:v>0.82779150100862087</c:v>
                </c:pt>
                <c:pt idx="5812">
                  <c:v>0.82781688987442636</c:v>
                </c:pt>
                <c:pt idx="5813">
                  <c:v>0.82779713217048423</c:v>
                </c:pt>
                <c:pt idx="5814">
                  <c:v>0.82779455082105891</c:v>
                </c:pt>
                <c:pt idx="5815">
                  <c:v>0.82776823685163803</c:v>
                </c:pt>
                <c:pt idx="5816">
                  <c:v>0.82781373144359249</c:v>
                </c:pt>
                <c:pt idx="5817">
                  <c:v>0.82779009007782722</c:v>
                </c:pt>
                <c:pt idx="5818">
                  <c:v>0.82776944347640158</c:v>
                </c:pt>
                <c:pt idx="5819">
                  <c:v>0.82781849956949516</c:v>
                </c:pt>
                <c:pt idx="5820">
                  <c:v>0.82779235296107179</c:v>
                </c:pt>
                <c:pt idx="5821">
                  <c:v>0.82781309488068144</c:v>
                </c:pt>
                <c:pt idx="5822">
                  <c:v>0.8277882228758815</c:v>
                </c:pt>
                <c:pt idx="5823">
                  <c:v>0.82779440895213396</c:v>
                </c:pt>
                <c:pt idx="5824">
                  <c:v>0.82781889229519134</c:v>
                </c:pt>
                <c:pt idx="5825">
                  <c:v>0.82779396265614058</c:v>
                </c:pt>
                <c:pt idx="5826">
                  <c:v>0.82780181125885832</c:v>
                </c:pt>
                <c:pt idx="5827">
                  <c:v>0.827796661121319</c:v>
                </c:pt>
                <c:pt idx="5828">
                  <c:v>0.82777229193841217</c:v>
                </c:pt>
                <c:pt idx="5829">
                  <c:v>0.82777621217581754</c:v>
                </c:pt>
                <c:pt idx="5830">
                  <c:v>0.82780345198775451</c:v>
                </c:pt>
                <c:pt idx="5831">
                  <c:v>0.82777822087723796</c:v>
                </c:pt>
                <c:pt idx="5832">
                  <c:v>0.82779718241572842</c:v>
                </c:pt>
                <c:pt idx="5833">
                  <c:v>0.82779171898431292</c:v>
                </c:pt>
                <c:pt idx="5834">
                  <c:v>0.82779757440252399</c:v>
                </c:pt>
                <c:pt idx="5835">
                  <c:v>0.82779671579996716</c:v>
                </c:pt>
                <c:pt idx="5836">
                  <c:v>0.82777120501555412</c:v>
                </c:pt>
                <c:pt idx="5837">
                  <c:v>0.82777136794314776</c:v>
                </c:pt>
                <c:pt idx="5838">
                  <c:v>0.82777017018519206</c:v>
                </c:pt>
                <c:pt idx="5839">
                  <c:v>0.82779110532732203</c:v>
                </c:pt>
                <c:pt idx="5840">
                  <c:v>0.82779910355742181</c:v>
                </c:pt>
                <c:pt idx="5841">
                  <c:v>0.82779608403991034</c:v>
                </c:pt>
                <c:pt idx="5842">
                  <c:v>0.82779501485066798</c:v>
                </c:pt>
                <c:pt idx="5843">
                  <c:v>0.82777325140090785</c:v>
                </c:pt>
                <c:pt idx="5844">
                  <c:v>0.82777681474929865</c:v>
                </c:pt>
                <c:pt idx="5845">
                  <c:v>0.82777969498403725</c:v>
                </c:pt>
                <c:pt idx="5846">
                  <c:v>0.82780266579746153</c:v>
                </c:pt>
                <c:pt idx="5847">
                  <c:v>0.82779930010499503</c:v>
                </c:pt>
                <c:pt idx="5848">
                  <c:v>0.82779406905783437</c:v>
                </c:pt>
                <c:pt idx="5849">
                  <c:v>0.82779226761804647</c:v>
                </c:pt>
                <c:pt idx="5850">
                  <c:v>0.82779588860068809</c:v>
                </c:pt>
                <c:pt idx="5851">
                  <c:v>0.82776809276601104</c:v>
                </c:pt>
                <c:pt idx="5852">
                  <c:v>0.82781780943628691</c:v>
                </c:pt>
                <c:pt idx="5853">
                  <c:v>0.82781222778076713</c:v>
                </c:pt>
                <c:pt idx="5854">
                  <c:v>0.82778764579447284</c:v>
                </c:pt>
                <c:pt idx="5855">
                  <c:v>0.82776327365596336</c:v>
                </c:pt>
                <c:pt idx="5856">
                  <c:v>0.82778856498688302</c:v>
                </c:pt>
                <c:pt idx="5857">
                  <c:v>0.82776616792981439</c:v>
                </c:pt>
                <c:pt idx="5858">
                  <c:v>0.82779023268565288</c:v>
                </c:pt>
                <c:pt idx="5859">
                  <c:v>0.82778856572578363</c:v>
                </c:pt>
                <c:pt idx="5860">
                  <c:v>0.82778989353025401</c:v>
                </c:pt>
                <c:pt idx="5861">
                  <c:v>0.82779015547053481</c:v>
                </c:pt>
                <c:pt idx="5862">
                  <c:v>0.82779245788496425</c:v>
                </c:pt>
                <c:pt idx="5863">
                  <c:v>0.82779324001130361</c:v>
                </c:pt>
                <c:pt idx="5864">
                  <c:v>0.82777020011066849</c:v>
                </c:pt>
                <c:pt idx="5865">
                  <c:v>0.82777087620476431</c:v>
                </c:pt>
                <c:pt idx="5866">
                  <c:v>0.8277895813447288</c:v>
                </c:pt>
                <c:pt idx="5867">
                  <c:v>0.82779139534582769</c:v>
                </c:pt>
                <c:pt idx="5868">
                  <c:v>0.82779396967569674</c:v>
                </c:pt>
                <c:pt idx="5869">
                  <c:v>0.82781653926606735</c:v>
                </c:pt>
                <c:pt idx="5870">
                  <c:v>0.8277914755165483</c:v>
                </c:pt>
                <c:pt idx="5871">
                  <c:v>0.82779089658788807</c:v>
                </c:pt>
                <c:pt idx="5872">
                  <c:v>0.82778644323366291</c:v>
                </c:pt>
                <c:pt idx="5873">
                  <c:v>0.8278072501765299</c:v>
                </c:pt>
                <c:pt idx="5874">
                  <c:v>0.82778340339638357</c:v>
                </c:pt>
                <c:pt idx="5875">
                  <c:v>0.82778088411461304</c:v>
                </c:pt>
                <c:pt idx="5876">
                  <c:v>0.82777731374666608</c:v>
                </c:pt>
                <c:pt idx="5877">
                  <c:v>0.82780658294924181</c:v>
                </c:pt>
                <c:pt idx="5878">
                  <c:v>0.82778600654337797</c:v>
                </c:pt>
                <c:pt idx="5879">
                  <c:v>0.82780964938694457</c:v>
                </c:pt>
                <c:pt idx="5880">
                  <c:v>0.82784178700184852</c:v>
                </c:pt>
                <c:pt idx="5881">
                  <c:v>0.82779494022170219</c:v>
                </c:pt>
                <c:pt idx="5882">
                  <c:v>0.82777613643850079</c:v>
                </c:pt>
                <c:pt idx="5883">
                  <c:v>0.82781502082522895</c:v>
                </c:pt>
                <c:pt idx="5884">
                  <c:v>0.82781978303992643</c:v>
                </c:pt>
                <c:pt idx="5885">
                  <c:v>0.82777651438618394</c:v>
                </c:pt>
                <c:pt idx="5886">
                  <c:v>0.82779706825557786</c:v>
                </c:pt>
                <c:pt idx="5887">
                  <c:v>0.8277705858168084</c:v>
                </c:pt>
                <c:pt idx="5888">
                  <c:v>0.82781828381050504</c:v>
                </c:pt>
                <c:pt idx="5889">
                  <c:v>0.82781879328250407</c:v>
                </c:pt>
                <c:pt idx="5890">
                  <c:v>0.82781623779460167</c:v>
                </c:pt>
                <c:pt idx="5891">
                  <c:v>0.82779934480848438</c:v>
                </c:pt>
                <c:pt idx="5892">
                  <c:v>0.82779272130304637</c:v>
                </c:pt>
                <c:pt idx="5893">
                  <c:v>0.82780036818588643</c:v>
                </c:pt>
                <c:pt idx="5894">
                  <c:v>0.82779295516510254</c:v>
                </c:pt>
                <c:pt idx="5895">
                  <c:v>0.82779875368796341</c:v>
                </c:pt>
                <c:pt idx="5896">
                  <c:v>0.82776825236855167</c:v>
                </c:pt>
                <c:pt idx="5897">
                  <c:v>0.82781736979039944</c:v>
                </c:pt>
                <c:pt idx="5898">
                  <c:v>0.82779299506573767</c:v>
                </c:pt>
                <c:pt idx="5899">
                  <c:v>0.82779193104879989</c:v>
                </c:pt>
                <c:pt idx="5900">
                  <c:v>0.82778967961851546</c:v>
                </c:pt>
                <c:pt idx="5901">
                  <c:v>0.82781331211747289</c:v>
                </c:pt>
                <c:pt idx="5902">
                  <c:v>0.82779133253927228</c:v>
                </c:pt>
                <c:pt idx="5903">
                  <c:v>0.82777111339187337</c:v>
                </c:pt>
                <c:pt idx="5904">
                  <c:v>0.82779252401657255</c:v>
                </c:pt>
                <c:pt idx="5905">
                  <c:v>0.82776875149594165</c:v>
                </c:pt>
                <c:pt idx="5906">
                  <c:v>0.82776445885260808</c:v>
                </c:pt>
                <c:pt idx="5907">
                  <c:v>0.82781263343722478</c:v>
                </c:pt>
                <c:pt idx="5908">
                  <c:v>0.82778990904716765</c:v>
                </c:pt>
                <c:pt idx="5909">
                  <c:v>0.82781197101279091</c:v>
                </c:pt>
                <c:pt idx="5910">
                  <c:v>0.82780963128387863</c:v>
                </c:pt>
                <c:pt idx="5911">
                  <c:v>0.82781683260962591</c:v>
                </c:pt>
                <c:pt idx="5912">
                  <c:v>0.82777504877674213</c:v>
                </c:pt>
                <c:pt idx="5913">
                  <c:v>0.82776842601020473</c:v>
                </c:pt>
                <c:pt idx="5914">
                  <c:v>0.82778998700118633</c:v>
                </c:pt>
                <c:pt idx="5915">
                  <c:v>0.82779552506156762</c:v>
                </c:pt>
                <c:pt idx="5916">
                  <c:v>0.82779290750601053</c:v>
                </c:pt>
                <c:pt idx="5917">
                  <c:v>0.82785756720358494</c:v>
                </c:pt>
                <c:pt idx="5918">
                  <c:v>0.82781485494203277</c:v>
                </c:pt>
                <c:pt idx="5919">
                  <c:v>0.82777034567409669</c:v>
                </c:pt>
                <c:pt idx="5920">
                  <c:v>0.82779371475497199</c:v>
                </c:pt>
                <c:pt idx="5921">
                  <c:v>0.82776671249959444</c:v>
                </c:pt>
                <c:pt idx="5922">
                  <c:v>0.82779879691365155</c:v>
                </c:pt>
                <c:pt idx="5923">
                  <c:v>0.82780010107330104</c:v>
                </c:pt>
                <c:pt idx="5924">
                  <c:v>0.8278053446817728</c:v>
                </c:pt>
                <c:pt idx="5925">
                  <c:v>0.82782241795964895</c:v>
                </c:pt>
                <c:pt idx="5926">
                  <c:v>0.82779780678677883</c:v>
                </c:pt>
                <c:pt idx="5927">
                  <c:v>0.82778110037307606</c:v>
                </c:pt>
                <c:pt idx="5928">
                  <c:v>0.82780332009398827</c:v>
                </c:pt>
                <c:pt idx="5929">
                  <c:v>0.82780071805534483</c:v>
                </c:pt>
                <c:pt idx="5930">
                  <c:v>0.82778190651368655</c:v>
                </c:pt>
                <c:pt idx="5931">
                  <c:v>0.82780128553104504</c:v>
                </c:pt>
                <c:pt idx="5932">
                  <c:v>0.82779814705052868</c:v>
                </c:pt>
                <c:pt idx="5933">
                  <c:v>0.82779659018685647</c:v>
                </c:pt>
                <c:pt idx="5934">
                  <c:v>0.82779683993527664</c:v>
                </c:pt>
                <c:pt idx="5935">
                  <c:v>0.82779700988242644</c:v>
                </c:pt>
                <c:pt idx="5936">
                  <c:v>0.82779486263713375</c:v>
                </c:pt>
                <c:pt idx="5937">
                  <c:v>0.82779286095526949</c:v>
                </c:pt>
                <c:pt idx="5938">
                  <c:v>0.82777699799666016</c:v>
                </c:pt>
                <c:pt idx="5939">
                  <c:v>0.82779873078204325</c:v>
                </c:pt>
                <c:pt idx="5940">
                  <c:v>0.82779860147442919</c:v>
                </c:pt>
                <c:pt idx="5941">
                  <c:v>0.82776862181887734</c:v>
                </c:pt>
                <c:pt idx="5942">
                  <c:v>0.82779668846064314</c:v>
                </c:pt>
                <c:pt idx="5943">
                  <c:v>0.82779206996212229</c:v>
                </c:pt>
                <c:pt idx="5944">
                  <c:v>0.82776681853183787</c:v>
                </c:pt>
                <c:pt idx="5945">
                  <c:v>0.82781058631297033</c:v>
                </c:pt>
                <c:pt idx="5946">
                  <c:v>0.82781267075170761</c:v>
                </c:pt>
                <c:pt idx="5947">
                  <c:v>0.82776505403708267</c:v>
                </c:pt>
                <c:pt idx="5948">
                  <c:v>0.82776477066868293</c:v>
                </c:pt>
                <c:pt idx="5949">
                  <c:v>0.8277929496233476</c:v>
                </c:pt>
                <c:pt idx="5950">
                  <c:v>0.82776913720208156</c:v>
                </c:pt>
                <c:pt idx="5951">
                  <c:v>0.82779281920738268</c:v>
                </c:pt>
                <c:pt idx="5952">
                  <c:v>0.82779022825224902</c:v>
                </c:pt>
                <c:pt idx="5953">
                  <c:v>0.82779391278034653</c:v>
                </c:pt>
                <c:pt idx="5954">
                  <c:v>0.82781656956099403</c:v>
                </c:pt>
                <c:pt idx="5955">
                  <c:v>0.827764636927665</c:v>
                </c:pt>
                <c:pt idx="5956">
                  <c:v>0.82779348495686955</c:v>
                </c:pt>
                <c:pt idx="5957">
                  <c:v>0.82779570202827368</c:v>
                </c:pt>
                <c:pt idx="5958">
                  <c:v>0.82776848918621038</c:v>
                </c:pt>
                <c:pt idx="5959">
                  <c:v>0.82779680077354212</c:v>
                </c:pt>
                <c:pt idx="5960">
                  <c:v>0.82779600460809033</c:v>
                </c:pt>
                <c:pt idx="5961">
                  <c:v>0.82781373402974479</c:v>
                </c:pt>
                <c:pt idx="5962">
                  <c:v>0.82783643218882874</c:v>
                </c:pt>
                <c:pt idx="5963">
                  <c:v>0.8277925084996588</c:v>
                </c:pt>
                <c:pt idx="5964">
                  <c:v>0.82777067522378722</c:v>
                </c:pt>
                <c:pt idx="5965">
                  <c:v>0.82779707047227979</c:v>
                </c:pt>
                <c:pt idx="5966">
                  <c:v>0.827775324386685</c:v>
                </c:pt>
                <c:pt idx="5967">
                  <c:v>0.82777492796648566</c:v>
                </c:pt>
                <c:pt idx="5968">
                  <c:v>0.82779357916670249</c:v>
                </c:pt>
                <c:pt idx="5969">
                  <c:v>0.82779148290555482</c:v>
                </c:pt>
                <c:pt idx="5970">
                  <c:v>0.82784261087607469</c:v>
                </c:pt>
                <c:pt idx="5971">
                  <c:v>0.82779493948280147</c:v>
                </c:pt>
                <c:pt idx="5972">
                  <c:v>0.82779969615574411</c:v>
                </c:pt>
                <c:pt idx="5973">
                  <c:v>0.82778980855667905</c:v>
                </c:pt>
                <c:pt idx="5974">
                  <c:v>0.82779756923021941</c:v>
                </c:pt>
                <c:pt idx="5975">
                  <c:v>0.82780343573194015</c:v>
                </c:pt>
                <c:pt idx="5976">
                  <c:v>0.82780512781443161</c:v>
                </c:pt>
                <c:pt idx="5977">
                  <c:v>0.82780780965434542</c:v>
                </c:pt>
                <c:pt idx="5978">
                  <c:v>0.82782531186404962</c:v>
                </c:pt>
                <c:pt idx="5979">
                  <c:v>0.82779526090458488</c:v>
                </c:pt>
                <c:pt idx="5980">
                  <c:v>0.82779405021586772</c:v>
                </c:pt>
                <c:pt idx="5981">
                  <c:v>0.82777174662973152</c:v>
                </c:pt>
                <c:pt idx="5982">
                  <c:v>0.8278002126472993</c:v>
                </c:pt>
                <c:pt idx="5983">
                  <c:v>0.8277711340810916</c:v>
                </c:pt>
                <c:pt idx="5984">
                  <c:v>0.8277974931234523</c:v>
                </c:pt>
                <c:pt idx="5985">
                  <c:v>0.82779607997595672</c:v>
                </c:pt>
                <c:pt idx="5986">
                  <c:v>0.82777367368263011</c:v>
                </c:pt>
                <c:pt idx="5987">
                  <c:v>0.82779113044994423</c:v>
                </c:pt>
                <c:pt idx="5988">
                  <c:v>0.82779325368096568</c:v>
                </c:pt>
                <c:pt idx="5989">
                  <c:v>0.82779171824541231</c:v>
                </c:pt>
                <c:pt idx="5990">
                  <c:v>0.82779063760320981</c:v>
                </c:pt>
                <c:pt idx="5991">
                  <c:v>0.82781886975872143</c:v>
                </c:pt>
                <c:pt idx="5992">
                  <c:v>0.82781724306893767</c:v>
                </c:pt>
                <c:pt idx="5993">
                  <c:v>0.82779711923972277</c:v>
                </c:pt>
                <c:pt idx="5994">
                  <c:v>0.82777767187405416</c:v>
                </c:pt>
                <c:pt idx="5995">
                  <c:v>0.82777789760820308</c:v>
                </c:pt>
                <c:pt idx="5996">
                  <c:v>0.82782549769756342</c:v>
                </c:pt>
                <c:pt idx="5997">
                  <c:v>0.8277705004737832</c:v>
                </c:pt>
                <c:pt idx="5998">
                  <c:v>0.82776920739764348</c:v>
                </c:pt>
                <c:pt idx="5999">
                  <c:v>0.82781989350557383</c:v>
                </c:pt>
                <c:pt idx="6000">
                  <c:v>0.82780028875406642</c:v>
                </c:pt>
                <c:pt idx="6001">
                  <c:v>0.82779961783227507</c:v>
                </c:pt>
                <c:pt idx="6002">
                  <c:v>0.82780112445070297</c:v>
                </c:pt>
                <c:pt idx="6003">
                  <c:v>0.82780280914418791</c:v>
                </c:pt>
                <c:pt idx="6004">
                  <c:v>0.82782702315795798</c:v>
                </c:pt>
                <c:pt idx="6005">
                  <c:v>0.82778464561840082</c:v>
                </c:pt>
                <c:pt idx="6006">
                  <c:v>0.8277768938116683</c:v>
                </c:pt>
                <c:pt idx="6007">
                  <c:v>0.82779882794747883</c:v>
                </c:pt>
                <c:pt idx="6008">
                  <c:v>0.82780436822456216</c:v>
                </c:pt>
                <c:pt idx="6009">
                  <c:v>0.82778594386684512</c:v>
                </c:pt>
                <c:pt idx="6010">
                  <c:v>0.82778030420762427</c:v>
                </c:pt>
                <c:pt idx="6011">
                  <c:v>0.82781925066200723</c:v>
                </c:pt>
                <c:pt idx="6012">
                  <c:v>0.82779923434283709</c:v>
                </c:pt>
                <c:pt idx="6013">
                  <c:v>0.82777935102578415</c:v>
                </c:pt>
                <c:pt idx="6014">
                  <c:v>0.82780114218431866</c:v>
                </c:pt>
                <c:pt idx="6015">
                  <c:v>0.827784827387961</c:v>
                </c:pt>
                <c:pt idx="6016">
                  <c:v>0.82777712434867157</c:v>
                </c:pt>
                <c:pt idx="6017">
                  <c:v>0.82779065953080155</c:v>
                </c:pt>
                <c:pt idx="6018">
                  <c:v>0.82778251758452515</c:v>
                </c:pt>
                <c:pt idx="6019">
                  <c:v>0.82783192945828243</c:v>
                </c:pt>
                <c:pt idx="6020">
                  <c:v>0.82775814249041313</c:v>
                </c:pt>
                <c:pt idx="6021">
                  <c:v>0.8278056343308281</c:v>
                </c:pt>
                <c:pt idx="6022">
                  <c:v>0.82780736742230565</c:v>
                </c:pt>
                <c:pt idx="6023">
                  <c:v>0.82780629564691099</c:v>
                </c:pt>
                <c:pt idx="6024">
                  <c:v>0.82780070253843119</c:v>
                </c:pt>
                <c:pt idx="6025">
                  <c:v>0.82777716535765766</c:v>
                </c:pt>
                <c:pt idx="6026">
                  <c:v>0.82779895947179483</c:v>
                </c:pt>
                <c:pt idx="6027">
                  <c:v>0.82779794902515413</c:v>
                </c:pt>
                <c:pt idx="6028">
                  <c:v>0.82779678562607872</c:v>
                </c:pt>
                <c:pt idx="6029">
                  <c:v>0.82774908356842858</c:v>
                </c:pt>
                <c:pt idx="6030">
                  <c:v>0.82779323114449577</c:v>
                </c:pt>
                <c:pt idx="6031">
                  <c:v>0.82778919342188695</c:v>
                </c:pt>
                <c:pt idx="6032">
                  <c:v>0.82778859602071031</c:v>
                </c:pt>
                <c:pt idx="6033">
                  <c:v>0.82778719506507548</c:v>
                </c:pt>
                <c:pt idx="6034">
                  <c:v>0.82776064981975073</c:v>
                </c:pt>
                <c:pt idx="6035">
                  <c:v>0.82778651749317833</c:v>
                </c:pt>
                <c:pt idx="6036">
                  <c:v>0.82781677460592484</c:v>
                </c:pt>
                <c:pt idx="6037">
                  <c:v>0.82781315657888588</c:v>
                </c:pt>
                <c:pt idx="6038">
                  <c:v>0.82779091321315279</c:v>
                </c:pt>
                <c:pt idx="6039">
                  <c:v>0.8278359821983321</c:v>
                </c:pt>
                <c:pt idx="6040">
                  <c:v>0.82776594847632101</c:v>
                </c:pt>
                <c:pt idx="6041">
                  <c:v>0.8278109498520908</c:v>
                </c:pt>
                <c:pt idx="6042">
                  <c:v>0.82781548411593731</c:v>
                </c:pt>
                <c:pt idx="6043">
                  <c:v>0.82781646907050543</c:v>
                </c:pt>
                <c:pt idx="6044">
                  <c:v>0.82776683404875151</c:v>
                </c:pt>
                <c:pt idx="6045">
                  <c:v>0.82778503895297506</c:v>
                </c:pt>
                <c:pt idx="6046">
                  <c:v>0.82778496062950613</c:v>
                </c:pt>
                <c:pt idx="6047">
                  <c:v>0.82778798494987171</c:v>
                </c:pt>
                <c:pt idx="6048">
                  <c:v>0.82778990941661801</c:v>
                </c:pt>
                <c:pt idx="6049">
                  <c:v>0.82778977087274586</c:v>
                </c:pt>
                <c:pt idx="6050">
                  <c:v>0.82780698232504379</c:v>
                </c:pt>
                <c:pt idx="6051">
                  <c:v>0.82780829793765343</c:v>
                </c:pt>
                <c:pt idx="6052">
                  <c:v>0.82780510293123732</c:v>
                </c:pt>
                <c:pt idx="6053">
                  <c:v>0.82778733878125221</c:v>
                </c:pt>
                <c:pt idx="6054">
                  <c:v>0.82781185833044157</c:v>
                </c:pt>
                <c:pt idx="6055">
                  <c:v>0.82781284106830777</c:v>
                </c:pt>
                <c:pt idx="6056">
                  <c:v>0.8278210639242054</c:v>
                </c:pt>
                <c:pt idx="6057">
                  <c:v>0.82777128260012256</c:v>
                </c:pt>
                <c:pt idx="6058">
                  <c:v>0.8278168821159696</c:v>
                </c:pt>
                <c:pt idx="6059">
                  <c:v>0.82781412343038807</c:v>
                </c:pt>
                <c:pt idx="6060">
                  <c:v>0.82779295405675157</c:v>
                </c:pt>
                <c:pt idx="6061">
                  <c:v>0.82783145717074369</c:v>
                </c:pt>
                <c:pt idx="6062">
                  <c:v>0.82781185500538856</c:v>
                </c:pt>
                <c:pt idx="6063">
                  <c:v>0.82779263448221985</c:v>
                </c:pt>
                <c:pt idx="6064">
                  <c:v>0.82774747904566426</c:v>
                </c:pt>
                <c:pt idx="6065">
                  <c:v>0.82778729851116672</c:v>
                </c:pt>
                <c:pt idx="6066">
                  <c:v>0.82778664052013673</c:v>
                </c:pt>
                <c:pt idx="6067">
                  <c:v>0.82781092842397186</c:v>
                </c:pt>
                <c:pt idx="6068">
                  <c:v>0.82778945462326714</c:v>
                </c:pt>
                <c:pt idx="6069">
                  <c:v>0.82778789591234325</c:v>
                </c:pt>
                <c:pt idx="6070">
                  <c:v>0.82780982746200149</c:v>
                </c:pt>
                <c:pt idx="6071">
                  <c:v>0.82780520231337484</c:v>
                </c:pt>
                <c:pt idx="6072">
                  <c:v>0.82778516826058912</c:v>
                </c:pt>
                <c:pt idx="6073">
                  <c:v>0.82778986138807564</c:v>
                </c:pt>
                <c:pt idx="6074">
                  <c:v>0.82778288394922572</c:v>
                </c:pt>
                <c:pt idx="6075">
                  <c:v>0.82777798836296068</c:v>
                </c:pt>
                <c:pt idx="6076">
                  <c:v>0.82783189533882995</c:v>
                </c:pt>
                <c:pt idx="6077">
                  <c:v>0.82781134294723724</c:v>
                </c:pt>
                <c:pt idx="6078">
                  <c:v>0.82777194761070871</c:v>
                </c:pt>
                <c:pt idx="6079">
                  <c:v>0.82784349275400204</c:v>
                </c:pt>
                <c:pt idx="6080">
                  <c:v>0.82780900026272242</c:v>
                </c:pt>
                <c:pt idx="6081">
                  <c:v>0.82780765213848417</c:v>
                </c:pt>
                <c:pt idx="6082">
                  <c:v>0.82778261757554084</c:v>
                </c:pt>
                <c:pt idx="6083">
                  <c:v>0.82778074335403895</c:v>
                </c:pt>
                <c:pt idx="6084">
                  <c:v>0.82782868777110274</c:v>
                </c:pt>
                <c:pt idx="6085">
                  <c:v>0.82780397758554536</c:v>
                </c:pt>
                <c:pt idx="6086">
                  <c:v>0.82779014882042901</c:v>
                </c:pt>
                <c:pt idx="6087">
                  <c:v>0.82779151209213064</c:v>
                </c:pt>
                <c:pt idx="6088">
                  <c:v>0.82781542648168649</c:v>
                </c:pt>
                <c:pt idx="6089">
                  <c:v>0.82779004537433787</c:v>
                </c:pt>
                <c:pt idx="6090">
                  <c:v>0.82778333467862297</c:v>
                </c:pt>
                <c:pt idx="6091">
                  <c:v>0.82776575155929744</c:v>
                </c:pt>
                <c:pt idx="6092">
                  <c:v>0.82778654261580042</c:v>
                </c:pt>
                <c:pt idx="6093">
                  <c:v>0.82777921678529343</c:v>
                </c:pt>
                <c:pt idx="6094">
                  <c:v>0.82780271074037881</c:v>
                </c:pt>
                <c:pt idx="6095">
                  <c:v>0.82780479813471863</c:v>
                </c:pt>
                <c:pt idx="6096">
                  <c:v>0.82778730072786866</c:v>
                </c:pt>
                <c:pt idx="6097">
                  <c:v>0.82779150839762738</c:v>
                </c:pt>
                <c:pt idx="6098">
                  <c:v>0.8277930475276839</c:v>
                </c:pt>
                <c:pt idx="6099">
                  <c:v>0.82779630164615214</c:v>
                </c:pt>
                <c:pt idx="6100">
                  <c:v>0.82777714540734004</c:v>
                </c:pt>
                <c:pt idx="6101">
                  <c:v>0.82777404534965771</c:v>
                </c:pt>
                <c:pt idx="6102">
                  <c:v>0.82779957940944116</c:v>
                </c:pt>
                <c:pt idx="6103">
                  <c:v>0.82779891550720608</c:v>
                </c:pt>
                <c:pt idx="6104">
                  <c:v>0.82779456781577399</c:v>
                </c:pt>
                <c:pt idx="6105">
                  <c:v>0.82778954550804718</c:v>
                </c:pt>
                <c:pt idx="6106">
                  <c:v>0.82778750946730262</c:v>
                </c:pt>
                <c:pt idx="6107">
                  <c:v>0.82781221152495288</c:v>
                </c:pt>
                <c:pt idx="6108">
                  <c:v>0.82779097047795325</c:v>
                </c:pt>
                <c:pt idx="6109">
                  <c:v>0.82779230973538365</c:v>
                </c:pt>
                <c:pt idx="6110">
                  <c:v>0.82779289235854714</c:v>
                </c:pt>
                <c:pt idx="6111">
                  <c:v>0.82777430211763403</c:v>
                </c:pt>
                <c:pt idx="6112">
                  <c:v>0.82778914687114591</c:v>
                </c:pt>
                <c:pt idx="6113">
                  <c:v>0.82779327584798523</c:v>
                </c:pt>
                <c:pt idx="6114">
                  <c:v>0.82775822266113386</c:v>
                </c:pt>
                <c:pt idx="6115">
                  <c:v>0.82780665512207785</c:v>
                </c:pt>
                <c:pt idx="6116">
                  <c:v>0.82780087248558099</c:v>
                </c:pt>
                <c:pt idx="6117">
                  <c:v>0.82778147351790488</c:v>
                </c:pt>
                <c:pt idx="6118">
                  <c:v>0.82779972349506825</c:v>
                </c:pt>
                <c:pt idx="6119">
                  <c:v>0.82779658427565128</c:v>
                </c:pt>
                <c:pt idx="6120">
                  <c:v>0.82778063117116252</c:v>
                </c:pt>
                <c:pt idx="6121">
                  <c:v>0.82780036892478703</c:v>
                </c:pt>
                <c:pt idx="6122">
                  <c:v>0.82777728025670894</c:v>
                </c:pt>
                <c:pt idx="6123">
                  <c:v>0.82779599204677923</c:v>
                </c:pt>
                <c:pt idx="6124">
                  <c:v>0.827823178288419</c:v>
                </c:pt>
                <c:pt idx="6125">
                  <c:v>0.82779644610122949</c:v>
                </c:pt>
                <c:pt idx="6126">
                  <c:v>0.82779641506740209</c:v>
                </c:pt>
                <c:pt idx="6127">
                  <c:v>0.82772734561074091</c:v>
                </c:pt>
                <c:pt idx="6128">
                  <c:v>0.8278413477254114</c:v>
                </c:pt>
                <c:pt idx="6129">
                  <c:v>0.82777312061549257</c:v>
                </c:pt>
                <c:pt idx="6130">
                  <c:v>0.82777679997128562</c:v>
                </c:pt>
                <c:pt idx="6131">
                  <c:v>0.8277730057164413</c:v>
                </c:pt>
                <c:pt idx="6132">
                  <c:v>0.82777366740197456</c:v>
                </c:pt>
                <c:pt idx="6133">
                  <c:v>0.82779795493635933</c:v>
                </c:pt>
                <c:pt idx="6134">
                  <c:v>0.82779635299974741</c:v>
                </c:pt>
                <c:pt idx="6135">
                  <c:v>0.82779439011016731</c:v>
                </c:pt>
                <c:pt idx="6136">
                  <c:v>0.82775009438451952</c:v>
                </c:pt>
                <c:pt idx="6137">
                  <c:v>0.82779427114716242</c:v>
                </c:pt>
                <c:pt idx="6138">
                  <c:v>0.82781670773541582</c:v>
                </c:pt>
                <c:pt idx="6139">
                  <c:v>0.82777566280318327</c:v>
                </c:pt>
                <c:pt idx="6140">
                  <c:v>0.82780043210079279</c:v>
                </c:pt>
                <c:pt idx="6141">
                  <c:v>0.82781949708537439</c:v>
                </c:pt>
                <c:pt idx="6142">
                  <c:v>0.82776564922155726</c:v>
                </c:pt>
                <c:pt idx="6143">
                  <c:v>0.8277878393864434</c:v>
                </c:pt>
                <c:pt idx="6144">
                  <c:v>0.82778599065701397</c:v>
                </c:pt>
                <c:pt idx="6145">
                  <c:v>0.82778561603438372</c:v>
                </c:pt>
                <c:pt idx="6146">
                  <c:v>0.82779829298340735</c:v>
                </c:pt>
                <c:pt idx="6147">
                  <c:v>0.82779525757953187</c:v>
                </c:pt>
                <c:pt idx="6148">
                  <c:v>0.82779293853983793</c:v>
                </c:pt>
                <c:pt idx="6149">
                  <c:v>0.82781081906667553</c:v>
                </c:pt>
                <c:pt idx="6150">
                  <c:v>0.8278127804784543</c:v>
                </c:pt>
                <c:pt idx="6151">
                  <c:v>0.82778808839596296</c:v>
                </c:pt>
                <c:pt idx="6152">
                  <c:v>0.82779324296690615</c:v>
                </c:pt>
                <c:pt idx="6153">
                  <c:v>0.82780941884994141</c:v>
                </c:pt>
                <c:pt idx="6154">
                  <c:v>0.82780852662740489</c:v>
                </c:pt>
                <c:pt idx="6155">
                  <c:v>0.82779436535699547</c:v>
                </c:pt>
                <c:pt idx="6156">
                  <c:v>0.82778074496186271</c:v>
                </c:pt>
                <c:pt idx="6157">
                  <c:v>0.82782512935558872</c:v>
                </c:pt>
                <c:pt idx="6158">
                  <c:v>0.82784394200559797</c:v>
                </c:pt>
                <c:pt idx="6159">
                  <c:v>0.82779239027555462</c:v>
                </c:pt>
                <c:pt idx="6160">
                  <c:v>0.82776539503973323</c:v>
                </c:pt>
                <c:pt idx="6161">
                  <c:v>0.82778894662906932</c:v>
                </c:pt>
                <c:pt idx="6162">
                  <c:v>0.8277955897153747</c:v>
                </c:pt>
                <c:pt idx="6163">
                  <c:v>0.82781594408159276</c:v>
                </c:pt>
                <c:pt idx="6164">
                  <c:v>0.82781585726076623</c:v>
                </c:pt>
                <c:pt idx="6165">
                  <c:v>0.82782361239255164</c:v>
                </c:pt>
                <c:pt idx="6166">
                  <c:v>0.82781969511074893</c:v>
                </c:pt>
                <c:pt idx="6167">
                  <c:v>0.82782282731060974</c:v>
                </c:pt>
                <c:pt idx="6168">
                  <c:v>0.82781850326399842</c:v>
                </c:pt>
                <c:pt idx="6169">
                  <c:v>0.82779370071585967</c:v>
                </c:pt>
                <c:pt idx="6170">
                  <c:v>0.8277913299531201</c:v>
                </c:pt>
                <c:pt idx="6171">
                  <c:v>0.82781053680662675</c:v>
                </c:pt>
                <c:pt idx="6172">
                  <c:v>0.82778466839429854</c:v>
                </c:pt>
                <c:pt idx="6173">
                  <c:v>0.82778762288855257</c:v>
                </c:pt>
                <c:pt idx="6174">
                  <c:v>0.82778847040759962</c:v>
                </c:pt>
                <c:pt idx="6175">
                  <c:v>0.82781135292239605</c:v>
                </c:pt>
                <c:pt idx="6176">
                  <c:v>0.82776765385902418</c:v>
                </c:pt>
                <c:pt idx="6177">
                  <c:v>0.82779206848432096</c:v>
                </c:pt>
                <c:pt idx="6178">
                  <c:v>0.82778880512959463</c:v>
                </c:pt>
                <c:pt idx="6179">
                  <c:v>0.82781087005082044</c:v>
                </c:pt>
                <c:pt idx="6180">
                  <c:v>0.82780961022521005</c:v>
                </c:pt>
                <c:pt idx="6181">
                  <c:v>0.82781218307727777</c:v>
                </c:pt>
                <c:pt idx="6182">
                  <c:v>0.82781161153762406</c:v>
                </c:pt>
                <c:pt idx="6183">
                  <c:v>0.82781259242823857</c:v>
                </c:pt>
                <c:pt idx="6184">
                  <c:v>0.82779491472962974</c:v>
                </c:pt>
                <c:pt idx="6185">
                  <c:v>0.82781677756152738</c:v>
                </c:pt>
                <c:pt idx="6186">
                  <c:v>0.82779803990993428</c:v>
                </c:pt>
                <c:pt idx="6187">
                  <c:v>0.82782135135655877</c:v>
                </c:pt>
                <c:pt idx="6188">
                  <c:v>0.82779231232153594</c:v>
                </c:pt>
                <c:pt idx="6189">
                  <c:v>0.827815115035062</c:v>
                </c:pt>
                <c:pt idx="6190">
                  <c:v>0.82781709085540356</c:v>
                </c:pt>
                <c:pt idx="6191">
                  <c:v>0.8277875489984875</c:v>
                </c:pt>
                <c:pt idx="6192">
                  <c:v>0.82778617833777934</c:v>
                </c:pt>
                <c:pt idx="6193">
                  <c:v>0.82780826727327639</c:v>
                </c:pt>
                <c:pt idx="6194">
                  <c:v>0.82781192335369891</c:v>
                </c:pt>
                <c:pt idx="6195">
                  <c:v>0.82781768567042779</c:v>
                </c:pt>
                <c:pt idx="6196">
                  <c:v>0.82779528233270372</c:v>
                </c:pt>
                <c:pt idx="6197">
                  <c:v>0.82781054456508363</c:v>
                </c:pt>
                <c:pt idx="6198">
                  <c:v>0.82781236078288445</c:v>
                </c:pt>
                <c:pt idx="6199">
                  <c:v>0.82778971619409769</c:v>
                </c:pt>
                <c:pt idx="6200">
                  <c:v>0.82781194773742039</c:v>
                </c:pt>
                <c:pt idx="6201">
                  <c:v>0.82780795952115505</c:v>
                </c:pt>
                <c:pt idx="6202">
                  <c:v>0.82783668526230181</c:v>
                </c:pt>
                <c:pt idx="6203">
                  <c:v>0.82783649684263572</c:v>
                </c:pt>
                <c:pt idx="6204">
                  <c:v>0.82778918123002621</c:v>
                </c:pt>
                <c:pt idx="6205">
                  <c:v>0.82780792996512909</c:v>
                </c:pt>
                <c:pt idx="6206">
                  <c:v>0.82778661244191198</c:v>
                </c:pt>
                <c:pt idx="6207">
                  <c:v>0.82778760995779122</c:v>
                </c:pt>
                <c:pt idx="6208">
                  <c:v>0.82780629958084195</c:v>
                </c:pt>
                <c:pt idx="6209">
                  <c:v>0.82780600586783315</c:v>
                </c:pt>
                <c:pt idx="6210">
                  <c:v>0.82781817408375835</c:v>
                </c:pt>
                <c:pt idx="6211">
                  <c:v>0.82783476818456203</c:v>
                </c:pt>
                <c:pt idx="6212">
                  <c:v>0.82780969963218887</c:v>
                </c:pt>
                <c:pt idx="6213">
                  <c:v>0.82779345613974409</c:v>
                </c:pt>
                <c:pt idx="6214">
                  <c:v>0.8278105179646601</c:v>
                </c:pt>
                <c:pt idx="6215">
                  <c:v>0.82783310787479869</c:v>
                </c:pt>
                <c:pt idx="6216">
                  <c:v>0.82783360774108927</c:v>
                </c:pt>
                <c:pt idx="6217">
                  <c:v>0.82778236376316716</c:v>
                </c:pt>
                <c:pt idx="6218">
                  <c:v>0.82780226998614026</c:v>
                </c:pt>
                <c:pt idx="6219">
                  <c:v>0.82780377623511792</c:v>
                </c:pt>
                <c:pt idx="6220">
                  <c:v>0.82780356897348528</c:v>
                </c:pt>
                <c:pt idx="6221">
                  <c:v>0.82780358412094857</c:v>
                </c:pt>
                <c:pt idx="6222">
                  <c:v>0.82780260212198309</c:v>
                </c:pt>
                <c:pt idx="6223">
                  <c:v>0.82780156174986608</c:v>
                </c:pt>
                <c:pt idx="6224">
                  <c:v>0.82780547127321191</c:v>
                </c:pt>
                <c:pt idx="6225">
                  <c:v>0.82782653572295595</c:v>
                </c:pt>
                <c:pt idx="6226">
                  <c:v>0.82781129344089366</c:v>
                </c:pt>
                <c:pt idx="6227">
                  <c:v>0.82778538032507598</c:v>
                </c:pt>
                <c:pt idx="6228">
                  <c:v>0.82778546086524696</c:v>
                </c:pt>
                <c:pt idx="6229">
                  <c:v>0.82783978642833522</c:v>
                </c:pt>
                <c:pt idx="6230">
                  <c:v>0.82782471963517756</c:v>
                </c:pt>
                <c:pt idx="6231">
                  <c:v>0.82779433838712169</c:v>
                </c:pt>
                <c:pt idx="6232">
                  <c:v>0.82782205478997883</c:v>
                </c:pt>
                <c:pt idx="6233">
                  <c:v>0.82784297737079771</c:v>
                </c:pt>
                <c:pt idx="6234">
                  <c:v>0.82784173232320035</c:v>
                </c:pt>
                <c:pt idx="6235">
                  <c:v>0.82782358726992955</c:v>
                </c:pt>
                <c:pt idx="6236">
                  <c:v>0.82782364785978291</c:v>
                </c:pt>
                <c:pt idx="6237">
                  <c:v>0.82783172293555041</c:v>
                </c:pt>
                <c:pt idx="6238">
                  <c:v>0.82780341688997361</c:v>
                </c:pt>
                <c:pt idx="6239">
                  <c:v>0.82777421825241004</c:v>
                </c:pt>
                <c:pt idx="6240">
                  <c:v>0.8278201188702724</c:v>
                </c:pt>
                <c:pt idx="6241">
                  <c:v>0.82783906119734596</c:v>
                </c:pt>
                <c:pt idx="6242">
                  <c:v>0.8277954799886279</c:v>
                </c:pt>
                <c:pt idx="6243">
                  <c:v>0.82779383815138086</c:v>
                </c:pt>
                <c:pt idx="6244">
                  <c:v>0.82784087926239847</c:v>
                </c:pt>
                <c:pt idx="6245">
                  <c:v>0.82781352270415853</c:v>
                </c:pt>
                <c:pt idx="6246">
                  <c:v>0.82780850409093509</c:v>
                </c:pt>
                <c:pt idx="6247">
                  <c:v>0.82779255505039984</c:v>
                </c:pt>
                <c:pt idx="6248">
                  <c:v>0.82780733330285317</c:v>
                </c:pt>
                <c:pt idx="6249">
                  <c:v>0.8278535856374255</c:v>
                </c:pt>
                <c:pt idx="6250">
                  <c:v>0.82781002770407797</c:v>
                </c:pt>
                <c:pt idx="6251">
                  <c:v>0.82780776925423738</c:v>
                </c:pt>
                <c:pt idx="6252">
                  <c:v>0.82778331361995439</c:v>
                </c:pt>
                <c:pt idx="6253">
                  <c:v>0.82781280264547386</c:v>
                </c:pt>
                <c:pt idx="6254">
                  <c:v>0.82778751242290527</c:v>
                </c:pt>
                <c:pt idx="6255">
                  <c:v>0.8278129821983321</c:v>
                </c:pt>
                <c:pt idx="6256">
                  <c:v>0.82779516484750015</c:v>
                </c:pt>
                <c:pt idx="6257">
                  <c:v>0.82781823762921436</c:v>
                </c:pt>
                <c:pt idx="6258">
                  <c:v>0.82784477031322801</c:v>
                </c:pt>
                <c:pt idx="6259">
                  <c:v>0.82781902418895759</c:v>
                </c:pt>
                <c:pt idx="6260">
                  <c:v>0.82779155642616964</c:v>
                </c:pt>
                <c:pt idx="6261">
                  <c:v>0.82778679827542578</c:v>
                </c:pt>
                <c:pt idx="6262">
                  <c:v>0.8278122414504292</c:v>
                </c:pt>
                <c:pt idx="6263">
                  <c:v>0.82780974950798281</c:v>
                </c:pt>
                <c:pt idx="6264">
                  <c:v>0.82783852401657254</c:v>
                </c:pt>
                <c:pt idx="6265">
                  <c:v>0.82785808406459049</c:v>
                </c:pt>
                <c:pt idx="6266">
                  <c:v>0.82779102922055503</c:v>
                </c:pt>
                <c:pt idx="6267">
                  <c:v>0.82782027625611121</c:v>
                </c:pt>
                <c:pt idx="6268">
                  <c:v>0.82781733838712168</c:v>
                </c:pt>
                <c:pt idx="6269">
                  <c:v>0.82781673655254129</c:v>
                </c:pt>
                <c:pt idx="6270">
                  <c:v>0.82781923883959674</c:v>
                </c:pt>
                <c:pt idx="6271">
                  <c:v>0.82779210284320126</c:v>
                </c:pt>
                <c:pt idx="6272">
                  <c:v>0.8278154172454284</c:v>
                </c:pt>
                <c:pt idx="6273">
                  <c:v>0.82781709528880743</c:v>
                </c:pt>
                <c:pt idx="6274">
                  <c:v>0.82779231971054246</c:v>
                </c:pt>
                <c:pt idx="6275">
                  <c:v>0.82778752239806408</c:v>
                </c:pt>
                <c:pt idx="6276">
                  <c:v>0.82781810314929583</c:v>
                </c:pt>
                <c:pt idx="6277">
                  <c:v>0.82783612443670751</c:v>
                </c:pt>
                <c:pt idx="6278">
                  <c:v>0.82781217310211896</c:v>
                </c:pt>
                <c:pt idx="6279">
                  <c:v>0.82781306975805935</c:v>
                </c:pt>
                <c:pt idx="6280">
                  <c:v>0.82778861560157757</c:v>
                </c:pt>
                <c:pt idx="6281">
                  <c:v>0.82781427675227315</c:v>
                </c:pt>
                <c:pt idx="6282">
                  <c:v>0.82780691102113091</c:v>
                </c:pt>
                <c:pt idx="6283">
                  <c:v>0.82778496801851253</c:v>
                </c:pt>
                <c:pt idx="6284">
                  <c:v>0.82783226515860586</c:v>
                </c:pt>
                <c:pt idx="6285">
                  <c:v>0.82778660431400486</c:v>
                </c:pt>
                <c:pt idx="6286">
                  <c:v>0.82780978608356504</c:v>
                </c:pt>
                <c:pt idx="6287">
                  <c:v>0.82780934237372394</c:v>
                </c:pt>
                <c:pt idx="6288">
                  <c:v>0.82781061549954615</c:v>
                </c:pt>
                <c:pt idx="6289">
                  <c:v>0.82778855648952554</c:v>
                </c:pt>
                <c:pt idx="6290">
                  <c:v>0.82781380644200864</c:v>
                </c:pt>
                <c:pt idx="6291">
                  <c:v>0.8278137632163205</c:v>
                </c:pt>
                <c:pt idx="6292">
                  <c:v>0.82779230493252942</c:v>
                </c:pt>
                <c:pt idx="6293">
                  <c:v>0.82778958208362952</c:v>
                </c:pt>
                <c:pt idx="6294">
                  <c:v>0.82779003281302677</c:v>
                </c:pt>
                <c:pt idx="6295">
                  <c:v>0.82783771787596194</c:v>
                </c:pt>
                <c:pt idx="6296">
                  <c:v>0.82781897763821655</c:v>
                </c:pt>
                <c:pt idx="6297">
                  <c:v>0.82781710895846949</c:v>
                </c:pt>
                <c:pt idx="6298">
                  <c:v>0.82779402324599394</c:v>
                </c:pt>
                <c:pt idx="6299">
                  <c:v>0.82781272321365384</c:v>
                </c:pt>
                <c:pt idx="6300">
                  <c:v>0.82778842976806377</c:v>
                </c:pt>
                <c:pt idx="6301">
                  <c:v>0.82783143241757196</c:v>
                </c:pt>
                <c:pt idx="6302">
                  <c:v>0.82781012560841427</c:v>
                </c:pt>
                <c:pt idx="6303">
                  <c:v>0.82780728010200622</c:v>
                </c:pt>
                <c:pt idx="6304">
                  <c:v>0.82780537632447826</c:v>
                </c:pt>
                <c:pt idx="6305">
                  <c:v>0.8278050829809197</c:v>
                </c:pt>
                <c:pt idx="6306">
                  <c:v>0.82780367870023197</c:v>
                </c:pt>
                <c:pt idx="6307">
                  <c:v>0.827782819664869</c:v>
                </c:pt>
                <c:pt idx="6308">
                  <c:v>0.82781200869672411</c:v>
                </c:pt>
                <c:pt idx="6309">
                  <c:v>0.82782862016169312</c:v>
                </c:pt>
                <c:pt idx="6310">
                  <c:v>0.82780922119401712</c:v>
                </c:pt>
                <c:pt idx="6311">
                  <c:v>0.82778901239122737</c:v>
                </c:pt>
                <c:pt idx="6312">
                  <c:v>0.82781121955082848</c:v>
                </c:pt>
                <c:pt idx="6313">
                  <c:v>0.82778757559891092</c:v>
                </c:pt>
                <c:pt idx="6314">
                  <c:v>0.82780508224201899</c:v>
                </c:pt>
                <c:pt idx="6315">
                  <c:v>0.82781015996729457</c:v>
                </c:pt>
                <c:pt idx="6316">
                  <c:v>0.82781191190073877</c:v>
                </c:pt>
                <c:pt idx="6317">
                  <c:v>0.82779266662439821</c:v>
                </c:pt>
                <c:pt idx="6318">
                  <c:v>0.82782323370596789</c:v>
                </c:pt>
                <c:pt idx="6319">
                  <c:v>0.82780948830660261</c:v>
                </c:pt>
                <c:pt idx="6320">
                  <c:v>0.82778729112216021</c:v>
                </c:pt>
                <c:pt idx="6321">
                  <c:v>0.82780949828176142</c:v>
                </c:pt>
                <c:pt idx="6322">
                  <c:v>0.82776836320364933</c:v>
                </c:pt>
                <c:pt idx="6323">
                  <c:v>0.82781293712539239</c:v>
                </c:pt>
                <c:pt idx="6324">
                  <c:v>0.82776366970671245</c:v>
                </c:pt>
                <c:pt idx="6325">
                  <c:v>0.82778328775843157</c:v>
                </c:pt>
                <c:pt idx="6326">
                  <c:v>0.82778335795399349</c:v>
                </c:pt>
                <c:pt idx="6327">
                  <c:v>0.82779288275283869</c:v>
                </c:pt>
                <c:pt idx="6328">
                  <c:v>0.82781532414394632</c:v>
                </c:pt>
                <c:pt idx="6329">
                  <c:v>0.82778713188906983</c:v>
                </c:pt>
                <c:pt idx="6330">
                  <c:v>0.8277944270551999</c:v>
                </c:pt>
                <c:pt idx="6331">
                  <c:v>0.82781483166666225</c:v>
                </c:pt>
                <c:pt idx="6332">
                  <c:v>0.82779348791247209</c:v>
                </c:pt>
                <c:pt idx="6333">
                  <c:v>0.82779778572811025</c:v>
                </c:pt>
                <c:pt idx="6334">
                  <c:v>0.82782840083822229</c:v>
                </c:pt>
                <c:pt idx="6335">
                  <c:v>0.8278046264703397</c:v>
                </c:pt>
                <c:pt idx="6336">
                  <c:v>0.82778141145025019</c:v>
                </c:pt>
                <c:pt idx="6337">
                  <c:v>0.82782367076570318</c:v>
                </c:pt>
                <c:pt idx="6338">
                  <c:v>0.82778035075836531</c:v>
                </c:pt>
                <c:pt idx="6339">
                  <c:v>0.82779890257644462</c:v>
                </c:pt>
                <c:pt idx="6340">
                  <c:v>0.82779536693682831</c:v>
                </c:pt>
                <c:pt idx="6341">
                  <c:v>0.82782116367579339</c:v>
                </c:pt>
                <c:pt idx="6342">
                  <c:v>0.82780205435717269</c:v>
                </c:pt>
                <c:pt idx="6343">
                  <c:v>0.82780625352957382</c:v>
                </c:pt>
                <c:pt idx="6344">
                  <c:v>0.82780763453489103</c:v>
                </c:pt>
                <c:pt idx="6345">
                  <c:v>0.82775598674776307</c:v>
                </c:pt>
                <c:pt idx="6346">
                  <c:v>0.82780015427414788</c:v>
                </c:pt>
                <c:pt idx="6347">
                  <c:v>0.82777630232169697</c:v>
                </c:pt>
                <c:pt idx="6348">
                  <c:v>0.82780072950830486</c:v>
                </c:pt>
                <c:pt idx="6349">
                  <c:v>0.82777907246023863</c:v>
                </c:pt>
                <c:pt idx="6350">
                  <c:v>0.82780790534197979</c:v>
                </c:pt>
                <c:pt idx="6351">
                  <c:v>0.82780390419495309</c:v>
                </c:pt>
                <c:pt idx="6352">
                  <c:v>0.82777367996328566</c:v>
                </c:pt>
                <c:pt idx="6353">
                  <c:v>0.82779842598552456</c:v>
                </c:pt>
                <c:pt idx="6354">
                  <c:v>0.82779864063616371</c:v>
                </c:pt>
                <c:pt idx="6355">
                  <c:v>0.82779916821122879</c:v>
                </c:pt>
                <c:pt idx="6356">
                  <c:v>0.82777132988976421</c:v>
                </c:pt>
                <c:pt idx="6357">
                  <c:v>0.82779301058265142</c:v>
                </c:pt>
                <c:pt idx="6358">
                  <c:v>0.82779208806518823</c:v>
                </c:pt>
                <c:pt idx="6359">
                  <c:v>0.82778990904716765</c:v>
                </c:pt>
                <c:pt idx="6360">
                  <c:v>0.8277937749753751</c:v>
                </c:pt>
                <c:pt idx="6361">
                  <c:v>0.82781904598652678</c:v>
                </c:pt>
                <c:pt idx="6362">
                  <c:v>0.82781573718941037</c:v>
                </c:pt>
                <c:pt idx="6363">
                  <c:v>0.82776986538867336</c:v>
                </c:pt>
                <c:pt idx="6364">
                  <c:v>0.82779479539717449</c:v>
                </c:pt>
                <c:pt idx="6365">
                  <c:v>0.82783030055179663</c:v>
                </c:pt>
                <c:pt idx="6366">
                  <c:v>0.82778077414843854</c:v>
                </c:pt>
                <c:pt idx="6367">
                  <c:v>0.82778621319613255</c:v>
                </c:pt>
                <c:pt idx="6368">
                  <c:v>0.82776917575493802</c:v>
                </c:pt>
                <c:pt idx="6369">
                  <c:v>0.8277674825640956</c:v>
                </c:pt>
                <c:pt idx="6370">
                  <c:v>0.82776470577544814</c:v>
                </c:pt>
                <c:pt idx="6371">
                  <c:v>0.82778733891127476</c:v>
                </c:pt>
                <c:pt idx="6372">
                  <c:v>0.82779088193989758</c:v>
                </c:pt>
                <c:pt idx="6373">
                  <c:v>0.82779006212962503</c:v>
                </c:pt>
                <c:pt idx="6374">
                  <c:v>0.82781168112430781</c:v>
                </c:pt>
                <c:pt idx="6375">
                  <c:v>0.82778664101960964</c:v>
                </c:pt>
                <c:pt idx="6376">
                  <c:v>0.8277928363321202</c:v>
                </c:pt>
                <c:pt idx="6377">
                  <c:v>0.8277617704926109</c:v>
                </c:pt>
                <c:pt idx="6378">
                  <c:v>0.82778669717605913</c:v>
                </c:pt>
                <c:pt idx="6379">
                  <c:v>0.82778776895145378</c:v>
                </c:pt>
                <c:pt idx="6380">
                  <c:v>0.827784603870514</c:v>
                </c:pt>
                <c:pt idx="6381">
                  <c:v>0.82781238307992644</c:v>
                </c:pt>
                <c:pt idx="6382">
                  <c:v>0.82781208641131498</c:v>
                </c:pt>
                <c:pt idx="6383">
                  <c:v>0.82779380650867529</c:v>
                </c:pt>
                <c:pt idx="6384">
                  <c:v>0.82781395324381046</c:v>
                </c:pt>
                <c:pt idx="6385">
                  <c:v>0.827807559536475</c:v>
                </c:pt>
                <c:pt idx="6386">
                  <c:v>0.82778151932974531</c:v>
                </c:pt>
                <c:pt idx="6387">
                  <c:v>0.82777657940944116</c:v>
                </c:pt>
                <c:pt idx="6388">
                  <c:v>0.8277322474776615</c:v>
                </c:pt>
                <c:pt idx="6389">
                  <c:v>0.82778398504121864</c:v>
                </c:pt>
                <c:pt idx="6390">
                  <c:v>0.82775764816587749</c:v>
                </c:pt>
                <c:pt idx="6391">
                  <c:v>0.82777555431481009</c:v>
                </c:pt>
                <c:pt idx="6392">
                  <c:v>0.82779562679042973</c:v>
                </c:pt>
                <c:pt idx="6393">
                  <c:v>0.82782717069866041</c:v>
                </c:pt>
                <c:pt idx="6394">
                  <c:v>0.82782575016215831</c:v>
                </c:pt>
                <c:pt idx="6395">
                  <c:v>0.82780244314893769</c:v>
                </c:pt>
                <c:pt idx="6396">
                  <c:v>0.82777166141672887</c:v>
                </c:pt>
                <c:pt idx="6397">
                  <c:v>0.82779471794262871</c:v>
                </c:pt>
                <c:pt idx="6398">
                  <c:v>0.82779502384749826</c:v>
                </c:pt>
                <c:pt idx="6399">
                  <c:v>0.82775080496751818</c:v>
                </c:pt>
                <c:pt idx="6400">
                  <c:v>0.8277941061328894</c:v>
                </c:pt>
                <c:pt idx="6401">
                  <c:v>0.82776655635212926</c:v>
                </c:pt>
                <c:pt idx="6402">
                  <c:v>0.82776967857683115</c:v>
                </c:pt>
                <c:pt idx="6403">
                  <c:v>0.82776933129352503</c:v>
                </c:pt>
                <c:pt idx="6404">
                  <c:v>0.82776045857450453</c:v>
                </c:pt>
                <c:pt idx="6405">
                  <c:v>0.82778709211845725</c:v>
                </c:pt>
                <c:pt idx="6406">
                  <c:v>0.8278116718880496</c:v>
                </c:pt>
                <c:pt idx="6407">
                  <c:v>0.82777149590298293</c:v>
                </c:pt>
                <c:pt idx="6408">
                  <c:v>0.82776718220098089</c:v>
                </c:pt>
                <c:pt idx="6409">
                  <c:v>0.82779835333383289</c:v>
                </c:pt>
                <c:pt idx="6410">
                  <c:v>0.82776564935157981</c:v>
                </c:pt>
                <c:pt idx="6411">
                  <c:v>0.82776755756251164</c:v>
                </c:pt>
                <c:pt idx="6412">
                  <c:v>0.82778895045359513</c:v>
                </c:pt>
                <c:pt idx="6413">
                  <c:v>0.82777233086071889</c:v>
                </c:pt>
                <c:pt idx="6414">
                  <c:v>0.82775344949294916</c:v>
                </c:pt>
                <c:pt idx="6415">
                  <c:v>0.82782238040573819</c:v>
                </c:pt>
                <c:pt idx="6416">
                  <c:v>0.82777635823871865</c:v>
                </c:pt>
                <c:pt idx="6417">
                  <c:v>0.82775180876405297</c:v>
                </c:pt>
                <c:pt idx="6418">
                  <c:v>0.82774715258159892</c:v>
                </c:pt>
                <c:pt idx="6419">
                  <c:v>0.82776701373163231</c:v>
                </c:pt>
                <c:pt idx="6420">
                  <c:v>0.82777320202458671</c:v>
                </c:pt>
                <c:pt idx="6421">
                  <c:v>0.82777086857633009</c:v>
                </c:pt>
                <c:pt idx="6422">
                  <c:v>0.82777347541782775</c:v>
                </c:pt>
                <c:pt idx="6423">
                  <c:v>0.82777674726991157</c:v>
                </c:pt>
                <c:pt idx="6424">
                  <c:v>0.82775478062247243</c:v>
                </c:pt>
                <c:pt idx="6425">
                  <c:v>0.82777537402305124</c:v>
                </c:pt>
                <c:pt idx="6426">
                  <c:v>0.82778109459189331</c:v>
                </c:pt>
                <c:pt idx="6427">
                  <c:v>0.82776487141921651</c:v>
                </c:pt>
                <c:pt idx="6428">
                  <c:v>0.82777496591046384</c:v>
                </c:pt>
                <c:pt idx="6429">
                  <c:v>0.82774731305306282</c:v>
                </c:pt>
                <c:pt idx="6430">
                  <c:v>0.82776985345685772</c:v>
                </c:pt>
                <c:pt idx="6431">
                  <c:v>0.82776201187369602</c:v>
                </c:pt>
                <c:pt idx="6432">
                  <c:v>0.82776935580726907</c:v>
                </c:pt>
                <c:pt idx="6433">
                  <c:v>0.82774711761384057</c:v>
                </c:pt>
                <c:pt idx="6434">
                  <c:v>0.82776525712535642</c:v>
                </c:pt>
                <c:pt idx="6435">
                  <c:v>0.82779246257841321</c:v>
                </c:pt>
                <c:pt idx="6436">
                  <c:v>0.82779833388298818</c:v>
                </c:pt>
                <c:pt idx="6437">
                  <c:v>0.82775390478577282</c:v>
                </c:pt>
                <c:pt idx="6438">
                  <c:v>0.82778938999007745</c:v>
                </c:pt>
                <c:pt idx="6439">
                  <c:v>0.82783070807612313</c:v>
                </c:pt>
                <c:pt idx="6440">
                  <c:v>0.82782879667016085</c:v>
                </c:pt>
                <c:pt idx="6441">
                  <c:v>0.82782836552163075</c:v>
                </c:pt>
                <c:pt idx="6442">
                  <c:v>0.82783480393245568</c:v>
                </c:pt>
                <c:pt idx="6443">
                  <c:v>0.82778336192915902</c:v>
                </c:pt>
                <c:pt idx="6444">
                  <c:v>0.82781300242931199</c:v>
                </c:pt>
                <c:pt idx="6445">
                  <c:v>0.82781269984949535</c:v>
                </c:pt>
                <c:pt idx="6446">
                  <c:v>0.82781391460216602</c:v>
                </c:pt>
                <c:pt idx="6447">
                  <c:v>0.82782594377474628</c:v>
                </c:pt>
                <c:pt idx="6448">
                  <c:v>0.82781764185647888</c:v>
                </c:pt>
                <c:pt idx="6449">
                  <c:v>0.82780273786089231</c:v>
                </c:pt>
                <c:pt idx="6450">
                  <c:v>0.8277820519677096</c:v>
                </c:pt>
                <c:pt idx="6451">
                  <c:v>0.82777652609918906</c:v>
                </c:pt>
                <c:pt idx="6452">
                  <c:v>0.82777008584111256</c:v>
                </c:pt>
                <c:pt idx="6453">
                  <c:v>0.82776664847528281</c:v>
                </c:pt>
                <c:pt idx="6454">
                  <c:v>0.82773793714269883</c:v>
                </c:pt>
                <c:pt idx="6455">
                  <c:v>0.82778146232498984</c:v>
                </c:pt>
                <c:pt idx="6456">
                  <c:v>0.82775712269810908</c:v>
                </c:pt>
                <c:pt idx="6457">
                  <c:v>0.8277747486736724</c:v>
                </c:pt>
                <c:pt idx="6458">
                  <c:v>0.82775126099924257</c:v>
                </c:pt>
                <c:pt idx="6459">
                  <c:v>0.82776636806248571</c:v>
                </c:pt>
                <c:pt idx="6460">
                  <c:v>0.82774252423794192</c:v>
                </c:pt>
                <c:pt idx="6461">
                  <c:v>0.82777619248554501</c:v>
                </c:pt>
                <c:pt idx="6462">
                  <c:v>0.82776698541397975</c:v>
                </c:pt>
                <c:pt idx="6463">
                  <c:v>0.8277798371130074</c:v>
                </c:pt>
                <c:pt idx="6464">
                  <c:v>0.82777408624923854</c:v>
                </c:pt>
                <c:pt idx="6465">
                  <c:v>0.82778325859247315</c:v>
                </c:pt>
                <c:pt idx="6466">
                  <c:v>0.82775863042488806</c:v>
                </c:pt>
                <c:pt idx="6467">
                  <c:v>0.82775724572506759</c:v>
                </c:pt>
                <c:pt idx="6468">
                  <c:v>0.82773875264958996</c:v>
                </c:pt>
                <c:pt idx="6469">
                  <c:v>0.82776287688693095</c:v>
                </c:pt>
                <c:pt idx="6470">
                  <c:v>0.82774346388014253</c:v>
                </c:pt>
                <c:pt idx="6471">
                  <c:v>0.82776147667019673</c:v>
                </c:pt>
                <c:pt idx="6472">
                  <c:v>0.82779167577924206</c:v>
                </c:pt>
                <c:pt idx="6473">
                  <c:v>0.82777917001574186</c:v>
                </c:pt>
                <c:pt idx="6474">
                  <c:v>0.82779885580689305</c:v>
                </c:pt>
                <c:pt idx="6475">
                  <c:v>0.82783236014857409</c:v>
                </c:pt>
                <c:pt idx="6476">
                  <c:v>0.82784192410915391</c:v>
                </c:pt>
                <c:pt idx="6477">
                  <c:v>0.82782377610028046</c:v>
                </c:pt>
                <c:pt idx="6478">
                  <c:v>0.82782860370768552</c:v>
                </c:pt>
                <c:pt idx="6479">
                  <c:v>0.8278467662551442</c:v>
                </c:pt>
                <c:pt idx="6480">
                  <c:v>0.82788236340289745</c:v>
                </c:pt>
                <c:pt idx="6481">
                  <c:v>0.82788173090393991</c:v>
                </c:pt>
                <c:pt idx="6482">
                  <c:v>0.8278762323747435</c:v>
                </c:pt>
                <c:pt idx="6483">
                  <c:v>0.82781111479819314</c:v>
                </c:pt>
                <c:pt idx="6484">
                  <c:v>0.82780783210202724</c:v>
                </c:pt>
                <c:pt idx="6485">
                  <c:v>0.82778497975213505</c:v>
                </c:pt>
                <c:pt idx="6486">
                  <c:v>0.82778764963961582</c:v>
                </c:pt>
                <c:pt idx="6487">
                  <c:v>0.82777442812081226</c:v>
                </c:pt>
                <c:pt idx="6488">
                  <c:v>0.82774548255672187</c:v>
                </c:pt>
                <c:pt idx="6489">
                  <c:v>0.82774345944673866</c:v>
                </c:pt>
                <c:pt idx="6490">
                  <c:v>0.8277689894425686</c:v>
                </c:pt>
                <c:pt idx="6491">
                  <c:v>0.8277389658224279</c:v>
                </c:pt>
                <c:pt idx="6492">
                  <c:v>0.82778854838223559</c:v>
                </c:pt>
                <c:pt idx="6493">
                  <c:v>0.82779921995489159</c:v>
                </c:pt>
                <c:pt idx="6494">
                  <c:v>0.82776545675855484</c:v>
                </c:pt>
                <c:pt idx="6495">
                  <c:v>0.82776539986320474</c:v>
                </c:pt>
                <c:pt idx="6496">
                  <c:v>0.82776872454668515</c:v>
                </c:pt>
                <c:pt idx="6497">
                  <c:v>0.82776576820517933</c:v>
                </c:pt>
                <c:pt idx="6498">
                  <c:v>0.82775804312889278</c:v>
                </c:pt>
                <c:pt idx="6499">
                  <c:v>0.82775934359403902</c:v>
                </c:pt>
                <c:pt idx="6500">
                  <c:v>0.82777519509968833</c:v>
                </c:pt>
                <c:pt idx="6501">
                  <c:v>0.82779239399067517</c:v>
                </c:pt>
                <c:pt idx="6502">
                  <c:v>0.82776430998474404</c:v>
                </c:pt>
                <c:pt idx="6503">
                  <c:v>0.82773743334247718</c:v>
                </c:pt>
                <c:pt idx="6504">
                  <c:v>0.82773838689376766</c:v>
                </c:pt>
                <c:pt idx="6505">
                  <c:v>0.82774620815716138</c:v>
                </c:pt>
                <c:pt idx="6506">
                  <c:v>0.82777516752093638</c:v>
                </c:pt>
                <c:pt idx="6507">
                  <c:v>0.82781833913926584</c:v>
                </c:pt>
                <c:pt idx="6508">
                  <c:v>0.82783997969209</c:v>
                </c:pt>
                <c:pt idx="6509">
                  <c:v>0.82783579431937337</c:v>
                </c:pt>
                <c:pt idx="6510">
                  <c:v>0.82784579497023814</c:v>
                </c:pt>
                <c:pt idx="6511">
                  <c:v>0.8278785233362127</c:v>
                </c:pt>
                <c:pt idx="6512">
                  <c:v>0.8278641367011047</c:v>
                </c:pt>
                <c:pt idx="6513">
                  <c:v>0.82782942673360582</c:v>
                </c:pt>
                <c:pt idx="6514">
                  <c:v>0.8278792546084297</c:v>
                </c:pt>
                <c:pt idx="6515">
                  <c:v>0.82788275367246378</c:v>
                </c:pt>
                <c:pt idx="6516">
                  <c:v>0.82792231489218859</c:v>
                </c:pt>
                <c:pt idx="6517">
                  <c:v>0.82784005975340547</c:v>
                </c:pt>
                <c:pt idx="6518">
                  <c:v>0.8278389054605656</c:v>
                </c:pt>
                <c:pt idx="6519">
                  <c:v>0.82779000847053974</c:v>
                </c:pt>
                <c:pt idx="6520">
                  <c:v>0.82780268639789178</c:v>
                </c:pt>
                <c:pt idx="6521">
                  <c:v>0.82779237023644903</c:v>
                </c:pt>
                <c:pt idx="6522">
                  <c:v>0.82778927313436923</c:v>
                </c:pt>
                <c:pt idx="6523">
                  <c:v>0.8278046436156945</c:v>
                </c:pt>
                <c:pt idx="6524">
                  <c:v>0.82777558647760574</c:v>
                </c:pt>
                <c:pt idx="6525">
                  <c:v>0.82781612821849471</c:v>
                </c:pt>
                <c:pt idx="6526">
                  <c:v>0.82775053898390105</c:v>
                </c:pt>
                <c:pt idx="6527">
                  <c:v>0.82774275429608957</c:v>
                </c:pt>
                <c:pt idx="6528">
                  <c:v>0.82777862151203074</c:v>
                </c:pt>
                <c:pt idx="6529">
                  <c:v>0.82775555722767413</c:v>
                </c:pt>
                <c:pt idx="6530">
                  <c:v>0.82777539325508542</c:v>
                </c:pt>
                <c:pt idx="6531">
                  <c:v>0.82777394427090822</c:v>
                </c:pt>
                <c:pt idx="6532">
                  <c:v>0.82777286695375862</c:v>
                </c:pt>
                <c:pt idx="6533">
                  <c:v>0.82771677985151781</c:v>
                </c:pt>
                <c:pt idx="6534">
                  <c:v>0.82779853475456011</c:v>
                </c:pt>
                <c:pt idx="6535">
                  <c:v>0.82774555436010755</c:v>
                </c:pt>
                <c:pt idx="6536">
                  <c:v>0.82774350760530346</c:v>
                </c:pt>
                <c:pt idx="6537">
                  <c:v>0.82774570361803912</c:v>
                </c:pt>
                <c:pt idx="6538">
                  <c:v>0.82774116898474226</c:v>
                </c:pt>
                <c:pt idx="6539">
                  <c:v>0.82774469058524613</c:v>
                </c:pt>
                <c:pt idx="6540">
                  <c:v>0.82778012554430647</c:v>
                </c:pt>
                <c:pt idx="6541">
                  <c:v>0.82777187215405423</c:v>
                </c:pt>
                <c:pt idx="6542">
                  <c:v>0.82778977719463598</c:v>
                </c:pt>
                <c:pt idx="6543">
                  <c:v>0.82782025130474612</c:v>
                </c:pt>
                <c:pt idx="6544">
                  <c:v>0.82780960830978767</c:v>
                </c:pt>
                <c:pt idx="6545">
                  <c:v>0.82781334271367923</c:v>
                </c:pt>
                <c:pt idx="6546">
                  <c:v>0.82788293789815381</c:v>
                </c:pt>
                <c:pt idx="6547">
                  <c:v>0.82784501777677544</c:v>
                </c:pt>
                <c:pt idx="6548">
                  <c:v>0.82787027253211287</c:v>
                </c:pt>
                <c:pt idx="6549">
                  <c:v>0.82787261041377347</c:v>
                </c:pt>
                <c:pt idx="6550">
                  <c:v>0.82785854556989902</c:v>
                </c:pt>
                <c:pt idx="6551">
                  <c:v>0.82788236168566831</c:v>
                </c:pt>
                <c:pt idx="6552">
                  <c:v>0.8278498738318556</c:v>
                </c:pt>
                <c:pt idx="6553">
                  <c:v>0.8278682703507757</c:v>
                </c:pt>
                <c:pt idx="6554">
                  <c:v>0.82781387815660634</c:v>
                </c:pt>
                <c:pt idx="6555">
                  <c:v>0.82781366817879887</c:v>
                </c:pt>
                <c:pt idx="6556">
                  <c:v>0.82774880182846988</c:v>
                </c:pt>
                <c:pt idx="6557">
                  <c:v>0.82779337759746452</c:v>
                </c:pt>
                <c:pt idx="6558">
                  <c:v>0.82776474015494561</c:v>
                </c:pt>
                <c:pt idx="6559">
                  <c:v>0.82778480450265812</c:v>
                </c:pt>
                <c:pt idx="6560">
                  <c:v>0.82776799390396349</c:v>
                </c:pt>
                <c:pt idx="6561">
                  <c:v>0.8277374981263067</c:v>
                </c:pt>
                <c:pt idx="6562">
                  <c:v>0.82773094259972857</c:v>
                </c:pt>
                <c:pt idx="6563">
                  <c:v>0.82775133206372764</c:v>
                </c:pt>
                <c:pt idx="6564">
                  <c:v>0.82779141766348707</c:v>
                </c:pt>
                <c:pt idx="6565">
                  <c:v>0.82778826218825574</c:v>
                </c:pt>
                <c:pt idx="6566">
                  <c:v>0.82776397206771868</c:v>
                </c:pt>
                <c:pt idx="6567">
                  <c:v>0.82778205246718251</c:v>
                </c:pt>
                <c:pt idx="6568">
                  <c:v>0.82777782780270881</c:v>
                </c:pt>
                <c:pt idx="6569">
                  <c:v>0.82774288397315376</c:v>
                </c:pt>
                <c:pt idx="6570">
                  <c:v>0.82776227961577686</c:v>
                </c:pt>
                <c:pt idx="6571">
                  <c:v>0.82773659334245919</c:v>
                </c:pt>
                <c:pt idx="6572">
                  <c:v>0.82774081689858192</c:v>
                </c:pt>
                <c:pt idx="6573">
                  <c:v>0.82777045074862898</c:v>
                </c:pt>
                <c:pt idx="6574">
                  <c:v>0.82775851504698117</c:v>
                </c:pt>
                <c:pt idx="6575">
                  <c:v>0.82778496177909155</c:v>
                </c:pt>
                <c:pt idx="6576">
                  <c:v>0.82778476905604415</c:v>
                </c:pt>
                <c:pt idx="6577">
                  <c:v>0.82782429198295759</c:v>
                </c:pt>
                <c:pt idx="6578">
                  <c:v>0.82783244722944571</c:v>
                </c:pt>
                <c:pt idx="6579">
                  <c:v>0.82786465799551412</c:v>
                </c:pt>
                <c:pt idx="6580">
                  <c:v>0.82784568906801714</c:v>
                </c:pt>
                <c:pt idx="6581">
                  <c:v>0.82782883228803184</c:v>
                </c:pt>
                <c:pt idx="6582">
                  <c:v>0.8278707184586559</c:v>
                </c:pt>
                <c:pt idx="6583">
                  <c:v>0.82787775279285603</c:v>
                </c:pt>
                <c:pt idx="6584">
                  <c:v>0.82785701493719988</c:v>
                </c:pt>
                <c:pt idx="6585">
                  <c:v>0.82787732349157761</c:v>
                </c:pt>
                <c:pt idx="6586">
                  <c:v>0.82784646565260167</c:v>
                </c:pt>
                <c:pt idx="6587">
                  <c:v>0.82784505015838161</c:v>
                </c:pt>
                <c:pt idx="6588">
                  <c:v>0.82781329479454213</c:v>
                </c:pt>
                <c:pt idx="6589">
                  <c:v>0.82779101989550885</c:v>
                </c:pt>
                <c:pt idx="6590">
                  <c:v>0.82779470761863683</c:v>
                </c:pt>
                <c:pt idx="6591">
                  <c:v>0.82776512659998625</c:v>
                </c:pt>
                <c:pt idx="6592">
                  <c:v>0.82776089676320808</c:v>
                </c:pt>
                <c:pt idx="6593">
                  <c:v>0.82775174067578783</c:v>
                </c:pt>
                <c:pt idx="6594">
                  <c:v>0.82773740871932788</c:v>
                </c:pt>
                <c:pt idx="6595">
                  <c:v>0.82779361404567298</c:v>
                </c:pt>
                <c:pt idx="6596">
                  <c:v>0.82772586906842915</c:v>
                </c:pt>
                <c:pt idx="6597">
                  <c:v>0.82774012824317489</c:v>
                </c:pt>
                <c:pt idx="6598">
                  <c:v>0.82776089491595639</c:v>
                </c:pt>
                <c:pt idx="6599">
                  <c:v>0.82776695205404527</c:v>
                </c:pt>
                <c:pt idx="6600">
                  <c:v>0.82776135598996281</c:v>
                </c:pt>
                <c:pt idx="6601">
                  <c:v>0.82773884588109459</c:v>
                </c:pt>
                <c:pt idx="6602">
                  <c:v>0.82776466552597983</c:v>
                </c:pt>
                <c:pt idx="6603">
                  <c:v>0.82777056232262736</c:v>
                </c:pt>
                <c:pt idx="6604">
                  <c:v>0.82776954868095631</c:v>
                </c:pt>
                <c:pt idx="6605">
                  <c:v>0.8277920068273511</c:v>
                </c:pt>
                <c:pt idx="6606">
                  <c:v>0.82781082588803845</c:v>
                </c:pt>
                <c:pt idx="6607">
                  <c:v>0.82783149367815523</c:v>
                </c:pt>
                <c:pt idx="6608">
                  <c:v>0.82782904606974783</c:v>
                </c:pt>
                <c:pt idx="6609">
                  <c:v>0.82783783566244507</c:v>
                </c:pt>
                <c:pt idx="6610">
                  <c:v>0.82782462979057769</c:v>
                </c:pt>
                <c:pt idx="6611">
                  <c:v>0.82787645343606076</c:v>
                </c:pt>
                <c:pt idx="6612">
                  <c:v>0.82785282684830852</c:v>
                </c:pt>
                <c:pt idx="6613">
                  <c:v>0.82785604365229382</c:v>
                </c:pt>
                <c:pt idx="6614">
                  <c:v>0.82785951094359989</c:v>
                </c:pt>
                <c:pt idx="6615">
                  <c:v>0.8278789516591627</c:v>
                </c:pt>
                <c:pt idx="6616">
                  <c:v>0.82784932150361878</c:v>
                </c:pt>
                <c:pt idx="6617">
                  <c:v>0.82783966541988541</c:v>
                </c:pt>
                <c:pt idx="6618">
                  <c:v>0.82781216981830053</c:v>
                </c:pt>
                <c:pt idx="6619">
                  <c:v>0.82779186519785386</c:v>
                </c:pt>
                <c:pt idx="6620">
                  <c:v>0.82777958171342714</c:v>
                </c:pt>
                <c:pt idx="6621">
                  <c:v>0.82779528026664151</c:v>
                </c:pt>
                <c:pt idx="6622">
                  <c:v>0.82777723594328712</c:v>
                </c:pt>
                <c:pt idx="6623">
                  <c:v>0.82777146586810135</c:v>
                </c:pt>
                <c:pt idx="6624">
                  <c:v>0.82774785553616337</c:v>
                </c:pt>
                <c:pt idx="6625">
                  <c:v>0.82774839751979112</c:v>
                </c:pt>
                <c:pt idx="6626">
                  <c:v>0.82777482823551496</c:v>
                </c:pt>
                <c:pt idx="6627">
                  <c:v>0.82775629710665388</c:v>
                </c:pt>
                <c:pt idx="6628">
                  <c:v>0.82777003646479141</c:v>
                </c:pt>
                <c:pt idx="6629">
                  <c:v>0.82774191144987419</c:v>
                </c:pt>
                <c:pt idx="6630">
                  <c:v>0.82777933035718321</c:v>
                </c:pt>
                <c:pt idx="6631">
                  <c:v>0.82773349673985219</c:v>
                </c:pt>
                <c:pt idx="6632">
                  <c:v>0.82777513944271164</c:v>
                </c:pt>
                <c:pt idx="6633">
                  <c:v>0.82774591420472465</c:v>
                </c:pt>
                <c:pt idx="6634">
                  <c:v>0.82777154962391997</c:v>
                </c:pt>
                <c:pt idx="6635">
                  <c:v>0.827776142260918</c:v>
                </c:pt>
                <c:pt idx="6636">
                  <c:v>0.82779621449710983</c:v>
                </c:pt>
                <c:pt idx="6637">
                  <c:v>0.82778023011936586</c:v>
                </c:pt>
                <c:pt idx="6638">
                  <c:v>0.82784001837496901</c:v>
                </c:pt>
                <c:pt idx="6639">
                  <c:v>0.82781930010018012</c:v>
                </c:pt>
                <c:pt idx="6640">
                  <c:v>0.82782329681380284</c:v>
                </c:pt>
                <c:pt idx="6641">
                  <c:v>0.82780584743549523</c:v>
                </c:pt>
                <c:pt idx="6642">
                  <c:v>0.82778766063433762</c:v>
                </c:pt>
                <c:pt idx="6643">
                  <c:v>0.8278392965990552</c:v>
                </c:pt>
                <c:pt idx="6644">
                  <c:v>0.82782111201459951</c:v>
                </c:pt>
                <c:pt idx="6645">
                  <c:v>0.82785057407024532</c:v>
                </c:pt>
                <c:pt idx="6646">
                  <c:v>0.82785015954697994</c:v>
                </c:pt>
                <c:pt idx="6647">
                  <c:v>0.8278109905534784</c:v>
                </c:pt>
                <c:pt idx="6648">
                  <c:v>0.82782699118703673</c:v>
                </c:pt>
                <c:pt idx="6649">
                  <c:v>0.82775041178358377</c:v>
                </c:pt>
                <c:pt idx="6650">
                  <c:v>0.82777887693222829</c:v>
                </c:pt>
                <c:pt idx="6651">
                  <c:v>0.82776030170875592</c:v>
                </c:pt>
                <c:pt idx="6652">
                  <c:v>0.82774806994737482</c:v>
                </c:pt>
                <c:pt idx="6653">
                  <c:v>0.82774368346365845</c:v>
                </c:pt>
                <c:pt idx="6654">
                  <c:v>0.8277729098099964</c:v>
                </c:pt>
                <c:pt idx="6655">
                  <c:v>0.82774837991619798</c:v>
                </c:pt>
                <c:pt idx="6656">
                  <c:v>0.82774026826484826</c:v>
                </c:pt>
                <c:pt idx="6657">
                  <c:v>0.82778413321141642</c:v>
                </c:pt>
                <c:pt idx="6658">
                  <c:v>0.82773562427425507</c:v>
                </c:pt>
                <c:pt idx="6659">
                  <c:v>0.82773751770717396</c:v>
                </c:pt>
                <c:pt idx="6660">
                  <c:v>0.8277656560223029</c:v>
                </c:pt>
                <c:pt idx="6661">
                  <c:v>0.82776315114909504</c:v>
                </c:pt>
                <c:pt idx="6662">
                  <c:v>0.82776138887104178</c:v>
                </c:pt>
                <c:pt idx="6663">
                  <c:v>0.82777270328726438</c:v>
                </c:pt>
                <c:pt idx="6664">
                  <c:v>0.82775149622969468</c:v>
                </c:pt>
                <c:pt idx="6665">
                  <c:v>0.82775376687139612</c:v>
                </c:pt>
                <c:pt idx="6666">
                  <c:v>0.82777954920179841</c:v>
                </c:pt>
                <c:pt idx="6667">
                  <c:v>0.82776050084248143</c:v>
                </c:pt>
                <c:pt idx="6668">
                  <c:v>0.82775946318653926</c:v>
                </c:pt>
                <c:pt idx="6669">
                  <c:v>0.82778655534836854</c:v>
                </c:pt>
                <c:pt idx="6670">
                  <c:v>0.82781595177187883</c:v>
                </c:pt>
                <c:pt idx="6671">
                  <c:v>0.82785000831177413</c:v>
                </c:pt>
                <c:pt idx="6672">
                  <c:v>0.82785789164282264</c:v>
                </c:pt>
                <c:pt idx="6673">
                  <c:v>0.82783640269465453</c:v>
                </c:pt>
                <c:pt idx="6674">
                  <c:v>0.8278592656285837</c:v>
                </c:pt>
                <c:pt idx="6675">
                  <c:v>0.82787083792113358</c:v>
                </c:pt>
                <c:pt idx="6676">
                  <c:v>0.82786046240821098</c:v>
                </c:pt>
                <c:pt idx="6677">
                  <c:v>0.82786482746380829</c:v>
                </c:pt>
                <c:pt idx="6678">
                  <c:v>0.82786039073484774</c:v>
                </c:pt>
                <c:pt idx="6679">
                  <c:v>0.82787410127585992</c:v>
                </c:pt>
                <c:pt idx="6680">
                  <c:v>0.82784436643585135</c:v>
                </c:pt>
                <c:pt idx="6681">
                  <c:v>0.82780818764326303</c:v>
                </c:pt>
                <c:pt idx="6682">
                  <c:v>0.82777874356066083</c:v>
                </c:pt>
                <c:pt idx="6683">
                  <c:v>0.82776600934683675</c:v>
                </c:pt>
                <c:pt idx="6684">
                  <c:v>0.82775887489159838</c:v>
                </c:pt>
                <c:pt idx="6685">
                  <c:v>0.82779444457000495</c:v>
                </c:pt>
                <c:pt idx="6686">
                  <c:v>0.82774447371790505</c:v>
                </c:pt>
                <c:pt idx="6687">
                  <c:v>0.82777781980482412</c:v>
                </c:pt>
                <c:pt idx="6688">
                  <c:v>0.8277528170146089</c:v>
                </c:pt>
                <c:pt idx="6689">
                  <c:v>0.82774216465336981</c:v>
                </c:pt>
                <c:pt idx="6690">
                  <c:v>0.82776944436594202</c:v>
                </c:pt>
                <c:pt idx="6691">
                  <c:v>0.82779994088249942</c:v>
                </c:pt>
                <c:pt idx="6692">
                  <c:v>0.82774217721468091</c:v>
                </c:pt>
                <c:pt idx="6693">
                  <c:v>0.82776736657731054</c:v>
                </c:pt>
                <c:pt idx="6694">
                  <c:v>0.82774206194617928</c:v>
                </c:pt>
                <c:pt idx="6695">
                  <c:v>0.82771568443130228</c:v>
                </c:pt>
                <c:pt idx="6696">
                  <c:v>0.82774896697276545</c:v>
                </c:pt>
                <c:pt idx="6697">
                  <c:v>0.82776640120360967</c:v>
                </c:pt>
                <c:pt idx="6698">
                  <c:v>0.82777443637874193</c:v>
                </c:pt>
                <c:pt idx="6699">
                  <c:v>0.82774809950340078</c:v>
                </c:pt>
                <c:pt idx="6700">
                  <c:v>0.82776684491345076</c:v>
                </c:pt>
                <c:pt idx="6701">
                  <c:v>0.82775595992852913</c:v>
                </c:pt>
                <c:pt idx="6702">
                  <c:v>0.82775126249766118</c:v>
                </c:pt>
                <c:pt idx="6703">
                  <c:v>0.82780551134510416</c:v>
                </c:pt>
                <c:pt idx="6704">
                  <c:v>0.82783171497890029</c:v>
                </c:pt>
                <c:pt idx="6705">
                  <c:v>0.82782083553573349</c:v>
                </c:pt>
                <c:pt idx="6706">
                  <c:v>0.82783220573895522</c:v>
                </c:pt>
                <c:pt idx="6707">
                  <c:v>0.82784900870921552</c:v>
                </c:pt>
                <c:pt idx="6708">
                  <c:v>0.82786067188654555</c:v>
                </c:pt>
                <c:pt idx="6709">
                  <c:v>0.8278830386486874</c:v>
                </c:pt>
                <c:pt idx="6710">
                  <c:v>0.82788886044691878</c:v>
                </c:pt>
                <c:pt idx="6711">
                  <c:v>0.82786106424279138</c:v>
                </c:pt>
                <c:pt idx="6712">
                  <c:v>0.82784526728576779</c:v>
                </c:pt>
                <c:pt idx="6713">
                  <c:v>0.82779500739349066</c:v>
                </c:pt>
                <c:pt idx="6714">
                  <c:v>0.82779300595105421</c:v>
                </c:pt>
                <c:pt idx="6715">
                  <c:v>0.82778667270354955</c:v>
                </c:pt>
                <c:pt idx="6716">
                  <c:v>0.82779572521485612</c:v>
                </c:pt>
                <c:pt idx="6717">
                  <c:v>0.82778406019027451</c:v>
                </c:pt>
                <c:pt idx="6718">
                  <c:v>0.82775276011925869</c:v>
                </c:pt>
                <c:pt idx="6719">
                  <c:v>0.82772387847007456</c:v>
                </c:pt>
                <c:pt idx="6720">
                  <c:v>0.8277745638391043</c:v>
                </c:pt>
                <c:pt idx="6721">
                  <c:v>0.8277491273142068</c:v>
                </c:pt>
                <c:pt idx="6722">
                  <c:v>0.82777565260921393</c:v>
                </c:pt>
                <c:pt idx="6723">
                  <c:v>0.82777756636190081</c:v>
                </c:pt>
                <c:pt idx="6724">
                  <c:v>0.82776752617985128</c:v>
                </c:pt>
                <c:pt idx="6725">
                  <c:v>0.82774424835320637</c:v>
                </c:pt>
                <c:pt idx="6726">
                  <c:v>0.82778714275376908</c:v>
                </c:pt>
                <c:pt idx="6727">
                  <c:v>0.82774010533725473</c:v>
                </c:pt>
                <c:pt idx="6728">
                  <c:v>0.82776861938336488</c:v>
                </c:pt>
                <c:pt idx="6729">
                  <c:v>0.82774751872748897</c:v>
                </c:pt>
                <c:pt idx="6730">
                  <c:v>0.82774157944405402</c:v>
                </c:pt>
                <c:pt idx="6731">
                  <c:v>0.82775733156756559</c:v>
                </c:pt>
                <c:pt idx="6732">
                  <c:v>0.82777140540827043</c:v>
                </c:pt>
                <c:pt idx="6733">
                  <c:v>0.82779542730787115</c:v>
                </c:pt>
                <c:pt idx="6734">
                  <c:v>0.82771626114326058</c:v>
                </c:pt>
                <c:pt idx="6735">
                  <c:v>0.82774041530607789</c:v>
                </c:pt>
                <c:pt idx="6736">
                  <c:v>0.82773867556449443</c:v>
                </c:pt>
                <c:pt idx="6737">
                  <c:v>0.82776366874900131</c:v>
                </c:pt>
                <c:pt idx="6738">
                  <c:v>0.82776153369556948</c:v>
                </c:pt>
                <c:pt idx="6739">
                  <c:v>0.82778903840338991</c:v>
                </c:pt>
                <c:pt idx="6740">
                  <c:v>0.82777908258603716</c:v>
                </c:pt>
                <c:pt idx="6741">
                  <c:v>0.827768835142355</c:v>
                </c:pt>
                <c:pt idx="6742">
                  <c:v>0.82775211062558629</c:v>
                </c:pt>
                <c:pt idx="6743">
                  <c:v>0.82780740193182567</c:v>
                </c:pt>
                <c:pt idx="6744">
                  <c:v>0.82776989005305723</c:v>
                </c:pt>
                <c:pt idx="6745">
                  <c:v>0.82779872454262216</c:v>
                </c:pt>
                <c:pt idx="6746">
                  <c:v>0.82781264469199156</c:v>
                </c:pt>
                <c:pt idx="6747">
                  <c:v>0.82782267563778289</c:v>
                </c:pt>
                <c:pt idx="6748">
                  <c:v>0.8278650884051435</c:v>
                </c:pt>
                <c:pt idx="6749">
                  <c:v>0.8279051632908434</c:v>
                </c:pt>
                <c:pt idx="6750">
                  <c:v>0.82789536227317717</c:v>
                </c:pt>
                <c:pt idx="6751">
                  <c:v>0.8279090888305759</c:v>
                </c:pt>
                <c:pt idx="6752">
                  <c:v>0.82788858151192291</c:v>
                </c:pt>
                <c:pt idx="6753">
                  <c:v>0.82786190756786227</c:v>
                </c:pt>
                <c:pt idx="6754">
                  <c:v>0.82780625739533409</c:v>
                </c:pt>
                <c:pt idx="6755">
                  <c:v>0.82780086920176255</c:v>
                </c:pt>
                <c:pt idx="6756">
                  <c:v>0.82775857318070489</c:v>
                </c:pt>
                <c:pt idx="6757">
                  <c:v>0.82776922836752398</c:v>
                </c:pt>
                <c:pt idx="6758">
                  <c:v>0.82775844669867094</c:v>
                </c:pt>
                <c:pt idx="6759">
                  <c:v>0.82774249013910672</c:v>
                </c:pt>
                <c:pt idx="6760">
                  <c:v>0.82774316032199735</c:v>
                </c:pt>
                <c:pt idx="6761">
                  <c:v>0.82776163751111098</c:v>
                </c:pt>
                <c:pt idx="6762">
                  <c:v>0.82776146313055721</c:v>
                </c:pt>
                <c:pt idx="6763">
                  <c:v>0.82773313602631193</c:v>
                </c:pt>
                <c:pt idx="6764">
                  <c:v>0.82773072794908942</c:v>
                </c:pt>
                <c:pt idx="6765">
                  <c:v>0.82775859360987802</c:v>
                </c:pt>
                <c:pt idx="6766">
                  <c:v>0.82776399829869174</c:v>
                </c:pt>
                <c:pt idx="6767">
                  <c:v>0.82776698124062098</c:v>
                </c:pt>
                <c:pt idx="6768">
                  <c:v>0.82777214541727273</c:v>
                </c:pt>
                <c:pt idx="6769">
                  <c:v>0.8277896110513947</c:v>
                </c:pt>
                <c:pt idx="6770">
                  <c:v>0.82778967792190361</c:v>
                </c:pt>
                <c:pt idx="6771">
                  <c:v>0.82778565793291037</c:v>
                </c:pt>
                <c:pt idx="6772">
                  <c:v>0.82778110297984553</c:v>
                </c:pt>
                <c:pt idx="6773">
                  <c:v>0.82775137935336929</c:v>
                </c:pt>
                <c:pt idx="6774">
                  <c:v>0.82780121942005391</c:v>
                </c:pt>
                <c:pt idx="6775">
                  <c:v>0.82774482691241635</c:v>
                </c:pt>
                <c:pt idx="6776">
                  <c:v>0.82777249713398271</c:v>
                </c:pt>
                <c:pt idx="6777">
                  <c:v>0.82773486985669009</c:v>
                </c:pt>
                <c:pt idx="6778">
                  <c:v>0.82773586885037065</c:v>
                </c:pt>
                <c:pt idx="6779">
                  <c:v>0.82778781182830885</c:v>
                </c:pt>
                <c:pt idx="6780">
                  <c:v>0.82774892226927599</c:v>
                </c:pt>
                <c:pt idx="6781">
                  <c:v>0.82777492035866851</c:v>
                </c:pt>
                <c:pt idx="6782">
                  <c:v>0.8277397632262532</c:v>
                </c:pt>
                <c:pt idx="6783">
                  <c:v>0.82777173828301387</c:v>
                </c:pt>
                <c:pt idx="6784">
                  <c:v>0.82777419882218262</c:v>
                </c:pt>
                <c:pt idx="6785">
                  <c:v>0.82774571248484685</c:v>
                </c:pt>
                <c:pt idx="6786">
                  <c:v>0.82776207272359459</c:v>
                </c:pt>
                <c:pt idx="6787">
                  <c:v>0.82776443868347993</c:v>
                </c:pt>
                <c:pt idx="6788">
                  <c:v>0.82776355865280427</c:v>
                </c:pt>
                <c:pt idx="6789">
                  <c:v>0.82777050062442292</c:v>
                </c:pt>
                <c:pt idx="6790">
                  <c:v>0.82776795880618259</c:v>
                </c:pt>
                <c:pt idx="6791">
                  <c:v>0.82774615213073444</c:v>
                </c:pt>
                <c:pt idx="6792">
                  <c:v>0.82776760598112165</c:v>
                </c:pt>
                <c:pt idx="6793">
                  <c:v>0.82776119306236917</c:v>
                </c:pt>
                <c:pt idx="6794">
                  <c:v>0.82776531760580463</c:v>
                </c:pt>
                <c:pt idx="6795">
                  <c:v>0.82774324529557231</c:v>
                </c:pt>
                <c:pt idx="6796">
                  <c:v>0.82778359344449071</c:v>
                </c:pt>
                <c:pt idx="6797">
                  <c:v>0.82775492570704512</c:v>
                </c:pt>
                <c:pt idx="6798">
                  <c:v>0.82773000825985499</c:v>
                </c:pt>
                <c:pt idx="6799">
                  <c:v>0.82775752589843687</c:v>
                </c:pt>
                <c:pt idx="6800">
                  <c:v>0.82777964623721156</c:v>
                </c:pt>
                <c:pt idx="6801">
                  <c:v>0.82775379703630025</c:v>
                </c:pt>
                <c:pt idx="6802">
                  <c:v>0.82775756801577405</c:v>
                </c:pt>
                <c:pt idx="6803">
                  <c:v>0.82781272779769755</c:v>
                </c:pt>
                <c:pt idx="6804">
                  <c:v>0.82775799140584727</c:v>
                </c:pt>
                <c:pt idx="6805">
                  <c:v>0.8277799539893328</c:v>
                </c:pt>
                <c:pt idx="6806">
                  <c:v>0.827747552217446</c:v>
                </c:pt>
                <c:pt idx="6807">
                  <c:v>0.82776975235749106</c:v>
                </c:pt>
                <c:pt idx="6808">
                  <c:v>0.82777508020063706</c:v>
                </c:pt>
                <c:pt idx="6809">
                  <c:v>0.82777218297118338</c:v>
                </c:pt>
                <c:pt idx="6810">
                  <c:v>0.82775391378260321</c:v>
                </c:pt>
                <c:pt idx="6811">
                  <c:v>0.82777986310455276</c:v>
                </c:pt>
                <c:pt idx="6812">
                  <c:v>0.82775525008443096</c:v>
                </c:pt>
                <c:pt idx="6813">
                  <c:v>0.82777633411504226</c:v>
                </c:pt>
                <c:pt idx="6814">
                  <c:v>0.82775199374926078</c:v>
                </c:pt>
                <c:pt idx="6815">
                  <c:v>0.82775506609816885</c:v>
                </c:pt>
                <c:pt idx="6816">
                  <c:v>0.82778335108507706</c:v>
                </c:pt>
                <c:pt idx="6817">
                  <c:v>0.82778719336846374</c:v>
                </c:pt>
                <c:pt idx="6818">
                  <c:v>0.82778466041703114</c:v>
                </c:pt>
                <c:pt idx="6819">
                  <c:v>0.82775563024881604</c:v>
                </c:pt>
                <c:pt idx="6820">
                  <c:v>0.82775360011927668</c:v>
                </c:pt>
                <c:pt idx="6821">
                  <c:v>0.82778122120394981</c:v>
                </c:pt>
                <c:pt idx="6822">
                  <c:v>0.82781177276860574</c:v>
                </c:pt>
                <c:pt idx="6823">
                  <c:v>0.82775955270292334</c:v>
                </c:pt>
                <c:pt idx="6824">
                  <c:v>0.82778146799676733</c:v>
                </c:pt>
                <c:pt idx="6825">
                  <c:v>0.82778150974465414</c:v>
                </c:pt>
                <c:pt idx="6826">
                  <c:v>0.82775787502899467</c:v>
                </c:pt>
                <c:pt idx="6827">
                  <c:v>0.82779598430893975</c:v>
                </c:pt>
                <c:pt idx="6828">
                  <c:v>0.82775405749877984</c:v>
                </c:pt>
                <c:pt idx="6829">
                  <c:v>0.82778599339380599</c:v>
                </c:pt>
                <c:pt idx="6830">
                  <c:v>0.82778766958993344</c:v>
                </c:pt>
                <c:pt idx="6831">
                  <c:v>0.82777803482491363</c:v>
                </c:pt>
                <c:pt idx="6832">
                  <c:v>0.82778051790055229</c:v>
                </c:pt>
                <c:pt idx="6833">
                  <c:v>0.82780392023195692</c:v>
                </c:pt>
                <c:pt idx="6834">
                  <c:v>0.82778690089382834</c:v>
                </c:pt>
                <c:pt idx="6835">
                  <c:v>0.8277891386544507</c:v>
                </c:pt>
                <c:pt idx="6836">
                  <c:v>0.82778274051371137</c:v>
                </c:pt>
                <c:pt idx="6837">
                  <c:v>0.82780232198984816</c:v>
                </c:pt>
                <c:pt idx="6838">
                  <c:v>0.82776370310788161</c:v>
                </c:pt>
                <c:pt idx="6839">
                  <c:v>0.82778281353485328</c:v>
                </c:pt>
                <c:pt idx="6840">
                  <c:v>0.82780290078848595</c:v>
                </c:pt>
                <c:pt idx="6841">
                  <c:v>0.82782331020280253</c:v>
                </c:pt>
                <c:pt idx="6842">
                  <c:v>0.82779306343466519</c:v>
                </c:pt>
                <c:pt idx="6843">
                  <c:v>0.82779406981735226</c:v>
                </c:pt>
                <c:pt idx="6844">
                  <c:v>0.82779144376443758</c:v>
                </c:pt>
                <c:pt idx="6845">
                  <c:v>0.82776812751495887</c:v>
                </c:pt>
                <c:pt idx="6846">
                  <c:v>0.82776590231564762</c:v>
                </c:pt>
                <c:pt idx="6847">
                  <c:v>0.82779156161909151</c:v>
                </c:pt>
                <c:pt idx="6848">
                  <c:v>0.82776325705131604</c:v>
                </c:pt>
                <c:pt idx="6849">
                  <c:v>0.82775279065361329</c:v>
                </c:pt>
                <c:pt idx="6850">
                  <c:v>0.82780188553899103</c:v>
                </c:pt>
                <c:pt idx="6851">
                  <c:v>0.82779783082166725</c:v>
                </c:pt>
                <c:pt idx="6852">
                  <c:v>0.82777343577723761</c:v>
                </c:pt>
                <c:pt idx="6853">
                  <c:v>0.82779535661283643</c:v>
                </c:pt>
                <c:pt idx="6854">
                  <c:v>0.82777449942472514</c:v>
                </c:pt>
                <c:pt idx="6855">
                  <c:v>0.82777755071496462</c:v>
                </c:pt>
                <c:pt idx="6856">
                  <c:v>0.82780638322725542</c:v>
                </c:pt>
                <c:pt idx="6857">
                  <c:v>0.82777924427525729</c:v>
                </c:pt>
                <c:pt idx="6858">
                  <c:v>0.82778071394865271</c:v>
                </c:pt>
                <c:pt idx="6859">
                  <c:v>0.8277729503195097</c:v>
                </c:pt>
                <c:pt idx="6860">
                  <c:v>0.82775814398883174</c:v>
                </c:pt>
                <c:pt idx="6861">
                  <c:v>0.82777711771918294</c:v>
                </c:pt>
                <c:pt idx="6862">
                  <c:v>0.8277536041832303</c:v>
                </c:pt>
                <c:pt idx="6863">
                  <c:v>0.82781285082465594</c:v>
                </c:pt>
                <c:pt idx="6864">
                  <c:v>0.8277800829274965</c:v>
                </c:pt>
                <c:pt idx="6865">
                  <c:v>0.82778453739007274</c:v>
                </c:pt>
                <c:pt idx="6866">
                  <c:v>0.82778235652480048</c:v>
                </c:pt>
                <c:pt idx="6867">
                  <c:v>0.82780115476624694</c:v>
                </c:pt>
                <c:pt idx="6868">
                  <c:v>0.82779483716567859</c:v>
                </c:pt>
                <c:pt idx="6869">
                  <c:v>0.82776758553133112</c:v>
                </c:pt>
                <c:pt idx="6870">
                  <c:v>0.82776845521739773</c:v>
                </c:pt>
                <c:pt idx="6871">
                  <c:v>0.82774765123013327</c:v>
                </c:pt>
                <c:pt idx="6872">
                  <c:v>0.8277640776004892</c:v>
                </c:pt>
                <c:pt idx="6873">
                  <c:v>0.8277531571483363</c:v>
                </c:pt>
                <c:pt idx="6874">
                  <c:v>0.82782068451933821</c:v>
                </c:pt>
                <c:pt idx="6875">
                  <c:v>0.82779905924399999</c:v>
                </c:pt>
                <c:pt idx="6876">
                  <c:v>0.8277598334851709</c:v>
                </c:pt>
                <c:pt idx="6877">
                  <c:v>0.82777892137567266</c:v>
                </c:pt>
                <c:pt idx="6878">
                  <c:v>0.82779825199503843</c:v>
                </c:pt>
                <c:pt idx="6879">
                  <c:v>0.82778590509517824</c:v>
                </c:pt>
                <c:pt idx="6880">
                  <c:v>0.82775903030016296</c:v>
                </c:pt>
                <c:pt idx="6881">
                  <c:v>0.82778149570554171</c:v>
                </c:pt>
                <c:pt idx="6882">
                  <c:v>0.82780770068711662</c:v>
                </c:pt>
                <c:pt idx="6883">
                  <c:v>0.82775850050839594</c:v>
                </c:pt>
                <c:pt idx="6884">
                  <c:v>0.82775686014895011</c:v>
                </c:pt>
                <c:pt idx="6885">
                  <c:v>0.82773226929584798</c:v>
                </c:pt>
                <c:pt idx="6886">
                  <c:v>0.8277993588682141</c:v>
                </c:pt>
                <c:pt idx="6887">
                  <c:v>0.82779544195586163</c:v>
                </c:pt>
                <c:pt idx="6888">
                  <c:v>0.82777118213025125</c:v>
                </c:pt>
                <c:pt idx="6889">
                  <c:v>0.82775247255688289</c:v>
                </c:pt>
                <c:pt idx="6890">
                  <c:v>0.82778486213690894</c:v>
                </c:pt>
                <c:pt idx="6891">
                  <c:v>0.82778040250202811</c:v>
                </c:pt>
                <c:pt idx="6892">
                  <c:v>0.82775382326727343</c:v>
                </c:pt>
                <c:pt idx="6893">
                  <c:v>0.82778015090635637</c:v>
                </c:pt>
                <c:pt idx="6894">
                  <c:v>0.82776307725902998</c:v>
                </c:pt>
                <c:pt idx="6895">
                  <c:v>0.82780205289998865</c:v>
                </c:pt>
                <c:pt idx="6896">
                  <c:v>0.82775015056158618</c:v>
                </c:pt>
                <c:pt idx="6897">
                  <c:v>0.8277488497269897</c:v>
                </c:pt>
                <c:pt idx="6898">
                  <c:v>0.82777487700295793</c:v>
                </c:pt>
                <c:pt idx="6899">
                  <c:v>0.82775443581591335</c:v>
                </c:pt>
                <c:pt idx="6900">
                  <c:v>0.82777141229780415</c:v>
                </c:pt>
                <c:pt idx="6901">
                  <c:v>0.82777279699762463</c:v>
                </c:pt>
                <c:pt idx="6902">
                  <c:v>0.82779946822551043</c:v>
                </c:pt>
                <c:pt idx="6903">
                  <c:v>0.82777446580474545</c:v>
                </c:pt>
                <c:pt idx="6904">
                  <c:v>0.82777455816732692</c:v>
                </c:pt>
                <c:pt idx="6905">
                  <c:v>0.82774625470790242</c:v>
                </c:pt>
                <c:pt idx="6906">
                  <c:v>0.82777133766883837</c:v>
                </c:pt>
                <c:pt idx="6907">
                  <c:v>0.82779194067512563</c:v>
                </c:pt>
                <c:pt idx="6908">
                  <c:v>0.82776883390398148</c:v>
                </c:pt>
                <c:pt idx="6909">
                  <c:v>0.82776388068346562</c:v>
                </c:pt>
                <c:pt idx="6910">
                  <c:v>0.82778838582409231</c:v>
                </c:pt>
                <c:pt idx="6911">
                  <c:v>0.82777676784972454</c:v>
                </c:pt>
                <c:pt idx="6912">
                  <c:v>0.82779441082000282</c:v>
                </c:pt>
                <c:pt idx="6913">
                  <c:v>0.8277736208718508</c:v>
                </c:pt>
                <c:pt idx="6914">
                  <c:v>0.82777263998123618</c:v>
                </c:pt>
                <c:pt idx="6915">
                  <c:v>0.82774895206472987</c:v>
                </c:pt>
                <c:pt idx="6916">
                  <c:v>0.82777179135383816</c:v>
                </c:pt>
                <c:pt idx="6917">
                  <c:v>0.82777633005108864</c:v>
                </c:pt>
                <c:pt idx="6918">
                  <c:v>0.82777383847809261</c:v>
                </c:pt>
                <c:pt idx="6919">
                  <c:v>0.82776696817983697</c:v>
                </c:pt>
                <c:pt idx="6920">
                  <c:v>0.82774203226013066</c:v>
                </c:pt>
                <c:pt idx="6921">
                  <c:v>0.82776479876752485</c:v>
                </c:pt>
                <c:pt idx="6922">
                  <c:v>0.82776511021414945</c:v>
                </c:pt>
                <c:pt idx="6923">
                  <c:v>0.82778800270410469</c:v>
                </c:pt>
                <c:pt idx="6924">
                  <c:v>0.82779112049540271</c:v>
                </c:pt>
                <c:pt idx="6925">
                  <c:v>0.82776360802912541</c:v>
                </c:pt>
                <c:pt idx="6926">
                  <c:v>0.82775817267593454</c:v>
                </c:pt>
                <c:pt idx="6927">
                  <c:v>0.82776299178598223</c:v>
                </c:pt>
                <c:pt idx="6928">
                  <c:v>0.82780874794876724</c:v>
                </c:pt>
                <c:pt idx="6929">
                  <c:v>0.82778881253921843</c:v>
                </c:pt>
                <c:pt idx="6930">
                  <c:v>0.82778154212626021</c:v>
                </c:pt>
                <c:pt idx="6931">
                  <c:v>0.82777908306489278</c:v>
                </c:pt>
                <c:pt idx="6932">
                  <c:v>0.82778172685142304</c:v>
                </c:pt>
                <c:pt idx="6933">
                  <c:v>0.82776026893708221</c:v>
                </c:pt>
                <c:pt idx="6934">
                  <c:v>0.82780025096072796</c:v>
                </c:pt>
                <c:pt idx="6935">
                  <c:v>0.82775949050524611</c:v>
                </c:pt>
                <c:pt idx="6936">
                  <c:v>0.82780454692911443</c:v>
                </c:pt>
                <c:pt idx="6937">
                  <c:v>0.82778496249737499</c:v>
                </c:pt>
                <c:pt idx="6938">
                  <c:v>0.82776061917599097</c:v>
                </c:pt>
                <c:pt idx="6939">
                  <c:v>0.82775740274145593</c:v>
                </c:pt>
                <c:pt idx="6940">
                  <c:v>0.82779649771486985</c:v>
                </c:pt>
                <c:pt idx="6941">
                  <c:v>0.82779663736709286</c:v>
                </c:pt>
                <c:pt idx="6942">
                  <c:v>0.82779403089504555</c:v>
                </c:pt>
                <c:pt idx="6943">
                  <c:v>0.82777316373177545</c:v>
                </c:pt>
                <c:pt idx="6944">
                  <c:v>0.82777459756848926</c:v>
                </c:pt>
                <c:pt idx="6945">
                  <c:v>0.82777250574074546</c:v>
                </c:pt>
                <c:pt idx="6946">
                  <c:v>0.82777360522491461</c:v>
                </c:pt>
                <c:pt idx="6947">
                  <c:v>0.8277940781846872</c:v>
                </c:pt>
                <c:pt idx="6948">
                  <c:v>0.82779397252189402</c:v>
                </c:pt>
                <c:pt idx="6949">
                  <c:v>0.82779885037454348</c:v>
                </c:pt>
                <c:pt idx="6950">
                  <c:v>0.82775858350469667</c:v>
                </c:pt>
                <c:pt idx="6951">
                  <c:v>0.82779947807064669</c:v>
                </c:pt>
                <c:pt idx="6952">
                  <c:v>0.82778128203323098</c:v>
                </c:pt>
                <c:pt idx="6953">
                  <c:v>0.8277586293165371</c:v>
                </c:pt>
                <c:pt idx="6954">
                  <c:v>0.82777556811449471</c:v>
                </c:pt>
                <c:pt idx="6955">
                  <c:v>0.82780890533460594</c:v>
                </c:pt>
                <c:pt idx="6956">
                  <c:v>0.82778040237200567</c:v>
                </c:pt>
                <c:pt idx="6957">
                  <c:v>0.82780138554267801</c:v>
                </c:pt>
                <c:pt idx="6958">
                  <c:v>0.82777662104792271</c:v>
                </c:pt>
                <c:pt idx="6959">
                  <c:v>0.82779214854563643</c:v>
                </c:pt>
                <c:pt idx="6960">
                  <c:v>0.82779176801180099</c:v>
                </c:pt>
                <c:pt idx="6961">
                  <c:v>0.82777727128049583</c:v>
                </c:pt>
                <c:pt idx="6962">
                  <c:v>0.82780170585611035</c:v>
                </c:pt>
                <c:pt idx="6963">
                  <c:v>0.82777470618688498</c:v>
                </c:pt>
                <c:pt idx="6964">
                  <c:v>0.82777474571806975</c:v>
                </c:pt>
                <c:pt idx="6965">
                  <c:v>0.8277706747449316</c:v>
                </c:pt>
                <c:pt idx="6966">
                  <c:v>0.82774755615137707</c:v>
                </c:pt>
                <c:pt idx="6967">
                  <c:v>0.82777230808482127</c:v>
                </c:pt>
                <c:pt idx="6968">
                  <c:v>0.82779790901511374</c:v>
                </c:pt>
                <c:pt idx="6969">
                  <c:v>0.82777254231632769</c:v>
                </c:pt>
                <c:pt idx="6970">
                  <c:v>0.82780095808865117</c:v>
                </c:pt>
                <c:pt idx="6971">
                  <c:v>0.82780082323928239</c:v>
                </c:pt>
                <c:pt idx="6972">
                  <c:v>0.82778197031918765</c:v>
                </c:pt>
                <c:pt idx="6973">
                  <c:v>0.82777439030685651</c:v>
                </c:pt>
                <c:pt idx="6974">
                  <c:v>0.82778235787257926</c:v>
                </c:pt>
                <c:pt idx="6975">
                  <c:v>0.82777668570172969</c:v>
                </c:pt>
                <c:pt idx="6976">
                  <c:v>0.82775452915682313</c:v>
                </c:pt>
                <c:pt idx="6977">
                  <c:v>0.82777584372443758</c:v>
                </c:pt>
                <c:pt idx="6978">
                  <c:v>0.82778182106125608</c:v>
                </c:pt>
                <c:pt idx="6979">
                  <c:v>0.8278080459931485</c:v>
                </c:pt>
                <c:pt idx="6980">
                  <c:v>0.8277637244059779</c:v>
                </c:pt>
                <c:pt idx="6981">
                  <c:v>0.82783098096989127</c:v>
                </c:pt>
                <c:pt idx="6982">
                  <c:v>0.82777723876886722</c:v>
                </c:pt>
                <c:pt idx="6983">
                  <c:v>0.82779429948543226</c:v>
                </c:pt>
                <c:pt idx="6984">
                  <c:v>0.82779308140770869</c:v>
                </c:pt>
                <c:pt idx="6985">
                  <c:v>0.82780266827420856</c:v>
                </c:pt>
                <c:pt idx="6986">
                  <c:v>0.8277790904538993</c:v>
                </c:pt>
                <c:pt idx="6987">
                  <c:v>0.8277797484449293</c:v>
                </c:pt>
                <c:pt idx="6988">
                  <c:v>0.82780354165477843</c:v>
                </c:pt>
                <c:pt idx="6989">
                  <c:v>0.82778236636993674</c:v>
                </c:pt>
                <c:pt idx="6990">
                  <c:v>0.82778513540012733</c:v>
                </c:pt>
                <c:pt idx="6991">
                  <c:v>0.82779168981835449</c:v>
                </c:pt>
                <c:pt idx="6992">
                  <c:v>0.8277828078630759</c:v>
                </c:pt>
                <c:pt idx="6993">
                  <c:v>0.82777388194320844</c:v>
                </c:pt>
                <c:pt idx="6994">
                  <c:v>0.82782342127732811</c:v>
                </c:pt>
                <c:pt idx="6995">
                  <c:v>0.82777410176615218</c:v>
                </c:pt>
                <c:pt idx="6996">
                  <c:v>0.82779936243269481</c:v>
                </c:pt>
                <c:pt idx="6997">
                  <c:v>0.82777787237617562</c:v>
                </c:pt>
                <c:pt idx="6998">
                  <c:v>0.8277638223103142</c:v>
                </c:pt>
                <c:pt idx="6999">
                  <c:v>0.82778233681391067</c:v>
                </c:pt>
                <c:pt idx="7000">
                  <c:v>0.82780534013896356</c:v>
                </c:pt>
                <c:pt idx="7001">
                  <c:v>0.82777966605750664</c:v>
                </c:pt>
                <c:pt idx="7002">
                  <c:v>0.82777781954477914</c:v>
                </c:pt>
                <c:pt idx="7003">
                  <c:v>0.82780170548665999</c:v>
                </c:pt>
                <c:pt idx="7004">
                  <c:v>0.82780444533027486</c:v>
                </c:pt>
                <c:pt idx="7005">
                  <c:v>0.82777509521807791</c:v>
                </c:pt>
                <c:pt idx="7006">
                  <c:v>0.82780028051675403</c:v>
                </c:pt>
                <c:pt idx="7007">
                  <c:v>0.82780424324094681</c:v>
                </c:pt>
                <c:pt idx="7008">
                  <c:v>0.82779935134918503</c:v>
                </c:pt>
                <c:pt idx="7009">
                  <c:v>0.82782809482394737</c:v>
                </c:pt>
                <c:pt idx="7010">
                  <c:v>0.82780137963147271</c:v>
                </c:pt>
                <c:pt idx="7011">
                  <c:v>0.82780214513254746</c:v>
                </c:pt>
                <c:pt idx="7012">
                  <c:v>0.82778316216593817</c:v>
                </c:pt>
                <c:pt idx="7013">
                  <c:v>0.82778092883871968</c:v>
                </c:pt>
                <c:pt idx="7014">
                  <c:v>0.82785024250204609</c:v>
                </c:pt>
                <c:pt idx="7015">
                  <c:v>0.8277775151177108</c:v>
                </c:pt>
                <c:pt idx="7016">
                  <c:v>0.82777578017898157</c:v>
                </c:pt>
                <c:pt idx="7017">
                  <c:v>0.82781643460221999</c:v>
                </c:pt>
                <c:pt idx="7018">
                  <c:v>0.82779454036704458</c:v>
                </c:pt>
                <c:pt idx="7019">
                  <c:v>0.8277728109067144</c:v>
                </c:pt>
                <c:pt idx="7020">
                  <c:v>0.82779954124665234</c:v>
                </c:pt>
                <c:pt idx="7021">
                  <c:v>0.82775328078417287</c:v>
                </c:pt>
                <c:pt idx="7022">
                  <c:v>0.82777497884122531</c:v>
                </c:pt>
                <c:pt idx="7023">
                  <c:v>0.82778787117978869</c:v>
                </c:pt>
                <c:pt idx="7024">
                  <c:v>0.82779729572757321</c:v>
                </c:pt>
                <c:pt idx="7025">
                  <c:v>0.8277672244483405</c:v>
                </c:pt>
                <c:pt idx="7026">
                  <c:v>0.8277883092178524</c:v>
                </c:pt>
                <c:pt idx="7027">
                  <c:v>0.82779577950343675</c:v>
                </c:pt>
                <c:pt idx="7028">
                  <c:v>0.82777246066780574</c:v>
                </c:pt>
                <c:pt idx="7029">
                  <c:v>0.82780067361190046</c:v>
                </c:pt>
                <c:pt idx="7030">
                  <c:v>0.8278003702931831</c:v>
                </c:pt>
                <c:pt idx="7031">
                  <c:v>0.82779392375445104</c:v>
                </c:pt>
                <c:pt idx="7032">
                  <c:v>0.82783711334582399</c:v>
                </c:pt>
                <c:pt idx="7033">
                  <c:v>0.82778545890859012</c:v>
                </c:pt>
                <c:pt idx="7034">
                  <c:v>0.82777105232316439</c:v>
                </c:pt>
                <c:pt idx="7035">
                  <c:v>0.82779220137703291</c:v>
                </c:pt>
                <c:pt idx="7036">
                  <c:v>0.82779240088020878</c:v>
                </c:pt>
                <c:pt idx="7037">
                  <c:v>0.82779301970950425</c:v>
                </c:pt>
                <c:pt idx="7038">
                  <c:v>0.82776395592130958</c:v>
                </c:pt>
                <c:pt idx="7039">
                  <c:v>0.82780121892058112</c:v>
                </c:pt>
                <c:pt idx="7040">
                  <c:v>0.82780298932654162</c:v>
                </c:pt>
                <c:pt idx="7041">
                  <c:v>0.82779999456220199</c:v>
                </c:pt>
                <c:pt idx="7042">
                  <c:v>0.82779301121214677</c:v>
                </c:pt>
                <c:pt idx="7043">
                  <c:v>0.82779292439132024</c:v>
                </c:pt>
                <c:pt idx="7044">
                  <c:v>0.82781990669638028</c:v>
                </c:pt>
                <c:pt idx="7045">
                  <c:v>0.82779706962397392</c:v>
                </c:pt>
                <c:pt idx="7046">
                  <c:v>0.82778510682242978</c:v>
                </c:pt>
                <c:pt idx="7047">
                  <c:v>0.82776263439749476</c:v>
                </c:pt>
                <c:pt idx="7048">
                  <c:v>0.82776425111211971</c:v>
                </c:pt>
                <c:pt idx="7049">
                  <c:v>0.82781586971267207</c:v>
                </c:pt>
                <c:pt idx="7050">
                  <c:v>0.82778451939641196</c:v>
                </c:pt>
                <c:pt idx="7051">
                  <c:v>0.82778655839275916</c:v>
                </c:pt>
                <c:pt idx="7052">
                  <c:v>0.82781044802914328</c:v>
                </c:pt>
                <c:pt idx="7053">
                  <c:v>0.82778759396202195</c:v>
                </c:pt>
                <c:pt idx="7054">
                  <c:v>0.8278116531761055</c:v>
                </c:pt>
                <c:pt idx="7055">
                  <c:v>0.82781413070998922</c:v>
                </c:pt>
                <c:pt idx="7056">
                  <c:v>0.82778956719621122</c:v>
                </c:pt>
                <c:pt idx="7057">
                  <c:v>0.82779671642946262</c:v>
                </c:pt>
                <c:pt idx="7058">
                  <c:v>0.82777182447434494</c:v>
                </c:pt>
                <c:pt idx="7059">
                  <c:v>0.82778565102275947</c:v>
                </c:pt>
                <c:pt idx="7060">
                  <c:v>0.82779498998809087</c:v>
                </c:pt>
                <c:pt idx="7061">
                  <c:v>0.82779249065663796</c:v>
                </c:pt>
                <c:pt idx="7062">
                  <c:v>0.82778921806565342</c:v>
                </c:pt>
                <c:pt idx="7063">
                  <c:v>0.82777301484329424</c:v>
                </c:pt>
                <c:pt idx="7064">
                  <c:v>0.82776627385265267</c:v>
                </c:pt>
                <c:pt idx="7065">
                  <c:v>0.82779177983421137</c:v>
                </c:pt>
                <c:pt idx="7066">
                  <c:v>0.82779473617571719</c:v>
                </c:pt>
                <c:pt idx="7067">
                  <c:v>0.8277728042566086</c:v>
                </c:pt>
                <c:pt idx="7068">
                  <c:v>0.82781141672789715</c:v>
                </c:pt>
                <c:pt idx="7069">
                  <c:v>0.82781682806681678</c:v>
                </c:pt>
                <c:pt idx="7070">
                  <c:v>0.82778818840759594</c:v>
                </c:pt>
                <c:pt idx="7071">
                  <c:v>0.82776490651699741</c:v>
                </c:pt>
                <c:pt idx="7072">
                  <c:v>0.82779155151391015</c:v>
                </c:pt>
                <c:pt idx="7073">
                  <c:v>0.82776121533879399</c:v>
                </c:pt>
                <c:pt idx="7074">
                  <c:v>0.82777967627209326</c:v>
                </c:pt>
                <c:pt idx="7075">
                  <c:v>0.82775954800947438</c:v>
                </c:pt>
                <c:pt idx="7076">
                  <c:v>0.82775925097141256</c:v>
                </c:pt>
                <c:pt idx="7077">
                  <c:v>0.82778318161678288</c:v>
                </c:pt>
                <c:pt idx="7078">
                  <c:v>0.82779572445533822</c:v>
                </c:pt>
                <c:pt idx="7079">
                  <c:v>0.82781283393934624</c:v>
                </c:pt>
                <c:pt idx="7080">
                  <c:v>0.82779012765235516</c:v>
                </c:pt>
                <c:pt idx="7081">
                  <c:v>0.82778986608152461</c:v>
                </c:pt>
                <c:pt idx="7082">
                  <c:v>0.82779117393567736</c:v>
                </c:pt>
                <c:pt idx="7083">
                  <c:v>0.82780418732392502</c:v>
                </c:pt>
                <c:pt idx="7084">
                  <c:v>0.82778917262326335</c:v>
                </c:pt>
                <c:pt idx="7085">
                  <c:v>0.82779412436597788</c:v>
                </c:pt>
                <c:pt idx="7086">
                  <c:v>0.82779274483846199</c:v>
                </c:pt>
                <c:pt idx="7087">
                  <c:v>0.82779085251389406</c:v>
                </c:pt>
                <c:pt idx="7088">
                  <c:v>0.82778362976002784</c:v>
                </c:pt>
                <c:pt idx="7089">
                  <c:v>0.82778354589480396</c:v>
                </c:pt>
                <c:pt idx="7090">
                  <c:v>0.82778788102492495</c:v>
                </c:pt>
                <c:pt idx="7091">
                  <c:v>0.82781344131568158</c:v>
                </c:pt>
                <c:pt idx="7092">
                  <c:v>0.82780840312159087</c:v>
                </c:pt>
                <c:pt idx="7093">
                  <c:v>0.82780897724739699</c:v>
                </c:pt>
                <c:pt idx="7094">
                  <c:v>0.8278056289190957</c:v>
                </c:pt>
                <c:pt idx="7095">
                  <c:v>0.82780222554269589</c:v>
                </c:pt>
                <c:pt idx="7096">
                  <c:v>0.82780600982238139</c:v>
                </c:pt>
                <c:pt idx="7097">
                  <c:v>0.82778458405021893</c:v>
                </c:pt>
                <c:pt idx="7098">
                  <c:v>0.82777509374027658</c:v>
                </c:pt>
                <c:pt idx="7099">
                  <c:v>0.82779500883005752</c:v>
                </c:pt>
                <c:pt idx="7100">
                  <c:v>0.82778744839859364</c:v>
                </c:pt>
                <c:pt idx="7101">
                  <c:v>0.82781774208692238</c:v>
                </c:pt>
                <c:pt idx="7102">
                  <c:v>0.82777119603934113</c:v>
                </c:pt>
                <c:pt idx="7103">
                  <c:v>0.82781601601500099</c:v>
                </c:pt>
                <c:pt idx="7104">
                  <c:v>0.82780165154691243</c:v>
                </c:pt>
                <c:pt idx="7105">
                  <c:v>0.82784073063396224</c:v>
                </c:pt>
                <c:pt idx="7106">
                  <c:v>0.82781042438432251</c:v>
                </c:pt>
                <c:pt idx="7107">
                  <c:v>0.82776255237952245</c:v>
                </c:pt>
                <c:pt idx="7108">
                  <c:v>0.8277616479651253</c:v>
                </c:pt>
                <c:pt idx="7109">
                  <c:v>0.82779062160744055</c:v>
                </c:pt>
                <c:pt idx="7110">
                  <c:v>0.82779193906730175</c:v>
                </c:pt>
                <c:pt idx="7111">
                  <c:v>0.82779641865250009</c:v>
                </c:pt>
                <c:pt idx="7112">
                  <c:v>0.82780415826737186</c:v>
                </c:pt>
                <c:pt idx="7113">
                  <c:v>0.82781680737759855</c:v>
                </c:pt>
                <c:pt idx="7114">
                  <c:v>0.82780019554317907</c:v>
                </c:pt>
                <c:pt idx="7115">
                  <c:v>0.82779631557585931</c:v>
                </c:pt>
                <c:pt idx="7116">
                  <c:v>0.82779810593213732</c:v>
                </c:pt>
                <c:pt idx="7117">
                  <c:v>0.82782141183700697</c:v>
                </c:pt>
                <c:pt idx="7118">
                  <c:v>0.82779049266927685</c:v>
                </c:pt>
                <c:pt idx="7119">
                  <c:v>0.82776480011530362</c:v>
                </c:pt>
                <c:pt idx="7120">
                  <c:v>0.82778793533412287</c:v>
                </c:pt>
                <c:pt idx="7121">
                  <c:v>0.82778914232833667</c:v>
                </c:pt>
                <c:pt idx="7122">
                  <c:v>0.82778959305773392</c:v>
                </c:pt>
                <c:pt idx="7123">
                  <c:v>0.82776470258041768</c:v>
                </c:pt>
                <c:pt idx="7124">
                  <c:v>0.82780583618072834</c:v>
                </c:pt>
                <c:pt idx="7125">
                  <c:v>0.82779294840559137</c:v>
                </c:pt>
                <c:pt idx="7126">
                  <c:v>0.82781811079834733</c:v>
                </c:pt>
                <c:pt idx="7127">
                  <c:v>0.82779239423010298</c:v>
                </c:pt>
                <c:pt idx="7128">
                  <c:v>0.82782347817267821</c:v>
                </c:pt>
                <c:pt idx="7129">
                  <c:v>0.82779145545682553</c:v>
                </c:pt>
                <c:pt idx="7130">
                  <c:v>0.82781521430779437</c:v>
                </c:pt>
                <c:pt idx="7131">
                  <c:v>0.82781137202440769</c:v>
                </c:pt>
                <c:pt idx="7132">
                  <c:v>0.82778273458188889</c:v>
                </c:pt>
                <c:pt idx="7133">
                  <c:v>0.82780999286634216</c:v>
                </c:pt>
                <c:pt idx="7134">
                  <c:v>0.82781738963131168</c:v>
                </c:pt>
                <c:pt idx="7135">
                  <c:v>0.82779376599916199</c:v>
                </c:pt>
                <c:pt idx="7136">
                  <c:v>0.8277884289197579</c:v>
                </c:pt>
                <c:pt idx="7137">
                  <c:v>0.82779334223963852</c:v>
                </c:pt>
                <c:pt idx="7138">
                  <c:v>0.82781007673156604</c:v>
                </c:pt>
                <c:pt idx="7139">
                  <c:v>0.82780836026535309</c:v>
                </c:pt>
                <c:pt idx="7140">
                  <c:v>0.82778683658885444</c:v>
                </c:pt>
                <c:pt idx="7141">
                  <c:v>0.82778806316393549</c:v>
                </c:pt>
                <c:pt idx="7142">
                  <c:v>0.8277922383220655</c:v>
                </c:pt>
                <c:pt idx="7143">
                  <c:v>0.82779975478894063</c:v>
                </c:pt>
                <c:pt idx="7144">
                  <c:v>0.82782786872034808</c:v>
                </c:pt>
                <c:pt idx="7145">
                  <c:v>0.82777461899660809</c:v>
                </c:pt>
                <c:pt idx="7146">
                  <c:v>0.82779692369109525</c:v>
                </c:pt>
                <c:pt idx="7147">
                  <c:v>0.8277525607254882</c:v>
                </c:pt>
                <c:pt idx="7148">
                  <c:v>0.82778515743712433</c:v>
                </c:pt>
                <c:pt idx="7149">
                  <c:v>0.8277856750370306</c:v>
                </c:pt>
                <c:pt idx="7150">
                  <c:v>0.82781207434947679</c:v>
                </c:pt>
                <c:pt idx="7151">
                  <c:v>0.82776045131552056</c:v>
                </c:pt>
                <c:pt idx="7152">
                  <c:v>0.82780474851896968</c:v>
                </c:pt>
                <c:pt idx="7153">
                  <c:v>0.82780478324730034</c:v>
                </c:pt>
                <c:pt idx="7154">
                  <c:v>0.8277781290141295</c:v>
                </c:pt>
                <c:pt idx="7155">
                  <c:v>0.82782281192371854</c:v>
                </c:pt>
                <c:pt idx="7156">
                  <c:v>0.827779975526857</c:v>
                </c:pt>
                <c:pt idx="7157">
                  <c:v>0.82778726367343081</c:v>
                </c:pt>
                <c:pt idx="7158">
                  <c:v>0.82780906813217703</c:v>
                </c:pt>
                <c:pt idx="7159">
                  <c:v>0.82781060541498208</c:v>
                </c:pt>
                <c:pt idx="7160">
                  <c:v>0.82778239357923833</c:v>
                </c:pt>
                <c:pt idx="7161">
                  <c:v>0.82782706060246336</c:v>
                </c:pt>
                <c:pt idx="7162">
                  <c:v>0.82780593149891235</c:v>
                </c:pt>
                <c:pt idx="7163">
                  <c:v>0.82779133538546967</c:v>
                </c:pt>
                <c:pt idx="7164">
                  <c:v>0.82778994107994075</c:v>
                </c:pt>
                <c:pt idx="7165">
                  <c:v>0.82780681374629006</c:v>
                </c:pt>
                <c:pt idx="7166">
                  <c:v>0.82783174818819505</c:v>
                </c:pt>
                <c:pt idx="7167">
                  <c:v>0.82780699625475085</c:v>
                </c:pt>
                <c:pt idx="7168">
                  <c:v>0.82780551402004443</c:v>
                </c:pt>
                <c:pt idx="7169">
                  <c:v>0.82780743183668481</c:v>
                </c:pt>
                <c:pt idx="7170">
                  <c:v>0.82780030292320128</c:v>
                </c:pt>
                <c:pt idx="7171">
                  <c:v>0.82780038309392201</c:v>
                </c:pt>
                <c:pt idx="7172">
                  <c:v>0.82779839988457393</c:v>
                </c:pt>
                <c:pt idx="7173">
                  <c:v>0.82777198690246578</c:v>
                </c:pt>
                <c:pt idx="7174">
                  <c:v>0.82779229878189642</c:v>
                </c:pt>
                <c:pt idx="7175">
                  <c:v>0.82779875307908524</c:v>
                </c:pt>
                <c:pt idx="7176">
                  <c:v>0.82782200578310805</c:v>
                </c:pt>
                <c:pt idx="7177">
                  <c:v>0.82777347837343029</c:v>
                </c:pt>
                <c:pt idx="7178">
                  <c:v>0.82779546164613416</c:v>
                </c:pt>
                <c:pt idx="7179">
                  <c:v>0.82776641633045578</c:v>
                </c:pt>
                <c:pt idx="7180">
                  <c:v>0.82779040091557365</c:v>
                </c:pt>
                <c:pt idx="7181">
                  <c:v>0.82779309310009652</c:v>
                </c:pt>
                <c:pt idx="7182">
                  <c:v>0.82779713525610932</c:v>
                </c:pt>
                <c:pt idx="7183">
                  <c:v>0.82781936827723324</c:v>
                </c:pt>
                <c:pt idx="7184">
                  <c:v>0.82781528769838664</c:v>
                </c:pt>
                <c:pt idx="7185">
                  <c:v>0.82781543732576857</c:v>
                </c:pt>
                <c:pt idx="7186">
                  <c:v>0.82779948902413392</c:v>
                </c:pt>
                <c:pt idx="7187">
                  <c:v>0.82779404554303604</c:v>
                </c:pt>
                <c:pt idx="7188">
                  <c:v>0.82776443977121361</c:v>
                </c:pt>
                <c:pt idx="7189">
                  <c:v>0.82776916060747463</c:v>
                </c:pt>
                <c:pt idx="7190">
                  <c:v>0.82779576311759995</c:v>
                </c:pt>
                <c:pt idx="7191">
                  <c:v>0.82776920346371241</c:v>
                </c:pt>
                <c:pt idx="7192">
                  <c:v>0.82781692177717692</c:v>
                </c:pt>
                <c:pt idx="7193">
                  <c:v>0.82779113316611896</c:v>
                </c:pt>
                <c:pt idx="7194">
                  <c:v>0.82781071242555393</c:v>
                </c:pt>
                <c:pt idx="7195">
                  <c:v>0.8278347062469299</c:v>
                </c:pt>
                <c:pt idx="7196">
                  <c:v>0.82774748730359393</c:v>
                </c:pt>
                <c:pt idx="7197">
                  <c:v>0.82776887908632646</c:v>
                </c:pt>
                <c:pt idx="7198">
                  <c:v>0.82781545062598028</c:v>
                </c:pt>
                <c:pt idx="7199">
                  <c:v>0.82782123621807968</c:v>
                </c:pt>
                <c:pt idx="7200">
                  <c:v>0.82779731517841793</c:v>
                </c:pt>
                <c:pt idx="7201">
                  <c:v>0.82781633361225848</c:v>
                </c:pt>
                <c:pt idx="7202">
                  <c:v>0.82779112097425822</c:v>
                </c:pt>
                <c:pt idx="7203">
                  <c:v>0.82779014895045155</c:v>
                </c:pt>
                <c:pt idx="7204">
                  <c:v>0.82778993799431555</c:v>
                </c:pt>
                <c:pt idx="7205">
                  <c:v>0.82782491742112441</c:v>
                </c:pt>
                <c:pt idx="7206">
                  <c:v>0.82782989243920935</c:v>
                </c:pt>
                <c:pt idx="7207">
                  <c:v>0.82785097905597294</c:v>
                </c:pt>
                <c:pt idx="7208">
                  <c:v>0.8278123462649164</c:v>
                </c:pt>
                <c:pt idx="7209">
                  <c:v>0.8278208117196556</c:v>
                </c:pt>
                <c:pt idx="7210">
                  <c:v>0.8277776158476271</c:v>
                </c:pt>
                <c:pt idx="7211">
                  <c:v>0.82782162561872297</c:v>
                </c:pt>
                <c:pt idx="7212">
                  <c:v>0.82782132082220428</c:v>
                </c:pt>
                <c:pt idx="7213">
                  <c:v>0.82779725606636578</c:v>
                </c:pt>
                <c:pt idx="7214">
                  <c:v>0.82780628136837076</c:v>
                </c:pt>
                <c:pt idx="7215">
                  <c:v>0.8278202098850751</c:v>
                </c:pt>
                <c:pt idx="7216">
                  <c:v>0.82781711499969723</c:v>
                </c:pt>
                <c:pt idx="7217">
                  <c:v>0.82779803375930128</c:v>
                </c:pt>
                <c:pt idx="7218">
                  <c:v>0.82777448475611737</c:v>
                </c:pt>
                <c:pt idx="7219">
                  <c:v>0.82781884624392321</c:v>
                </c:pt>
                <c:pt idx="7220">
                  <c:v>0.82779270776340685</c:v>
                </c:pt>
                <c:pt idx="7221">
                  <c:v>0.82779296896478716</c:v>
                </c:pt>
                <c:pt idx="7222">
                  <c:v>0.82781695724440818</c:v>
                </c:pt>
                <c:pt idx="7223">
                  <c:v>0.82779006249907527</c:v>
                </c:pt>
                <c:pt idx="7224">
                  <c:v>0.82779293312810553</c:v>
                </c:pt>
                <c:pt idx="7225">
                  <c:v>0.82782175160128402</c:v>
                </c:pt>
                <c:pt idx="7226">
                  <c:v>0.82778709581296051</c:v>
                </c:pt>
                <c:pt idx="7227">
                  <c:v>0.82778362076319756</c:v>
                </c:pt>
                <c:pt idx="7228">
                  <c:v>0.82778190429698462</c:v>
                </c:pt>
                <c:pt idx="7229">
                  <c:v>0.82780352070551511</c:v>
                </c:pt>
                <c:pt idx="7230">
                  <c:v>0.82781403600068337</c:v>
                </c:pt>
                <c:pt idx="7231">
                  <c:v>0.82778889614439732</c:v>
                </c:pt>
                <c:pt idx="7232">
                  <c:v>0.82776529172366453</c:v>
                </c:pt>
                <c:pt idx="7233">
                  <c:v>0.82781266644832618</c:v>
                </c:pt>
                <c:pt idx="7234">
                  <c:v>0.82779563861284011</c:v>
                </c:pt>
                <c:pt idx="7235">
                  <c:v>0.82779147379931928</c:v>
                </c:pt>
                <c:pt idx="7236">
                  <c:v>0.8277855866083802</c:v>
                </c:pt>
                <c:pt idx="7237">
                  <c:v>0.827806822113625</c:v>
                </c:pt>
                <c:pt idx="7238">
                  <c:v>0.82778449044926405</c:v>
                </c:pt>
                <c:pt idx="7239">
                  <c:v>0.82781097436583484</c:v>
                </c:pt>
                <c:pt idx="7240">
                  <c:v>0.82780510762468629</c:v>
                </c:pt>
                <c:pt idx="7241">
                  <c:v>0.82782705321345684</c:v>
                </c:pt>
                <c:pt idx="7242">
                  <c:v>0.82780088000460994</c:v>
                </c:pt>
                <c:pt idx="7243">
                  <c:v>0.82779464885541776</c:v>
                </c:pt>
                <c:pt idx="7244">
                  <c:v>0.82781311643882283</c:v>
                </c:pt>
                <c:pt idx="7245">
                  <c:v>0.82780501365428094</c:v>
                </c:pt>
                <c:pt idx="7246">
                  <c:v>0.82775638538466445</c:v>
                </c:pt>
                <c:pt idx="7247">
                  <c:v>0.82777572634863927</c:v>
                </c:pt>
                <c:pt idx="7248">
                  <c:v>0.82777291335385994</c:v>
                </c:pt>
                <c:pt idx="7249">
                  <c:v>0.82782563808868714</c:v>
                </c:pt>
                <c:pt idx="7250">
                  <c:v>0.8278095567849354</c:v>
                </c:pt>
                <c:pt idx="7251">
                  <c:v>0.82780774943394231</c:v>
                </c:pt>
                <c:pt idx="7252">
                  <c:v>0.82776728047476744</c:v>
                </c:pt>
                <c:pt idx="7253">
                  <c:v>0.82778648437267155</c:v>
                </c:pt>
                <c:pt idx="7254">
                  <c:v>0.82779727712503437</c:v>
                </c:pt>
                <c:pt idx="7255">
                  <c:v>0.82781501245789402</c:v>
                </c:pt>
                <c:pt idx="7256">
                  <c:v>0.8278123708880657</c:v>
                </c:pt>
                <c:pt idx="7257">
                  <c:v>0.82778952347105017</c:v>
                </c:pt>
                <c:pt idx="7258">
                  <c:v>0.82779033035056138</c:v>
                </c:pt>
                <c:pt idx="7259">
                  <c:v>0.82781198481247542</c:v>
                </c:pt>
                <c:pt idx="7260">
                  <c:v>0.8278080575555139</c:v>
                </c:pt>
                <c:pt idx="7261">
                  <c:v>0.82780901923471151</c:v>
                </c:pt>
                <c:pt idx="7262">
                  <c:v>0.82778362889110468</c:v>
                </c:pt>
                <c:pt idx="7263">
                  <c:v>0.82778829098476392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6CB-4344-A6C8-9143FDE76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1652352"/>
        <c:axId val="831652912"/>
      </c:scatterChart>
      <c:valAx>
        <c:axId val="831652352"/>
        <c:scaling>
          <c:orientation val="minMax"/>
          <c:max val="10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</a:t>
                </a:r>
                <a:r>
                  <a:rPr lang="en-US" baseline="0"/>
                  <a:t> Number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52912"/>
        <c:crosses val="autoZero"/>
        <c:crossBetween val="midCat"/>
      </c:valAx>
      <c:valAx>
        <c:axId val="831652912"/>
        <c:scaling>
          <c:orientation val="minMax"/>
          <c:max val="0.83750000000000002"/>
          <c:min val="0.825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Measured Thickness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652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Adjusted</a:t>
            </a:r>
            <a:r>
              <a:rPr lang="en-US" baseline="0"/>
              <a:t> Thicknesses Using Method 2 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pre-eroded thickness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'[erosion_run2_data.xlsx]adjusted values'!$W$3:$W$10176</c:f>
              <c:numCache>
                <c:formatCode>General</c:formatCode>
                <c:ptCount val="10174"/>
                <c:pt idx="0">
                  <c:v>0.8295116020572858</c:v>
                </c:pt>
                <c:pt idx="1">
                  <c:v>0.82950913856802244</c:v>
                </c:pt>
                <c:pt idx="2">
                  <c:v>0.82950122367267176</c:v>
                </c:pt>
                <c:pt idx="3">
                  <c:v>0.82950876102156113</c:v>
                </c:pt>
                <c:pt idx="4">
                  <c:v>0.82950092878988269</c:v>
                </c:pt>
                <c:pt idx="5">
                  <c:v>0.82950926915681067</c:v>
                </c:pt>
                <c:pt idx="6">
                  <c:v>0.82950294645959743</c:v>
                </c:pt>
                <c:pt idx="7">
                  <c:v>0.8295027796679737</c:v>
                </c:pt>
                <c:pt idx="8">
                  <c:v>0.8294724134400171</c:v>
                </c:pt>
                <c:pt idx="9">
                  <c:v>0.82947910260055979</c:v>
                </c:pt>
                <c:pt idx="10">
                  <c:v>0.82948468768435069</c:v>
                </c:pt>
                <c:pt idx="11">
                  <c:v>0.82950296514275068</c:v>
                </c:pt>
                <c:pt idx="12">
                  <c:v>0.82949594894726775</c:v>
                </c:pt>
                <c:pt idx="13">
                  <c:v>0.82950321327231225</c:v>
                </c:pt>
                <c:pt idx="14">
                  <c:v>0.82949063319906802</c:v>
                </c:pt>
                <c:pt idx="15">
                  <c:v>0.82947649410169377</c:v>
                </c:pt>
                <c:pt idx="16">
                  <c:v>0.82945163352629281</c:v>
                </c:pt>
                <c:pt idx="17">
                  <c:v>0.82944683646717587</c:v>
                </c:pt>
                <c:pt idx="18">
                  <c:v>0.82943985953819066</c:v>
                </c:pt>
                <c:pt idx="19">
                  <c:v>0.82944638909991375</c:v>
                </c:pt>
                <c:pt idx="20">
                  <c:v>0.82945138834021859</c:v>
                </c:pt>
                <c:pt idx="21">
                  <c:v>0.82945329507601984</c:v>
                </c:pt>
                <c:pt idx="22">
                  <c:v>0.82945503863496961</c:v>
                </c:pt>
                <c:pt idx="23">
                  <c:v>0.82946119859775458</c:v>
                </c:pt>
                <c:pt idx="24">
                  <c:v>0.82945483166521394</c:v>
                </c:pt>
                <c:pt idx="25">
                  <c:v>0.82945907343514802</c:v>
                </c:pt>
                <c:pt idx="26">
                  <c:v>0.82945196732310145</c:v>
                </c:pt>
                <c:pt idx="27">
                  <c:v>0.82944701780285812</c:v>
                </c:pt>
                <c:pt idx="28">
                  <c:v>0.82944833865843259</c:v>
                </c:pt>
                <c:pt idx="29">
                  <c:v>0.82944706139368862</c:v>
                </c:pt>
                <c:pt idx="30">
                  <c:v>0.82943608507245969</c:v>
                </c:pt>
                <c:pt idx="31">
                  <c:v>0.82943687189501547</c:v>
                </c:pt>
                <c:pt idx="32">
                  <c:v>0.82942154695048109</c:v>
                </c:pt>
                <c:pt idx="33">
                  <c:v>0.82942940787147723</c:v>
                </c:pt>
                <c:pt idx="34">
                  <c:v>0.8294198488289769</c:v>
                </c:pt>
                <c:pt idx="35">
                  <c:v>0.82940502609253475</c:v>
                </c:pt>
                <c:pt idx="36">
                  <c:v>0.82939800962991472</c:v>
                </c:pt>
                <c:pt idx="37">
                  <c:v>0.82940657419388975</c:v>
                </c:pt>
                <c:pt idx="38">
                  <c:v>0.82943277171012608</c:v>
                </c:pt>
                <c:pt idx="39">
                  <c:v>0.82942109502007166</c:v>
                </c:pt>
                <c:pt idx="40">
                  <c:v>0.82942663474487455</c:v>
                </c:pt>
                <c:pt idx="41">
                  <c:v>0.82941732437960469</c:v>
                </c:pt>
                <c:pt idx="42">
                  <c:v>0.82941823612097632</c:v>
                </c:pt>
                <c:pt idx="43">
                  <c:v>0.829413737302236</c:v>
                </c:pt>
                <c:pt idx="44">
                  <c:v>0.82941339950985393</c:v>
                </c:pt>
                <c:pt idx="45">
                  <c:v>0.82941188340871108</c:v>
                </c:pt>
                <c:pt idx="46">
                  <c:v>0.8294060789631339</c:v>
                </c:pt>
                <c:pt idx="47">
                  <c:v>0.82941630777002184</c:v>
                </c:pt>
                <c:pt idx="48">
                  <c:v>0.82940932787076105</c:v>
                </c:pt>
                <c:pt idx="49">
                  <c:v>0.8294099849392399</c:v>
                </c:pt>
                <c:pt idx="50">
                  <c:v>0.82941575036708648</c:v>
                </c:pt>
                <c:pt idx="51">
                  <c:v>0.8294124312662754</c:v>
                </c:pt>
                <c:pt idx="52">
                  <c:v>0.82941783895293952</c:v>
                </c:pt>
                <c:pt idx="53">
                  <c:v>0.8294119759599079</c:v>
                </c:pt>
                <c:pt idx="54">
                  <c:v>0.82941565002528173</c:v>
                </c:pt>
                <c:pt idx="55">
                  <c:v>0.82941521898707116</c:v>
                </c:pt>
                <c:pt idx="56">
                  <c:v>0.82941750560008876</c:v>
                </c:pt>
                <c:pt idx="57">
                  <c:v>0.82941605630775395</c:v>
                </c:pt>
                <c:pt idx="58">
                  <c:v>0.82941845086106269</c:v>
                </c:pt>
                <c:pt idx="59">
                  <c:v>0.82940429581199637</c:v>
                </c:pt>
                <c:pt idx="60">
                  <c:v>0.82941289079172986</c:v>
                </c:pt>
                <c:pt idx="61">
                  <c:v>0.82940190516394419</c:v>
                </c:pt>
                <c:pt idx="62">
                  <c:v>0.8294053042486359</c:v>
                </c:pt>
                <c:pt idx="63">
                  <c:v>0.82940902213026069</c:v>
                </c:pt>
                <c:pt idx="64">
                  <c:v>0.8294118250748177</c:v>
                </c:pt>
                <c:pt idx="65">
                  <c:v>0.82940993849984324</c:v>
                </c:pt>
                <c:pt idx="66">
                  <c:v>0.82942127007114252</c:v>
                </c:pt>
                <c:pt idx="67">
                  <c:v>0.8294198624996767</c:v>
                </c:pt>
                <c:pt idx="68">
                  <c:v>0.82941939297303402</c:v>
                </c:pt>
                <c:pt idx="69">
                  <c:v>0.82941781251745406</c:v>
                </c:pt>
                <c:pt idx="70">
                  <c:v>0.82940995641334858</c:v>
                </c:pt>
                <c:pt idx="71">
                  <c:v>0.82940638964376934</c:v>
                </c:pt>
                <c:pt idx="72">
                  <c:v>0.82941178219852396</c:v>
                </c:pt>
                <c:pt idx="73">
                  <c:v>0.82938990038035265</c:v>
                </c:pt>
                <c:pt idx="74">
                  <c:v>0.82937962785404185</c:v>
                </c:pt>
                <c:pt idx="75">
                  <c:v>0.82937676973301189</c:v>
                </c:pt>
                <c:pt idx="76">
                  <c:v>0.82938347391026568</c:v>
                </c:pt>
                <c:pt idx="77">
                  <c:v>0.8293762390709748</c:v>
                </c:pt>
                <c:pt idx="78">
                  <c:v>0.82936881764319914</c:v>
                </c:pt>
                <c:pt idx="79">
                  <c:v>0.8293688864689317</c:v>
                </c:pt>
                <c:pt idx="80">
                  <c:v>0.82936091519001387</c:v>
                </c:pt>
                <c:pt idx="81">
                  <c:v>0.82935668607924784</c:v>
                </c:pt>
                <c:pt idx="82">
                  <c:v>0.82935754446741505</c:v>
                </c:pt>
                <c:pt idx="83">
                  <c:v>0.82935690763324421</c:v>
                </c:pt>
                <c:pt idx="84">
                  <c:v>0.82935758156504935</c:v>
                </c:pt>
                <c:pt idx="85">
                  <c:v>0.82935187735105476</c:v>
                </c:pt>
                <c:pt idx="86">
                  <c:v>0.82935160040855926</c:v>
                </c:pt>
                <c:pt idx="87">
                  <c:v>0.82938002267448796</c:v>
                </c:pt>
                <c:pt idx="88">
                  <c:v>0.82937884565969699</c:v>
                </c:pt>
                <c:pt idx="89">
                  <c:v>0.82937890632090383</c:v>
                </c:pt>
                <c:pt idx="90">
                  <c:v>0.82937545192617068</c:v>
                </c:pt>
                <c:pt idx="91">
                  <c:v>0.82936247773706462</c:v>
                </c:pt>
                <c:pt idx="92">
                  <c:v>0.82935174609595785</c:v>
                </c:pt>
                <c:pt idx="93">
                  <c:v>0.82936467329148744</c:v>
                </c:pt>
                <c:pt idx="94">
                  <c:v>0.82935487541258801</c:v>
                </c:pt>
                <c:pt idx="95">
                  <c:v>0.82935163958320535</c:v>
                </c:pt>
                <c:pt idx="96">
                  <c:v>0.82935450480518758</c:v>
                </c:pt>
                <c:pt idx="97">
                  <c:v>0.82935505867180825</c:v>
                </c:pt>
                <c:pt idx="98">
                  <c:v>0.8293525931239033</c:v>
                </c:pt>
                <c:pt idx="99">
                  <c:v>0.82935230460915976</c:v>
                </c:pt>
                <c:pt idx="100">
                  <c:v>0.82935316669055714</c:v>
                </c:pt>
                <c:pt idx="101">
                  <c:v>0.82935091215123302</c:v>
                </c:pt>
                <c:pt idx="102">
                  <c:v>0.8293639647998533</c:v>
                </c:pt>
                <c:pt idx="103">
                  <c:v>0.82936912824384201</c:v>
                </c:pt>
                <c:pt idx="104">
                  <c:v>0.82935948297800799</c:v>
                </c:pt>
                <c:pt idx="105">
                  <c:v>0.82936039989525923</c:v>
                </c:pt>
                <c:pt idx="106">
                  <c:v>0.82935290625239877</c:v>
                </c:pt>
                <c:pt idx="107">
                  <c:v>0.82936308739786668</c:v>
                </c:pt>
                <c:pt idx="108">
                  <c:v>0.82936144072286433</c:v>
                </c:pt>
                <c:pt idx="109">
                  <c:v>0.82937440587255118</c:v>
                </c:pt>
                <c:pt idx="110">
                  <c:v>0.82937599173440768</c:v>
                </c:pt>
                <c:pt idx="111">
                  <c:v>0.82937426681191773</c:v>
                </c:pt>
                <c:pt idx="112">
                  <c:v>0.82938118902024727</c:v>
                </c:pt>
                <c:pt idx="113">
                  <c:v>0.82937713734334861</c:v>
                </c:pt>
                <c:pt idx="114">
                  <c:v>0.82936510795442298</c:v>
                </c:pt>
                <c:pt idx="115">
                  <c:v>0.8293573149658956</c:v>
                </c:pt>
                <c:pt idx="116">
                  <c:v>0.82936716436975466</c:v>
                </c:pt>
                <c:pt idx="117">
                  <c:v>0.82937628373035499</c:v>
                </c:pt>
                <c:pt idx="118">
                  <c:v>0.82935797783638066</c:v>
                </c:pt>
                <c:pt idx="119">
                  <c:v>0.82934402226038784</c:v>
                </c:pt>
                <c:pt idx="120">
                  <c:v>0.82936437101726179</c:v>
                </c:pt>
                <c:pt idx="121">
                  <c:v>0.8293692031387182</c:v>
                </c:pt>
                <c:pt idx="122">
                  <c:v>0.82935797062022987</c:v>
                </c:pt>
                <c:pt idx="123">
                  <c:v>0.82936225085524939</c:v>
                </c:pt>
                <c:pt idx="124">
                  <c:v>0.8293594111953938</c:v>
                </c:pt>
                <c:pt idx="125">
                  <c:v>0.82935818107616555</c:v>
                </c:pt>
                <c:pt idx="126">
                  <c:v>0.82936001365343903</c:v>
                </c:pt>
                <c:pt idx="127">
                  <c:v>0.82934855099735205</c:v>
                </c:pt>
                <c:pt idx="128">
                  <c:v>0.82934571316574124</c:v>
                </c:pt>
                <c:pt idx="129">
                  <c:v>0.82934359968560489</c:v>
                </c:pt>
                <c:pt idx="130">
                  <c:v>0.82933638926640973</c:v>
                </c:pt>
                <c:pt idx="131">
                  <c:v>0.82935382139154024</c:v>
                </c:pt>
                <c:pt idx="132">
                  <c:v>0.82933780980092175</c:v>
                </c:pt>
                <c:pt idx="133">
                  <c:v>0.82934689054449751</c:v>
                </c:pt>
                <c:pt idx="134">
                  <c:v>0.82936825726998809</c:v>
                </c:pt>
                <c:pt idx="135">
                  <c:v>0.8293499650620143</c:v>
                </c:pt>
                <c:pt idx="136">
                  <c:v>0.82934760317178491</c:v>
                </c:pt>
                <c:pt idx="137">
                  <c:v>0.82935145771478302</c:v>
                </c:pt>
                <c:pt idx="138">
                  <c:v>0.82935530881331809</c:v>
                </c:pt>
                <c:pt idx="139">
                  <c:v>0.82935374293700248</c:v>
                </c:pt>
                <c:pt idx="140">
                  <c:v>0.82935577904454494</c:v>
                </c:pt>
                <c:pt idx="141">
                  <c:v>0.82935841186323722</c:v>
                </c:pt>
                <c:pt idx="142">
                  <c:v>0.82936348638075408</c:v>
                </c:pt>
                <c:pt idx="143">
                  <c:v>0.82934742914563986</c:v>
                </c:pt>
                <c:pt idx="144">
                  <c:v>0.82935273380075525</c:v>
                </c:pt>
                <c:pt idx="145">
                  <c:v>0.82933446470053707</c:v>
                </c:pt>
                <c:pt idx="146">
                  <c:v>0.82933809192427321</c:v>
                </c:pt>
                <c:pt idx="147">
                  <c:v>0.82933863777830708</c:v>
                </c:pt>
                <c:pt idx="148">
                  <c:v>0.8293472844165688</c:v>
                </c:pt>
                <c:pt idx="149">
                  <c:v>0.82934460003617605</c:v>
                </c:pt>
                <c:pt idx="150">
                  <c:v>0.82933125470539482</c:v>
                </c:pt>
                <c:pt idx="151">
                  <c:v>0.82937066853966035</c:v>
                </c:pt>
                <c:pt idx="152">
                  <c:v>0.82937293701375203</c:v>
                </c:pt>
                <c:pt idx="153">
                  <c:v>0.82937278051877672</c:v>
                </c:pt>
                <c:pt idx="154">
                  <c:v>0.82936857592493463</c:v>
                </c:pt>
                <c:pt idx="155">
                  <c:v>0.82937989021383141</c:v>
                </c:pt>
                <c:pt idx="156">
                  <c:v>0.82936855154655575</c:v>
                </c:pt>
                <c:pt idx="157">
                  <c:v>0.82935898748011472</c:v>
                </c:pt>
                <c:pt idx="158">
                  <c:v>0.82935785125618799</c:v>
                </c:pt>
                <c:pt idx="159">
                  <c:v>0.82935560326517133</c:v>
                </c:pt>
                <c:pt idx="160">
                  <c:v>0.82936044050739643</c:v>
                </c:pt>
                <c:pt idx="161">
                  <c:v>0.82936207245119531</c:v>
                </c:pt>
                <c:pt idx="162">
                  <c:v>0.82936308984879625</c:v>
                </c:pt>
                <c:pt idx="163">
                  <c:v>0.82935344273634726</c:v>
                </c:pt>
                <c:pt idx="164">
                  <c:v>0.8293559796244433</c:v>
                </c:pt>
                <c:pt idx="165">
                  <c:v>0.82935477588712436</c:v>
                </c:pt>
                <c:pt idx="166">
                  <c:v>0.82935768821788169</c:v>
                </c:pt>
                <c:pt idx="167">
                  <c:v>0.82935403139816988</c:v>
                </c:pt>
                <c:pt idx="168">
                  <c:v>0.82935551061370494</c:v>
                </c:pt>
                <c:pt idx="169">
                  <c:v>0.82935398853527009</c:v>
                </c:pt>
                <c:pt idx="170">
                  <c:v>0.82935647774357568</c:v>
                </c:pt>
                <c:pt idx="171">
                  <c:v>0.82937464904821201</c:v>
                </c:pt>
                <c:pt idx="172">
                  <c:v>0.829371940818739</c:v>
                </c:pt>
                <c:pt idx="173">
                  <c:v>0.82936268713593808</c:v>
                </c:pt>
                <c:pt idx="174">
                  <c:v>0.82935704601915128</c:v>
                </c:pt>
                <c:pt idx="175">
                  <c:v>0.8293658240277082</c:v>
                </c:pt>
                <c:pt idx="176">
                  <c:v>0.8293611697591956</c:v>
                </c:pt>
                <c:pt idx="177">
                  <c:v>0.82935831791933567</c:v>
                </c:pt>
                <c:pt idx="178">
                  <c:v>0.82937048707347893</c:v>
                </c:pt>
                <c:pt idx="179">
                  <c:v>0.82936486594223313</c:v>
                </c:pt>
                <c:pt idx="180">
                  <c:v>0.82936731274345599</c:v>
                </c:pt>
                <c:pt idx="181">
                  <c:v>0.82935789732971266</c:v>
                </c:pt>
                <c:pt idx="182">
                  <c:v>0.8293542983161305</c:v>
                </c:pt>
                <c:pt idx="183">
                  <c:v>0.82935117710891504</c:v>
                </c:pt>
                <c:pt idx="184">
                  <c:v>0.82934144234559382</c:v>
                </c:pt>
                <c:pt idx="185">
                  <c:v>0.82933950504209542</c:v>
                </c:pt>
                <c:pt idx="186">
                  <c:v>0.82933005437733309</c:v>
                </c:pt>
                <c:pt idx="187">
                  <c:v>0.82932905980197991</c:v>
                </c:pt>
                <c:pt idx="188">
                  <c:v>0.82932391761913171</c:v>
                </c:pt>
                <c:pt idx="189">
                  <c:v>0.82932631662536571</c:v>
                </c:pt>
                <c:pt idx="190">
                  <c:v>0.82932612518324944</c:v>
                </c:pt>
                <c:pt idx="191">
                  <c:v>0.82932183409893623</c:v>
                </c:pt>
                <c:pt idx="192">
                  <c:v>0.82932158026419645</c:v>
                </c:pt>
                <c:pt idx="193">
                  <c:v>0.82932463420678648</c:v>
                </c:pt>
                <c:pt idx="194">
                  <c:v>0.82932751515006431</c:v>
                </c:pt>
                <c:pt idx="195">
                  <c:v>0.82934525805954096</c:v>
                </c:pt>
                <c:pt idx="196">
                  <c:v>0.82934321580439729</c:v>
                </c:pt>
                <c:pt idx="197">
                  <c:v>0.82933542582288622</c:v>
                </c:pt>
                <c:pt idx="198">
                  <c:v>0.82933805066573263</c:v>
                </c:pt>
                <c:pt idx="199">
                  <c:v>0.82933785037287677</c:v>
                </c:pt>
                <c:pt idx="200">
                  <c:v>0.82933434144616769</c:v>
                </c:pt>
                <c:pt idx="201">
                  <c:v>0.82933570518301225</c:v>
                </c:pt>
                <c:pt idx="202">
                  <c:v>0.8293311777166712</c:v>
                </c:pt>
                <c:pt idx="203">
                  <c:v>0.82932784468109255</c:v>
                </c:pt>
                <c:pt idx="204">
                  <c:v>0.82933321140658312</c:v>
                </c:pt>
                <c:pt idx="205">
                  <c:v>0.82932765124042207</c:v>
                </c:pt>
                <c:pt idx="206">
                  <c:v>0.82933157327844231</c:v>
                </c:pt>
                <c:pt idx="207">
                  <c:v>0.82933027349532862</c:v>
                </c:pt>
                <c:pt idx="208">
                  <c:v>0.8293302302317227</c:v>
                </c:pt>
                <c:pt idx="209">
                  <c:v>0.82932920196645765</c:v>
                </c:pt>
                <c:pt idx="210">
                  <c:v>0.82934020891547122</c:v>
                </c:pt>
                <c:pt idx="211">
                  <c:v>0.82933814022330721</c:v>
                </c:pt>
                <c:pt idx="212">
                  <c:v>0.82934206210938832</c:v>
                </c:pt>
                <c:pt idx="213">
                  <c:v>0.82933893475457154</c:v>
                </c:pt>
                <c:pt idx="214">
                  <c:v>0.82934409047148139</c:v>
                </c:pt>
                <c:pt idx="215">
                  <c:v>0.82934692815115318</c:v>
                </c:pt>
                <c:pt idx="216">
                  <c:v>0.8293462187796492</c:v>
                </c:pt>
                <c:pt idx="217">
                  <c:v>0.8293401710998588</c:v>
                </c:pt>
                <c:pt idx="218">
                  <c:v>0.82934182704467707</c:v>
                </c:pt>
                <c:pt idx="219">
                  <c:v>0.82934103259187031</c:v>
                </c:pt>
                <c:pt idx="220">
                  <c:v>0.82933971280484542</c:v>
                </c:pt>
                <c:pt idx="221">
                  <c:v>0.82934302244716085</c:v>
                </c:pt>
                <c:pt idx="222">
                  <c:v>0.82933832310516808</c:v>
                </c:pt>
                <c:pt idx="223">
                  <c:v>0.82933873625321974</c:v>
                </c:pt>
                <c:pt idx="224">
                  <c:v>0.82933182546519935</c:v>
                </c:pt>
                <c:pt idx="225">
                  <c:v>0.82933425858042165</c:v>
                </c:pt>
                <c:pt idx="226">
                  <c:v>0.82933885201741808</c:v>
                </c:pt>
                <c:pt idx="227">
                  <c:v>0.8293300331812562</c:v>
                </c:pt>
                <c:pt idx="228">
                  <c:v>0.8293345008612838</c:v>
                </c:pt>
                <c:pt idx="229">
                  <c:v>0.8293330895965878</c:v>
                </c:pt>
                <c:pt idx="230">
                  <c:v>0.82933992428761372</c:v>
                </c:pt>
                <c:pt idx="231">
                  <c:v>0.82933128206553675</c:v>
                </c:pt>
                <c:pt idx="232">
                  <c:v>0.82933307836495851</c:v>
                </c:pt>
                <c:pt idx="233">
                  <c:v>0.82933238701718204</c:v>
                </c:pt>
                <c:pt idx="234">
                  <c:v>0.82932836448044189</c:v>
                </c:pt>
                <c:pt idx="235">
                  <c:v>0.82932651480944541</c:v>
                </c:pt>
                <c:pt idx="236">
                  <c:v>0.8293282258939958</c:v>
                </c:pt>
                <c:pt idx="237">
                  <c:v>0.82933376181037022</c:v>
                </c:pt>
                <c:pt idx="238">
                  <c:v>0.82932673599947648</c:v>
                </c:pt>
                <c:pt idx="239">
                  <c:v>0.82932750332904903</c:v>
                </c:pt>
                <c:pt idx="240">
                  <c:v>0.82932555317770296</c:v>
                </c:pt>
                <c:pt idx="241">
                  <c:v>0.82932205315684449</c:v>
                </c:pt>
                <c:pt idx="242">
                  <c:v>0.82932356410047803</c:v>
                </c:pt>
                <c:pt idx="243">
                  <c:v>0.82931301209884278</c:v>
                </c:pt>
                <c:pt idx="244">
                  <c:v>0.82931249862238032</c:v>
                </c:pt>
                <c:pt idx="245">
                  <c:v>0.82930865325237035</c:v>
                </c:pt>
                <c:pt idx="246">
                  <c:v>0.82930666499492778</c:v>
                </c:pt>
                <c:pt idx="247">
                  <c:v>0.82930817892720721</c:v>
                </c:pt>
                <c:pt idx="248">
                  <c:v>0.82932014567474222</c:v>
                </c:pt>
                <c:pt idx="249">
                  <c:v>0.82931932343085801</c:v>
                </c:pt>
                <c:pt idx="250">
                  <c:v>0.82931691161351684</c:v>
                </c:pt>
                <c:pt idx="251">
                  <c:v>0.82931921055847768</c:v>
                </c:pt>
                <c:pt idx="252">
                  <c:v>0.82931025555350024</c:v>
                </c:pt>
                <c:pt idx="253">
                  <c:v>0.82931116662702831</c:v>
                </c:pt>
                <c:pt idx="254">
                  <c:v>0.8293115469416914</c:v>
                </c:pt>
                <c:pt idx="255">
                  <c:v>0.82931731223596927</c:v>
                </c:pt>
                <c:pt idx="256">
                  <c:v>0.8293162294570986</c:v>
                </c:pt>
                <c:pt idx="257">
                  <c:v>0.82931542830404559</c:v>
                </c:pt>
                <c:pt idx="258">
                  <c:v>0.82930700247845546</c:v>
                </c:pt>
                <c:pt idx="259">
                  <c:v>0.82931403900507428</c:v>
                </c:pt>
                <c:pt idx="260">
                  <c:v>0.8293159766124506</c:v>
                </c:pt>
                <c:pt idx="261">
                  <c:v>0.82931676105411656</c:v>
                </c:pt>
                <c:pt idx="262">
                  <c:v>0.82931596576315703</c:v>
                </c:pt>
                <c:pt idx="263">
                  <c:v>0.82932046797124925</c:v>
                </c:pt>
                <c:pt idx="264">
                  <c:v>0.82931350737131571</c:v>
                </c:pt>
                <c:pt idx="265">
                  <c:v>0.82931164799305657</c:v>
                </c:pt>
                <c:pt idx="266">
                  <c:v>0.82931457791009466</c:v>
                </c:pt>
                <c:pt idx="267">
                  <c:v>0.82931623914599106</c:v>
                </c:pt>
                <c:pt idx="268">
                  <c:v>0.82932745910213945</c:v>
                </c:pt>
                <c:pt idx="269">
                  <c:v>0.8293285537571361</c:v>
                </c:pt>
                <c:pt idx="270">
                  <c:v>0.82933708234713777</c:v>
                </c:pt>
                <c:pt idx="271">
                  <c:v>0.82933595169979701</c:v>
                </c:pt>
                <c:pt idx="272">
                  <c:v>0.82933123905413941</c:v>
                </c:pt>
                <c:pt idx="273">
                  <c:v>0.82933826330392579</c:v>
                </c:pt>
                <c:pt idx="274">
                  <c:v>0.82933652039444905</c:v>
                </c:pt>
                <c:pt idx="275">
                  <c:v>0.82934311210002876</c:v>
                </c:pt>
                <c:pt idx="276">
                  <c:v>0.82934344197665211</c:v>
                </c:pt>
                <c:pt idx="277">
                  <c:v>0.82933995330262134</c:v>
                </c:pt>
                <c:pt idx="278">
                  <c:v>0.82935019480541794</c:v>
                </c:pt>
                <c:pt idx="279">
                  <c:v>0.82934958106063228</c:v>
                </c:pt>
                <c:pt idx="280">
                  <c:v>0.82935425811465202</c:v>
                </c:pt>
                <c:pt idx="281">
                  <c:v>0.82935095216556665</c:v>
                </c:pt>
                <c:pt idx="282">
                  <c:v>0.82934434586235228</c:v>
                </c:pt>
                <c:pt idx="283">
                  <c:v>0.82934599895209327</c:v>
                </c:pt>
                <c:pt idx="284">
                  <c:v>0.82935486902770705</c:v>
                </c:pt>
                <c:pt idx="285">
                  <c:v>0.8293525359553876</c:v>
                </c:pt>
                <c:pt idx="286">
                  <c:v>0.82935651951113776</c:v>
                </c:pt>
                <c:pt idx="287">
                  <c:v>0.82935148022626981</c:v>
                </c:pt>
                <c:pt idx="288">
                  <c:v>0.82933971462811384</c:v>
                </c:pt>
                <c:pt idx="289">
                  <c:v>0.82933903879458271</c:v>
                </c:pt>
                <c:pt idx="290">
                  <c:v>0.82934181423357001</c:v>
                </c:pt>
                <c:pt idx="291">
                  <c:v>0.82933697425146602</c:v>
                </c:pt>
                <c:pt idx="292">
                  <c:v>0.82933549214411295</c:v>
                </c:pt>
                <c:pt idx="293">
                  <c:v>0.8293336387431457</c:v>
                </c:pt>
                <c:pt idx="294">
                  <c:v>0.82933620345906001</c:v>
                </c:pt>
                <c:pt idx="295">
                  <c:v>0.82933580458639455</c:v>
                </c:pt>
                <c:pt idx="296">
                  <c:v>0.82934145209954979</c:v>
                </c:pt>
                <c:pt idx="297">
                  <c:v>0.82933432046211708</c:v>
                </c:pt>
                <c:pt idx="298">
                  <c:v>0.82933434514935034</c:v>
                </c:pt>
                <c:pt idx="299">
                  <c:v>0.82933406333485316</c:v>
                </c:pt>
                <c:pt idx="300">
                  <c:v>0.8293301742454201</c:v>
                </c:pt>
                <c:pt idx="301">
                  <c:v>0.82932987273088976</c:v>
                </c:pt>
                <c:pt idx="302">
                  <c:v>0.82932384916731694</c:v>
                </c:pt>
                <c:pt idx="303">
                  <c:v>0.82932743744680393</c:v>
                </c:pt>
                <c:pt idx="304">
                  <c:v>0.82932015365212308</c:v>
                </c:pt>
                <c:pt idx="305">
                  <c:v>0.82932226558952249</c:v>
                </c:pt>
                <c:pt idx="306">
                  <c:v>0.82931777392684569</c:v>
                </c:pt>
                <c:pt idx="307">
                  <c:v>0.82931460776134847</c:v>
                </c:pt>
                <c:pt idx="308">
                  <c:v>0.82931687313159586</c:v>
                </c:pt>
                <c:pt idx="309">
                  <c:v>0.82931230396275624</c:v>
                </c:pt>
                <c:pt idx="310">
                  <c:v>0.82930530967291083</c:v>
                </c:pt>
                <c:pt idx="311">
                  <c:v>0.82930307211211141</c:v>
                </c:pt>
                <c:pt idx="312">
                  <c:v>0.82930583470325092</c:v>
                </c:pt>
                <c:pt idx="313">
                  <c:v>0.82930829536078376</c:v>
                </c:pt>
                <c:pt idx="314">
                  <c:v>0.829305789289152</c:v>
                </c:pt>
                <c:pt idx="315">
                  <c:v>0.82930910547977477</c:v>
                </c:pt>
                <c:pt idx="316">
                  <c:v>0.82930995172467836</c:v>
                </c:pt>
                <c:pt idx="317">
                  <c:v>0.8293040499393366</c:v>
                </c:pt>
                <c:pt idx="318">
                  <c:v>0.82930492361135244</c:v>
                </c:pt>
                <c:pt idx="319">
                  <c:v>0.82930694959255569</c:v>
                </c:pt>
                <c:pt idx="320">
                  <c:v>0.82930637128746887</c:v>
                </c:pt>
                <c:pt idx="321">
                  <c:v>0.82930319054270707</c:v>
                </c:pt>
                <c:pt idx="322">
                  <c:v>0.8293039916957603</c:v>
                </c:pt>
                <c:pt idx="323">
                  <c:v>0.82929905993210706</c:v>
                </c:pt>
                <c:pt idx="324">
                  <c:v>0.82929644995403284</c:v>
                </c:pt>
                <c:pt idx="325">
                  <c:v>0.8292914436912332</c:v>
                </c:pt>
                <c:pt idx="326">
                  <c:v>0.82929067596095452</c:v>
                </c:pt>
                <c:pt idx="327">
                  <c:v>0.82929240301556728</c:v>
                </c:pt>
                <c:pt idx="328">
                  <c:v>0.82928835948482393</c:v>
                </c:pt>
                <c:pt idx="329">
                  <c:v>0.82929101657167315</c:v>
                </c:pt>
                <c:pt idx="330">
                  <c:v>0.82928780541115343</c:v>
                </c:pt>
                <c:pt idx="331">
                  <c:v>0.82928909147152574</c:v>
                </c:pt>
                <c:pt idx="332">
                  <c:v>0.8292943237228767</c:v>
                </c:pt>
                <c:pt idx="333">
                  <c:v>0.8292925389957031</c:v>
                </c:pt>
                <c:pt idx="334">
                  <c:v>0.8292950865811537</c:v>
                </c:pt>
                <c:pt idx="335">
                  <c:v>0.82929951811689839</c:v>
                </c:pt>
                <c:pt idx="336">
                  <c:v>0.82928891468713162</c:v>
                </c:pt>
                <c:pt idx="337">
                  <c:v>0.82929299776988019</c:v>
                </c:pt>
                <c:pt idx="338">
                  <c:v>0.8293010841451528</c:v>
                </c:pt>
                <c:pt idx="339">
                  <c:v>0.82930391554365479</c:v>
                </c:pt>
                <c:pt idx="340">
                  <c:v>0.82930338021666605</c:v>
                </c:pt>
                <c:pt idx="341">
                  <c:v>0.8292994359090432</c:v>
                </c:pt>
                <c:pt idx="342">
                  <c:v>0.82930378636059321</c:v>
                </c:pt>
                <c:pt idx="343">
                  <c:v>0.82931111282949432</c:v>
                </c:pt>
                <c:pt idx="344">
                  <c:v>0.82931515636023756</c:v>
                </c:pt>
                <c:pt idx="345">
                  <c:v>0.82931765556131354</c:v>
                </c:pt>
                <c:pt idx="346">
                  <c:v>0.8293167868948681</c:v>
                </c:pt>
                <c:pt idx="347">
                  <c:v>0.82932054908530162</c:v>
                </c:pt>
                <c:pt idx="348">
                  <c:v>0.8293206994143052</c:v>
                </c:pt>
                <c:pt idx="349">
                  <c:v>0.82930805273930286</c:v>
                </c:pt>
                <c:pt idx="350">
                  <c:v>0.82931151541376003</c:v>
                </c:pt>
                <c:pt idx="351">
                  <c:v>0.82930975996031375</c:v>
                </c:pt>
                <c:pt idx="352">
                  <c:v>0.82931134054946232</c:v>
                </c:pt>
                <c:pt idx="353">
                  <c:v>0.82931658324940083</c:v>
                </c:pt>
                <c:pt idx="354">
                  <c:v>0.82931817681996589</c:v>
                </c:pt>
                <c:pt idx="355">
                  <c:v>0.82931729161244261</c:v>
                </c:pt>
                <c:pt idx="356">
                  <c:v>0.82931846506757212</c:v>
                </c:pt>
                <c:pt idx="357">
                  <c:v>0.8293158560979601</c:v>
                </c:pt>
                <c:pt idx="358">
                  <c:v>0.82931839658245821</c:v>
                </c:pt>
                <c:pt idx="359">
                  <c:v>0.8293146554227685</c:v>
                </c:pt>
                <c:pt idx="360">
                  <c:v>0.82931439574430543</c:v>
                </c:pt>
                <c:pt idx="361">
                  <c:v>0.82930580276312615</c:v>
                </c:pt>
                <c:pt idx="362">
                  <c:v>0.82931472912050286</c:v>
                </c:pt>
                <c:pt idx="363">
                  <c:v>0.82930708944962506</c:v>
                </c:pt>
                <c:pt idx="364">
                  <c:v>0.82930242126471521</c:v>
                </c:pt>
                <c:pt idx="365">
                  <c:v>0.82929829483990303</c:v>
                </c:pt>
                <c:pt idx="366">
                  <c:v>0.82929191170690331</c:v>
                </c:pt>
                <c:pt idx="367">
                  <c:v>0.8292866888956778</c:v>
                </c:pt>
                <c:pt idx="368">
                  <c:v>0.82928768335583258</c:v>
                </c:pt>
                <c:pt idx="369">
                  <c:v>0.82928812204764069</c:v>
                </c:pt>
                <c:pt idx="370">
                  <c:v>0.8292918127275738</c:v>
                </c:pt>
                <c:pt idx="371">
                  <c:v>0.8292867006933462</c:v>
                </c:pt>
                <c:pt idx="372">
                  <c:v>0.82929318162192778</c:v>
                </c:pt>
                <c:pt idx="373">
                  <c:v>0.82929563929081451</c:v>
                </c:pt>
                <c:pt idx="374">
                  <c:v>0.82929387557601442</c:v>
                </c:pt>
                <c:pt idx="375">
                  <c:v>0.82928966633559098</c:v>
                </c:pt>
                <c:pt idx="376">
                  <c:v>0.82928691131959131</c:v>
                </c:pt>
                <c:pt idx="377">
                  <c:v>0.82929072259898362</c:v>
                </c:pt>
                <c:pt idx="378">
                  <c:v>0.82928579656385526</c:v>
                </c:pt>
                <c:pt idx="379">
                  <c:v>0.82929238729771337</c:v>
                </c:pt>
                <c:pt idx="380">
                  <c:v>0.82929070936880012</c:v>
                </c:pt>
                <c:pt idx="381">
                  <c:v>0.8292952028964623</c:v>
                </c:pt>
                <c:pt idx="382">
                  <c:v>0.82929277733800955</c:v>
                </c:pt>
                <c:pt idx="383">
                  <c:v>0.82929471711424951</c:v>
                </c:pt>
                <c:pt idx="384">
                  <c:v>0.82929159036718891</c:v>
                </c:pt>
                <c:pt idx="385">
                  <c:v>0.82929603962278298</c:v>
                </c:pt>
                <c:pt idx="386">
                  <c:v>0.82929328201884345</c:v>
                </c:pt>
                <c:pt idx="387">
                  <c:v>0.82929411985045431</c:v>
                </c:pt>
                <c:pt idx="388">
                  <c:v>0.8292888981628892</c:v>
                </c:pt>
                <c:pt idx="389">
                  <c:v>0.82929391871944558</c:v>
                </c:pt>
                <c:pt idx="390">
                  <c:v>0.82929357211306465</c:v>
                </c:pt>
                <c:pt idx="391">
                  <c:v>0.82930251455570214</c:v>
                </c:pt>
                <c:pt idx="392">
                  <c:v>0.82930542875144486</c:v>
                </c:pt>
                <c:pt idx="393">
                  <c:v>0.82930115224639622</c:v>
                </c:pt>
                <c:pt idx="394">
                  <c:v>0.8293058758565458</c:v>
                </c:pt>
                <c:pt idx="395">
                  <c:v>0.82930429713238263</c:v>
                </c:pt>
                <c:pt idx="396">
                  <c:v>0.82930431824158413</c:v>
                </c:pt>
                <c:pt idx="397">
                  <c:v>0.8293029479196915</c:v>
                </c:pt>
                <c:pt idx="398">
                  <c:v>0.82930685623497036</c:v>
                </c:pt>
                <c:pt idx="399">
                  <c:v>0.82931402009803534</c:v>
                </c:pt>
                <c:pt idx="400">
                  <c:v>0.82931532584007062</c:v>
                </c:pt>
                <c:pt idx="401">
                  <c:v>0.8293189031183249</c:v>
                </c:pt>
                <c:pt idx="402">
                  <c:v>0.82932038775850681</c:v>
                </c:pt>
                <c:pt idx="403">
                  <c:v>0.82931658390231544</c:v>
                </c:pt>
                <c:pt idx="404">
                  <c:v>0.82931619473691276</c:v>
                </c:pt>
                <c:pt idx="405">
                  <c:v>0.8293177971398471</c:v>
                </c:pt>
                <c:pt idx="406">
                  <c:v>0.82932374015349997</c:v>
                </c:pt>
                <c:pt idx="407">
                  <c:v>0.82932518010253731</c:v>
                </c:pt>
                <c:pt idx="408">
                  <c:v>0.82932818105588857</c:v>
                </c:pt>
                <c:pt idx="409">
                  <c:v>0.82933437373686381</c:v>
                </c:pt>
                <c:pt idx="410">
                  <c:v>0.82933844823601033</c:v>
                </c:pt>
                <c:pt idx="411">
                  <c:v>0.82933904022709759</c:v>
                </c:pt>
                <c:pt idx="412">
                  <c:v>0.82933618425656086</c:v>
                </c:pt>
                <c:pt idx="413">
                  <c:v>0.82934417738600497</c:v>
                </c:pt>
                <c:pt idx="414">
                  <c:v>0.82934508728076162</c:v>
                </c:pt>
                <c:pt idx="415">
                  <c:v>0.82935146811132909</c:v>
                </c:pt>
                <c:pt idx="416">
                  <c:v>0.82934440246292218</c:v>
                </c:pt>
                <c:pt idx="417">
                  <c:v>0.82934663913045781</c:v>
                </c:pt>
                <c:pt idx="418">
                  <c:v>0.82935119343452512</c:v>
                </c:pt>
                <c:pt idx="419">
                  <c:v>0.82935048878308382</c:v>
                </c:pt>
                <c:pt idx="420">
                  <c:v>0.82935083881555738</c:v>
                </c:pt>
                <c:pt idx="421">
                  <c:v>0.82933813760857933</c:v>
                </c:pt>
                <c:pt idx="422">
                  <c:v>0.82933463482947145</c:v>
                </c:pt>
                <c:pt idx="423">
                  <c:v>0.82933296575129778</c:v>
                </c:pt>
                <c:pt idx="424">
                  <c:v>0.82933781414669461</c:v>
                </c:pt>
                <c:pt idx="425">
                  <c:v>0.8293321078005772</c:v>
                </c:pt>
                <c:pt idx="426">
                  <c:v>0.82933344841129586</c:v>
                </c:pt>
                <c:pt idx="427">
                  <c:v>0.82933009023266679</c:v>
                </c:pt>
                <c:pt idx="428">
                  <c:v>0.82932445497797358</c:v>
                </c:pt>
                <c:pt idx="429">
                  <c:v>0.82933053606216822</c:v>
                </c:pt>
                <c:pt idx="430">
                  <c:v>0.82932180744644812</c:v>
                </c:pt>
                <c:pt idx="431">
                  <c:v>0.82932249338794817</c:v>
                </c:pt>
                <c:pt idx="432">
                  <c:v>0.82932207125558821</c:v>
                </c:pt>
                <c:pt idx="433">
                  <c:v>0.82932114447913496</c:v>
                </c:pt>
                <c:pt idx="434">
                  <c:v>0.82931945608326385</c:v>
                </c:pt>
                <c:pt idx="435">
                  <c:v>0.8293256006653722</c:v>
                </c:pt>
                <c:pt idx="436">
                  <c:v>0.82932523247560241</c:v>
                </c:pt>
                <c:pt idx="437">
                  <c:v>0.82932600616480268</c:v>
                </c:pt>
                <c:pt idx="438">
                  <c:v>0.82933444995900918</c:v>
                </c:pt>
                <c:pt idx="439">
                  <c:v>0.82932550805064653</c:v>
                </c:pt>
                <c:pt idx="440">
                  <c:v>0.82932626620723116</c:v>
                </c:pt>
                <c:pt idx="441">
                  <c:v>0.82932528788744808</c:v>
                </c:pt>
                <c:pt idx="442">
                  <c:v>0.82932484990022415</c:v>
                </c:pt>
                <c:pt idx="443">
                  <c:v>0.82932757149344927</c:v>
                </c:pt>
                <c:pt idx="444">
                  <c:v>0.82932627241491974</c:v>
                </c:pt>
                <c:pt idx="445">
                  <c:v>0.8293284190139526</c:v>
                </c:pt>
                <c:pt idx="446">
                  <c:v>0.82932834647661957</c:v>
                </c:pt>
                <c:pt idx="447">
                  <c:v>0.82932378644402727</c:v>
                </c:pt>
                <c:pt idx="448">
                  <c:v>0.82931696104118757</c:v>
                </c:pt>
                <c:pt idx="449">
                  <c:v>0.82931829795867629</c:v>
                </c:pt>
                <c:pt idx="450">
                  <c:v>0.8293139469361106</c:v>
                </c:pt>
                <c:pt idx="451">
                  <c:v>0.82930474266451704</c:v>
                </c:pt>
                <c:pt idx="452">
                  <c:v>0.82931011055040871</c:v>
                </c:pt>
                <c:pt idx="453">
                  <c:v>0.8293043959429377</c:v>
                </c:pt>
                <c:pt idx="454">
                  <c:v>0.82929748305953521</c:v>
                </c:pt>
                <c:pt idx="455">
                  <c:v>0.82929537188183089</c:v>
                </c:pt>
                <c:pt idx="456">
                  <c:v>0.82929509324465944</c:v>
                </c:pt>
                <c:pt idx="457">
                  <c:v>0.82928854908530159</c:v>
                </c:pt>
                <c:pt idx="458">
                  <c:v>0.82928679378379422</c:v>
                </c:pt>
                <c:pt idx="459">
                  <c:v>0.82927968131212004</c:v>
                </c:pt>
                <c:pt idx="460">
                  <c:v>0.8292808683196814</c:v>
                </c:pt>
                <c:pt idx="461">
                  <c:v>0.82928549942532737</c:v>
                </c:pt>
                <c:pt idx="462">
                  <c:v>0.82928798092492428</c:v>
                </c:pt>
                <c:pt idx="463">
                  <c:v>0.82928304329917746</c:v>
                </c:pt>
                <c:pt idx="464">
                  <c:v>0.82929198077298527</c:v>
                </c:pt>
                <c:pt idx="465">
                  <c:v>0.82929227528339111</c:v>
                </c:pt>
                <c:pt idx="466">
                  <c:v>0.82928451067532705</c:v>
                </c:pt>
                <c:pt idx="467">
                  <c:v>0.82928660574940027</c:v>
                </c:pt>
                <c:pt idx="468">
                  <c:v>0.82927803401099121</c:v>
                </c:pt>
                <c:pt idx="469">
                  <c:v>0.82927571037879722</c:v>
                </c:pt>
                <c:pt idx="470">
                  <c:v>0.82927824498283131</c:v>
                </c:pt>
                <c:pt idx="471">
                  <c:v>0.82928017746943905</c:v>
                </c:pt>
                <c:pt idx="472">
                  <c:v>0.8292791863385488</c:v>
                </c:pt>
                <c:pt idx="473">
                  <c:v>0.82928204714434672</c:v>
                </c:pt>
                <c:pt idx="474">
                  <c:v>0.82928043086673209</c:v>
                </c:pt>
                <c:pt idx="475">
                  <c:v>0.82928075664941936</c:v>
                </c:pt>
                <c:pt idx="476">
                  <c:v>0.82927789757503823</c:v>
                </c:pt>
                <c:pt idx="477">
                  <c:v>0.82927551758262363</c:v>
                </c:pt>
                <c:pt idx="478">
                  <c:v>0.82926674558809932</c:v>
                </c:pt>
                <c:pt idx="479">
                  <c:v>0.82927207850847973</c:v>
                </c:pt>
                <c:pt idx="480">
                  <c:v>0.82926771351440587</c:v>
                </c:pt>
                <c:pt idx="481">
                  <c:v>0.82926748758096558</c:v>
                </c:pt>
                <c:pt idx="482">
                  <c:v>0.82926359925122772</c:v>
                </c:pt>
                <c:pt idx="483">
                  <c:v>0.82926366767625415</c:v>
                </c:pt>
                <c:pt idx="484">
                  <c:v>0.82926900900992739</c:v>
                </c:pt>
                <c:pt idx="485">
                  <c:v>0.82926244016333628</c:v>
                </c:pt>
                <c:pt idx="486">
                  <c:v>0.8292591389894246</c:v>
                </c:pt>
                <c:pt idx="487">
                  <c:v>0.82926263925407384</c:v>
                </c:pt>
                <c:pt idx="488">
                  <c:v>0.82925953121695462</c:v>
                </c:pt>
                <c:pt idx="489">
                  <c:v>0.82925699661292041</c:v>
                </c:pt>
                <c:pt idx="490">
                  <c:v>0.82925753525080348</c:v>
                </c:pt>
                <c:pt idx="491">
                  <c:v>0.82925692512079019</c:v>
                </c:pt>
                <c:pt idx="492">
                  <c:v>0.82925630103763903</c:v>
                </c:pt>
                <c:pt idx="493">
                  <c:v>0.82926320326042768</c:v>
                </c:pt>
                <c:pt idx="494">
                  <c:v>0.82926128877917715</c:v>
                </c:pt>
                <c:pt idx="495">
                  <c:v>0.82925953003320674</c:v>
                </c:pt>
                <c:pt idx="496">
                  <c:v>0.82926051092255926</c:v>
                </c:pt>
                <c:pt idx="497">
                  <c:v>0.82926199798037181</c:v>
                </c:pt>
                <c:pt idx="498">
                  <c:v>0.82926822724307681</c:v>
                </c:pt>
                <c:pt idx="499">
                  <c:v>0.8292671120315237</c:v>
                </c:pt>
                <c:pt idx="500">
                  <c:v>0.82926733901016692</c:v>
                </c:pt>
                <c:pt idx="501">
                  <c:v>0.82927057268905646</c:v>
                </c:pt>
                <c:pt idx="502">
                  <c:v>0.82927308032179547</c:v>
                </c:pt>
                <c:pt idx="503">
                  <c:v>0.82927259269296771</c:v>
                </c:pt>
                <c:pt idx="504">
                  <c:v>0.82927515858765355</c:v>
                </c:pt>
                <c:pt idx="505">
                  <c:v>0.82926675773480441</c:v>
                </c:pt>
                <c:pt idx="506">
                  <c:v>0.82927341982722391</c:v>
                </c:pt>
                <c:pt idx="507">
                  <c:v>0.82927023654963339</c:v>
                </c:pt>
                <c:pt idx="508">
                  <c:v>0.82927153819773247</c:v>
                </c:pt>
                <c:pt idx="509">
                  <c:v>0.82926640416103969</c:v>
                </c:pt>
                <c:pt idx="510">
                  <c:v>0.82926856419730599</c:v>
                </c:pt>
                <c:pt idx="511">
                  <c:v>0.82927351864963827</c:v>
                </c:pt>
                <c:pt idx="512">
                  <c:v>0.82927790294303916</c:v>
                </c:pt>
                <c:pt idx="513">
                  <c:v>0.82928074263963547</c:v>
                </c:pt>
                <c:pt idx="514">
                  <c:v>0.82928016134590277</c:v>
                </c:pt>
                <c:pt idx="515">
                  <c:v>0.82928439015279065</c:v>
                </c:pt>
                <c:pt idx="516">
                  <c:v>0.82928557200284259</c:v>
                </c:pt>
                <c:pt idx="517">
                  <c:v>0.8292942377701219</c:v>
                </c:pt>
                <c:pt idx="518">
                  <c:v>0.82929797106916392</c:v>
                </c:pt>
                <c:pt idx="519">
                  <c:v>0.82930380045074148</c:v>
                </c:pt>
                <c:pt idx="520">
                  <c:v>0.82930053293000094</c:v>
                </c:pt>
                <c:pt idx="521">
                  <c:v>0.82930122627633152</c:v>
                </c:pt>
                <c:pt idx="522">
                  <c:v>0.82929962596877937</c:v>
                </c:pt>
                <c:pt idx="523">
                  <c:v>0.8293071494196419</c:v>
                </c:pt>
                <c:pt idx="524">
                  <c:v>0.82931472726891153</c:v>
                </c:pt>
                <c:pt idx="525">
                  <c:v>0.82930779619147221</c:v>
                </c:pt>
                <c:pt idx="526">
                  <c:v>0.82931513735483597</c:v>
                </c:pt>
                <c:pt idx="527">
                  <c:v>0.82931869236348743</c:v>
                </c:pt>
                <c:pt idx="528">
                  <c:v>0.82931730190411479</c:v>
                </c:pt>
                <c:pt idx="529">
                  <c:v>0.82932067919339125</c:v>
                </c:pt>
                <c:pt idx="530">
                  <c:v>0.8293212768946332</c:v>
                </c:pt>
                <c:pt idx="531">
                  <c:v>0.82932279052303459</c:v>
                </c:pt>
                <c:pt idx="532">
                  <c:v>0.82932850828946103</c:v>
                </c:pt>
                <c:pt idx="533">
                  <c:v>0.82932855338131151</c:v>
                </c:pt>
                <c:pt idx="534">
                  <c:v>0.82933215037796926</c:v>
                </c:pt>
                <c:pt idx="535">
                  <c:v>0.8293327369444099</c:v>
                </c:pt>
                <c:pt idx="536">
                  <c:v>0.8293297236774857</c:v>
                </c:pt>
                <c:pt idx="537">
                  <c:v>0.82932822874065537</c:v>
                </c:pt>
                <c:pt idx="538">
                  <c:v>0.82933058690091399</c:v>
                </c:pt>
                <c:pt idx="539">
                  <c:v>0.82933189138571994</c:v>
                </c:pt>
                <c:pt idx="540">
                  <c:v>0.82933586810765503</c:v>
                </c:pt>
                <c:pt idx="541">
                  <c:v>0.82932726724745776</c:v>
                </c:pt>
                <c:pt idx="542">
                  <c:v>0.82932964811476595</c:v>
                </c:pt>
                <c:pt idx="543">
                  <c:v>0.82933024754742457</c:v>
                </c:pt>
                <c:pt idx="544">
                  <c:v>0.82933060285260596</c:v>
                </c:pt>
                <c:pt idx="545">
                  <c:v>0.82932669349212429</c:v>
                </c:pt>
                <c:pt idx="546">
                  <c:v>0.829328733311267</c:v>
                </c:pt>
                <c:pt idx="547">
                  <c:v>0.82932812087882168</c:v>
                </c:pt>
                <c:pt idx="548">
                  <c:v>0.82933288118589943</c:v>
                </c:pt>
                <c:pt idx="549">
                  <c:v>0.82933900538176075</c:v>
                </c:pt>
                <c:pt idx="550">
                  <c:v>0.82932813500226898</c:v>
                </c:pt>
                <c:pt idx="551">
                  <c:v>0.82932906549032259</c:v>
                </c:pt>
                <c:pt idx="552">
                  <c:v>0.82933421509637162</c:v>
                </c:pt>
                <c:pt idx="553">
                  <c:v>0.82933037197368265</c:v>
                </c:pt>
                <c:pt idx="554">
                  <c:v>0.82933908058549144</c:v>
                </c:pt>
                <c:pt idx="555">
                  <c:v>0.82933487473442002</c:v>
                </c:pt>
                <c:pt idx="556">
                  <c:v>0.82933641447759332</c:v>
                </c:pt>
                <c:pt idx="557">
                  <c:v>0.82933587456411073</c:v>
                </c:pt>
                <c:pt idx="558">
                  <c:v>0.82934041617226939</c:v>
                </c:pt>
                <c:pt idx="559">
                  <c:v>0.82933419947190434</c:v>
                </c:pt>
                <c:pt idx="560">
                  <c:v>0.82932907200188921</c:v>
                </c:pt>
                <c:pt idx="561">
                  <c:v>0.82933002218997609</c:v>
                </c:pt>
                <c:pt idx="562">
                  <c:v>0.8293380654352116</c:v>
                </c:pt>
                <c:pt idx="563">
                  <c:v>0.82933464514946664</c:v>
                </c:pt>
                <c:pt idx="564">
                  <c:v>0.82932833267044426</c:v>
                </c:pt>
                <c:pt idx="565">
                  <c:v>0.82932841118506928</c:v>
                </c:pt>
                <c:pt idx="566">
                  <c:v>0.82932873824335607</c:v>
                </c:pt>
                <c:pt idx="567">
                  <c:v>0.82932892911445699</c:v>
                </c:pt>
                <c:pt idx="568">
                  <c:v>0.829327119548111</c:v>
                </c:pt>
                <c:pt idx="569">
                  <c:v>0.82932745087064341</c:v>
                </c:pt>
                <c:pt idx="570">
                  <c:v>0.82932653751305341</c:v>
                </c:pt>
                <c:pt idx="571">
                  <c:v>0.82932383742973581</c:v>
                </c:pt>
                <c:pt idx="572">
                  <c:v>0.82932621330984391</c:v>
                </c:pt>
                <c:pt idx="573">
                  <c:v>0.82932701901265027</c:v>
                </c:pt>
                <c:pt idx="574">
                  <c:v>0.82932860002087538</c:v>
                </c:pt>
                <c:pt idx="575">
                  <c:v>0.82931924570578586</c:v>
                </c:pt>
                <c:pt idx="576">
                  <c:v>0.82932307725622678</c:v>
                </c:pt>
                <c:pt idx="577">
                  <c:v>0.82931496248212044</c:v>
                </c:pt>
                <c:pt idx="578">
                  <c:v>0.82931709996327618</c:v>
                </c:pt>
                <c:pt idx="579">
                  <c:v>0.82932036304946166</c:v>
                </c:pt>
                <c:pt idx="580">
                  <c:v>0.82932497616812095</c:v>
                </c:pt>
                <c:pt idx="581">
                  <c:v>0.82933755946040777</c:v>
                </c:pt>
                <c:pt idx="582">
                  <c:v>0.82934061884601507</c:v>
                </c:pt>
                <c:pt idx="583">
                  <c:v>0.82933959929792089</c:v>
                </c:pt>
                <c:pt idx="584">
                  <c:v>0.82933921443350456</c:v>
                </c:pt>
                <c:pt idx="585">
                  <c:v>0.82933768152414633</c:v>
                </c:pt>
                <c:pt idx="586">
                  <c:v>0.82933934591899805</c:v>
                </c:pt>
                <c:pt idx="587">
                  <c:v>0.82933463144509567</c:v>
                </c:pt>
                <c:pt idx="588">
                  <c:v>0.82933396478455246</c:v>
                </c:pt>
                <c:pt idx="589">
                  <c:v>0.82933248100089374</c:v>
                </c:pt>
                <c:pt idx="590">
                  <c:v>0.82933135166589333</c:v>
                </c:pt>
                <c:pt idx="591">
                  <c:v>0.82933261916826351</c:v>
                </c:pt>
                <c:pt idx="592">
                  <c:v>0.82933045915036752</c:v>
                </c:pt>
                <c:pt idx="593">
                  <c:v>0.8293307974586539</c:v>
                </c:pt>
                <c:pt idx="594">
                  <c:v>0.82933287026312441</c:v>
                </c:pt>
                <c:pt idx="595">
                  <c:v>0.82933076234120351</c:v>
                </c:pt>
                <c:pt idx="596">
                  <c:v>0.82932783387007436</c:v>
                </c:pt>
                <c:pt idx="597">
                  <c:v>0.82932638421377425</c:v>
                </c:pt>
                <c:pt idx="598">
                  <c:v>0.82932782147804374</c:v>
                </c:pt>
                <c:pt idx="599">
                  <c:v>0.82932531628130546</c:v>
                </c:pt>
                <c:pt idx="600">
                  <c:v>0.82932231700425996</c:v>
                </c:pt>
                <c:pt idx="601">
                  <c:v>0.82932160150352496</c:v>
                </c:pt>
                <c:pt idx="602">
                  <c:v>0.82932421534513878</c:v>
                </c:pt>
                <c:pt idx="603">
                  <c:v>0.82932155551841058</c:v>
                </c:pt>
                <c:pt idx="604">
                  <c:v>0.82932175236680339</c:v>
                </c:pt>
                <c:pt idx="605">
                  <c:v>0.82932352439806833</c:v>
                </c:pt>
                <c:pt idx="606">
                  <c:v>0.8293237228259388</c:v>
                </c:pt>
                <c:pt idx="607">
                  <c:v>0.82931841921602634</c:v>
                </c:pt>
                <c:pt idx="608">
                  <c:v>0.82931584092930988</c:v>
                </c:pt>
                <c:pt idx="609">
                  <c:v>0.82931758941537248</c:v>
                </c:pt>
                <c:pt idx="610">
                  <c:v>0.82931347209006701</c:v>
                </c:pt>
                <c:pt idx="611">
                  <c:v>0.82930638904405907</c:v>
                </c:pt>
                <c:pt idx="612">
                  <c:v>0.82931236323316515</c:v>
                </c:pt>
                <c:pt idx="613">
                  <c:v>0.82929407890420948</c:v>
                </c:pt>
                <c:pt idx="614">
                  <c:v>0.82929175174909464</c:v>
                </c:pt>
                <c:pt idx="615">
                  <c:v>0.82929613636474397</c:v>
                </c:pt>
                <c:pt idx="616">
                  <c:v>0.8292930860001857</c:v>
                </c:pt>
                <c:pt idx="617">
                  <c:v>0.82928428760538186</c:v>
                </c:pt>
                <c:pt idx="618">
                  <c:v>0.82929183638797443</c:v>
                </c:pt>
                <c:pt idx="619">
                  <c:v>0.82928629649286212</c:v>
                </c:pt>
                <c:pt idx="620">
                  <c:v>0.82929092704586305</c:v>
                </c:pt>
                <c:pt idx="621">
                  <c:v>0.82928921972802416</c:v>
                </c:pt>
                <c:pt idx="622">
                  <c:v>0.82928406486763762</c:v>
                </c:pt>
                <c:pt idx="623">
                  <c:v>0.82928512754576889</c:v>
                </c:pt>
                <c:pt idx="624">
                  <c:v>0.82927699767649365</c:v>
                </c:pt>
                <c:pt idx="625">
                  <c:v>0.8292838285407208</c:v>
                </c:pt>
                <c:pt idx="626">
                  <c:v>0.82928969305811895</c:v>
                </c:pt>
                <c:pt idx="627">
                  <c:v>0.82928351847932902</c:v>
                </c:pt>
                <c:pt idx="628">
                  <c:v>0.82927955431973388</c:v>
                </c:pt>
                <c:pt idx="629">
                  <c:v>0.82927468567165874</c:v>
                </c:pt>
                <c:pt idx="630">
                  <c:v>0.82927908612380175</c:v>
                </c:pt>
                <c:pt idx="631">
                  <c:v>0.82927833323992495</c:v>
                </c:pt>
                <c:pt idx="632">
                  <c:v>0.82927265258950311</c:v>
                </c:pt>
                <c:pt idx="633">
                  <c:v>0.82927285130288131</c:v>
                </c:pt>
                <c:pt idx="634">
                  <c:v>0.82926889155947092</c:v>
                </c:pt>
                <c:pt idx="635">
                  <c:v>0.82926729243069031</c:v>
                </c:pt>
                <c:pt idx="636">
                  <c:v>0.8292760994090963</c:v>
                </c:pt>
                <c:pt idx="637">
                  <c:v>0.82927536377088151</c:v>
                </c:pt>
                <c:pt idx="638">
                  <c:v>0.82927759718263372</c:v>
                </c:pt>
                <c:pt idx="639">
                  <c:v>0.8292712512992072</c:v>
                </c:pt>
                <c:pt idx="640">
                  <c:v>0.8292746458892567</c:v>
                </c:pt>
                <c:pt idx="641">
                  <c:v>0.82927578222838161</c:v>
                </c:pt>
                <c:pt idx="642">
                  <c:v>0.82928099949976208</c:v>
                </c:pt>
                <c:pt idx="643">
                  <c:v>0.82928027728041043</c:v>
                </c:pt>
                <c:pt idx="644">
                  <c:v>0.82929570836033795</c:v>
                </c:pt>
                <c:pt idx="645">
                  <c:v>0.8292992703363733</c:v>
                </c:pt>
                <c:pt idx="646">
                  <c:v>0.82930193726405388</c:v>
                </c:pt>
                <c:pt idx="647">
                  <c:v>0.82930764873093987</c:v>
                </c:pt>
                <c:pt idx="648">
                  <c:v>0.82931409267708556</c:v>
                </c:pt>
                <c:pt idx="649">
                  <c:v>0.82931341528244695</c:v>
                </c:pt>
                <c:pt idx="650">
                  <c:v>0.82931122996956164</c:v>
                </c:pt>
                <c:pt idx="651">
                  <c:v>0.82932137754031598</c:v>
                </c:pt>
                <c:pt idx="652">
                  <c:v>0.82931978577962528</c:v>
                </c:pt>
                <c:pt idx="653">
                  <c:v>0.82931957334350581</c:v>
                </c:pt>
                <c:pt idx="654">
                  <c:v>0.82932075148195727</c:v>
                </c:pt>
                <c:pt idx="655">
                  <c:v>0.82932183713427554</c:v>
                </c:pt>
                <c:pt idx="656">
                  <c:v>0.82932408480304376</c:v>
                </c:pt>
                <c:pt idx="657">
                  <c:v>0.82932594376222646</c:v>
                </c:pt>
                <c:pt idx="658">
                  <c:v>0.82932457856110264</c:v>
                </c:pt>
                <c:pt idx="659">
                  <c:v>0.82932794585760861</c:v>
                </c:pt>
                <c:pt idx="660">
                  <c:v>0.8293262524929077</c:v>
                </c:pt>
                <c:pt idx="661">
                  <c:v>0.829326572699009</c:v>
                </c:pt>
                <c:pt idx="662">
                  <c:v>0.82932626090620043</c:v>
                </c:pt>
                <c:pt idx="663">
                  <c:v>0.82932827047989455</c:v>
                </c:pt>
                <c:pt idx="664">
                  <c:v>0.82932619539136232</c:v>
                </c:pt>
                <c:pt idx="665">
                  <c:v>0.82933459323719505</c:v>
                </c:pt>
                <c:pt idx="666">
                  <c:v>0.82933028774392681</c:v>
                </c:pt>
                <c:pt idx="667">
                  <c:v>0.82933168045062056</c:v>
                </c:pt>
                <c:pt idx="668">
                  <c:v>0.82932891485246474</c:v>
                </c:pt>
                <c:pt idx="669">
                  <c:v>0.8293353014299274</c:v>
                </c:pt>
                <c:pt idx="670">
                  <c:v>0.82932976282878501</c:v>
                </c:pt>
                <c:pt idx="671">
                  <c:v>0.82933502850291041</c:v>
                </c:pt>
                <c:pt idx="672">
                  <c:v>0.82933648232662815</c:v>
                </c:pt>
                <c:pt idx="673">
                  <c:v>0.8293350716145772</c:v>
                </c:pt>
                <c:pt idx="674">
                  <c:v>0.82933285148811953</c:v>
                </c:pt>
                <c:pt idx="675">
                  <c:v>0.8293362529119841</c:v>
                </c:pt>
                <c:pt idx="676">
                  <c:v>0.82932953999918912</c:v>
                </c:pt>
                <c:pt idx="677">
                  <c:v>0.82933490973169588</c:v>
                </c:pt>
                <c:pt idx="678">
                  <c:v>0.82933628047266494</c:v>
                </c:pt>
                <c:pt idx="679">
                  <c:v>0.82932998169801353</c:v>
                </c:pt>
                <c:pt idx="680">
                  <c:v>0.82933376372204892</c:v>
                </c:pt>
                <c:pt idx="681">
                  <c:v>0.82932680868033082</c:v>
                </c:pt>
                <c:pt idx="682">
                  <c:v>0.82932490588652674</c:v>
                </c:pt>
                <c:pt idx="683">
                  <c:v>0.82933000891807562</c:v>
                </c:pt>
                <c:pt idx="684">
                  <c:v>0.82933471366634492</c:v>
                </c:pt>
                <c:pt idx="685">
                  <c:v>0.82933542756923184</c:v>
                </c:pt>
                <c:pt idx="686">
                  <c:v>0.82933273976274646</c:v>
                </c:pt>
                <c:pt idx="687">
                  <c:v>0.82932127651727383</c:v>
                </c:pt>
                <c:pt idx="688">
                  <c:v>0.8293157084904651</c:v>
                </c:pt>
                <c:pt idx="689">
                  <c:v>0.82932446594246556</c:v>
                </c:pt>
                <c:pt idx="690">
                  <c:v>0.82931642667596794</c:v>
                </c:pt>
                <c:pt idx="691">
                  <c:v>0.8293197415909912</c:v>
                </c:pt>
                <c:pt idx="692">
                  <c:v>0.82931996200295666</c:v>
                </c:pt>
                <c:pt idx="693">
                  <c:v>0.82932193472778348</c:v>
                </c:pt>
                <c:pt idx="694">
                  <c:v>0.82932019469175444</c:v>
                </c:pt>
                <c:pt idx="695">
                  <c:v>0.82931763424008564</c:v>
                </c:pt>
                <c:pt idx="696">
                  <c:v>0.82931163254540963</c:v>
                </c:pt>
                <c:pt idx="697">
                  <c:v>0.82930857032309557</c:v>
                </c:pt>
                <c:pt idx="698">
                  <c:v>0.82930950037370221</c:v>
                </c:pt>
                <c:pt idx="699">
                  <c:v>0.82930492465655536</c:v>
                </c:pt>
                <c:pt idx="700">
                  <c:v>0.82930286656491803</c:v>
                </c:pt>
                <c:pt idx="701">
                  <c:v>0.82929606101405073</c:v>
                </c:pt>
                <c:pt idx="702">
                  <c:v>0.82930237977424304</c:v>
                </c:pt>
                <c:pt idx="703">
                  <c:v>0.82930451923558257</c:v>
                </c:pt>
                <c:pt idx="704">
                  <c:v>0.82930768854166492</c:v>
                </c:pt>
                <c:pt idx="705">
                  <c:v>0.82930220860317538</c:v>
                </c:pt>
                <c:pt idx="706">
                  <c:v>0.82930489781882899</c:v>
                </c:pt>
                <c:pt idx="707">
                  <c:v>0.82930418317461729</c:v>
                </c:pt>
                <c:pt idx="708">
                  <c:v>0.82930278060872176</c:v>
                </c:pt>
                <c:pt idx="709">
                  <c:v>0.82930310652497774</c:v>
                </c:pt>
                <c:pt idx="710">
                  <c:v>0.82930602827749</c:v>
                </c:pt>
                <c:pt idx="711">
                  <c:v>0.82930877130216518</c:v>
                </c:pt>
                <c:pt idx="712">
                  <c:v>0.82931072116800342</c:v>
                </c:pt>
                <c:pt idx="713">
                  <c:v>0.82930941565636496</c:v>
                </c:pt>
                <c:pt idx="714">
                  <c:v>0.82930611027829515</c:v>
                </c:pt>
                <c:pt idx="715">
                  <c:v>0.82930967501257968</c:v>
                </c:pt>
                <c:pt idx="716">
                  <c:v>0.82931046657356844</c:v>
                </c:pt>
                <c:pt idx="717">
                  <c:v>0.82931372678630633</c:v>
                </c:pt>
                <c:pt idx="718">
                  <c:v>0.82931119500060868</c:v>
                </c:pt>
                <c:pt idx="719">
                  <c:v>0.82931373531479746</c:v>
                </c:pt>
                <c:pt idx="720">
                  <c:v>0.82931332517376199</c:v>
                </c:pt>
                <c:pt idx="721">
                  <c:v>0.82931295816276374</c:v>
                </c:pt>
                <c:pt idx="722">
                  <c:v>0.82931322855695189</c:v>
                </c:pt>
                <c:pt idx="723">
                  <c:v>0.82930666842753153</c:v>
                </c:pt>
                <c:pt idx="724">
                  <c:v>0.82930281533044248</c:v>
                </c:pt>
                <c:pt idx="725">
                  <c:v>0.82929838065411288</c:v>
                </c:pt>
                <c:pt idx="726">
                  <c:v>0.82929861650186587</c:v>
                </c:pt>
                <c:pt idx="727">
                  <c:v>0.82929975982674498</c:v>
                </c:pt>
                <c:pt idx="728">
                  <c:v>0.82929471859843384</c:v>
                </c:pt>
                <c:pt idx="729">
                  <c:v>0.82929051034810242</c:v>
                </c:pt>
                <c:pt idx="730">
                  <c:v>0.82930102456588961</c:v>
                </c:pt>
                <c:pt idx="731">
                  <c:v>0.82929443927504864</c:v>
                </c:pt>
                <c:pt idx="732">
                  <c:v>0.82928536904014771</c:v>
                </c:pt>
                <c:pt idx="733">
                  <c:v>0.82929199117985575</c:v>
                </c:pt>
                <c:pt idx="734">
                  <c:v>0.82928884930088576</c:v>
                </c:pt>
                <c:pt idx="735">
                  <c:v>0.82929191569061755</c:v>
                </c:pt>
                <c:pt idx="736">
                  <c:v>0.82929034638820931</c:v>
                </c:pt>
                <c:pt idx="737">
                  <c:v>0.82928965288993972</c:v>
                </c:pt>
                <c:pt idx="738">
                  <c:v>0.82928367746197462</c:v>
                </c:pt>
                <c:pt idx="739">
                  <c:v>0.82928554841248181</c:v>
                </c:pt>
                <c:pt idx="740">
                  <c:v>0.82929162064593687</c:v>
                </c:pt>
                <c:pt idx="741">
                  <c:v>0.82929224362379783</c:v>
                </c:pt>
                <c:pt idx="742">
                  <c:v>0.82928987716544467</c:v>
                </c:pt>
                <c:pt idx="743">
                  <c:v>0.8292906905769597</c:v>
                </c:pt>
                <c:pt idx="744">
                  <c:v>0.82928825860376831</c:v>
                </c:pt>
                <c:pt idx="745">
                  <c:v>0.82929392968049609</c:v>
                </c:pt>
                <c:pt idx="746">
                  <c:v>0.82929675679638215</c:v>
                </c:pt>
                <c:pt idx="747">
                  <c:v>0.82929957049340486</c:v>
                </c:pt>
                <c:pt idx="748">
                  <c:v>0.82930497545856052</c:v>
                </c:pt>
                <c:pt idx="749">
                  <c:v>0.82930994947735726</c:v>
                </c:pt>
                <c:pt idx="750">
                  <c:v>0.82930654190589137</c:v>
                </c:pt>
                <c:pt idx="751">
                  <c:v>0.82930747909419145</c:v>
                </c:pt>
                <c:pt idx="752">
                  <c:v>0.82931126408850253</c:v>
                </c:pt>
                <c:pt idx="753">
                  <c:v>0.82931400956754864</c:v>
                </c:pt>
                <c:pt idx="754">
                  <c:v>0.82931047867511498</c:v>
                </c:pt>
                <c:pt idx="755">
                  <c:v>0.82930707253118774</c:v>
                </c:pt>
                <c:pt idx="756">
                  <c:v>0.82931140714624418</c:v>
                </c:pt>
                <c:pt idx="757">
                  <c:v>0.82930734793094618</c:v>
                </c:pt>
                <c:pt idx="758">
                  <c:v>0.82930305459931208</c:v>
                </c:pt>
                <c:pt idx="759">
                  <c:v>0.82930071541613193</c:v>
                </c:pt>
                <c:pt idx="760">
                  <c:v>0.82929827974971049</c:v>
                </c:pt>
                <c:pt idx="761">
                  <c:v>0.82929919183170075</c:v>
                </c:pt>
                <c:pt idx="762">
                  <c:v>0.82930107077642445</c:v>
                </c:pt>
                <c:pt idx="763">
                  <c:v>0.82930292874551526</c:v>
                </c:pt>
                <c:pt idx="764">
                  <c:v>0.8293002019764103</c:v>
                </c:pt>
                <c:pt idx="765">
                  <c:v>0.8292996499380344</c:v>
                </c:pt>
                <c:pt idx="766">
                  <c:v>0.82930527978645108</c:v>
                </c:pt>
                <c:pt idx="767">
                  <c:v>0.82930474744810845</c:v>
                </c:pt>
                <c:pt idx="768">
                  <c:v>0.82930407463996392</c:v>
                </c:pt>
                <c:pt idx="769">
                  <c:v>0.82930498683715259</c:v>
                </c:pt>
                <c:pt idx="770">
                  <c:v>0.82930849332786083</c:v>
                </c:pt>
                <c:pt idx="771">
                  <c:v>0.82930441209172723</c:v>
                </c:pt>
                <c:pt idx="772">
                  <c:v>0.82930959468310406</c:v>
                </c:pt>
                <c:pt idx="773">
                  <c:v>0.8293081677154831</c:v>
                </c:pt>
                <c:pt idx="774">
                  <c:v>0.82930318671093206</c:v>
                </c:pt>
                <c:pt idx="775">
                  <c:v>0.82930176587254201</c:v>
                </c:pt>
                <c:pt idx="776">
                  <c:v>0.82930083169125834</c:v>
                </c:pt>
                <c:pt idx="777">
                  <c:v>0.82930967608954698</c:v>
                </c:pt>
                <c:pt idx="778">
                  <c:v>0.82931069264899515</c:v>
                </c:pt>
                <c:pt idx="779">
                  <c:v>0.82930947737616878</c:v>
                </c:pt>
                <c:pt idx="780">
                  <c:v>0.82930949738007997</c:v>
                </c:pt>
                <c:pt idx="781">
                  <c:v>0.82930745957786167</c:v>
                </c:pt>
                <c:pt idx="782">
                  <c:v>0.82930607102021525</c:v>
                </c:pt>
                <c:pt idx="783">
                  <c:v>0.82930975867476153</c:v>
                </c:pt>
                <c:pt idx="784">
                  <c:v>0.82931362106003703</c:v>
                </c:pt>
                <c:pt idx="785">
                  <c:v>0.82931073585251369</c:v>
                </c:pt>
                <c:pt idx="786">
                  <c:v>0.82930725206885492</c:v>
                </c:pt>
                <c:pt idx="787">
                  <c:v>0.82930661197890077</c:v>
                </c:pt>
                <c:pt idx="788">
                  <c:v>0.82930984940613151</c:v>
                </c:pt>
                <c:pt idx="789">
                  <c:v>0.82930492070460571</c:v>
                </c:pt>
                <c:pt idx="790">
                  <c:v>0.82930550117855595</c:v>
                </c:pt>
                <c:pt idx="791">
                  <c:v>0.82930258715312244</c:v>
                </c:pt>
                <c:pt idx="792">
                  <c:v>0.82929532964352293</c:v>
                </c:pt>
                <c:pt idx="793">
                  <c:v>0.82929903615994949</c:v>
                </c:pt>
                <c:pt idx="794">
                  <c:v>0.82930120734938761</c:v>
                </c:pt>
                <c:pt idx="795">
                  <c:v>0.82929856084469467</c:v>
                </c:pt>
                <c:pt idx="796">
                  <c:v>0.82929615058846096</c:v>
                </c:pt>
                <c:pt idx="797">
                  <c:v>0.8292901586010476</c:v>
                </c:pt>
                <c:pt idx="798">
                  <c:v>0.8292988269930075</c:v>
                </c:pt>
                <c:pt idx="799">
                  <c:v>0.82929493249729791</c:v>
                </c:pt>
                <c:pt idx="800">
                  <c:v>0.8292924451356074</c:v>
                </c:pt>
                <c:pt idx="801">
                  <c:v>0.82929582044470007</c:v>
                </c:pt>
                <c:pt idx="802">
                  <c:v>0.82929505457940678</c:v>
                </c:pt>
                <c:pt idx="803">
                  <c:v>0.82929486543972275</c:v>
                </c:pt>
                <c:pt idx="804">
                  <c:v>0.82929627657085003</c:v>
                </c:pt>
                <c:pt idx="805">
                  <c:v>0.8293025105536177</c:v>
                </c:pt>
                <c:pt idx="806">
                  <c:v>0.82929242606170073</c:v>
                </c:pt>
                <c:pt idx="807">
                  <c:v>0.82929696152225807</c:v>
                </c:pt>
                <c:pt idx="808">
                  <c:v>0.8292975299681431</c:v>
                </c:pt>
                <c:pt idx="809">
                  <c:v>0.82930137821160088</c:v>
                </c:pt>
                <c:pt idx="810">
                  <c:v>0.82930666585145096</c:v>
                </c:pt>
                <c:pt idx="811">
                  <c:v>0.82930897560896466</c:v>
                </c:pt>
                <c:pt idx="812">
                  <c:v>0.82931569335702071</c:v>
                </c:pt>
                <c:pt idx="813">
                  <c:v>0.82931748076896228</c:v>
                </c:pt>
                <c:pt idx="814">
                  <c:v>0.82931303777616783</c:v>
                </c:pt>
                <c:pt idx="815">
                  <c:v>0.82932037878759257</c:v>
                </c:pt>
                <c:pt idx="816">
                  <c:v>0.8293209211003354</c:v>
                </c:pt>
                <c:pt idx="817">
                  <c:v>0.82931863142519058</c:v>
                </c:pt>
                <c:pt idx="818">
                  <c:v>0.82932846923843118</c:v>
                </c:pt>
                <c:pt idx="819">
                  <c:v>0.82933049577227946</c:v>
                </c:pt>
                <c:pt idx="820">
                  <c:v>0.82933582081364188</c:v>
                </c:pt>
                <c:pt idx="821">
                  <c:v>0.82933499438396963</c:v>
                </c:pt>
                <c:pt idx="822">
                  <c:v>0.82933802607532736</c:v>
                </c:pt>
                <c:pt idx="823">
                  <c:v>0.82933514783518791</c:v>
                </c:pt>
                <c:pt idx="824">
                  <c:v>0.82933391086377428</c:v>
                </c:pt>
                <c:pt idx="825">
                  <c:v>0.82933420406183977</c:v>
                </c:pt>
                <c:pt idx="826">
                  <c:v>0.82934175179922942</c:v>
                </c:pt>
                <c:pt idx="827">
                  <c:v>0.82934420160746869</c:v>
                </c:pt>
                <c:pt idx="828">
                  <c:v>0.82934072439048756</c:v>
                </c:pt>
                <c:pt idx="829">
                  <c:v>0.82933631010040498</c:v>
                </c:pt>
                <c:pt idx="830">
                  <c:v>0.82933114749456904</c:v>
                </c:pt>
                <c:pt idx="831">
                  <c:v>0.82933796016475936</c:v>
                </c:pt>
                <c:pt idx="832">
                  <c:v>0.82934034375357613</c:v>
                </c:pt>
                <c:pt idx="833">
                  <c:v>0.82933947293663757</c:v>
                </c:pt>
                <c:pt idx="834">
                  <c:v>0.82934296515195938</c:v>
                </c:pt>
                <c:pt idx="835">
                  <c:v>0.82934018027284684</c:v>
                </c:pt>
                <c:pt idx="836">
                  <c:v>0.82934198854522267</c:v>
                </c:pt>
                <c:pt idx="837">
                  <c:v>0.82933988718997953</c:v>
                </c:pt>
                <c:pt idx="838">
                  <c:v>0.82934443665878577</c:v>
                </c:pt>
                <c:pt idx="839">
                  <c:v>0.82934294901158767</c:v>
                </c:pt>
                <c:pt idx="840">
                  <c:v>0.82934062324727076</c:v>
                </c:pt>
                <c:pt idx="841">
                  <c:v>0.82934005708544756</c:v>
                </c:pt>
                <c:pt idx="842">
                  <c:v>0.82934278101784564</c:v>
                </c:pt>
                <c:pt idx="843">
                  <c:v>0.8293381371979206</c:v>
                </c:pt>
                <c:pt idx="844">
                  <c:v>0.8293351327817361</c:v>
                </c:pt>
                <c:pt idx="845">
                  <c:v>0.82933304581707756</c:v>
                </c:pt>
                <c:pt idx="846">
                  <c:v>0.82933680810433907</c:v>
                </c:pt>
                <c:pt idx="847">
                  <c:v>0.82934323078934413</c:v>
                </c:pt>
                <c:pt idx="848">
                  <c:v>0.82934269561429452</c:v>
                </c:pt>
                <c:pt idx="849">
                  <c:v>0.8293421935397709</c:v>
                </c:pt>
                <c:pt idx="850">
                  <c:v>0.82934192529607598</c:v>
                </c:pt>
                <c:pt idx="851">
                  <c:v>0.82933999324691499</c:v>
                </c:pt>
                <c:pt idx="852">
                  <c:v>0.82933333370569462</c:v>
                </c:pt>
                <c:pt idx="853">
                  <c:v>0.82933593824075158</c:v>
                </c:pt>
                <c:pt idx="854">
                  <c:v>0.82933622243613869</c:v>
                </c:pt>
                <c:pt idx="855">
                  <c:v>0.82934172091426006</c:v>
                </c:pt>
                <c:pt idx="856">
                  <c:v>0.82934877727448075</c:v>
                </c:pt>
                <c:pt idx="857">
                  <c:v>0.82934744090963741</c:v>
                </c:pt>
                <c:pt idx="858">
                  <c:v>0.82935172396299339</c:v>
                </c:pt>
                <c:pt idx="859">
                  <c:v>0.82934889797076805</c:v>
                </c:pt>
                <c:pt idx="860">
                  <c:v>0.82934502717219982</c:v>
                </c:pt>
                <c:pt idx="861">
                  <c:v>0.82934308998389983</c:v>
                </c:pt>
                <c:pt idx="862">
                  <c:v>0.82934675635893529</c:v>
                </c:pt>
                <c:pt idx="863">
                  <c:v>0.82933555109724966</c:v>
                </c:pt>
                <c:pt idx="864">
                  <c:v>0.82932894599117724</c:v>
                </c:pt>
                <c:pt idx="865">
                  <c:v>0.82933356371470079</c:v>
                </c:pt>
                <c:pt idx="866">
                  <c:v>0.82932223410521477</c:v>
                </c:pt>
                <c:pt idx="867">
                  <c:v>0.82932487179590886</c:v>
                </c:pt>
                <c:pt idx="868">
                  <c:v>0.82932217173096157</c:v>
                </c:pt>
                <c:pt idx="869">
                  <c:v>0.82931747568149272</c:v>
                </c:pt>
                <c:pt idx="870">
                  <c:v>0.82932138574655867</c:v>
                </c:pt>
                <c:pt idx="871">
                  <c:v>0.82932339429342017</c:v>
                </c:pt>
                <c:pt idx="872">
                  <c:v>0.82932278500155976</c:v>
                </c:pt>
                <c:pt idx="873">
                  <c:v>0.82932128163306618</c:v>
                </c:pt>
                <c:pt idx="874">
                  <c:v>0.82933252271678637</c:v>
                </c:pt>
                <c:pt idx="875">
                  <c:v>0.82933066358729435</c:v>
                </c:pt>
                <c:pt idx="876">
                  <c:v>0.82933088028765933</c:v>
                </c:pt>
                <c:pt idx="877">
                  <c:v>0.82933000033447346</c:v>
                </c:pt>
                <c:pt idx="878">
                  <c:v>0.82933113092670319</c:v>
                </c:pt>
                <c:pt idx="879">
                  <c:v>0.8293352696650883</c:v>
                </c:pt>
                <c:pt idx="880">
                  <c:v>0.82933280798072295</c:v>
                </c:pt>
                <c:pt idx="881">
                  <c:v>0.82933658125084675</c:v>
                </c:pt>
                <c:pt idx="882">
                  <c:v>0.82933898646476945</c:v>
                </c:pt>
                <c:pt idx="883">
                  <c:v>0.82934372359061026</c:v>
                </c:pt>
                <c:pt idx="884">
                  <c:v>0.82933567359001736</c:v>
                </c:pt>
                <c:pt idx="885">
                  <c:v>0.8293495690758188</c:v>
                </c:pt>
                <c:pt idx="886">
                  <c:v>0.82934464774238281</c:v>
                </c:pt>
                <c:pt idx="887">
                  <c:v>0.82933351128805954</c:v>
                </c:pt>
                <c:pt idx="888">
                  <c:v>0.8293345064711688</c:v>
                </c:pt>
                <c:pt idx="889">
                  <c:v>0.8293303778774932</c:v>
                </c:pt>
                <c:pt idx="890">
                  <c:v>0.8293236475854675</c:v>
                </c:pt>
                <c:pt idx="891">
                  <c:v>0.82931660451054146</c:v>
                </c:pt>
                <c:pt idx="892">
                  <c:v>0.82931282309426213</c:v>
                </c:pt>
                <c:pt idx="893">
                  <c:v>0.82930995159110976</c:v>
                </c:pt>
                <c:pt idx="894">
                  <c:v>0.82931170135277188</c:v>
                </c:pt>
                <c:pt idx="895">
                  <c:v>0.82931022952369704</c:v>
                </c:pt>
                <c:pt idx="896">
                  <c:v>0.8293097502897917</c:v>
                </c:pt>
                <c:pt idx="897">
                  <c:v>0.82931199797693023</c:v>
                </c:pt>
                <c:pt idx="898">
                  <c:v>0.82931020354249385</c:v>
                </c:pt>
                <c:pt idx="899">
                  <c:v>0.82931334243281807</c:v>
                </c:pt>
                <c:pt idx="900">
                  <c:v>0.8293061137411285</c:v>
                </c:pt>
                <c:pt idx="901">
                  <c:v>0.82930769503486124</c:v>
                </c:pt>
                <c:pt idx="902">
                  <c:v>0.82931256783198359</c:v>
                </c:pt>
                <c:pt idx="903">
                  <c:v>0.82931234083497007</c:v>
                </c:pt>
                <c:pt idx="904">
                  <c:v>0.82930487471604963</c:v>
                </c:pt>
                <c:pt idx="905">
                  <c:v>0.82930893581470333</c:v>
                </c:pt>
                <c:pt idx="906">
                  <c:v>0.82931145130809025</c:v>
                </c:pt>
                <c:pt idx="907">
                  <c:v>0.82930706231299689</c:v>
                </c:pt>
                <c:pt idx="908">
                  <c:v>0.82930467843867239</c:v>
                </c:pt>
                <c:pt idx="909">
                  <c:v>0.8293034207771337</c:v>
                </c:pt>
                <c:pt idx="910">
                  <c:v>0.82930266960630317</c:v>
                </c:pt>
                <c:pt idx="911">
                  <c:v>0.82929885505275724</c:v>
                </c:pt>
                <c:pt idx="912">
                  <c:v>0.82928645551224833</c:v>
                </c:pt>
                <c:pt idx="913">
                  <c:v>0.82929122141428235</c:v>
                </c:pt>
                <c:pt idx="914">
                  <c:v>0.82929458888109775</c:v>
                </c:pt>
                <c:pt idx="915">
                  <c:v>0.8292949647612059</c:v>
                </c:pt>
                <c:pt idx="916">
                  <c:v>0.82928650924281222</c:v>
                </c:pt>
                <c:pt idx="917">
                  <c:v>0.82928945157025125</c:v>
                </c:pt>
                <c:pt idx="918">
                  <c:v>0.82928584787334703</c:v>
                </c:pt>
                <c:pt idx="919">
                  <c:v>0.8292822941402952</c:v>
                </c:pt>
                <c:pt idx="920">
                  <c:v>0.82928362548119783</c:v>
                </c:pt>
                <c:pt idx="921">
                  <c:v>0.82928240177670831</c:v>
                </c:pt>
                <c:pt idx="922">
                  <c:v>0.8292820171977997</c:v>
                </c:pt>
                <c:pt idx="923">
                  <c:v>0.82928436610661282</c:v>
                </c:pt>
                <c:pt idx="924">
                  <c:v>0.8292804430785008</c:v>
                </c:pt>
                <c:pt idx="925">
                  <c:v>0.8292748703499998</c:v>
                </c:pt>
                <c:pt idx="926">
                  <c:v>0.8292822338013367</c:v>
                </c:pt>
                <c:pt idx="927">
                  <c:v>0.82928527704657218</c:v>
                </c:pt>
                <c:pt idx="928">
                  <c:v>0.82928264765397253</c:v>
                </c:pt>
                <c:pt idx="929">
                  <c:v>0.82927822439795207</c:v>
                </c:pt>
                <c:pt idx="930">
                  <c:v>0.82927888064664845</c:v>
                </c:pt>
                <c:pt idx="931">
                  <c:v>0.82928267681250145</c:v>
                </c:pt>
                <c:pt idx="932">
                  <c:v>0.82927955432968647</c:v>
                </c:pt>
                <c:pt idx="933">
                  <c:v>0.82928015962443868</c:v>
                </c:pt>
                <c:pt idx="934">
                  <c:v>0.82927623330380262</c:v>
                </c:pt>
                <c:pt idx="935">
                  <c:v>0.82927460276917209</c:v>
                </c:pt>
                <c:pt idx="936">
                  <c:v>0.82927368885893704</c:v>
                </c:pt>
                <c:pt idx="937">
                  <c:v>0.82927640706281014</c:v>
                </c:pt>
                <c:pt idx="938">
                  <c:v>0.82927447628924889</c:v>
                </c:pt>
                <c:pt idx="939">
                  <c:v>0.82927796437389389</c:v>
                </c:pt>
                <c:pt idx="940">
                  <c:v>0.82927260177908013</c:v>
                </c:pt>
                <c:pt idx="941">
                  <c:v>0.82928201547977709</c:v>
                </c:pt>
                <c:pt idx="942">
                  <c:v>0.82927211597849715</c:v>
                </c:pt>
                <c:pt idx="943">
                  <c:v>0.82928428484713257</c:v>
                </c:pt>
                <c:pt idx="944">
                  <c:v>0.8292810821366462</c:v>
                </c:pt>
                <c:pt idx="945">
                  <c:v>0.82928533953104744</c:v>
                </c:pt>
                <c:pt idx="946">
                  <c:v>0.82928837108883657</c:v>
                </c:pt>
                <c:pt idx="947">
                  <c:v>0.82928155554519878</c:v>
                </c:pt>
                <c:pt idx="948">
                  <c:v>0.82928521422989587</c:v>
                </c:pt>
                <c:pt idx="949">
                  <c:v>0.82928661907985324</c:v>
                </c:pt>
                <c:pt idx="950">
                  <c:v>0.82928525319251556</c:v>
                </c:pt>
                <c:pt idx="951">
                  <c:v>0.82929189802090286</c:v>
                </c:pt>
                <c:pt idx="952">
                  <c:v>0.82929244920275547</c:v>
                </c:pt>
                <c:pt idx="953">
                  <c:v>0.82928379026929122</c:v>
                </c:pt>
                <c:pt idx="954">
                  <c:v>0.82928898974236454</c:v>
                </c:pt>
                <c:pt idx="955">
                  <c:v>0.82928314294481575</c:v>
                </c:pt>
                <c:pt idx="956">
                  <c:v>0.82928416839174424</c:v>
                </c:pt>
                <c:pt idx="957">
                  <c:v>0.82927568633950222</c:v>
                </c:pt>
                <c:pt idx="958">
                  <c:v>0.82928050747809634</c:v>
                </c:pt>
                <c:pt idx="959">
                  <c:v>0.82927980528102607</c:v>
                </c:pt>
                <c:pt idx="960">
                  <c:v>0.82927909824869506</c:v>
                </c:pt>
                <c:pt idx="961">
                  <c:v>0.82927774793071374</c:v>
                </c:pt>
                <c:pt idx="962">
                  <c:v>0.82928315948091735</c:v>
                </c:pt>
                <c:pt idx="963">
                  <c:v>0.8292790866764469</c:v>
                </c:pt>
                <c:pt idx="964">
                  <c:v>0.82928213077820556</c:v>
                </c:pt>
                <c:pt idx="965">
                  <c:v>0.82928600656397389</c:v>
                </c:pt>
                <c:pt idx="966">
                  <c:v>0.82928070666566189</c:v>
                </c:pt>
                <c:pt idx="967">
                  <c:v>0.82928279418296558</c:v>
                </c:pt>
                <c:pt idx="968">
                  <c:v>0.8292802921268122</c:v>
                </c:pt>
                <c:pt idx="969">
                  <c:v>0.82927866088759761</c:v>
                </c:pt>
                <c:pt idx="970">
                  <c:v>0.82928224233326941</c:v>
                </c:pt>
                <c:pt idx="971">
                  <c:v>0.82927772027320479</c:v>
                </c:pt>
                <c:pt idx="972">
                  <c:v>0.82927614598359656</c:v>
                </c:pt>
                <c:pt idx="973">
                  <c:v>0.82928714183454932</c:v>
                </c:pt>
                <c:pt idx="974">
                  <c:v>0.82928146162157423</c:v>
                </c:pt>
                <c:pt idx="975">
                  <c:v>0.82928290516701375</c:v>
                </c:pt>
                <c:pt idx="976">
                  <c:v>0.82928347062425289</c:v>
                </c:pt>
                <c:pt idx="977">
                  <c:v>0.82928771043237337</c:v>
                </c:pt>
                <c:pt idx="978">
                  <c:v>0.82929227684296369</c:v>
                </c:pt>
                <c:pt idx="979">
                  <c:v>0.82929410692912531</c:v>
                </c:pt>
                <c:pt idx="980">
                  <c:v>0.82929043539658032</c:v>
                </c:pt>
                <c:pt idx="981">
                  <c:v>0.82929564907155862</c:v>
                </c:pt>
                <c:pt idx="982">
                  <c:v>0.82929783748828834</c:v>
                </c:pt>
                <c:pt idx="983">
                  <c:v>0.82930832511711616</c:v>
                </c:pt>
                <c:pt idx="984">
                  <c:v>0.82930332338569945</c:v>
                </c:pt>
                <c:pt idx="985">
                  <c:v>0.82930838659810557</c:v>
                </c:pt>
                <c:pt idx="986">
                  <c:v>0.82931163297290389</c:v>
                </c:pt>
                <c:pt idx="987">
                  <c:v>0.82931284522034365</c:v>
                </c:pt>
                <c:pt idx="988">
                  <c:v>0.82931375328685542</c:v>
                </c:pt>
                <c:pt idx="989">
                  <c:v>0.82931662907262371</c:v>
                </c:pt>
                <c:pt idx="990">
                  <c:v>0.82931893454752148</c:v>
                </c:pt>
                <c:pt idx="991">
                  <c:v>0.82932378907214932</c:v>
                </c:pt>
                <c:pt idx="992">
                  <c:v>0.82932165901419441</c:v>
                </c:pt>
                <c:pt idx="993">
                  <c:v>0.82932165901419441</c:v>
                </c:pt>
                <c:pt idx="994">
                  <c:v>0.82932243117902804</c:v>
                </c:pt>
                <c:pt idx="995">
                  <c:v>0.82932324988162109</c:v>
                </c:pt>
                <c:pt idx="996">
                  <c:v>0.82931769984179937</c:v>
                </c:pt>
                <c:pt idx="997">
                  <c:v>0.82932712981643675</c:v>
                </c:pt>
                <c:pt idx="998">
                  <c:v>0.82931973452180308</c:v>
                </c:pt>
                <c:pt idx="999">
                  <c:v>0.8293218817102217</c:v>
                </c:pt>
                <c:pt idx="1000">
                  <c:v>0.82932124358208092</c:v>
                </c:pt>
                <c:pt idx="1001">
                  <c:v>0.82931970382053721</c:v>
                </c:pt>
                <c:pt idx="1002">
                  <c:v>0.82932147798392497</c:v>
                </c:pt>
                <c:pt idx="1003">
                  <c:v>0.8293249323602877</c:v>
                </c:pt>
                <c:pt idx="1004">
                  <c:v>0.82932723515041762</c:v>
                </c:pt>
                <c:pt idx="1005">
                  <c:v>0.82932321718180124</c:v>
                </c:pt>
                <c:pt idx="1006">
                  <c:v>0.82932867555527223</c:v>
                </c:pt>
                <c:pt idx="1007">
                  <c:v>0.82932717104474774</c:v>
                </c:pt>
                <c:pt idx="1008">
                  <c:v>0.82932782171685815</c:v>
                </c:pt>
                <c:pt idx="1009">
                  <c:v>0.82932777358125065</c:v>
                </c:pt>
                <c:pt idx="1010">
                  <c:v>0.82933598653327456</c:v>
                </c:pt>
                <c:pt idx="1011">
                  <c:v>0.82933441492843418</c:v>
                </c:pt>
                <c:pt idx="1012">
                  <c:v>0.82933710043248732</c:v>
                </c:pt>
                <c:pt idx="1013">
                  <c:v>0.82934131941691414</c:v>
                </c:pt>
                <c:pt idx="1014">
                  <c:v>0.82933678123484822</c:v>
                </c:pt>
                <c:pt idx="1015">
                  <c:v>0.82933356179460438</c:v>
                </c:pt>
                <c:pt idx="1016">
                  <c:v>0.82934150751139546</c:v>
                </c:pt>
                <c:pt idx="1017">
                  <c:v>0.82933609120438834</c:v>
                </c:pt>
                <c:pt idx="1018">
                  <c:v>0.8293350950495576</c:v>
                </c:pt>
                <c:pt idx="1019">
                  <c:v>0.8293457168670173</c:v>
                </c:pt>
                <c:pt idx="1020">
                  <c:v>0.82934126376625406</c:v>
                </c:pt>
                <c:pt idx="1021">
                  <c:v>0.82934189546128589</c:v>
                </c:pt>
                <c:pt idx="1022">
                  <c:v>0.82933687134506806</c:v>
                </c:pt>
                <c:pt idx="1023">
                  <c:v>0.829330086350757</c:v>
                </c:pt>
                <c:pt idx="1024">
                  <c:v>0.82932955871410663</c:v>
                </c:pt>
                <c:pt idx="1025">
                  <c:v>0.82933558151798414</c:v>
                </c:pt>
                <c:pt idx="1026">
                  <c:v>0.82933584530875382</c:v>
                </c:pt>
                <c:pt idx="1027">
                  <c:v>0.82933611869158785</c:v>
                </c:pt>
                <c:pt idx="1028">
                  <c:v>0.82933377022022159</c:v>
                </c:pt>
                <c:pt idx="1029">
                  <c:v>0.82933510656669462</c:v>
                </c:pt>
                <c:pt idx="1030">
                  <c:v>0.82932630503130578</c:v>
                </c:pt>
                <c:pt idx="1031">
                  <c:v>0.8293250232719197</c:v>
                </c:pt>
                <c:pt idx="1032">
                  <c:v>0.82932315435670712</c:v>
                </c:pt>
                <c:pt idx="1033">
                  <c:v>0.8293122010647761</c:v>
                </c:pt>
                <c:pt idx="1034">
                  <c:v>0.829312508137522</c:v>
                </c:pt>
                <c:pt idx="1035">
                  <c:v>0.82931670755548426</c:v>
                </c:pt>
                <c:pt idx="1036">
                  <c:v>0.82931169084409706</c:v>
                </c:pt>
                <c:pt idx="1037">
                  <c:v>0.8293215672008809</c:v>
                </c:pt>
                <c:pt idx="1038">
                  <c:v>0.82932279918509444</c:v>
                </c:pt>
                <c:pt idx="1039">
                  <c:v>0.82932311895374899</c:v>
                </c:pt>
                <c:pt idx="1040">
                  <c:v>0.82932320074252763</c:v>
                </c:pt>
                <c:pt idx="1041">
                  <c:v>0.82932095821289853</c:v>
                </c:pt>
                <c:pt idx="1042">
                  <c:v>0.8293257067957891</c:v>
                </c:pt>
                <c:pt idx="1043">
                  <c:v>0.82932460471759151</c:v>
                </c:pt>
                <c:pt idx="1044">
                  <c:v>0.82932629235376742</c:v>
                </c:pt>
                <c:pt idx="1045">
                  <c:v>0.82932354261047558</c:v>
                </c:pt>
                <c:pt idx="1046">
                  <c:v>0.82932004141084548</c:v>
                </c:pt>
                <c:pt idx="1047">
                  <c:v>0.82932055574383101</c:v>
                </c:pt>
                <c:pt idx="1048">
                  <c:v>0.82932717301153736</c:v>
                </c:pt>
                <c:pt idx="1049">
                  <c:v>0.82932374058252889</c:v>
                </c:pt>
                <c:pt idx="1050">
                  <c:v>0.8293298415003254</c:v>
                </c:pt>
                <c:pt idx="1051">
                  <c:v>0.82932333400115488</c:v>
                </c:pt>
                <c:pt idx="1052">
                  <c:v>0.82932059468808028</c:v>
                </c:pt>
                <c:pt idx="1053">
                  <c:v>0.82931377543284202</c:v>
                </c:pt>
                <c:pt idx="1054">
                  <c:v>0.82931735202488244</c:v>
                </c:pt>
                <c:pt idx="1055">
                  <c:v>0.82931486666174603</c:v>
                </c:pt>
                <c:pt idx="1056">
                  <c:v>0.8293115057799787</c:v>
                </c:pt>
                <c:pt idx="1057">
                  <c:v>0.82931554047835276</c:v>
                </c:pt>
                <c:pt idx="1058">
                  <c:v>0.82931587638737914</c:v>
                </c:pt>
                <c:pt idx="1059">
                  <c:v>0.82931270894628217</c:v>
                </c:pt>
                <c:pt idx="1060">
                  <c:v>0.82931201815115085</c:v>
                </c:pt>
                <c:pt idx="1061">
                  <c:v>0.82931251651407401</c:v>
                </c:pt>
                <c:pt idx="1062">
                  <c:v>0.82930792951018673</c:v>
                </c:pt>
                <c:pt idx="1063">
                  <c:v>0.82931002186275138</c:v>
                </c:pt>
                <c:pt idx="1064">
                  <c:v>0.82931143114726358</c:v>
                </c:pt>
                <c:pt idx="1065">
                  <c:v>0.82931113064119544</c:v>
                </c:pt>
                <c:pt idx="1066">
                  <c:v>0.82931492678867824</c:v>
                </c:pt>
                <c:pt idx="1067">
                  <c:v>0.82931092608409396</c:v>
                </c:pt>
                <c:pt idx="1068">
                  <c:v>0.82931106084374129</c:v>
                </c:pt>
                <c:pt idx="1069">
                  <c:v>0.82929976890290502</c:v>
                </c:pt>
                <c:pt idx="1070">
                  <c:v>0.82930237160971731</c:v>
                </c:pt>
                <c:pt idx="1071">
                  <c:v>0.82930221271548188</c:v>
                </c:pt>
                <c:pt idx="1072">
                  <c:v>0.82929951135656454</c:v>
                </c:pt>
                <c:pt idx="1073">
                  <c:v>0.82930219215892542</c:v>
                </c:pt>
                <c:pt idx="1074">
                  <c:v>0.82929210764863825</c:v>
                </c:pt>
                <c:pt idx="1075">
                  <c:v>0.82927812966947401</c:v>
                </c:pt>
                <c:pt idx="1076">
                  <c:v>0.82927210231584314</c:v>
                </c:pt>
                <c:pt idx="1077">
                  <c:v>0.82927138072261797</c:v>
                </c:pt>
                <c:pt idx="1078">
                  <c:v>0.82926421931392391</c:v>
                </c:pt>
                <c:pt idx="1079">
                  <c:v>0.82925779266855149</c:v>
                </c:pt>
                <c:pt idx="1080">
                  <c:v>0.82925865623259842</c:v>
                </c:pt>
                <c:pt idx="1081">
                  <c:v>0.8292613419069611</c:v>
                </c:pt>
                <c:pt idx="1082">
                  <c:v>0.82926470227282401</c:v>
                </c:pt>
                <c:pt idx="1083">
                  <c:v>0.82925689988091189</c:v>
                </c:pt>
                <c:pt idx="1084">
                  <c:v>0.82925903625677755</c:v>
                </c:pt>
                <c:pt idx="1085">
                  <c:v>0.82925972963984873</c:v>
                </c:pt>
                <c:pt idx="1086">
                  <c:v>0.82925454577287239</c:v>
                </c:pt>
                <c:pt idx="1087">
                  <c:v>0.8292573974791636</c:v>
                </c:pt>
                <c:pt idx="1088">
                  <c:v>0.82925733569429616</c:v>
                </c:pt>
                <c:pt idx="1089">
                  <c:v>0.82925135343251599</c:v>
                </c:pt>
                <c:pt idx="1090">
                  <c:v>0.8292516696598794</c:v>
                </c:pt>
                <c:pt idx="1091">
                  <c:v>0.8292532806831564</c:v>
                </c:pt>
                <c:pt idx="1092">
                  <c:v>0.82925672951967411</c:v>
                </c:pt>
                <c:pt idx="1093">
                  <c:v>0.8292518731484313</c:v>
                </c:pt>
                <c:pt idx="1094">
                  <c:v>0.82925376737700351</c:v>
                </c:pt>
                <c:pt idx="1095">
                  <c:v>0.82925559137067473</c:v>
                </c:pt>
                <c:pt idx="1096">
                  <c:v>0.82925522152296971</c:v>
                </c:pt>
                <c:pt idx="1097">
                  <c:v>0.82925726448269743</c:v>
                </c:pt>
                <c:pt idx="1098">
                  <c:v>0.829253592531076</c:v>
                </c:pt>
                <c:pt idx="1099">
                  <c:v>0.8292528978907755</c:v>
                </c:pt>
                <c:pt idx="1100">
                  <c:v>0.8292549805544478</c:v>
                </c:pt>
                <c:pt idx="1101">
                  <c:v>0.82925409761261604</c:v>
                </c:pt>
                <c:pt idx="1102">
                  <c:v>0.82925866733410059</c:v>
                </c:pt>
                <c:pt idx="1103">
                  <c:v>0.8292649881112174</c:v>
                </c:pt>
                <c:pt idx="1104">
                  <c:v>0.82926526817592761</c:v>
                </c:pt>
                <c:pt idx="1105">
                  <c:v>0.8292704436112408</c:v>
                </c:pt>
                <c:pt idx="1106">
                  <c:v>0.82926750699395624</c:v>
                </c:pt>
                <c:pt idx="1107">
                  <c:v>0.82927565943671222</c:v>
                </c:pt>
                <c:pt idx="1108">
                  <c:v>0.82927527341189466</c:v>
                </c:pt>
                <c:pt idx="1109">
                  <c:v>0.82927761413781165</c:v>
                </c:pt>
                <c:pt idx="1110">
                  <c:v>0.82928397970290091</c:v>
                </c:pt>
                <c:pt idx="1111">
                  <c:v>0.82929007713949354</c:v>
                </c:pt>
                <c:pt idx="1112">
                  <c:v>0.82929487456257589</c:v>
                </c:pt>
                <c:pt idx="1113">
                  <c:v>0.82929102888868766</c:v>
                </c:pt>
                <c:pt idx="1114">
                  <c:v>0.8292918502944191</c:v>
                </c:pt>
                <c:pt idx="1115">
                  <c:v>0.82929264202571717</c:v>
                </c:pt>
                <c:pt idx="1116">
                  <c:v>0.82928628828164308</c:v>
                </c:pt>
                <c:pt idx="1117">
                  <c:v>0.82928829328721343</c:v>
                </c:pt>
                <c:pt idx="1118">
                  <c:v>0.82929479433490449</c:v>
                </c:pt>
                <c:pt idx="1119">
                  <c:v>0.82930351636557653</c:v>
                </c:pt>
                <c:pt idx="1120">
                  <c:v>0.82930669149701175</c:v>
                </c:pt>
                <c:pt idx="1121">
                  <c:v>0.829306097889706</c:v>
                </c:pt>
                <c:pt idx="1122">
                  <c:v>0.82930676852898699</c:v>
                </c:pt>
                <c:pt idx="1123">
                  <c:v>0.82931023643941126</c:v>
                </c:pt>
                <c:pt idx="1124">
                  <c:v>0.82932097957928486</c:v>
                </c:pt>
                <c:pt idx="1125">
                  <c:v>0.82931855200390769</c:v>
                </c:pt>
                <c:pt idx="1126">
                  <c:v>0.8293177380030069</c:v>
                </c:pt>
                <c:pt idx="1127">
                  <c:v>0.82931777182648736</c:v>
                </c:pt>
                <c:pt idx="1128">
                  <c:v>0.82932425519106956</c:v>
                </c:pt>
                <c:pt idx="1129">
                  <c:v>0.82932325431617604</c:v>
                </c:pt>
                <c:pt idx="1130">
                  <c:v>0.82932534508926303</c:v>
                </c:pt>
                <c:pt idx="1131">
                  <c:v>0.82932387141357311</c:v>
                </c:pt>
                <c:pt idx="1132">
                  <c:v>0.82932919144936501</c:v>
                </c:pt>
                <c:pt idx="1133">
                  <c:v>0.82933021684118235</c:v>
                </c:pt>
                <c:pt idx="1134">
                  <c:v>0.8293317099130274</c:v>
                </c:pt>
                <c:pt idx="1135">
                  <c:v>0.82932868320886977</c:v>
                </c:pt>
                <c:pt idx="1136">
                  <c:v>0.82933758541328806</c:v>
                </c:pt>
                <c:pt idx="1137">
                  <c:v>0.82933109673925731</c:v>
                </c:pt>
                <c:pt idx="1138">
                  <c:v>0.82933065519237192</c:v>
                </c:pt>
                <c:pt idx="1139">
                  <c:v>0.82933529170429443</c:v>
                </c:pt>
                <c:pt idx="1140">
                  <c:v>0.82934024141819362</c:v>
                </c:pt>
                <c:pt idx="1141">
                  <c:v>0.82933539056842553</c:v>
                </c:pt>
                <c:pt idx="1142">
                  <c:v>0.82934054483942632</c:v>
                </c:pt>
                <c:pt idx="1143">
                  <c:v>0.8293420714492441</c:v>
                </c:pt>
                <c:pt idx="1144">
                  <c:v>0.82934021222292409</c:v>
                </c:pt>
                <c:pt idx="1145">
                  <c:v>0.82933848943255684</c:v>
                </c:pt>
                <c:pt idx="1146">
                  <c:v>0.82934174753154244</c:v>
                </c:pt>
                <c:pt idx="1147">
                  <c:v>0.82933403448517862</c:v>
                </c:pt>
                <c:pt idx="1148">
                  <c:v>0.82933264033257603</c:v>
                </c:pt>
                <c:pt idx="1149">
                  <c:v>0.82933410129398688</c:v>
                </c:pt>
                <c:pt idx="1150">
                  <c:v>0.82933544188633512</c:v>
                </c:pt>
                <c:pt idx="1151">
                  <c:v>0.82933658091022799</c:v>
                </c:pt>
                <c:pt idx="1152">
                  <c:v>0.82933554463237624</c:v>
                </c:pt>
                <c:pt idx="1153">
                  <c:v>0.82933080589031705</c:v>
                </c:pt>
                <c:pt idx="1154">
                  <c:v>0.82932539492949919</c:v>
                </c:pt>
                <c:pt idx="1155">
                  <c:v>0.82932742690636463</c:v>
                </c:pt>
                <c:pt idx="1156">
                  <c:v>0.82932517937116512</c:v>
                </c:pt>
                <c:pt idx="1157">
                  <c:v>0.82932358595253908</c:v>
                </c:pt>
                <c:pt idx="1158">
                  <c:v>0.82932506303595133</c:v>
                </c:pt>
                <c:pt idx="1159">
                  <c:v>0.82932376578566658</c:v>
                </c:pt>
                <c:pt idx="1160">
                  <c:v>0.82932681803358066</c:v>
                </c:pt>
                <c:pt idx="1161">
                  <c:v>0.82932558033921244</c:v>
                </c:pt>
                <c:pt idx="1162">
                  <c:v>0.82932356204834767</c:v>
                </c:pt>
                <c:pt idx="1163">
                  <c:v>0.82932168352270041</c:v>
                </c:pt>
                <c:pt idx="1164">
                  <c:v>0.8293246082822292</c:v>
                </c:pt>
                <c:pt idx="1165">
                  <c:v>0.82932688364524698</c:v>
                </c:pt>
                <c:pt idx="1166">
                  <c:v>0.82932661311749023</c:v>
                </c:pt>
                <c:pt idx="1167">
                  <c:v>0.82932022539799644</c:v>
                </c:pt>
                <c:pt idx="1168">
                  <c:v>0.82931369081233264</c:v>
                </c:pt>
                <c:pt idx="1169">
                  <c:v>0.82931198591212441</c:v>
                </c:pt>
                <c:pt idx="1170">
                  <c:v>0.82931144702547432</c:v>
                </c:pt>
                <c:pt idx="1171">
                  <c:v>0.82930178181084002</c:v>
                </c:pt>
                <c:pt idx="1172">
                  <c:v>0.82930525676212952</c:v>
                </c:pt>
                <c:pt idx="1173">
                  <c:v>0.82930585861241857</c:v>
                </c:pt>
                <c:pt idx="1174">
                  <c:v>0.82930486061097275</c:v>
                </c:pt>
                <c:pt idx="1175">
                  <c:v>0.82930496980849322</c:v>
                </c:pt>
                <c:pt idx="1176">
                  <c:v>0.82930492395694755</c:v>
                </c:pt>
                <c:pt idx="1177">
                  <c:v>0.82930842713676134</c:v>
                </c:pt>
                <c:pt idx="1178">
                  <c:v>0.82930872705344372</c:v>
                </c:pt>
                <c:pt idx="1179">
                  <c:v>0.82930892388346622</c:v>
                </c:pt>
                <c:pt idx="1180">
                  <c:v>0.82931076200058473</c:v>
                </c:pt>
                <c:pt idx="1181">
                  <c:v>0.82930840842682008</c:v>
                </c:pt>
                <c:pt idx="1182">
                  <c:v>0.82930416475516</c:v>
                </c:pt>
                <c:pt idx="1183">
                  <c:v>0.82930602443729717</c:v>
                </c:pt>
                <c:pt idx="1184">
                  <c:v>0.82930238777343568</c:v>
                </c:pt>
                <c:pt idx="1185">
                  <c:v>0.82930275392791064</c:v>
                </c:pt>
                <c:pt idx="1186">
                  <c:v>0.82930288137955543</c:v>
                </c:pt>
                <c:pt idx="1187">
                  <c:v>0.82930167777580532</c:v>
                </c:pt>
                <c:pt idx="1188">
                  <c:v>0.82931518295417317</c:v>
                </c:pt>
                <c:pt idx="1189">
                  <c:v>0.82931450641605786</c:v>
                </c:pt>
                <c:pt idx="1190">
                  <c:v>0.82931391853727698</c:v>
                </c:pt>
                <c:pt idx="1191">
                  <c:v>0.82931504684544488</c:v>
                </c:pt>
                <c:pt idx="1192">
                  <c:v>0.8293168729528686</c:v>
                </c:pt>
                <c:pt idx="1193">
                  <c:v>0.82931868194819902</c:v>
                </c:pt>
                <c:pt idx="1194">
                  <c:v>0.82931401030045582</c:v>
                </c:pt>
                <c:pt idx="1195">
                  <c:v>0.82930397851227</c:v>
                </c:pt>
                <c:pt idx="1196">
                  <c:v>0.82930346806119437</c:v>
                </c:pt>
                <c:pt idx="1197">
                  <c:v>0.82929815278220576</c:v>
                </c:pt>
                <c:pt idx="1198">
                  <c:v>0.82928406490093676</c:v>
                </c:pt>
                <c:pt idx="1199">
                  <c:v>0.82927859702725315</c:v>
                </c:pt>
                <c:pt idx="1200">
                  <c:v>0.82927915496446325</c:v>
                </c:pt>
                <c:pt idx="1201">
                  <c:v>0.82927476086697161</c:v>
                </c:pt>
                <c:pt idx="1202">
                  <c:v>0.82926629225196313</c:v>
                </c:pt>
                <c:pt idx="1203">
                  <c:v>0.82926318166364466</c:v>
                </c:pt>
                <c:pt idx="1204">
                  <c:v>0.82926418042478578</c:v>
                </c:pt>
                <c:pt idx="1205">
                  <c:v>0.82925881187105055</c:v>
                </c:pt>
                <c:pt idx="1206">
                  <c:v>0.82926066959137423</c:v>
                </c:pt>
                <c:pt idx="1207">
                  <c:v>0.82925908089281097</c:v>
                </c:pt>
                <c:pt idx="1208">
                  <c:v>0.82925799556274116</c:v>
                </c:pt>
                <c:pt idx="1209">
                  <c:v>0.82925966239359383</c:v>
                </c:pt>
                <c:pt idx="1210">
                  <c:v>0.82925986156278919</c:v>
                </c:pt>
                <c:pt idx="1211">
                  <c:v>0.82925781690838529</c:v>
                </c:pt>
                <c:pt idx="1212">
                  <c:v>0.82926327389105836</c:v>
                </c:pt>
                <c:pt idx="1213">
                  <c:v>0.82925936685137902</c:v>
                </c:pt>
                <c:pt idx="1214">
                  <c:v>0.82926266950794036</c:v>
                </c:pt>
                <c:pt idx="1215">
                  <c:v>0.8292617873074335</c:v>
                </c:pt>
                <c:pt idx="1216">
                  <c:v>0.82927088409455296</c:v>
                </c:pt>
                <c:pt idx="1217">
                  <c:v>0.82926106797989962</c:v>
                </c:pt>
                <c:pt idx="1218">
                  <c:v>0.82926915062520157</c:v>
                </c:pt>
                <c:pt idx="1219">
                  <c:v>0.82927269038674523</c:v>
                </c:pt>
                <c:pt idx="1220">
                  <c:v>0.8292725737660237</c:v>
                </c:pt>
                <c:pt idx="1221">
                  <c:v>0.82927431880762326</c:v>
                </c:pt>
                <c:pt idx="1222">
                  <c:v>0.82928274036896776</c:v>
                </c:pt>
                <c:pt idx="1223">
                  <c:v>0.82928122074490418</c:v>
                </c:pt>
                <c:pt idx="1224">
                  <c:v>0.82928273568564581</c:v>
                </c:pt>
                <c:pt idx="1225">
                  <c:v>0.82928405889876344</c:v>
                </c:pt>
                <c:pt idx="1226">
                  <c:v>0.82928344720764291</c:v>
                </c:pt>
                <c:pt idx="1227">
                  <c:v>0.82928598224912387</c:v>
                </c:pt>
                <c:pt idx="1228">
                  <c:v>0.82929206803501077</c:v>
                </c:pt>
                <c:pt idx="1229">
                  <c:v>0.82929193283791669</c:v>
                </c:pt>
                <c:pt idx="1230">
                  <c:v>0.82929711285972396</c:v>
                </c:pt>
                <c:pt idx="1231">
                  <c:v>0.82929158181535112</c:v>
                </c:pt>
                <c:pt idx="1232">
                  <c:v>0.82929646530982803</c:v>
                </c:pt>
                <c:pt idx="1233">
                  <c:v>0.82929802132694175</c:v>
                </c:pt>
                <c:pt idx="1234">
                  <c:v>0.8292976604268042</c:v>
                </c:pt>
                <c:pt idx="1235">
                  <c:v>0.82930449437650522</c:v>
                </c:pt>
                <c:pt idx="1236">
                  <c:v>0.82930794464056146</c:v>
                </c:pt>
                <c:pt idx="1237">
                  <c:v>0.82931347570330449</c:v>
                </c:pt>
                <c:pt idx="1238">
                  <c:v>0.82931391195911186</c:v>
                </c:pt>
                <c:pt idx="1239">
                  <c:v>0.8293075877559023</c:v>
                </c:pt>
                <c:pt idx="1240">
                  <c:v>0.82930937077002964</c:v>
                </c:pt>
                <c:pt idx="1241">
                  <c:v>0.82930985457205864</c:v>
                </c:pt>
                <c:pt idx="1242">
                  <c:v>0.8293085974631651</c:v>
                </c:pt>
                <c:pt idx="1243">
                  <c:v>0.82931535318374894</c:v>
                </c:pt>
                <c:pt idx="1244">
                  <c:v>0.82931908277119049</c:v>
                </c:pt>
                <c:pt idx="1245">
                  <c:v>0.82931469231181787</c:v>
                </c:pt>
                <c:pt idx="1246">
                  <c:v>0.82932096451588033</c:v>
                </c:pt>
                <c:pt idx="1247">
                  <c:v>0.82932716406741136</c:v>
                </c:pt>
                <c:pt idx="1248">
                  <c:v>0.82932783798084619</c:v>
                </c:pt>
                <c:pt idx="1249">
                  <c:v>0.82933874730458723</c:v>
                </c:pt>
                <c:pt idx="1250">
                  <c:v>0.82933950273966328</c:v>
                </c:pt>
                <c:pt idx="1251">
                  <c:v>0.82933785119265924</c:v>
                </c:pt>
                <c:pt idx="1252">
                  <c:v>0.82934534451327124</c:v>
                </c:pt>
                <c:pt idx="1253">
                  <c:v>0.82934603428157017</c:v>
                </c:pt>
                <c:pt idx="1254">
                  <c:v>0.8293469431862347</c:v>
                </c:pt>
                <c:pt idx="1255">
                  <c:v>0.82934236872631706</c:v>
                </c:pt>
                <c:pt idx="1256">
                  <c:v>0.82934924605482241</c:v>
                </c:pt>
                <c:pt idx="1257">
                  <c:v>0.8293562593033762</c:v>
                </c:pt>
                <c:pt idx="1258">
                  <c:v>0.82934758562033817</c:v>
                </c:pt>
                <c:pt idx="1259">
                  <c:v>0.82935413449975859</c:v>
                </c:pt>
                <c:pt idx="1260">
                  <c:v>0.82935171206352065</c:v>
                </c:pt>
                <c:pt idx="1261">
                  <c:v>0.82935160912879979</c:v>
                </c:pt>
                <c:pt idx="1262">
                  <c:v>0.8293501337400635</c:v>
                </c:pt>
                <c:pt idx="1263">
                  <c:v>0.82935354386272853</c:v>
                </c:pt>
                <c:pt idx="1264">
                  <c:v>0.82935855823494287</c:v>
                </c:pt>
                <c:pt idx="1265">
                  <c:v>0.82936107593891017</c:v>
                </c:pt>
                <c:pt idx="1266">
                  <c:v>0.82936499312329892</c:v>
                </c:pt>
                <c:pt idx="1267">
                  <c:v>0.82936777739465539</c:v>
                </c:pt>
                <c:pt idx="1268">
                  <c:v>0.82937063976156056</c:v>
                </c:pt>
                <c:pt idx="1269">
                  <c:v>0.82936617636414878</c:v>
                </c:pt>
                <c:pt idx="1270">
                  <c:v>0.82936756107662613</c:v>
                </c:pt>
                <c:pt idx="1271">
                  <c:v>0.82936442863778137</c:v>
                </c:pt>
                <c:pt idx="1272">
                  <c:v>0.82935437012706759</c:v>
                </c:pt>
                <c:pt idx="1273">
                  <c:v>0.82935266223821336</c:v>
                </c:pt>
                <c:pt idx="1274">
                  <c:v>0.82935016602578326</c:v>
                </c:pt>
                <c:pt idx="1275">
                  <c:v>0.8293437102035115</c:v>
                </c:pt>
                <c:pt idx="1276">
                  <c:v>0.82935058184023258</c:v>
                </c:pt>
                <c:pt idx="1277">
                  <c:v>0.82934355427955175</c:v>
                </c:pt>
                <c:pt idx="1278">
                  <c:v>0.82934754885490491</c:v>
                </c:pt>
                <c:pt idx="1279">
                  <c:v>0.82934584092930996</c:v>
                </c:pt>
                <c:pt idx="1280">
                  <c:v>0.82934522021714041</c:v>
                </c:pt>
                <c:pt idx="1281">
                  <c:v>0.82934293613695187</c:v>
                </c:pt>
                <c:pt idx="1282">
                  <c:v>0.82934234269995544</c:v>
                </c:pt>
                <c:pt idx="1283">
                  <c:v>0.82934285463368074</c:v>
                </c:pt>
                <c:pt idx="1284">
                  <c:v>0.82933831416755299</c:v>
                </c:pt>
                <c:pt idx="1285">
                  <c:v>0.8293376646558438</c:v>
                </c:pt>
                <c:pt idx="1286">
                  <c:v>0.82933211905057691</c:v>
                </c:pt>
                <c:pt idx="1287">
                  <c:v>0.82932745796661966</c:v>
                </c:pt>
                <c:pt idx="1288">
                  <c:v>0.82933584595325061</c:v>
                </c:pt>
                <c:pt idx="1289">
                  <c:v>0.8293318360573082</c:v>
                </c:pt>
                <c:pt idx="1290">
                  <c:v>0.82933713881069748</c:v>
                </c:pt>
                <c:pt idx="1291">
                  <c:v>0.82934161602767842</c:v>
                </c:pt>
                <c:pt idx="1292">
                  <c:v>0.82933737193694201</c:v>
                </c:pt>
                <c:pt idx="1293">
                  <c:v>0.82933569914716776</c:v>
                </c:pt>
                <c:pt idx="1294">
                  <c:v>0.82933373399748089</c:v>
                </c:pt>
                <c:pt idx="1295">
                  <c:v>0.82932455985613762</c:v>
                </c:pt>
                <c:pt idx="1296">
                  <c:v>0.82932649076326759</c:v>
                </c:pt>
                <c:pt idx="1297">
                  <c:v>0.82932704636130483</c:v>
                </c:pt>
                <c:pt idx="1298">
                  <c:v>0.82933396739086274</c:v>
                </c:pt>
                <c:pt idx="1299">
                  <c:v>0.82932831314072053</c:v>
                </c:pt>
                <c:pt idx="1300">
                  <c:v>0.82933029345905773</c:v>
                </c:pt>
                <c:pt idx="1301">
                  <c:v>0.82932998197012719</c:v>
                </c:pt>
                <c:pt idx="1302">
                  <c:v>0.82932904760016379</c:v>
                </c:pt>
                <c:pt idx="1303">
                  <c:v>0.82933052082003655</c:v>
                </c:pt>
                <c:pt idx="1304">
                  <c:v>0.82933157506650479</c:v>
                </c:pt>
                <c:pt idx="1305">
                  <c:v>0.82932324673261837</c:v>
                </c:pt>
                <c:pt idx="1306">
                  <c:v>0.82932251297775927</c:v>
                </c:pt>
                <c:pt idx="1307">
                  <c:v>0.82932733963782801</c:v>
                </c:pt>
                <c:pt idx="1308">
                  <c:v>0.8293286622799303</c:v>
                </c:pt>
                <c:pt idx="1309">
                  <c:v>0.82932592384174908</c:v>
                </c:pt>
                <c:pt idx="1310">
                  <c:v>0.82931899399819242</c:v>
                </c:pt>
                <c:pt idx="1311">
                  <c:v>0.82931443472529531</c:v>
                </c:pt>
                <c:pt idx="1312">
                  <c:v>0.82931012342504462</c:v>
                </c:pt>
                <c:pt idx="1313">
                  <c:v>0.82930406337159379</c:v>
                </c:pt>
                <c:pt idx="1314">
                  <c:v>0.82930159247252355</c:v>
                </c:pt>
                <c:pt idx="1315">
                  <c:v>0.82929710815459001</c:v>
                </c:pt>
                <c:pt idx="1316">
                  <c:v>0.82929305164243039</c:v>
                </c:pt>
                <c:pt idx="1317">
                  <c:v>0.82929759972043882</c:v>
                </c:pt>
                <c:pt idx="1318">
                  <c:v>0.82929756564819124</c:v>
                </c:pt>
                <c:pt idx="1319">
                  <c:v>0.8292888173691787</c:v>
                </c:pt>
                <c:pt idx="1320">
                  <c:v>0.82928949463024848</c:v>
                </c:pt>
                <c:pt idx="1321">
                  <c:v>0.82929225868566747</c:v>
                </c:pt>
                <c:pt idx="1322">
                  <c:v>0.82928062603728447</c:v>
                </c:pt>
                <c:pt idx="1323">
                  <c:v>0.82928434825663611</c:v>
                </c:pt>
                <c:pt idx="1324">
                  <c:v>0.82928530188918603</c:v>
                </c:pt>
                <c:pt idx="1325">
                  <c:v>0.82928368149926501</c:v>
                </c:pt>
                <c:pt idx="1326">
                  <c:v>0.82927896790025613</c:v>
                </c:pt>
                <c:pt idx="1327">
                  <c:v>0.82928621157191607</c:v>
                </c:pt>
                <c:pt idx="1328">
                  <c:v>0.82928642398966523</c:v>
                </c:pt>
                <c:pt idx="1329">
                  <c:v>0.82928688108753656</c:v>
                </c:pt>
                <c:pt idx="1330">
                  <c:v>0.8292900821217174</c:v>
                </c:pt>
                <c:pt idx="1331">
                  <c:v>0.82928484016310366</c:v>
                </c:pt>
                <c:pt idx="1332">
                  <c:v>0.82929556432589846</c:v>
                </c:pt>
                <c:pt idx="1333">
                  <c:v>0.82930627937081625</c:v>
                </c:pt>
                <c:pt idx="1334">
                  <c:v>0.82930418330665123</c:v>
                </c:pt>
                <c:pt idx="1335">
                  <c:v>0.82929732078780694</c:v>
                </c:pt>
                <c:pt idx="1336">
                  <c:v>0.82930330750251258</c:v>
                </c:pt>
                <c:pt idx="1337">
                  <c:v>0.82930443641843665</c:v>
                </c:pt>
                <c:pt idx="1338">
                  <c:v>0.82930444313705332</c:v>
                </c:pt>
                <c:pt idx="1339">
                  <c:v>0.82930516449988179</c:v>
                </c:pt>
                <c:pt idx="1340">
                  <c:v>0.82930035624587628</c:v>
                </c:pt>
                <c:pt idx="1341">
                  <c:v>0.82930073069844579</c:v>
                </c:pt>
                <c:pt idx="1342">
                  <c:v>0.82929541365129977</c:v>
                </c:pt>
                <c:pt idx="1343">
                  <c:v>0.82930852970100577</c:v>
                </c:pt>
                <c:pt idx="1344">
                  <c:v>0.82930564104901938</c:v>
                </c:pt>
                <c:pt idx="1345">
                  <c:v>0.82931258878273495</c:v>
                </c:pt>
                <c:pt idx="1346">
                  <c:v>0.82931702918758943</c:v>
                </c:pt>
                <c:pt idx="1347">
                  <c:v>0.82931866015966682</c:v>
                </c:pt>
                <c:pt idx="1348">
                  <c:v>0.829323281406111</c:v>
                </c:pt>
                <c:pt idx="1349">
                  <c:v>0.82932633818540802</c:v>
                </c:pt>
                <c:pt idx="1350">
                  <c:v>0.8293327832552142</c:v>
                </c:pt>
                <c:pt idx="1351">
                  <c:v>0.82934247713581954</c:v>
                </c:pt>
                <c:pt idx="1352">
                  <c:v>0.82934206680610434</c:v>
                </c:pt>
                <c:pt idx="1353">
                  <c:v>0.82934336143170861</c:v>
                </c:pt>
                <c:pt idx="1354">
                  <c:v>0.82934547104830558</c:v>
                </c:pt>
                <c:pt idx="1355">
                  <c:v>0.82934489615094109</c:v>
                </c:pt>
                <c:pt idx="1356">
                  <c:v>0.82934929529074386</c:v>
                </c:pt>
                <c:pt idx="1357">
                  <c:v>0.82934908085607029</c:v>
                </c:pt>
                <c:pt idx="1358">
                  <c:v>0.82935408612877815</c:v>
                </c:pt>
                <c:pt idx="1359">
                  <c:v>0.82935203673594127</c:v>
                </c:pt>
                <c:pt idx="1360">
                  <c:v>0.82936219559343605</c:v>
                </c:pt>
                <c:pt idx="1361">
                  <c:v>0.82936336373911701</c:v>
                </c:pt>
                <c:pt idx="1362">
                  <c:v>0.8293635173239039</c:v>
                </c:pt>
                <c:pt idx="1363">
                  <c:v>0.8293659635541113</c:v>
                </c:pt>
                <c:pt idx="1364">
                  <c:v>0.82937324761592968</c:v>
                </c:pt>
                <c:pt idx="1365">
                  <c:v>0.82936822361491025</c:v>
                </c:pt>
                <c:pt idx="1366">
                  <c:v>0.82936990868151672</c:v>
                </c:pt>
                <c:pt idx="1367">
                  <c:v>0.82936599334374306</c:v>
                </c:pt>
                <c:pt idx="1368">
                  <c:v>0.82936906300762847</c:v>
                </c:pt>
                <c:pt idx="1369">
                  <c:v>0.82937383201350678</c:v>
                </c:pt>
                <c:pt idx="1370">
                  <c:v>0.8293755376366696</c:v>
                </c:pt>
                <c:pt idx="1371">
                  <c:v>0.82937614976523688</c:v>
                </c:pt>
                <c:pt idx="1372">
                  <c:v>0.82938313575698797</c:v>
                </c:pt>
                <c:pt idx="1373">
                  <c:v>0.82938008676485708</c:v>
                </c:pt>
                <c:pt idx="1374">
                  <c:v>0.82937688961258627</c:v>
                </c:pt>
                <c:pt idx="1375">
                  <c:v>0.82937995684047094</c:v>
                </c:pt>
                <c:pt idx="1376">
                  <c:v>0.8293814731903808</c:v>
                </c:pt>
                <c:pt idx="1377">
                  <c:v>0.82937437670713943</c:v>
                </c:pt>
                <c:pt idx="1378">
                  <c:v>0.82937329862996123</c:v>
                </c:pt>
                <c:pt idx="1379">
                  <c:v>0.82937794144142396</c:v>
                </c:pt>
                <c:pt idx="1380">
                  <c:v>0.82937388734689488</c:v>
                </c:pt>
                <c:pt idx="1381">
                  <c:v>0.8293738265153785</c:v>
                </c:pt>
                <c:pt idx="1382">
                  <c:v>0.82937413256129189</c:v>
                </c:pt>
                <c:pt idx="1383">
                  <c:v>0.82937293453412753</c:v>
                </c:pt>
                <c:pt idx="1384">
                  <c:v>0.82937821147662294</c:v>
                </c:pt>
                <c:pt idx="1385">
                  <c:v>0.82936578865804922</c:v>
                </c:pt>
                <c:pt idx="1386">
                  <c:v>0.82936953925786416</c:v>
                </c:pt>
                <c:pt idx="1387">
                  <c:v>0.82937248084397841</c:v>
                </c:pt>
                <c:pt idx="1388">
                  <c:v>0.82937641357935321</c:v>
                </c:pt>
                <c:pt idx="1389">
                  <c:v>0.82937827851582779</c:v>
                </c:pt>
                <c:pt idx="1390">
                  <c:v>0.82937212805325555</c:v>
                </c:pt>
                <c:pt idx="1391">
                  <c:v>0.82936405995047746</c:v>
                </c:pt>
                <c:pt idx="1392">
                  <c:v>0.82937466865295195</c:v>
                </c:pt>
                <c:pt idx="1393">
                  <c:v>0.82937789148254804</c:v>
                </c:pt>
                <c:pt idx="1394">
                  <c:v>0.82936983666506436</c:v>
                </c:pt>
                <c:pt idx="1395">
                  <c:v>0.82937165879375019</c:v>
                </c:pt>
                <c:pt idx="1396">
                  <c:v>0.829365356289128</c:v>
                </c:pt>
                <c:pt idx="1397">
                  <c:v>0.82936711631069804</c:v>
                </c:pt>
                <c:pt idx="1398">
                  <c:v>0.82936654127976495</c:v>
                </c:pt>
                <c:pt idx="1399">
                  <c:v>0.82936154186915068</c:v>
                </c:pt>
                <c:pt idx="1400">
                  <c:v>0.82935869562424713</c:v>
                </c:pt>
                <c:pt idx="1401">
                  <c:v>0.82936001584871877</c:v>
                </c:pt>
                <c:pt idx="1402">
                  <c:v>0.82935735162417634</c:v>
                </c:pt>
                <c:pt idx="1403">
                  <c:v>0.82935971364797456</c:v>
                </c:pt>
                <c:pt idx="1404">
                  <c:v>0.82935582914503536</c:v>
                </c:pt>
                <c:pt idx="1405">
                  <c:v>0.82936107369158907</c:v>
                </c:pt>
                <c:pt idx="1406">
                  <c:v>0.82934736648894858</c:v>
                </c:pt>
                <c:pt idx="1407">
                  <c:v>0.82934784941608408</c:v>
                </c:pt>
                <c:pt idx="1408">
                  <c:v>0.82934811777497741</c:v>
                </c:pt>
                <c:pt idx="1409">
                  <c:v>0.82935208823411277</c:v>
                </c:pt>
                <c:pt idx="1410">
                  <c:v>0.82935354476096868</c:v>
                </c:pt>
                <c:pt idx="1411">
                  <c:v>0.82935298813609881</c:v>
                </c:pt>
                <c:pt idx="1412">
                  <c:v>0.82934938643774869</c:v>
                </c:pt>
                <c:pt idx="1413">
                  <c:v>0.82935053819429094</c:v>
                </c:pt>
                <c:pt idx="1414">
                  <c:v>0.8293503822887015</c:v>
                </c:pt>
                <c:pt idx="1415">
                  <c:v>0.82934913547645639</c:v>
                </c:pt>
                <c:pt idx="1416">
                  <c:v>0.82934448836400743</c:v>
                </c:pt>
                <c:pt idx="1417">
                  <c:v>0.82934938099473154</c:v>
                </c:pt>
                <c:pt idx="1418">
                  <c:v>0.82934859712408115</c:v>
                </c:pt>
                <c:pt idx="1419">
                  <c:v>0.82935214914408673</c:v>
                </c:pt>
                <c:pt idx="1420">
                  <c:v>0.82935282537832389</c:v>
                </c:pt>
                <c:pt idx="1421">
                  <c:v>0.82934986477839023</c:v>
                </c:pt>
                <c:pt idx="1422">
                  <c:v>0.82934737884423848</c:v>
                </c:pt>
                <c:pt idx="1423">
                  <c:v>0.82934997643028208</c:v>
                </c:pt>
                <c:pt idx="1424">
                  <c:v>0.82935194430147752</c:v>
                </c:pt>
                <c:pt idx="1425">
                  <c:v>0.82935194843215443</c:v>
                </c:pt>
                <c:pt idx="1426">
                  <c:v>0.82935018298593755</c:v>
                </c:pt>
                <c:pt idx="1427">
                  <c:v>0.82934661339802163</c:v>
                </c:pt>
                <c:pt idx="1428">
                  <c:v>0.82934645779631022</c:v>
                </c:pt>
                <c:pt idx="1429">
                  <c:v>0.82934593703021564</c:v>
                </c:pt>
                <c:pt idx="1430">
                  <c:v>0.8293421674533219</c:v>
                </c:pt>
                <c:pt idx="1431">
                  <c:v>0.8293389623435754</c:v>
                </c:pt>
                <c:pt idx="1432">
                  <c:v>0.82934298004505447</c:v>
                </c:pt>
                <c:pt idx="1433">
                  <c:v>0.82934129037358362</c:v>
                </c:pt>
                <c:pt idx="1434">
                  <c:v>0.82934230965454048</c:v>
                </c:pt>
                <c:pt idx="1435">
                  <c:v>0.82933944886711308</c:v>
                </c:pt>
                <c:pt idx="1436">
                  <c:v>0.82933585145137878</c:v>
                </c:pt>
                <c:pt idx="1437">
                  <c:v>0.82932643291542096</c:v>
                </c:pt>
                <c:pt idx="1438">
                  <c:v>0.82932507121387111</c:v>
                </c:pt>
                <c:pt idx="1439">
                  <c:v>0.82932799043355476</c:v>
                </c:pt>
                <c:pt idx="1440">
                  <c:v>0.82932455562365637</c:v>
                </c:pt>
                <c:pt idx="1441">
                  <c:v>0.82932532811073845</c:v>
                </c:pt>
                <c:pt idx="1442">
                  <c:v>0.82932394328306269</c:v>
                </c:pt>
                <c:pt idx="1443">
                  <c:v>0.82932238972032013</c:v>
                </c:pt>
                <c:pt idx="1444">
                  <c:v>0.82931557577453041</c:v>
                </c:pt>
                <c:pt idx="1445">
                  <c:v>0.82932065975054292</c:v>
                </c:pt>
                <c:pt idx="1446">
                  <c:v>0.8293122790535441</c:v>
                </c:pt>
                <c:pt idx="1447">
                  <c:v>0.82931015517993112</c:v>
                </c:pt>
                <c:pt idx="1448">
                  <c:v>0.82930881643419785</c:v>
                </c:pt>
                <c:pt idx="1449">
                  <c:v>0.82931302814736285</c:v>
                </c:pt>
                <c:pt idx="1450">
                  <c:v>0.82931685714660464</c:v>
                </c:pt>
                <c:pt idx="1451">
                  <c:v>0.82931356821278446</c:v>
                </c:pt>
                <c:pt idx="1452">
                  <c:v>0.82931739405307081</c:v>
                </c:pt>
                <c:pt idx="1453">
                  <c:v>0.82931652597601124</c:v>
                </c:pt>
                <c:pt idx="1454">
                  <c:v>0.82931761667064041</c:v>
                </c:pt>
                <c:pt idx="1455">
                  <c:v>0.82931120458616203</c:v>
                </c:pt>
                <c:pt idx="1456">
                  <c:v>0.82931795564179411</c:v>
                </c:pt>
                <c:pt idx="1457">
                  <c:v>0.82931302361100356</c:v>
                </c:pt>
                <c:pt idx="1458">
                  <c:v>0.82930884404501348</c:v>
                </c:pt>
                <c:pt idx="1459">
                  <c:v>0.82931495939013533</c:v>
                </c:pt>
                <c:pt idx="1460">
                  <c:v>0.82930945548736701</c:v>
                </c:pt>
                <c:pt idx="1461">
                  <c:v>0.82931167490924051</c:v>
                </c:pt>
                <c:pt idx="1462">
                  <c:v>0.82931390531397653</c:v>
                </c:pt>
                <c:pt idx="1463">
                  <c:v>0.82931546262506017</c:v>
                </c:pt>
                <c:pt idx="1464">
                  <c:v>0.82932724487949228</c:v>
                </c:pt>
                <c:pt idx="1465">
                  <c:v>0.82932495238601078</c:v>
                </c:pt>
                <c:pt idx="1466">
                  <c:v>0.82933139992855853</c:v>
                </c:pt>
                <c:pt idx="1467">
                  <c:v>0.82932262207194074</c:v>
                </c:pt>
                <c:pt idx="1468">
                  <c:v>0.82932832670501155</c:v>
                </c:pt>
                <c:pt idx="1469">
                  <c:v>0.82933410699763033</c:v>
                </c:pt>
                <c:pt idx="1470">
                  <c:v>0.82933758423298165</c:v>
                </c:pt>
                <c:pt idx="1471">
                  <c:v>0.82932743521631835</c:v>
                </c:pt>
                <c:pt idx="1472">
                  <c:v>0.82932680666187153</c:v>
                </c:pt>
                <c:pt idx="1473">
                  <c:v>0.82933081294304145</c:v>
                </c:pt>
                <c:pt idx="1474">
                  <c:v>0.82933283277664338</c:v>
                </c:pt>
                <c:pt idx="1475">
                  <c:v>0.82933360549412205</c:v>
                </c:pt>
                <c:pt idx="1476">
                  <c:v>0.82933924560244676</c:v>
                </c:pt>
                <c:pt idx="1477">
                  <c:v>0.82934389597067915</c:v>
                </c:pt>
                <c:pt idx="1478">
                  <c:v>0.82934380316229739</c:v>
                </c:pt>
                <c:pt idx="1479">
                  <c:v>0.82934962639627363</c:v>
                </c:pt>
                <c:pt idx="1480">
                  <c:v>0.82935428633820008</c:v>
                </c:pt>
                <c:pt idx="1481">
                  <c:v>0.82935769202631016</c:v>
                </c:pt>
                <c:pt idx="1482">
                  <c:v>0.82936513610602447</c:v>
                </c:pt>
                <c:pt idx="1483">
                  <c:v>0.82936168867867499</c:v>
                </c:pt>
                <c:pt idx="1484">
                  <c:v>0.8293741103368476</c:v>
                </c:pt>
                <c:pt idx="1485">
                  <c:v>0.82937246918332008</c:v>
                </c:pt>
                <c:pt idx="1486">
                  <c:v>0.82937605959492988</c:v>
                </c:pt>
                <c:pt idx="1487">
                  <c:v>0.82938843802623718</c:v>
                </c:pt>
                <c:pt idx="1488">
                  <c:v>0.829396336919761</c:v>
                </c:pt>
                <c:pt idx="1489">
                  <c:v>0.82939291320792341</c:v>
                </c:pt>
                <c:pt idx="1490">
                  <c:v>0.82938805352578626</c:v>
                </c:pt>
                <c:pt idx="1491">
                  <c:v>0.82939484508677486</c:v>
                </c:pt>
                <c:pt idx="1492">
                  <c:v>0.82939736870794678</c:v>
                </c:pt>
                <c:pt idx="1493">
                  <c:v>0.82939291202915177</c:v>
                </c:pt>
                <c:pt idx="1494">
                  <c:v>0.82939373099888225</c:v>
                </c:pt>
                <c:pt idx="1495">
                  <c:v>0.82939069645244734</c:v>
                </c:pt>
                <c:pt idx="1496">
                  <c:v>0.82939565233231827</c:v>
                </c:pt>
                <c:pt idx="1497">
                  <c:v>0.82939573598608241</c:v>
                </c:pt>
                <c:pt idx="1498">
                  <c:v>0.8294022132030634</c:v>
                </c:pt>
                <c:pt idx="1499">
                  <c:v>0.82939697023598746</c:v>
                </c:pt>
                <c:pt idx="1500">
                  <c:v>0.82939664215086806</c:v>
                </c:pt>
                <c:pt idx="1501">
                  <c:v>0.82940025098691139</c:v>
                </c:pt>
                <c:pt idx="1502">
                  <c:v>0.82939582358184372</c:v>
                </c:pt>
                <c:pt idx="1503">
                  <c:v>0.82939374520078724</c:v>
                </c:pt>
                <c:pt idx="1504">
                  <c:v>0.82940058556522711</c:v>
                </c:pt>
                <c:pt idx="1505">
                  <c:v>0.82941001350456955</c:v>
                </c:pt>
                <c:pt idx="1506">
                  <c:v>0.82939997564724022</c:v>
                </c:pt>
                <c:pt idx="1507">
                  <c:v>0.82940500189558075</c:v>
                </c:pt>
                <c:pt idx="1508">
                  <c:v>0.82940147582003765</c:v>
                </c:pt>
                <c:pt idx="1509">
                  <c:v>0.82940683240081881</c:v>
                </c:pt>
                <c:pt idx="1510">
                  <c:v>0.82940489332916301</c:v>
                </c:pt>
                <c:pt idx="1511">
                  <c:v>0.82940067019568897</c:v>
                </c:pt>
                <c:pt idx="1512">
                  <c:v>0.82939956242570712</c:v>
                </c:pt>
                <c:pt idx="1513">
                  <c:v>0.829395017257887</c:v>
                </c:pt>
                <c:pt idx="1514">
                  <c:v>0.82939237283020584</c:v>
                </c:pt>
                <c:pt idx="1515">
                  <c:v>0.82939676123591322</c:v>
                </c:pt>
                <c:pt idx="1516">
                  <c:v>0.82940055192200846</c:v>
                </c:pt>
                <c:pt idx="1517">
                  <c:v>0.82940064941371228</c:v>
                </c:pt>
                <c:pt idx="1518">
                  <c:v>0.82939590252549766</c:v>
                </c:pt>
                <c:pt idx="1519">
                  <c:v>0.82939724227969303</c:v>
                </c:pt>
                <c:pt idx="1520">
                  <c:v>0.82939148667430762</c:v>
                </c:pt>
                <c:pt idx="1521">
                  <c:v>0.82939246042596704</c:v>
                </c:pt>
                <c:pt idx="1522">
                  <c:v>0.8293843416547525</c:v>
                </c:pt>
                <c:pt idx="1523">
                  <c:v>0.82938362775186558</c:v>
                </c:pt>
                <c:pt idx="1524">
                  <c:v>0.82938411956648139</c:v>
                </c:pt>
                <c:pt idx="1525">
                  <c:v>0.82937782237130764</c:v>
                </c:pt>
                <c:pt idx="1526">
                  <c:v>0.82937505692509084</c:v>
                </c:pt>
                <c:pt idx="1527">
                  <c:v>0.82938012329645228</c:v>
                </c:pt>
                <c:pt idx="1528">
                  <c:v>0.82938148532025036</c:v>
                </c:pt>
                <c:pt idx="1529">
                  <c:v>0.82937219653836947</c:v>
                </c:pt>
                <c:pt idx="1530">
                  <c:v>0.82937192831304474</c:v>
                </c:pt>
                <c:pt idx="1531">
                  <c:v>0.82936900128782465</c:v>
                </c:pt>
                <c:pt idx="1532">
                  <c:v>0.82936690122655143</c:v>
                </c:pt>
                <c:pt idx="1533">
                  <c:v>0.82936975190601003</c:v>
                </c:pt>
                <c:pt idx="1534">
                  <c:v>0.82936311208319313</c:v>
                </c:pt>
                <c:pt idx="1535">
                  <c:v>0.82936538746458133</c:v>
                </c:pt>
                <c:pt idx="1536">
                  <c:v>0.82936653579503083</c:v>
                </c:pt>
                <c:pt idx="1537">
                  <c:v>0.82936333635869808</c:v>
                </c:pt>
                <c:pt idx="1538">
                  <c:v>0.82936136688965456</c:v>
                </c:pt>
                <c:pt idx="1539">
                  <c:v>0.82936718184390668</c:v>
                </c:pt>
                <c:pt idx="1540">
                  <c:v>0.8293683074489363</c:v>
                </c:pt>
                <c:pt idx="1541">
                  <c:v>0.82937194569227546</c:v>
                </c:pt>
                <c:pt idx="1542">
                  <c:v>0.8293706825693492</c:v>
                </c:pt>
                <c:pt idx="1543">
                  <c:v>0.82936707685552058</c:v>
                </c:pt>
                <c:pt idx="1544">
                  <c:v>0.8293614909936643</c:v>
                </c:pt>
                <c:pt idx="1545">
                  <c:v>0.82936612299257417</c:v>
                </c:pt>
                <c:pt idx="1546">
                  <c:v>0.82936058039432359</c:v>
                </c:pt>
                <c:pt idx="1547">
                  <c:v>0.82936176370865489</c:v>
                </c:pt>
                <c:pt idx="1548">
                  <c:v>0.82935930249847689</c:v>
                </c:pt>
                <c:pt idx="1549">
                  <c:v>0.8293518223112204</c:v>
                </c:pt>
                <c:pt idx="1550">
                  <c:v>0.82934172129659589</c:v>
                </c:pt>
                <c:pt idx="1551">
                  <c:v>0.8293418196999337</c:v>
                </c:pt>
                <c:pt idx="1552">
                  <c:v>0.82934114321692953</c:v>
                </c:pt>
                <c:pt idx="1553">
                  <c:v>0.82933612770268428</c:v>
                </c:pt>
                <c:pt idx="1554">
                  <c:v>0.82933095000167945</c:v>
                </c:pt>
                <c:pt idx="1555">
                  <c:v>0.82933045068540512</c:v>
                </c:pt>
                <c:pt idx="1556">
                  <c:v>0.82932544573494582</c:v>
                </c:pt>
                <c:pt idx="1557">
                  <c:v>0.82932612672598649</c:v>
                </c:pt>
                <c:pt idx="1558">
                  <c:v>0.82932326123686662</c:v>
                </c:pt>
                <c:pt idx="1559">
                  <c:v>0.82931768411055151</c:v>
                </c:pt>
                <c:pt idx="1560">
                  <c:v>0.82932489452974645</c:v>
                </c:pt>
                <c:pt idx="1561">
                  <c:v>0.82931541076445814</c:v>
                </c:pt>
                <c:pt idx="1562">
                  <c:v>0.82932008018325054</c:v>
                </c:pt>
                <c:pt idx="1563">
                  <c:v>0.82931854403647942</c:v>
                </c:pt>
                <c:pt idx="1564">
                  <c:v>0.82931926041210779</c:v>
                </c:pt>
                <c:pt idx="1565">
                  <c:v>0.8293184894076755</c:v>
                </c:pt>
                <c:pt idx="1566">
                  <c:v>0.82932280449300799</c:v>
                </c:pt>
                <c:pt idx="1567">
                  <c:v>0.82931500590952456</c:v>
                </c:pt>
                <c:pt idx="1568">
                  <c:v>0.82932400248343174</c:v>
                </c:pt>
                <c:pt idx="1569">
                  <c:v>0.8293259001197264</c:v>
                </c:pt>
                <c:pt idx="1570">
                  <c:v>0.82933160071894851</c:v>
                </c:pt>
                <c:pt idx="1571">
                  <c:v>0.82933653944998542</c:v>
                </c:pt>
                <c:pt idx="1572">
                  <c:v>0.82933551891179946</c:v>
                </c:pt>
                <c:pt idx="1573">
                  <c:v>0.82933763796852167</c:v>
                </c:pt>
                <c:pt idx="1574">
                  <c:v>0.82933153962029482</c:v>
                </c:pt>
                <c:pt idx="1575">
                  <c:v>0.8293361544887411</c:v>
                </c:pt>
                <c:pt idx="1576">
                  <c:v>0.82933099007303079</c:v>
                </c:pt>
                <c:pt idx="1577">
                  <c:v>0.82933421292099707</c:v>
                </c:pt>
                <c:pt idx="1578">
                  <c:v>0.82933339977661946</c:v>
                </c:pt>
                <c:pt idx="1579">
                  <c:v>0.82933634796615219</c:v>
                </c:pt>
                <c:pt idx="1580">
                  <c:v>0.82934336266061492</c:v>
                </c:pt>
                <c:pt idx="1581">
                  <c:v>0.82934618176391417</c:v>
                </c:pt>
                <c:pt idx="1582">
                  <c:v>0.82934496715893125</c:v>
                </c:pt>
                <c:pt idx="1583">
                  <c:v>0.82935660595491556</c:v>
                </c:pt>
                <c:pt idx="1584">
                  <c:v>0.8293529497062192</c:v>
                </c:pt>
                <c:pt idx="1585">
                  <c:v>0.82936084420192879</c:v>
                </c:pt>
                <c:pt idx="1586">
                  <c:v>0.82936575740757978</c:v>
                </c:pt>
                <c:pt idx="1587">
                  <c:v>0.82936465405378246</c:v>
                </c:pt>
                <c:pt idx="1588">
                  <c:v>0.82936406533684881</c:v>
                </c:pt>
                <c:pt idx="1589">
                  <c:v>0.82936814394830172</c:v>
                </c:pt>
                <c:pt idx="1590">
                  <c:v>0.82936833293604695</c:v>
                </c:pt>
                <c:pt idx="1591">
                  <c:v>0.82936919988944591</c:v>
                </c:pt>
                <c:pt idx="1592">
                  <c:v>0.82936820386818377</c:v>
                </c:pt>
                <c:pt idx="1593">
                  <c:v>0.82937529407025534</c:v>
                </c:pt>
                <c:pt idx="1594">
                  <c:v>0.82937208962835218</c:v>
                </c:pt>
                <c:pt idx="1595">
                  <c:v>0.82937025632812433</c:v>
                </c:pt>
                <c:pt idx="1596">
                  <c:v>0.82937803220455841</c:v>
                </c:pt>
                <c:pt idx="1597">
                  <c:v>0.82937621563408792</c:v>
                </c:pt>
                <c:pt idx="1598">
                  <c:v>0.82937984873828807</c:v>
                </c:pt>
                <c:pt idx="1599">
                  <c:v>0.82938171123876181</c:v>
                </c:pt>
                <c:pt idx="1600">
                  <c:v>0.82938446225765328</c:v>
                </c:pt>
                <c:pt idx="1601">
                  <c:v>0.8293841313174567</c:v>
                </c:pt>
                <c:pt idx="1602">
                  <c:v>0.82939152242630232</c:v>
                </c:pt>
                <c:pt idx="1603">
                  <c:v>0.82939897863090983</c:v>
                </c:pt>
                <c:pt idx="1604">
                  <c:v>0.82940266396465367</c:v>
                </c:pt>
                <c:pt idx="1605">
                  <c:v>0.82940544511379566</c:v>
                </c:pt>
                <c:pt idx="1606">
                  <c:v>0.82939679244313103</c:v>
                </c:pt>
                <c:pt idx="1607">
                  <c:v>0.82939780527260842</c:v>
                </c:pt>
                <c:pt idx="1608">
                  <c:v>0.82940260313313752</c:v>
                </c:pt>
                <c:pt idx="1609">
                  <c:v>0.82940246477708812</c:v>
                </c:pt>
                <c:pt idx="1610">
                  <c:v>0.82940301536955496</c:v>
                </c:pt>
                <c:pt idx="1611">
                  <c:v>0.82940179764235744</c:v>
                </c:pt>
                <c:pt idx="1612">
                  <c:v>0.8294102691124432</c:v>
                </c:pt>
                <c:pt idx="1613">
                  <c:v>0.82940783253438755</c:v>
                </c:pt>
                <c:pt idx="1614">
                  <c:v>0.82940352530970252</c:v>
                </c:pt>
                <c:pt idx="1615">
                  <c:v>0.82940651444203861</c:v>
                </c:pt>
                <c:pt idx="1616">
                  <c:v>0.82940737412417576</c:v>
                </c:pt>
                <c:pt idx="1617">
                  <c:v>0.82940462293497486</c:v>
                </c:pt>
                <c:pt idx="1618">
                  <c:v>0.82940220238209261</c:v>
                </c:pt>
                <c:pt idx="1619">
                  <c:v>0.82940374568492736</c:v>
                </c:pt>
                <c:pt idx="1620">
                  <c:v>0.82939905431878058</c:v>
                </c:pt>
                <c:pt idx="1621">
                  <c:v>0.82939989955522198</c:v>
                </c:pt>
                <c:pt idx="1622">
                  <c:v>0.82940487682980213</c:v>
                </c:pt>
                <c:pt idx="1623">
                  <c:v>0.82939542557565404</c:v>
                </c:pt>
                <c:pt idx="1624">
                  <c:v>0.82939980000985314</c:v>
                </c:pt>
                <c:pt idx="1625">
                  <c:v>0.82940148279239778</c:v>
                </c:pt>
                <c:pt idx="1626">
                  <c:v>0.82940908677480973</c:v>
                </c:pt>
                <c:pt idx="1627">
                  <c:v>0.82940876630157101</c:v>
                </c:pt>
                <c:pt idx="1628">
                  <c:v>0.82940195089150193</c:v>
                </c:pt>
                <c:pt idx="1629">
                  <c:v>0.82939941229035952</c:v>
                </c:pt>
                <c:pt idx="1630">
                  <c:v>0.82939773965252439</c:v>
                </c:pt>
                <c:pt idx="1631">
                  <c:v>0.82939295294516702</c:v>
                </c:pt>
                <c:pt idx="1632">
                  <c:v>0.82938645142328848</c:v>
                </c:pt>
                <c:pt idx="1633">
                  <c:v>0.82939286727447847</c:v>
                </c:pt>
                <c:pt idx="1634">
                  <c:v>0.82939246626969032</c:v>
                </c:pt>
                <c:pt idx="1635">
                  <c:v>0.82939117461436174</c:v>
                </c:pt>
                <c:pt idx="1636">
                  <c:v>0.82939039146666582</c:v>
                </c:pt>
                <c:pt idx="1637">
                  <c:v>0.82939216233752955</c:v>
                </c:pt>
                <c:pt idx="1638">
                  <c:v>0.8293897800426826</c:v>
                </c:pt>
                <c:pt idx="1639">
                  <c:v>0.82939118089553177</c:v>
                </c:pt>
                <c:pt idx="1640">
                  <c:v>0.82939332905567187</c:v>
                </c:pt>
                <c:pt idx="1641">
                  <c:v>0.82939322438953433</c:v>
                </c:pt>
                <c:pt idx="1642">
                  <c:v>0.82940066919220301</c:v>
                </c:pt>
                <c:pt idx="1643">
                  <c:v>0.8293975746524046</c:v>
                </c:pt>
                <c:pt idx="1644">
                  <c:v>0.82939261778244178</c:v>
                </c:pt>
                <c:pt idx="1645">
                  <c:v>0.82939327305941657</c:v>
                </c:pt>
                <c:pt idx="1646">
                  <c:v>0.82938784525364273</c:v>
                </c:pt>
                <c:pt idx="1647">
                  <c:v>0.82938841485992909</c:v>
                </c:pt>
                <c:pt idx="1648">
                  <c:v>0.82938833192911954</c:v>
                </c:pt>
                <c:pt idx="1649">
                  <c:v>0.82938742601310078</c:v>
                </c:pt>
                <c:pt idx="1650">
                  <c:v>0.82938809910675304</c:v>
                </c:pt>
                <c:pt idx="1651">
                  <c:v>0.82937956037204197</c:v>
                </c:pt>
                <c:pt idx="1652">
                  <c:v>0.82938038408020553</c:v>
                </c:pt>
                <c:pt idx="1653">
                  <c:v>0.82937938836282155</c:v>
                </c:pt>
                <c:pt idx="1654">
                  <c:v>0.82936896169907859</c:v>
                </c:pt>
                <c:pt idx="1655">
                  <c:v>0.82937199340880663</c:v>
                </c:pt>
                <c:pt idx="1656">
                  <c:v>0.82936957127644662</c:v>
                </c:pt>
                <c:pt idx="1657">
                  <c:v>0.82936501682044028</c:v>
                </c:pt>
                <c:pt idx="1658">
                  <c:v>0.82936941725421298</c:v>
                </c:pt>
                <c:pt idx="1659">
                  <c:v>0.82936584469602137</c:v>
                </c:pt>
                <c:pt idx="1660">
                  <c:v>0.82939908297977527</c:v>
                </c:pt>
                <c:pt idx="1661">
                  <c:v>0.82941031427777512</c:v>
                </c:pt>
                <c:pt idx="1662">
                  <c:v>0.8294011205883377</c:v>
                </c:pt>
                <c:pt idx="1663">
                  <c:v>0.82939798658838559</c:v>
                </c:pt>
                <c:pt idx="1664">
                  <c:v>0.82939554580119534</c:v>
                </c:pt>
                <c:pt idx="1665">
                  <c:v>0.82938984421188133</c:v>
                </c:pt>
                <c:pt idx="1666">
                  <c:v>0.82938907493886571</c:v>
                </c:pt>
                <c:pt idx="1667">
                  <c:v>0.82938362887896766</c:v>
                </c:pt>
                <c:pt idx="1668">
                  <c:v>0.82937481594164009</c:v>
                </c:pt>
                <c:pt idx="1669">
                  <c:v>0.82937728236443842</c:v>
                </c:pt>
                <c:pt idx="1670">
                  <c:v>0.82937576521311629</c:v>
                </c:pt>
                <c:pt idx="1671">
                  <c:v>0.82937455469709331</c:v>
                </c:pt>
                <c:pt idx="1672">
                  <c:v>0.82937308962337597</c:v>
                </c:pt>
                <c:pt idx="1673">
                  <c:v>0.82936777659170846</c:v>
                </c:pt>
                <c:pt idx="1674">
                  <c:v>0.82937630251531247</c:v>
                </c:pt>
                <c:pt idx="1675">
                  <c:v>0.82936236732556656</c:v>
                </c:pt>
                <c:pt idx="1676">
                  <c:v>0.82936585082371761</c:v>
                </c:pt>
                <c:pt idx="1677">
                  <c:v>0.82935508210334696</c:v>
                </c:pt>
                <c:pt idx="1678">
                  <c:v>0.82936725414930812</c:v>
                </c:pt>
                <c:pt idx="1679">
                  <c:v>0.82937702163081983</c:v>
                </c:pt>
                <c:pt idx="1680">
                  <c:v>0.82938155328294871</c:v>
                </c:pt>
                <c:pt idx="1681">
                  <c:v>0.82937509690803179</c:v>
                </c:pt>
                <c:pt idx="1682">
                  <c:v>0.82938225336626636</c:v>
                </c:pt>
                <c:pt idx="1683">
                  <c:v>0.8293734947722351</c:v>
                </c:pt>
                <c:pt idx="1684">
                  <c:v>0.82938298829989709</c:v>
                </c:pt>
                <c:pt idx="1685">
                  <c:v>0.82938294191407658</c:v>
                </c:pt>
                <c:pt idx="1686">
                  <c:v>0.82938880214885891</c:v>
                </c:pt>
                <c:pt idx="1687">
                  <c:v>0.82938287611373063</c:v>
                </c:pt>
                <c:pt idx="1688">
                  <c:v>0.82937583229747969</c:v>
                </c:pt>
                <c:pt idx="1689">
                  <c:v>0.82937965301699734</c:v>
                </c:pt>
                <c:pt idx="1690">
                  <c:v>0.82938557277095559</c:v>
                </c:pt>
                <c:pt idx="1691">
                  <c:v>0.82939395217398448</c:v>
                </c:pt>
                <c:pt idx="1692">
                  <c:v>0.82939917801059682</c:v>
                </c:pt>
                <c:pt idx="1693">
                  <c:v>0.82940483880904647</c:v>
                </c:pt>
                <c:pt idx="1694">
                  <c:v>0.82940479265362255</c:v>
                </c:pt>
                <c:pt idx="1695">
                  <c:v>0.82941626912927868</c:v>
                </c:pt>
                <c:pt idx="1696">
                  <c:v>0.82941961684094989</c:v>
                </c:pt>
                <c:pt idx="1697">
                  <c:v>0.82941309080214753</c:v>
                </c:pt>
                <c:pt idx="1698">
                  <c:v>0.82941358244645391</c:v>
                </c:pt>
                <c:pt idx="1699">
                  <c:v>0.82940646224770065</c:v>
                </c:pt>
                <c:pt idx="1700">
                  <c:v>0.82941000400779841</c:v>
                </c:pt>
                <c:pt idx="1701">
                  <c:v>0.82940647083130292</c:v>
                </c:pt>
                <c:pt idx="1702">
                  <c:v>0.82940510168818193</c:v>
                </c:pt>
                <c:pt idx="1703">
                  <c:v>0.82940661162335316</c:v>
                </c:pt>
                <c:pt idx="1704">
                  <c:v>0.8294084660144122</c:v>
                </c:pt>
                <c:pt idx="1705">
                  <c:v>0.82940837935363187</c:v>
                </c:pt>
                <c:pt idx="1706">
                  <c:v>0.82941445185422424</c:v>
                </c:pt>
                <c:pt idx="1707">
                  <c:v>0.829421586194795</c:v>
                </c:pt>
                <c:pt idx="1708">
                  <c:v>0.82941819090016145</c:v>
                </c:pt>
                <c:pt idx="1709">
                  <c:v>0.82941777504897152</c:v>
                </c:pt>
                <c:pt idx="1710">
                  <c:v>0.82942353248260159</c:v>
                </c:pt>
                <c:pt idx="1711">
                  <c:v>0.82943210346131557</c:v>
                </c:pt>
                <c:pt idx="1712">
                  <c:v>0.82944301406065613</c:v>
                </c:pt>
                <c:pt idx="1713">
                  <c:v>0.8294386134565741</c:v>
                </c:pt>
                <c:pt idx="1714">
                  <c:v>0.8294444373951344</c:v>
                </c:pt>
                <c:pt idx="1715">
                  <c:v>0.82944851716698864</c:v>
                </c:pt>
                <c:pt idx="1716">
                  <c:v>0.82946288299921522</c:v>
                </c:pt>
                <c:pt idx="1717">
                  <c:v>0.82946662798570381</c:v>
                </c:pt>
                <c:pt idx="1718">
                  <c:v>0.82946242910201629</c:v>
                </c:pt>
                <c:pt idx="1719">
                  <c:v>0.82947130530686097</c:v>
                </c:pt>
                <c:pt idx="1720">
                  <c:v>0.82947000308774643</c:v>
                </c:pt>
                <c:pt idx="1721">
                  <c:v>0.82947357292442947</c:v>
                </c:pt>
                <c:pt idx="1722">
                  <c:v>0.82947656034371908</c:v>
                </c:pt>
                <c:pt idx="1723">
                  <c:v>0.82947771246422675</c:v>
                </c:pt>
                <c:pt idx="1724">
                  <c:v>0.8294864419180995</c:v>
                </c:pt>
                <c:pt idx="1725">
                  <c:v>0.82948282348999192</c:v>
                </c:pt>
                <c:pt idx="1726">
                  <c:v>0.82947879592931106</c:v>
                </c:pt>
                <c:pt idx="1727">
                  <c:v>0.82947785529654805</c:v>
                </c:pt>
                <c:pt idx="1728">
                  <c:v>0.82947222202203852</c:v>
                </c:pt>
                <c:pt idx="1729">
                  <c:v>0.82948329025838541</c:v>
                </c:pt>
                <c:pt idx="1730">
                  <c:v>0.82948384568611322</c:v>
                </c:pt>
                <c:pt idx="1731">
                  <c:v>0.82947925080320795</c:v>
                </c:pt>
                <c:pt idx="1732">
                  <c:v>0.82948430390764527</c:v>
                </c:pt>
                <c:pt idx="1733">
                  <c:v>0.82948061240792981</c:v>
                </c:pt>
                <c:pt idx="1734">
                  <c:v>0.82947575588474787</c:v>
                </c:pt>
                <c:pt idx="1735">
                  <c:v>0.82947297871434389</c:v>
                </c:pt>
                <c:pt idx="1736">
                  <c:v>0.82947038069085355</c:v>
                </c:pt>
                <c:pt idx="1737">
                  <c:v>0.82947627273219193</c:v>
                </c:pt>
                <c:pt idx="1738">
                  <c:v>0.82947904173807019</c:v>
                </c:pt>
                <c:pt idx="1739">
                  <c:v>0.82947485330297011</c:v>
                </c:pt>
                <c:pt idx="1740">
                  <c:v>0.82947225160462013</c:v>
                </c:pt>
                <c:pt idx="1741">
                  <c:v>0.82946992582193291</c:v>
                </c:pt>
                <c:pt idx="1742">
                  <c:v>0.82947214322688201</c:v>
                </c:pt>
                <c:pt idx="1743">
                  <c:v>0.8294734530027662</c:v>
                </c:pt>
                <c:pt idx="1744">
                  <c:v>0.8294629988935408</c:v>
                </c:pt>
                <c:pt idx="1745">
                  <c:v>0.82945506667407054</c:v>
                </c:pt>
                <c:pt idx="1746">
                  <c:v>0.8294498268292092</c:v>
                </c:pt>
                <c:pt idx="1747">
                  <c:v>0.82945332648610226</c:v>
                </c:pt>
                <c:pt idx="1748">
                  <c:v>0.82944599885680004</c:v>
                </c:pt>
                <c:pt idx="1749">
                  <c:v>0.82944827448695524</c:v>
                </c:pt>
                <c:pt idx="1750">
                  <c:v>0.82945089432423114</c:v>
                </c:pt>
                <c:pt idx="1751">
                  <c:v>0.82945935644604329</c:v>
                </c:pt>
                <c:pt idx="1752">
                  <c:v>0.82944874677184721</c:v>
                </c:pt>
                <c:pt idx="1753">
                  <c:v>0.82943654680123968</c:v>
                </c:pt>
                <c:pt idx="1754">
                  <c:v>0.82943371056747683</c:v>
                </c:pt>
                <c:pt idx="1755">
                  <c:v>0.82943561235281871</c:v>
                </c:pt>
                <c:pt idx="1756">
                  <c:v>0.82942776449169664</c:v>
                </c:pt>
                <c:pt idx="1757">
                  <c:v>0.82942398659833816</c:v>
                </c:pt>
                <c:pt idx="1758">
                  <c:v>0.8294294254053447</c:v>
                </c:pt>
                <c:pt idx="1759">
                  <c:v>0.82942614785509305</c:v>
                </c:pt>
                <c:pt idx="1760">
                  <c:v>0.82943943848358903</c:v>
                </c:pt>
                <c:pt idx="1761">
                  <c:v>0.8294345458344945</c:v>
                </c:pt>
                <c:pt idx="1762">
                  <c:v>0.82943614798866172</c:v>
                </c:pt>
                <c:pt idx="1763">
                  <c:v>0.82942144649617577</c:v>
                </c:pt>
                <c:pt idx="1764">
                  <c:v>0.8294122553579375</c:v>
                </c:pt>
                <c:pt idx="1765">
                  <c:v>0.82940767964079065</c:v>
                </c:pt>
                <c:pt idx="1766">
                  <c:v>0.82940254933406854</c:v>
                </c:pt>
                <c:pt idx="1767">
                  <c:v>0.82939871011165978</c:v>
                </c:pt>
                <c:pt idx="1768">
                  <c:v>0.82938882992807728</c:v>
                </c:pt>
                <c:pt idx="1769">
                  <c:v>0.82938241043876815</c:v>
                </c:pt>
                <c:pt idx="1770">
                  <c:v>0.82937132286137727</c:v>
                </c:pt>
                <c:pt idx="1771">
                  <c:v>0.82936762757160365</c:v>
                </c:pt>
                <c:pt idx="1772">
                  <c:v>0.82936097853408186</c:v>
                </c:pt>
                <c:pt idx="1773">
                  <c:v>0.82935146153469885</c:v>
                </c:pt>
                <c:pt idx="1774">
                  <c:v>0.82934958877431719</c:v>
                </c:pt>
                <c:pt idx="1775">
                  <c:v>0.82934532816087314</c:v>
                </c:pt>
                <c:pt idx="1776">
                  <c:v>0.82934235347423291</c:v>
                </c:pt>
                <c:pt idx="1777">
                  <c:v>0.82934274638797667</c:v>
                </c:pt>
                <c:pt idx="1778">
                  <c:v>0.82934080537287791</c:v>
                </c:pt>
                <c:pt idx="1779">
                  <c:v>0.82934293887529598</c:v>
                </c:pt>
                <c:pt idx="1780">
                  <c:v>0.82933693190791202</c:v>
                </c:pt>
                <c:pt idx="1781">
                  <c:v>0.82933304614774361</c:v>
                </c:pt>
                <c:pt idx="1782">
                  <c:v>0.82934387086436945</c:v>
                </c:pt>
                <c:pt idx="1783">
                  <c:v>0.82934754365414376</c:v>
                </c:pt>
                <c:pt idx="1784">
                  <c:v>0.82935086113873646</c:v>
                </c:pt>
                <c:pt idx="1785">
                  <c:v>0.82934473524819907</c:v>
                </c:pt>
                <c:pt idx="1786">
                  <c:v>0.82934936680966209</c:v>
                </c:pt>
                <c:pt idx="1787">
                  <c:v>0.82936046856561141</c:v>
                </c:pt>
                <c:pt idx="1788">
                  <c:v>0.82935990396489545</c:v>
                </c:pt>
                <c:pt idx="1789">
                  <c:v>0.82936203472743464</c:v>
                </c:pt>
                <c:pt idx="1790">
                  <c:v>0.82936543441988253</c:v>
                </c:pt>
                <c:pt idx="1791">
                  <c:v>0.82936183498722393</c:v>
                </c:pt>
                <c:pt idx="1792">
                  <c:v>0.82936547012671868</c:v>
                </c:pt>
                <c:pt idx="1793">
                  <c:v>0.82937427057518764</c:v>
                </c:pt>
                <c:pt idx="1794">
                  <c:v>0.82937143948056391</c:v>
                </c:pt>
                <c:pt idx="1795">
                  <c:v>0.82936750885894162</c:v>
                </c:pt>
                <c:pt idx="1796">
                  <c:v>0.82937555379885319</c:v>
                </c:pt>
                <c:pt idx="1797">
                  <c:v>0.82938058233125556</c:v>
                </c:pt>
                <c:pt idx="1798">
                  <c:v>0.82937886882907474</c:v>
                </c:pt>
                <c:pt idx="1799">
                  <c:v>0.82937800374066106</c:v>
                </c:pt>
                <c:pt idx="1800">
                  <c:v>0.82938269996043923</c:v>
                </c:pt>
                <c:pt idx="1801">
                  <c:v>0.82937583416744132</c:v>
                </c:pt>
                <c:pt idx="1802">
                  <c:v>0.8293821375285868</c:v>
                </c:pt>
                <c:pt idx="1803">
                  <c:v>0.82937922689250543</c:v>
                </c:pt>
                <c:pt idx="1804">
                  <c:v>0.82937940993969927</c:v>
                </c:pt>
                <c:pt idx="1805">
                  <c:v>0.8293791341392347</c:v>
                </c:pt>
                <c:pt idx="1806">
                  <c:v>0.82938537168166382</c:v>
                </c:pt>
                <c:pt idx="1807">
                  <c:v>0.82938605661470155</c:v>
                </c:pt>
                <c:pt idx="1808">
                  <c:v>0.82938376611977427</c:v>
                </c:pt>
                <c:pt idx="1809">
                  <c:v>0.82938807747513599</c:v>
                </c:pt>
                <c:pt idx="1810">
                  <c:v>0.8293903110020866</c:v>
                </c:pt>
                <c:pt idx="1811">
                  <c:v>0.82938615711342156</c:v>
                </c:pt>
                <c:pt idx="1812">
                  <c:v>0.82938687518372611</c:v>
                </c:pt>
                <c:pt idx="1813">
                  <c:v>0.82938806733042658</c:v>
                </c:pt>
                <c:pt idx="1814">
                  <c:v>0.82939270090881412</c:v>
                </c:pt>
                <c:pt idx="1815">
                  <c:v>0.82939204595408778</c:v>
                </c:pt>
                <c:pt idx="1816">
                  <c:v>0.82939250447949775</c:v>
                </c:pt>
                <c:pt idx="1817">
                  <c:v>0.82939838725102022</c:v>
                </c:pt>
                <c:pt idx="1818">
                  <c:v>0.82939823147899949</c:v>
                </c:pt>
                <c:pt idx="1819">
                  <c:v>0.82939777579029628</c:v>
                </c:pt>
                <c:pt idx="1820">
                  <c:v>0.82940762243590616</c:v>
                </c:pt>
                <c:pt idx="1821">
                  <c:v>0.82940763539895213</c:v>
                </c:pt>
                <c:pt idx="1822">
                  <c:v>0.82941328489229105</c:v>
                </c:pt>
                <c:pt idx="1823">
                  <c:v>0.829422876312363</c:v>
                </c:pt>
                <c:pt idx="1824">
                  <c:v>0.82941301347127039</c:v>
                </c:pt>
                <c:pt idx="1825">
                  <c:v>0.82941657875820007</c:v>
                </c:pt>
                <c:pt idx="1826">
                  <c:v>0.82941993448245799</c:v>
                </c:pt>
                <c:pt idx="1827">
                  <c:v>0.82942608818244323</c:v>
                </c:pt>
                <c:pt idx="1828">
                  <c:v>0.82942639693149478</c:v>
                </c:pt>
                <c:pt idx="1829">
                  <c:v>0.82943811037856463</c:v>
                </c:pt>
                <c:pt idx="1830">
                  <c:v>0.82943640428121435</c:v>
                </c:pt>
                <c:pt idx="1831">
                  <c:v>0.82944145420832593</c:v>
                </c:pt>
                <c:pt idx="1832">
                  <c:v>0.8294330194952555</c:v>
                </c:pt>
                <c:pt idx="1833">
                  <c:v>0.82943829042371842</c:v>
                </c:pt>
                <c:pt idx="1834">
                  <c:v>0.82944302086768318</c:v>
                </c:pt>
                <c:pt idx="1835">
                  <c:v>0.82943802985199144</c:v>
                </c:pt>
                <c:pt idx="1836">
                  <c:v>0.82943541884708472</c:v>
                </c:pt>
                <c:pt idx="1837">
                  <c:v>0.82943611320187749</c:v>
                </c:pt>
                <c:pt idx="1838">
                  <c:v>0.82944396643253526</c:v>
                </c:pt>
                <c:pt idx="1839">
                  <c:v>0.82943852688420394</c:v>
                </c:pt>
                <c:pt idx="1840">
                  <c:v>0.82943948933075262</c:v>
                </c:pt>
                <c:pt idx="1841">
                  <c:v>0.8294333001543277</c:v>
                </c:pt>
                <c:pt idx="1842">
                  <c:v>0.82943395423416066</c:v>
                </c:pt>
                <c:pt idx="1843">
                  <c:v>0.8294373092538343</c:v>
                </c:pt>
                <c:pt idx="1844">
                  <c:v>0.82943854121967764</c:v>
                </c:pt>
                <c:pt idx="1845">
                  <c:v>0.8294398367018051</c:v>
                </c:pt>
                <c:pt idx="1846">
                  <c:v>0.82943980501044734</c:v>
                </c:pt>
                <c:pt idx="1847">
                  <c:v>0.82943800943398005</c:v>
                </c:pt>
                <c:pt idx="1848">
                  <c:v>0.82943387037334659</c:v>
                </c:pt>
                <c:pt idx="1849">
                  <c:v>0.82943029606536789</c:v>
                </c:pt>
                <c:pt idx="1850">
                  <c:v>0.82942702582311889</c:v>
                </c:pt>
                <c:pt idx="1851">
                  <c:v>0.8294341355916548</c:v>
                </c:pt>
                <c:pt idx="1852">
                  <c:v>0.82943133401952529</c:v>
                </c:pt>
                <c:pt idx="1853">
                  <c:v>0.8294320689347856</c:v>
                </c:pt>
                <c:pt idx="1854">
                  <c:v>0.82942559956008199</c:v>
                </c:pt>
                <c:pt idx="1855">
                  <c:v>0.82942270291387932</c:v>
                </c:pt>
                <c:pt idx="1856">
                  <c:v>0.8294296378181174</c:v>
                </c:pt>
                <c:pt idx="1857">
                  <c:v>0.82942983169623463</c:v>
                </c:pt>
                <c:pt idx="1858">
                  <c:v>0.82941709308774414</c:v>
                </c:pt>
                <c:pt idx="1859">
                  <c:v>0.82941576075674961</c:v>
                </c:pt>
                <c:pt idx="1860">
                  <c:v>0.82941505639081592</c:v>
                </c:pt>
                <c:pt idx="1861">
                  <c:v>0.82941572687815801</c:v>
                </c:pt>
                <c:pt idx="1862">
                  <c:v>0.82941996855126399</c:v>
                </c:pt>
                <c:pt idx="1863">
                  <c:v>0.82941797867760314</c:v>
                </c:pt>
                <c:pt idx="1864">
                  <c:v>0.82941812369715828</c:v>
                </c:pt>
                <c:pt idx="1865">
                  <c:v>0.8294188114852733</c:v>
                </c:pt>
                <c:pt idx="1866">
                  <c:v>0.82941323245723197</c:v>
                </c:pt>
                <c:pt idx="1867">
                  <c:v>0.82941888583248069</c:v>
                </c:pt>
                <c:pt idx="1868">
                  <c:v>0.82941173736846252</c:v>
                </c:pt>
                <c:pt idx="1869">
                  <c:v>0.82941648813858693</c:v>
                </c:pt>
                <c:pt idx="1870">
                  <c:v>0.82941583575343003</c:v>
                </c:pt>
                <c:pt idx="1871">
                  <c:v>0.82941244188633512</c:v>
                </c:pt>
                <c:pt idx="1872">
                  <c:v>0.82941386417063423</c:v>
                </c:pt>
                <c:pt idx="1873">
                  <c:v>0.82941068844981314</c:v>
                </c:pt>
                <c:pt idx="1874">
                  <c:v>0.82941484249041719</c:v>
                </c:pt>
                <c:pt idx="1875">
                  <c:v>0.82941087446728268</c:v>
                </c:pt>
                <c:pt idx="1876">
                  <c:v>0.82940392214707315</c:v>
                </c:pt>
                <c:pt idx="1877">
                  <c:v>0.82940390716710255</c:v>
                </c:pt>
                <c:pt idx="1878">
                  <c:v>0.82940407633961621</c:v>
                </c:pt>
                <c:pt idx="1879">
                  <c:v>0.82939998139911175</c:v>
                </c:pt>
                <c:pt idx="1880">
                  <c:v>0.82940416341947298</c:v>
                </c:pt>
                <c:pt idx="1881">
                  <c:v>0.82940713970396129</c:v>
                </c:pt>
                <c:pt idx="1882">
                  <c:v>0.82940077665333056</c:v>
                </c:pt>
                <c:pt idx="1883">
                  <c:v>0.82940480520410331</c:v>
                </c:pt>
                <c:pt idx="1884">
                  <c:v>0.82940383160438291</c:v>
                </c:pt>
                <c:pt idx="1885">
                  <c:v>0.82940275982674494</c:v>
                </c:pt>
                <c:pt idx="1886">
                  <c:v>0.82939844395837059</c:v>
                </c:pt>
                <c:pt idx="1887">
                  <c:v>0.82939014849461357</c:v>
                </c:pt>
                <c:pt idx="1888">
                  <c:v>0.8293888076351279</c:v>
                </c:pt>
                <c:pt idx="1889">
                  <c:v>0.82938002107970954</c:v>
                </c:pt>
                <c:pt idx="1890">
                  <c:v>0.82938199513524702</c:v>
                </c:pt>
                <c:pt idx="1891">
                  <c:v>0.82937768126542677</c:v>
                </c:pt>
                <c:pt idx="1892">
                  <c:v>0.82937886259957427</c:v>
                </c:pt>
                <c:pt idx="1893">
                  <c:v>0.82936952158814947</c:v>
                </c:pt>
                <c:pt idx="1894">
                  <c:v>0.8293701812813089</c:v>
                </c:pt>
                <c:pt idx="1895">
                  <c:v>0.82936139946432363</c:v>
                </c:pt>
                <c:pt idx="1896">
                  <c:v>0.82936242420666795</c:v>
                </c:pt>
                <c:pt idx="1897">
                  <c:v>0.82935874060434078</c:v>
                </c:pt>
                <c:pt idx="1898">
                  <c:v>0.82935366482959472</c:v>
                </c:pt>
                <c:pt idx="1899">
                  <c:v>0.82935545128818511</c:v>
                </c:pt>
                <c:pt idx="1900">
                  <c:v>0.82935827545216567</c:v>
                </c:pt>
                <c:pt idx="1901">
                  <c:v>0.82935672830416185</c:v>
                </c:pt>
                <c:pt idx="1902">
                  <c:v>0.82935768334588</c:v>
                </c:pt>
                <c:pt idx="1903">
                  <c:v>0.82935646066822311</c:v>
                </c:pt>
                <c:pt idx="1904">
                  <c:v>0.82935991635692607</c:v>
                </c:pt>
                <c:pt idx="1905">
                  <c:v>0.82935353893408092</c:v>
                </c:pt>
                <c:pt idx="1906">
                  <c:v>0.8293538707124305</c:v>
                </c:pt>
                <c:pt idx="1907">
                  <c:v>0.82935609285581269</c:v>
                </c:pt>
                <c:pt idx="1908">
                  <c:v>0.82935196997229155</c:v>
                </c:pt>
                <c:pt idx="1909">
                  <c:v>0.82935450832466695</c:v>
                </c:pt>
                <c:pt idx="1910">
                  <c:v>0.82935971545133791</c:v>
                </c:pt>
                <c:pt idx="1911">
                  <c:v>0.82936525506094239</c:v>
                </c:pt>
                <c:pt idx="1912">
                  <c:v>0.82935971301533695</c:v>
                </c:pt>
                <c:pt idx="1913">
                  <c:v>0.82936591755406808</c:v>
                </c:pt>
                <c:pt idx="1914">
                  <c:v>0.82936916425111484</c:v>
                </c:pt>
                <c:pt idx="1915">
                  <c:v>0.82937710300052214</c:v>
                </c:pt>
                <c:pt idx="1916">
                  <c:v>0.82937784518704438</c:v>
                </c:pt>
                <c:pt idx="1917">
                  <c:v>0.82937599079598523</c:v>
                </c:pt>
                <c:pt idx="1918">
                  <c:v>0.8293830810164271</c:v>
                </c:pt>
                <c:pt idx="1919">
                  <c:v>0.8293926458842803</c:v>
                </c:pt>
                <c:pt idx="1920">
                  <c:v>0.82938908215845808</c:v>
                </c:pt>
                <c:pt idx="1921">
                  <c:v>0.82938883306215117</c:v>
                </c:pt>
                <c:pt idx="1922">
                  <c:v>0.82938920652462877</c:v>
                </c:pt>
                <c:pt idx="1923">
                  <c:v>0.82938446862072235</c:v>
                </c:pt>
                <c:pt idx="1924">
                  <c:v>0.82938846548013734</c:v>
                </c:pt>
                <c:pt idx="1925">
                  <c:v>0.82938609890658588</c:v>
                </c:pt>
                <c:pt idx="1926">
                  <c:v>0.8293821804282272</c:v>
                </c:pt>
                <c:pt idx="1927">
                  <c:v>0.82938948466426621</c:v>
                </c:pt>
                <c:pt idx="1928">
                  <c:v>0.82939134607782006</c:v>
                </c:pt>
                <c:pt idx="1929">
                  <c:v>0.82939184343228101</c:v>
                </c:pt>
                <c:pt idx="1930">
                  <c:v>0.82939263354736081</c:v>
                </c:pt>
                <c:pt idx="1931">
                  <c:v>0.82939821554567772</c:v>
                </c:pt>
                <c:pt idx="1932">
                  <c:v>0.82940613842185062</c:v>
                </c:pt>
                <c:pt idx="1933">
                  <c:v>0.82941031943374977</c:v>
                </c:pt>
                <c:pt idx="1934">
                  <c:v>0.82941037423286312</c:v>
                </c:pt>
                <c:pt idx="1935">
                  <c:v>0.82941074211875476</c:v>
                </c:pt>
                <c:pt idx="1936">
                  <c:v>0.82940778363257361</c:v>
                </c:pt>
                <c:pt idx="1937">
                  <c:v>0.82941525982272202</c:v>
                </c:pt>
                <c:pt idx="1938">
                  <c:v>0.8294130745098367</c:v>
                </c:pt>
                <c:pt idx="1939">
                  <c:v>0.82941897699976275</c:v>
                </c:pt>
                <c:pt idx="1940">
                  <c:v>0.82941757898362056</c:v>
                </c:pt>
                <c:pt idx="1941">
                  <c:v>0.82942569459587967</c:v>
                </c:pt>
                <c:pt idx="1942">
                  <c:v>0.82943349854889903</c:v>
                </c:pt>
                <c:pt idx="1943">
                  <c:v>0.82943961656041842</c:v>
                </c:pt>
                <c:pt idx="1944">
                  <c:v>0.82943547521572314</c:v>
                </c:pt>
                <c:pt idx="1945">
                  <c:v>0.82943854114963766</c:v>
                </c:pt>
                <c:pt idx="1946">
                  <c:v>0.8294350955872738</c:v>
                </c:pt>
                <c:pt idx="1947">
                  <c:v>0.82944344645790025</c:v>
                </c:pt>
                <c:pt idx="1948">
                  <c:v>0.82944951838747716</c:v>
                </c:pt>
                <c:pt idx="1949">
                  <c:v>0.82944805057388094</c:v>
                </c:pt>
                <c:pt idx="1950">
                  <c:v>0.829445190606236</c:v>
                </c:pt>
                <c:pt idx="1951">
                  <c:v>0.82945191819512343</c:v>
                </c:pt>
                <c:pt idx="1952">
                  <c:v>0.82945469803192495</c:v>
                </c:pt>
                <c:pt idx="1953">
                  <c:v>0.82946010771714329</c:v>
                </c:pt>
                <c:pt idx="1954">
                  <c:v>0.82946073395078757</c:v>
                </c:pt>
                <c:pt idx="1955">
                  <c:v>0.82946207324916599</c:v>
                </c:pt>
                <c:pt idx="1956">
                  <c:v>0.82945924468737109</c:v>
                </c:pt>
                <c:pt idx="1957">
                  <c:v>0.8294614542316725</c:v>
                </c:pt>
                <c:pt idx="1958">
                  <c:v>0.82945635900566028</c:v>
                </c:pt>
                <c:pt idx="1959">
                  <c:v>0.82945713130406262</c:v>
                </c:pt>
                <c:pt idx="1960">
                  <c:v>0.82945287192947759</c:v>
                </c:pt>
                <c:pt idx="1961">
                  <c:v>0.82945310947190665</c:v>
                </c:pt>
                <c:pt idx="1962">
                  <c:v>0.82945398011853577</c:v>
                </c:pt>
                <c:pt idx="1963">
                  <c:v>0.82945005377952941</c:v>
                </c:pt>
                <c:pt idx="1964">
                  <c:v>0.82945195099674762</c:v>
                </c:pt>
                <c:pt idx="1965">
                  <c:v>0.82944928045429456</c:v>
                </c:pt>
                <c:pt idx="1966">
                  <c:v>0.82944386159608829</c:v>
                </c:pt>
                <c:pt idx="1967">
                  <c:v>0.82944833837562248</c:v>
                </c:pt>
                <c:pt idx="1968">
                  <c:v>0.82944565827784589</c:v>
                </c:pt>
                <c:pt idx="1969">
                  <c:v>0.82944394791624998</c:v>
                </c:pt>
                <c:pt idx="1970">
                  <c:v>0.82944576248816637</c:v>
                </c:pt>
                <c:pt idx="1971">
                  <c:v>0.82944688668402766</c:v>
                </c:pt>
                <c:pt idx="1972">
                  <c:v>0.82944494591769591</c:v>
                </c:pt>
                <c:pt idx="1973">
                  <c:v>0.8294473398999892</c:v>
                </c:pt>
                <c:pt idx="1974">
                  <c:v>0.82944698785059112</c:v>
                </c:pt>
                <c:pt idx="1975">
                  <c:v>0.82945108035509485</c:v>
                </c:pt>
                <c:pt idx="1976">
                  <c:v>0.82944022055775923</c:v>
                </c:pt>
                <c:pt idx="1977">
                  <c:v>0.82944189365141141</c:v>
                </c:pt>
                <c:pt idx="1978">
                  <c:v>0.82944366992855167</c:v>
                </c:pt>
                <c:pt idx="1979">
                  <c:v>0.82944658795109316</c:v>
                </c:pt>
                <c:pt idx="1980">
                  <c:v>0.82944759350930874</c:v>
                </c:pt>
                <c:pt idx="1981">
                  <c:v>0.82943952255145326</c:v>
                </c:pt>
                <c:pt idx="1982">
                  <c:v>0.82943496508843051</c:v>
                </c:pt>
                <c:pt idx="1983">
                  <c:v>0.8294391575390091</c:v>
                </c:pt>
                <c:pt idx="1984">
                  <c:v>0.82943977436926875</c:v>
                </c:pt>
                <c:pt idx="1985">
                  <c:v>0.82943927044813004</c:v>
                </c:pt>
                <c:pt idx="1986">
                  <c:v>0.82943225017708144</c:v>
                </c:pt>
                <c:pt idx="1987">
                  <c:v>0.82943198809935814</c:v>
                </c:pt>
                <c:pt idx="1988">
                  <c:v>0.82943277836637697</c:v>
                </c:pt>
                <c:pt idx="1989">
                  <c:v>0.82943338676497347</c:v>
                </c:pt>
                <c:pt idx="1990">
                  <c:v>0.82943930322640769</c:v>
                </c:pt>
                <c:pt idx="1991">
                  <c:v>0.82943963081896932</c:v>
                </c:pt>
                <c:pt idx="1992">
                  <c:v>0.82944022210547252</c:v>
                </c:pt>
                <c:pt idx="1993">
                  <c:v>0.82944170676402473</c:v>
                </c:pt>
                <c:pt idx="1994">
                  <c:v>0.82943756029856064</c:v>
                </c:pt>
                <c:pt idx="1995">
                  <c:v>0.82943487167229268</c:v>
                </c:pt>
                <c:pt idx="1996">
                  <c:v>0.82943074336412481</c:v>
                </c:pt>
                <c:pt idx="1997">
                  <c:v>0.82942669796839619</c:v>
                </c:pt>
                <c:pt idx="1998">
                  <c:v>0.82942811722730847</c:v>
                </c:pt>
                <c:pt idx="1999">
                  <c:v>0.82942935836613974</c:v>
                </c:pt>
                <c:pt idx="2000">
                  <c:v>0.82942150974034623</c:v>
                </c:pt>
                <c:pt idx="2001">
                  <c:v>0.82941668056581896</c:v>
                </c:pt>
                <c:pt idx="2002">
                  <c:v>0.82940368277142307</c:v>
                </c:pt>
                <c:pt idx="2003">
                  <c:v>0.82940473263844738</c:v>
                </c:pt>
                <c:pt idx="2004">
                  <c:v>0.82939390799530288</c:v>
                </c:pt>
                <c:pt idx="2005">
                  <c:v>0.82939632089458759</c:v>
                </c:pt>
                <c:pt idx="2006">
                  <c:v>0.82939329439748</c:v>
                </c:pt>
                <c:pt idx="2007">
                  <c:v>0.82938956953010112</c:v>
                </c:pt>
                <c:pt idx="2008">
                  <c:v>0.82938291904667027</c:v>
                </c:pt>
                <c:pt idx="2009">
                  <c:v>0.82938134892447957</c:v>
                </c:pt>
                <c:pt idx="2010">
                  <c:v>0.8293738389108507</c:v>
                </c:pt>
                <c:pt idx="2011">
                  <c:v>0.82937890233030676</c:v>
                </c:pt>
                <c:pt idx="2012">
                  <c:v>0.82938138542775164</c:v>
                </c:pt>
                <c:pt idx="2013">
                  <c:v>0.8293796112827343</c:v>
                </c:pt>
                <c:pt idx="2014">
                  <c:v>0.82938000756745978</c:v>
                </c:pt>
                <c:pt idx="2015">
                  <c:v>0.82937786212882825</c:v>
                </c:pt>
                <c:pt idx="2016">
                  <c:v>0.8293816036107664</c:v>
                </c:pt>
                <c:pt idx="2017">
                  <c:v>0.82938009757587527</c:v>
                </c:pt>
                <c:pt idx="2018">
                  <c:v>0.82937902536079067</c:v>
                </c:pt>
                <c:pt idx="2019">
                  <c:v>0.82938036484784872</c:v>
                </c:pt>
                <c:pt idx="2020">
                  <c:v>0.82938355099888683</c:v>
                </c:pt>
                <c:pt idx="2021">
                  <c:v>0.82938558310932109</c:v>
                </c:pt>
                <c:pt idx="2022">
                  <c:v>0.82939764392246695</c:v>
                </c:pt>
                <c:pt idx="2023">
                  <c:v>0.82939471115035157</c:v>
                </c:pt>
                <c:pt idx="2024">
                  <c:v>0.82939091772437745</c:v>
                </c:pt>
                <c:pt idx="2025">
                  <c:v>0.82939103023279226</c:v>
                </c:pt>
                <c:pt idx="2026">
                  <c:v>0.82938519055456639</c:v>
                </c:pt>
                <c:pt idx="2027">
                  <c:v>0.82939044781539906</c:v>
                </c:pt>
                <c:pt idx="2028">
                  <c:v>0.82939295775057031</c:v>
                </c:pt>
                <c:pt idx="2029">
                  <c:v>0.82938963982853087</c:v>
                </c:pt>
                <c:pt idx="2030">
                  <c:v>0.82939429508713525</c:v>
                </c:pt>
                <c:pt idx="2031">
                  <c:v>0.8293897946104597</c:v>
                </c:pt>
                <c:pt idx="2032">
                  <c:v>0.82939488825699426</c:v>
                </c:pt>
                <c:pt idx="2033">
                  <c:v>0.82940159504055833</c:v>
                </c:pt>
                <c:pt idx="2034">
                  <c:v>0.829401090833912</c:v>
                </c:pt>
                <c:pt idx="2035">
                  <c:v>0.82940461717659242</c:v>
                </c:pt>
                <c:pt idx="2036">
                  <c:v>0.82939432510218725</c:v>
                </c:pt>
                <c:pt idx="2037">
                  <c:v>0.82940503814855104</c:v>
                </c:pt>
                <c:pt idx="2038">
                  <c:v>0.82940826742962648</c:v>
                </c:pt>
                <c:pt idx="2039">
                  <c:v>0.82940102345408828</c:v>
                </c:pt>
                <c:pt idx="2040">
                  <c:v>0.82940686084825233</c:v>
                </c:pt>
                <c:pt idx="2041">
                  <c:v>0.82940724272402278</c:v>
                </c:pt>
                <c:pt idx="2042">
                  <c:v>0.82941235146572623</c:v>
                </c:pt>
                <c:pt idx="2043">
                  <c:v>0.82942225218749477</c:v>
                </c:pt>
                <c:pt idx="2044">
                  <c:v>0.82943054637565228</c:v>
                </c:pt>
                <c:pt idx="2045">
                  <c:v>0.829427673979236</c:v>
                </c:pt>
                <c:pt idx="2046">
                  <c:v>0.8294305436357734</c:v>
                </c:pt>
                <c:pt idx="2047">
                  <c:v>0.82942255576066659</c:v>
                </c:pt>
                <c:pt idx="2048">
                  <c:v>0.82942542282926401</c:v>
                </c:pt>
                <c:pt idx="2049">
                  <c:v>0.82942974872714947</c:v>
                </c:pt>
                <c:pt idx="2050">
                  <c:v>0.82943519965904933</c:v>
                </c:pt>
                <c:pt idx="2051">
                  <c:v>0.82944299179105341</c:v>
                </c:pt>
                <c:pt idx="2052">
                  <c:v>0.82943770411446271</c:v>
                </c:pt>
                <c:pt idx="2053">
                  <c:v>0.82944064044623944</c:v>
                </c:pt>
                <c:pt idx="2054">
                  <c:v>0.829447491659973</c:v>
                </c:pt>
                <c:pt idx="2055">
                  <c:v>0.82943917843962567</c:v>
                </c:pt>
                <c:pt idx="2056">
                  <c:v>0.82944844735116419</c:v>
                </c:pt>
                <c:pt idx="2057">
                  <c:v>0.82945809528339565</c:v>
                </c:pt>
                <c:pt idx="2058">
                  <c:v>0.82945577207027799</c:v>
                </c:pt>
                <c:pt idx="2059">
                  <c:v>0.82945588381899782</c:v>
                </c:pt>
                <c:pt idx="2060">
                  <c:v>0.82946244166435623</c:v>
                </c:pt>
                <c:pt idx="2061">
                  <c:v>0.82947228073482604</c:v>
                </c:pt>
                <c:pt idx="2062">
                  <c:v>0.8294688094767666</c:v>
                </c:pt>
                <c:pt idx="2063">
                  <c:v>0.82946468583355037</c:v>
                </c:pt>
                <c:pt idx="2064">
                  <c:v>0.8294678982329291</c:v>
                </c:pt>
                <c:pt idx="2065">
                  <c:v>0.82947103413460732</c:v>
                </c:pt>
                <c:pt idx="2066">
                  <c:v>0.82946796987699833</c:v>
                </c:pt>
                <c:pt idx="2067">
                  <c:v>0.82946988919350984</c:v>
                </c:pt>
                <c:pt idx="2068">
                  <c:v>0.82947058307411514</c:v>
                </c:pt>
                <c:pt idx="2069">
                  <c:v>0.82947260660094724</c:v>
                </c:pt>
                <c:pt idx="2070">
                  <c:v>0.82947704472173989</c:v>
                </c:pt>
                <c:pt idx="2071">
                  <c:v>0.82946547401016346</c:v>
                </c:pt>
                <c:pt idx="2072">
                  <c:v>0.8294679556800697</c:v>
                </c:pt>
                <c:pt idx="2073">
                  <c:v>0.82946277866527873</c:v>
                </c:pt>
                <c:pt idx="2074">
                  <c:v>0.82945804119881916</c:v>
                </c:pt>
                <c:pt idx="2075">
                  <c:v>0.82946032655460744</c:v>
                </c:pt>
                <c:pt idx="2076">
                  <c:v>0.82945297753059599</c:v>
                </c:pt>
                <c:pt idx="2077">
                  <c:v>0.82945782318611383</c:v>
                </c:pt>
                <c:pt idx="2078">
                  <c:v>0.8294601586393231</c:v>
                </c:pt>
                <c:pt idx="2079">
                  <c:v>0.82945816632966141</c:v>
                </c:pt>
                <c:pt idx="2080">
                  <c:v>0.82945672478277588</c:v>
                </c:pt>
                <c:pt idx="2081">
                  <c:v>0.82946003912678368</c:v>
                </c:pt>
                <c:pt idx="2082">
                  <c:v>0.82945198830640821</c:v>
                </c:pt>
                <c:pt idx="2083">
                  <c:v>0.82945183708414083</c:v>
                </c:pt>
                <c:pt idx="2084">
                  <c:v>0.82945820280116911</c:v>
                </c:pt>
                <c:pt idx="2085">
                  <c:v>0.8294547247092946</c:v>
                </c:pt>
                <c:pt idx="2086">
                  <c:v>0.82945599007954196</c:v>
                </c:pt>
                <c:pt idx="2087">
                  <c:v>0.82945660348370875</c:v>
                </c:pt>
                <c:pt idx="2088">
                  <c:v>0.82945170510608934</c:v>
                </c:pt>
                <c:pt idx="2089">
                  <c:v>0.82945255921164074</c:v>
                </c:pt>
                <c:pt idx="2090">
                  <c:v>0.82945109583259935</c:v>
                </c:pt>
                <c:pt idx="2091">
                  <c:v>0.82944682090702826</c:v>
                </c:pt>
                <c:pt idx="2092">
                  <c:v>0.82944672442378686</c:v>
                </c:pt>
                <c:pt idx="2093">
                  <c:v>0.82944473470206492</c:v>
                </c:pt>
                <c:pt idx="2094">
                  <c:v>0.82945004358468521</c:v>
                </c:pt>
                <c:pt idx="2095">
                  <c:v>0.82945079300572866</c:v>
                </c:pt>
                <c:pt idx="2096">
                  <c:v>0.82944297900482777</c:v>
                </c:pt>
                <c:pt idx="2097">
                  <c:v>0.82944955386545161</c:v>
                </c:pt>
                <c:pt idx="2098">
                  <c:v>0.82944956913092971</c:v>
                </c:pt>
                <c:pt idx="2099">
                  <c:v>0.82945221494940891</c:v>
                </c:pt>
                <c:pt idx="2100">
                  <c:v>0.82945198606903958</c:v>
                </c:pt>
                <c:pt idx="2101">
                  <c:v>0.82944811510016203</c:v>
                </c:pt>
                <c:pt idx="2102">
                  <c:v>0.82945194023586422</c:v>
                </c:pt>
                <c:pt idx="2103">
                  <c:v>0.82943635397330184</c:v>
                </c:pt>
                <c:pt idx="2104">
                  <c:v>0.82943445422325479</c:v>
                </c:pt>
                <c:pt idx="2105">
                  <c:v>0.82943525280673835</c:v>
                </c:pt>
                <c:pt idx="2106">
                  <c:v>0.82943359027687191</c:v>
                </c:pt>
                <c:pt idx="2107">
                  <c:v>0.8294310636670541</c:v>
                </c:pt>
                <c:pt idx="2108">
                  <c:v>0.82943452434295728</c:v>
                </c:pt>
                <c:pt idx="2109">
                  <c:v>0.82943017889697768</c:v>
                </c:pt>
                <c:pt idx="2110">
                  <c:v>0.82942203092551725</c:v>
                </c:pt>
                <c:pt idx="2111">
                  <c:v>0.82940696634068356</c:v>
                </c:pt>
                <c:pt idx="2112">
                  <c:v>0.82941175871647854</c:v>
                </c:pt>
                <c:pt idx="2113">
                  <c:v>0.82940419919481445</c:v>
                </c:pt>
                <c:pt idx="2114">
                  <c:v>0.82939565406373505</c:v>
                </c:pt>
                <c:pt idx="2115">
                  <c:v>0.82939078273089206</c:v>
                </c:pt>
                <c:pt idx="2116">
                  <c:v>0.82939059633108669</c:v>
                </c:pt>
                <c:pt idx="2117">
                  <c:v>0.82939101050597108</c:v>
                </c:pt>
                <c:pt idx="2118">
                  <c:v>0.82938762168118718</c:v>
                </c:pt>
                <c:pt idx="2119">
                  <c:v>0.82938316319251781</c:v>
                </c:pt>
                <c:pt idx="2120">
                  <c:v>0.82937020506532577</c:v>
                </c:pt>
                <c:pt idx="2121">
                  <c:v>0.82937643080511003</c:v>
                </c:pt>
                <c:pt idx="2122">
                  <c:v>0.82937715003581569</c:v>
                </c:pt>
                <c:pt idx="2123">
                  <c:v>0.82937807195863755</c:v>
                </c:pt>
                <c:pt idx="2124">
                  <c:v>0.82938658788947106</c:v>
                </c:pt>
                <c:pt idx="2125">
                  <c:v>0.82938100446361551</c:v>
                </c:pt>
                <c:pt idx="2126">
                  <c:v>0.82938045986681097</c:v>
                </c:pt>
                <c:pt idx="2127">
                  <c:v>0.82938345744918041</c:v>
                </c:pt>
                <c:pt idx="2128">
                  <c:v>0.82938131170667073</c:v>
                </c:pt>
                <c:pt idx="2129">
                  <c:v>0.82937919565696472</c:v>
                </c:pt>
                <c:pt idx="2130">
                  <c:v>0.82938389802434431</c:v>
                </c:pt>
                <c:pt idx="2131">
                  <c:v>0.82937876998331383</c:v>
                </c:pt>
                <c:pt idx="2132">
                  <c:v>0.8293870506374097</c:v>
                </c:pt>
                <c:pt idx="2133">
                  <c:v>0.82938535826280058</c:v>
                </c:pt>
                <c:pt idx="2134">
                  <c:v>0.82939421878309072</c:v>
                </c:pt>
                <c:pt idx="2135">
                  <c:v>0.82939426946989747</c:v>
                </c:pt>
                <c:pt idx="2136">
                  <c:v>0.82939775342386557</c:v>
                </c:pt>
                <c:pt idx="2137">
                  <c:v>0.82939895940850561</c:v>
                </c:pt>
                <c:pt idx="2138">
                  <c:v>0.82940509799495177</c:v>
                </c:pt>
                <c:pt idx="2139">
                  <c:v>0.82940666057874313</c:v>
                </c:pt>
                <c:pt idx="2140">
                  <c:v>0.82941256280153175</c:v>
                </c:pt>
                <c:pt idx="2141">
                  <c:v>0.82941106601808634</c:v>
                </c:pt>
                <c:pt idx="2142">
                  <c:v>0.82940771627112031</c:v>
                </c:pt>
                <c:pt idx="2143">
                  <c:v>0.82940625433798798</c:v>
                </c:pt>
                <c:pt idx="2144">
                  <c:v>0.82940474057601787</c:v>
                </c:pt>
                <c:pt idx="2145">
                  <c:v>0.8294076166656642</c:v>
                </c:pt>
                <c:pt idx="2146">
                  <c:v>0.82941396671650813</c:v>
                </c:pt>
                <c:pt idx="2147">
                  <c:v>0.82941279183384009</c:v>
                </c:pt>
                <c:pt idx="2148">
                  <c:v>0.82941973256343116</c:v>
                </c:pt>
                <c:pt idx="2149">
                  <c:v>0.82941456323897844</c:v>
                </c:pt>
                <c:pt idx="2150">
                  <c:v>0.82942075978349328</c:v>
                </c:pt>
                <c:pt idx="2151">
                  <c:v>0.82943385350848542</c:v>
                </c:pt>
                <c:pt idx="2152">
                  <c:v>0.8294347448268693</c:v>
                </c:pt>
                <c:pt idx="2153">
                  <c:v>0.82943929113672032</c:v>
                </c:pt>
                <c:pt idx="2154">
                  <c:v>0.82944485442509597</c:v>
                </c:pt>
                <c:pt idx="2155">
                  <c:v>0.82944376521311636</c:v>
                </c:pt>
                <c:pt idx="2156">
                  <c:v>0.82944650313539303</c:v>
                </c:pt>
                <c:pt idx="2157">
                  <c:v>0.82944871897923489</c:v>
                </c:pt>
                <c:pt idx="2158">
                  <c:v>0.82944297692628133</c:v>
                </c:pt>
                <c:pt idx="2159">
                  <c:v>0.82944162518076126</c:v>
                </c:pt>
                <c:pt idx="2160">
                  <c:v>0.82944315278067093</c:v>
                </c:pt>
                <c:pt idx="2161">
                  <c:v>0.82944984782167752</c:v>
                </c:pt>
                <c:pt idx="2162">
                  <c:v>0.8294505151868049</c:v>
                </c:pt>
                <c:pt idx="2163">
                  <c:v>0.82945435869182971</c:v>
                </c:pt>
                <c:pt idx="2164">
                  <c:v>0.82944681917905316</c:v>
                </c:pt>
                <c:pt idx="2165">
                  <c:v>0.82945653279643228</c:v>
                </c:pt>
                <c:pt idx="2166">
                  <c:v>0.82945041058075464</c:v>
                </c:pt>
                <c:pt idx="2167">
                  <c:v>0.82945708451255973</c:v>
                </c:pt>
                <c:pt idx="2168">
                  <c:v>0.82945739383262673</c:v>
                </c:pt>
                <c:pt idx="2169">
                  <c:v>0.82945837356157814</c:v>
                </c:pt>
                <c:pt idx="2170">
                  <c:v>0.82946378037334889</c:v>
                </c:pt>
                <c:pt idx="2171">
                  <c:v>0.82946072982011076</c:v>
                </c:pt>
                <c:pt idx="2172">
                  <c:v>0.82946451237842089</c:v>
                </c:pt>
                <c:pt idx="2173">
                  <c:v>0.82946668596711903</c:v>
                </c:pt>
                <c:pt idx="2174">
                  <c:v>0.82946423726417018</c:v>
                </c:pt>
                <c:pt idx="2175">
                  <c:v>0.82946850217860046</c:v>
                </c:pt>
                <c:pt idx="2176">
                  <c:v>0.82947057022626747</c:v>
                </c:pt>
                <c:pt idx="2177">
                  <c:v>0.82947124571917996</c:v>
                </c:pt>
                <c:pt idx="2178">
                  <c:v>0.82947800814001005</c:v>
                </c:pt>
                <c:pt idx="2179">
                  <c:v>0.82947785278706576</c:v>
                </c:pt>
                <c:pt idx="2180">
                  <c:v>0.82948224692129813</c:v>
                </c:pt>
                <c:pt idx="2181">
                  <c:v>0.82948297709812557</c:v>
                </c:pt>
                <c:pt idx="2182">
                  <c:v>0.82948418565233517</c:v>
                </c:pt>
                <c:pt idx="2183">
                  <c:v>0.82948467000700932</c:v>
                </c:pt>
                <c:pt idx="2184">
                  <c:v>0.82948614823245248</c:v>
                </c:pt>
                <c:pt idx="2185">
                  <c:v>0.82947897778433921</c:v>
                </c:pt>
                <c:pt idx="2186">
                  <c:v>0.82947524574252651</c:v>
                </c:pt>
                <c:pt idx="2187">
                  <c:v>0.82947611241041785</c:v>
                </c:pt>
                <c:pt idx="2188">
                  <c:v>0.82947259977210841</c:v>
                </c:pt>
                <c:pt idx="2189">
                  <c:v>0.82947411511355618</c:v>
                </c:pt>
                <c:pt idx="2190">
                  <c:v>0.82947004716271699</c:v>
                </c:pt>
                <c:pt idx="2191">
                  <c:v>0.82947152508428212</c:v>
                </c:pt>
                <c:pt idx="2192">
                  <c:v>0.82947278632385268</c:v>
                </c:pt>
                <c:pt idx="2193">
                  <c:v>0.82946821759245992</c:v>
                </c:pt>
                <c:pt idx="2194">
                  <c:v>0.82946896320507479</c:v>
                </c:pt>
                <c:pt idx="2195">
                  <c:v>0.82946367328116288</c:v>
                </c:pt>
                <c:pt idx="2196">
                  <c:v>0.82946716936002429</c:v>
                </c:pt>
                <c:pt idx="2197">
                  <c:v>0.82945082204905918</c:v>
                </c:pt>
                <c:pt idx="2198">
                  <c:v>0.82945586289503459</c:v>
                </c:pt>
                <c:pt idx="2199">
                  <c:v>0.82946188398586573</c:v>
                </c:pt>
                <c:pt idx="2200">
                  <c:v>0.8294647465047098</c:v>
                </c:pt>
                <c:pt idx="2201">
                  <c:v>0.82946130866942491</c:v>
                </c:pt>
                <c:pt idx="2202">
                  <c:v>0.82946095386177743</c:v>
                </c:pt>
                <c:pt idx="2203">
                  <c:v>0.82946747257420694</c:v>
                </c:pt>
                <c:pt idx="2204">
                  <c:v>0.82946527740211984</c:v>
                </c:pt>
                <c:pt idx="2205">
                  <c:v>0.82946395879386647</c:v>
                </c:pt>
                <c:pt idx="2206">
                  <c:v>0.8294601666618624</c:v>
                </c:pt>
                <c:pt idx="2207">
                  <c:v>0.82945646301888332</c:v>
                </c:pt>
                <c:pt idx="2208">
                  <c:v>0.82946066017115416</c:v>
                </c:pt>
                <c:pt idx="2209">
                  <c:v>0.82946215855244765</c:v>
                </c:pt>
                <c:pt idx="2210">
                  <c:v>0.82946387702345825</c:v>
                </c:pt>
                <c:pt idx="2211">
                  <c:v>0.82946271323885068</c:v>
                </c:pt>
                <c:pt idx="2212">
                  <c:v>0.82947134221237395</c:v>
                </c:pt>
                <c:pt idx="2213">
                  <c:v>0.82946494619478583</c:v>
                </c:pt>
                <c:pt idx="2214">
                  <c:v>0.82946647480315772</c:v>
                </c:pt>
                <c:pt idx="2215">
                  <c:v>0.82946831920144637</c:v>
                </c:pt>
                <c:pt idx="2216">
                  <c:v>0.82946416862367578</c:v>
                </c:pt>
                <c:pt idx="2217">
                  <c:v>0.82945314814060078</c:v>
                </c:pt>
                <c:pt idx="2218">
                  <c:v>0.82944802401822082</c:v>
                </c:pt>
                <c:pt idx="2219">
                  <c:v>0.82943957712016991</c:v>
                </c:pt>
                <c:pt idx="2220">
                  <c:v>0.82943322573363898</c:v>
                </c:pt>
                <c:pt idx="2221">
                  <c:v>0.82942531258309904</c:v>
                </c:pt>
                <c:pt idx="2222">
                  <c:v>0.82941654776300877</c:v>
                </c:pt>
                <c:pt idx="2223">
                  <c:v>0.82941115855588921</c:v>
                </c:pt>
                <c:pt idx="2224">
                  <c:v>0.82940533819536066</c:v>
                </c:pt>
                <c:pt idx="2225">
                  <c:v>0.82940424203436747</c:v>
                </c:pt>
                <c:pt idx="2226">
                  <c:v>0.82939828377360669</c:v>
                </c:pt>
                <c:pt idx="2227">
                  <c:v>0.82940396248058545</c:v>
                </c:pt>
                <c:pt idx="2228">
                  <c:v>0.82940460831743501</c:v>
                </c:pt>
                <c:pt idx="2229">
                  <c:v>0.82940125202216164</c:v>
                </c:pt>
                <c:pt idx="2230">
                  <c:v>0.82939816511261422</c:v>
                </c:pt>
                <c:pt idx="2231">
                  <c:v>0.82939950791056682</c:v>
                </c:pt>
                <c:pt idx="2232">
                  <c:v>0.82939655376211252</c:v>
                </c:pt>
                <c:pt idx="2233">
                  <c:v>0.82939767196231151</c:v>
                </c:pt>
                <c:pt idx="2234">
                  <c:v>0.82939905884365239</c:v>
                </c:pt>
                <c:pt idx="2235">
                  <c:v>0.82939540961745095</c:v>
                </c:pt>
                <c:pt idx="2236">
                  <c:v>0.829411399150493</c:v>
                </c:pt>
                <c:pt idx="2237">
                  <c:v>0.82940804112380295</c:v>
                </c:pt>
                <c:pt idx="2238">
                  <c:v>0.82940561615473607</c:v>
                </c:pt>
                <c:pt idx="2239">
                  <c:v>0.82940619204219235</c:v>
                </c:pt>
                <c:pt idx="2240">
                  <c:v>0.82940772411339769</c:v>
                </c:pt>
                <c:pt idx="2241">
                  <c:v>0.82940660779655428</c:v>
                </c:pt>
                <c:pt idx="2242">
                  <c:v>0.82940894928216646</c:v>
                </c:pt>
                <c:pt idx="2243">
                  <c:v>0.82940687807554414</c:v>
                </c:pt>
                <c:pt idx="2244">
                  <c:v>0.82940717342410275</c:v>
                </c:pt>
                <c:pt idx="2245">
                  <c:v>0.82940663351062016</c:v>
                </c:pt>
                <c:pt idx="2246">
                  <c:v>0.82941250427244761</c:v>
                </c:pt>
                <c:pt idx="2247">
                  <c:v>0.82941818735887041</c:v>
                </c:pt>
                <c:pt idx="2248">
                  <c:v>0.82941779823020845</c:v>
                </c:pt>
                <c:pt idx="2249">
                  <c:v>0.82941929141725179</c:v>
                </c:pt>
                <c:pt idx="2250">
                  <c:v>0.82942088340833919</c:v>
                </c:pt>
                <c:pt idx="2251">
                  <c:v>0.82942798333604373</c:v>
                </c:pt>
                <c:pt idx="2252">
                  <c:v>0.82942604173155909</c:v>
                </c:pt>
                <c:pt idx="2253">
                  <c:v>0.82942081564617975</c:v>
                </c:pt>
                <c:pt idx="2254">
                  <c:v>0.82942939566431295</c:v>
                </c:pt>
                <c:pt idx="2255">
                  <c:v>0.82942300765931165</c:v>
                </c:pt>
                <c:pt idx="2256">
                  <c:v>0.82942786505738697</c:v>
                </c:pt>
                <c:pt idx="2257">
                  <c:v>0.82942976098063526</c:v>
                </c:pt>
                <c:pt idx="2258">
                  <c:v>0.82943381122999515</c:v>
                </c:pt>
                <c:pt idx="2259">
                  <c:v>0.82943194526668806</c:v>
                </c:pt>
                <c:pt idx="2260">
                  <c:v>0.82943505088617664</c:v>
                </c:pt>
                <c:pt idx="2261">
                  <c:v>0.82944541559474272</c:v>
                </c:pt>
                <c:pt idx="2262">
                  <c:v>0.8294479871628424</c:v>
                </c:pt>
                <c:pt idx="2263">
                  <c:v>0.8294460779359295</c:v>
                </c:pt>
                <c:pt idx="2264">
                  <c:v>0.8294488753773821</c:v>
                </c:pt>
                <c:pt idx="2265">
                  <c:v>0.82944376446681523</c:v>
                </c:pt>
                <c:pt idx="2266">
                  <c:v>0.82944571250440891</c:v>
                </c:pt>
                <c:pt idx="2267">
                  <c:v>0.82945094163354516</c:v>
                </c:pt>
                <c:pt idx="2268">
                  <c:v>0.82944645897354707</c:v>
                </c:pt>
                <c:pt idx="2269">
                  <c:v>0.82945048394628795</c:v>
                </c:pt>
                <c:pt idx="2270">
                  <c:v>0.82944792703591042</c:v>
                </c:pt>
                <c:pt idx="2271">
                  <c:v>0.82944810363162491</c:v>
                </c:pt>
                <c:pt idx="2272">
                  <c:v>0.82946039239513558</c:v>
                </c:pt>
                <c:pt idx="2273">
                  <c:v>0.82945883375334117</c:v>
                </c:pt>
                <c:pt idx="2274">
                  <c:v>0.82945856834635323</c:v>
                </c:pt>
                <c:pt idx="2275">
                  <c:v>0.82945732766333913</c:v>
                </c:pt>
                <c:pt idx="2276">
                  <c:v>0.82946774235412779</c:v>
                </c:pt>
                <c:pt idx="2277">
                  <c:v>0.82947225352815801</c:v>
                </c:pt>
                <c:pt idx="2278">
                  <c:v>0.82947381253391772</c:v>
                </c:pt>
                <c:pt idx="2279">
                  <c:v>0.82947840821823515</c:v>
                </c:pt>
                <c:pt idx="2280">
                  <c:v>0.82948018304946625</c:v>
                </c:pt>
                <c:pt idx="2281">
                  <c:v>0.82948848079728521</c:v>
                </c:pt>
                <c:pt idx="2282">
                  <c:v>0.82948329990058445</c:v>
                </c:pt>
                <c:pt idx="2283">
                  <c:v>0.82949248260715958</c:v>
                </c:pt>
                <c:pt idx="2284">
                  <c:v>0.82948442306961323</c:v>
                </c:pt>
                <c:pt idx="2285">
                  <c:v>0.82949042449715182</c:v>
                </c:pt>
                <c:pt idx="2286">
                  <c:v>0.82948572841094248</c:v>
                </c:pt>
                <c:pt idx="2287">
                  <c:v>0.82949468440601182</c:v>
                </c:pt>
                <c:pt idx="2288">
                  <c:v>0.82949727780626736</c:v>
                </c:pt>
                <c:pt idx="2289">
                  <c:v>0.82949990133677343</c:v>
                </c:pt>
                <c:pt idx="2290">
                  <c:v>0.82949635285805901</c:v>
                </c:pt>
                <c:pt idx="2291">
                  <c:v>0.82949586747655224</c:v>
                </c:pt>
                <c:pt idx="2292">
                  <c:v>0.82949826275281557</c:v>
                </c:pt>
                <c:pt idx="2293">
                  <c:v>0.82949823389816468</c:v>
                </c:pt>
                <c:pt idx="2294">
                  <c:v>0.82950117302990778</c:v>
                </c:pt>
                <c:pt idx="2295">
                  <c:v>0.82950262207845171</c:v>
                </c:pt>
                <c:pt idx="2296">
                  <c:v>0.82951042787808626</c:v>
                </c:pt>
                <c:pt idx="2297">
                  <c:v>0.82951523497169055</c:v>
                </c:pt>
                <c:pt idx="2298">
                  <c:v>0.82951701880560025</c:v>
                </c:pt>
                <c:pt idx="2299">
                  <c:v>0.82952001248768958</c:v>
                </c:pt>
                <c:pt idx="2300">
                  <c:v>0.82951702628888846</c:v>
                </c:pt>
                <c:pt idx="2301">
                  <c:v>0.82952439271050094</c:v>
                </c:pt>
                <c:pt idx="2302">
                  <c:v>0.8295177635666684</c:v>
                </c:pt>
                <c:pt idx="2303">
                  <c:v>0.82952182877762848</c:v>
                </c:pt>
                <c:pt idx="2304">
                  <c:v>0.82951949956884874</c:v>
                </c:pt>
                <c:pt idx="2305">
                  <c:v>0.82952037520267785</c:v>
                </c:pt>
                <c:pt idx="2306">
                  <c:v>0.82952257047159306</c:v>
                </c:pt>
                <c:pt idx="2307">
                  <c:v>0.82952131279168406</c:v>
                </c:pt>
                <c:pt idx="2308">
                  <c:v>0.82951624923865919</c:v>
                </c:pt>
                <c:pt idx="2309">
                  <c:v>0.82951723325022642</c:v>
                </c:pt>
                <c:pt idx="2310">
                  <c:v>0.82952118815837583</c:v>
                </c:pt>
                <c:pt idx="2311">
                  <c:v>0.82951689638784887</c:v>
                </c:pt>
                <c:pt idx="2312">
                  <c:v>0.82951309196064205</c:v>
                </c:pt>
                <c:pt idx="2313">
                  <c:v>0.82951417475788303</c:v>
                </c:pt>
                <c:pt idx="2314">
                  <c:v>0.82951046753687208</c:v>
                </c:pt>
                <c:pt idx="2315">
                  <c:v>0.82951123298308893</c:v>
                </c:pt>
                <c:pt idx="2316">
                  <c:v>0.82951931134577506</c:v>
                </c:pt>
                <c:pt idx="2317">
                  <c:v>0.82951679400577316</c:v>
                </c:pt>
                <c:pt idx="2318">
                  <c:v>0.82951745040640856</c:v>
                </c:pt>
                <c:pt idx="2319">
                  <c:v>0.82951366284252792</c:v>
                </c:pt>
                <c:pt idx="2320">
                  <c:v>0.82951233909513555</c:v>
                </c:pt>
                <c:pt idx="2321">
                  <c:v>0.82950745331659692</c:v>
                </c:pt>
                <c:pt idx="2322">
                  <c:v>0.82950094084859671</c:v>
                </c:pt>
                <c:pt idx="2323">
                  <c:v>0.82949326225183995</c:v>
                </c:pt>
                <c:pt idx="2324">
                  <c:v>0.82948481994028311</c:v>
                </c:pt>
                <c:pt idx="2325">
                  <c:v>0.82948124071858576</c:v>
                </c:pt>
                <c:pt idx="2326">
                  <c:v>0.8294754742221897</c:v>
                </c:pt>
                <c:pt idx="2327">
                  <c:v>0.82946427044315385</c:v>
                </c:pt>
                <c:pt idx="2328">
                  <c:v>0.82945718928050161</c:v>
                </c:pt>
                <c:pt idx="2329">
                  <c:v>0.82944848026798679</c:v>
                </c:pt>
                <c:pt idx="2330">
                  <c:v>0.82944306519486222</c:v>
                </c:pt>
                <c:pt idx="2331">
                  <c:v>0.82944090108303015</c:v>
                </c:pt>
                <c:pt idx="2332">
                  <c:v>0.82942886474509114</c:v>
                </c:pt>
                <c:pt idx="2333">
                  <c:v>0.82943267050300851</c:v>
                </c:pt>
                <c:pt idx="2334">
                  <c:v>0.82943887924589788</c:v>
                </c:pt>
                <c:pt idx="2335">
                  <c:v>0.82942747844815978</c:v>
                </c:pt>
                <c:pt idx="2336">
                  <c:v>0.82941852174850639</c:v>
                </c:pt>
                <c:pt idx="2337">
                  <c:v>0.82942080715940558</c:v>
                </c:pt>
                <c:pt idx="2338">
                  <c:v>0.82941854523362135</c:v>
                </c:pt>
                <c:pt idx="2339">
                  <c:v>0.82941184718559846</c:v>
                </c:pt>
                <c:pt idx="2340">
                  <c:v>0.82942107205048921</c:v>
                </c:pt>
                <c:pt idx="2341">
                  <c:v>0.82942018086567404</c:v>
                </c:pt>
                <c:pt idx="2342">
                  <c:v>0.8294284312743212</c:v>
                </c:pt>
                <c:pt idx="2343">
                  <c:v>0.82941881516701599</c:v>
                </c:pt>
                <c:pt idx="2344">
                  <c:v>0.82942349140125327</c:v>
                </c:pt>
                <c:pt idx="2345">
                  <c:v>0.82942236709019368</c:v>
                </c:pt>
                <c:pt idx="2346">
                  <c:v>0.82942578507350639</c:v>
                </c:pt>
                <c:pt idx="2347">
                  <c:v>0.82942113596250322</c:v>
                </c:pt>
                <c:pt idx="2348">
                  <c:v>0.82942583231584999</c:v>
                </c:pt>
                <c:pt idx="2349">
                  <c:v>0.829427182615461</c:v>
                </c:pt>
                <c:pt idx="2350">
                  <c:v>0.82943593563290652</c:v>
                </c:pt>
                <c:pt idx="2351">
                  <c:v>0.82943697333829702</c:v>
                </c:pt>
                <c:pt idx="2352">
                  <c:v>0.82944319875583283</c:v>
                </c:pt>
                <c:pt idx="2353">
                  <c:v>0.82943391998509264</c:v>
                </c:pt>
                <c:pt idx="2354">
                  <c:v>0.8294357925150776</c:v>
                </c:pt>
                <c:pt idx="2355">
                  <c:v>0.8294393891894869</c:v>
                </c:pt>
                <c:pt idx="2356">
                  <c:v>0.82944356017187493</c:v>
                </c:pt>
                <c:pt idx="2357">
                  <c:v>0.82944896045370864</c:v>
                </c:pt>
                <c:pt idx="2358">
                  <c:v>0.82944990049708578</c:v>
                </c:pt>
                <c:pt idx="2359">
                  <c:v>0.82945024754091345</c:v>
                </c:pt>
                <c:pt idx="2360">
                  <c:v>0.82945320286813939</c:v>
                </c:pt>
                <c:pt idx="2361">
                  <c:v>0.82944899874848477</c:v>
                </c:pt>
                <c:pt idx="2362">
                  <c:v>0.82944869727069503</c:v>
                </c:pt>
                <c:pt idx="2363">
                  <c:v>0.8294489720626973</c:v>
                </c:pt>
                <c:pt idx="2364">
                  <c:v>0.82944920633097274</c:v>
                </c:pt>
                <c:pt idx="2365">
                  <c:v>0.82944486442628418</c:v>
                </c:pt>
                <c:pt idx="2366">
                  <c:v>0.82945396791365011</c:v>
                </c:pt>
                <c:pt idx="2367">
                  <c:v>0.82945266626555114</c:v>
                </c:pt>
                <c:pt idx="2368">
                  <c:v>0.82945661814831384</c:v>
                </c:pt>
                <c:pt idx="2369">
                  <c:v>0.8294585489035049</c:v>
                </c:pt>
                <c:pt idx="2370">
                  <c:v>0.82946084139698617</c:v>
                </c:pt>
                <c:pt idx="2371">
                  <c:v>0.82946505581328944</c:v>
                </c:pt>
                <c:pt idx="2372">
                  <c:v>0.82946393460607404</c:v>
                </c:pt>
                <c:pt idx="2373">
                  <c:v>0.8294665361341147</c:v>
                </c:pt>
                <c:pt idx="2374">
                  <c:v>0.82947713884092711</c:v>
                </c:pt>
                <c:pt idx="2375">
                  <c:v>0.82947294467730215</c:v>
                </c:pt>
                <c:pt idx="2376">
                  <c:v>0.82947853137731142</c:v>
                </c:pt>
                <c:pt idx="2377">
                  <c:v>0.82947817262766688</c:v>
                </c:pt>
                <c:pt idx="2378">
                  <c:v>0.82948497972127122</c:v>
                </c:pt>
                <c:pt idx="2379">
                  <c:v>0.82948036900187228</c:v>
                </c:pt>
                <c:pt idx="2380">
                  <c:v>0.82948160054863906</c:v>
                </c:pt>
                <c:pt idx="2381">
                  <c:v>0.82947468534443414</c:v>
                </c:pt>
                <c:pt idx="2382">
                  <c:v>0.82948204422764726</c:v>
                </c:pt>
                <c:pt idx="2383">
                  <c:v>0.82947687250393454</c:v>
                </c:pt>
                <c:pt idx="2384">
                  <c:v>0.82947435086294641</c:v>
                </c:pt>
                <c:pt idx="2385">
                  <c:v>0.82947788002396339</c:v>
                </c:pt>
                <c:pt idx="2386">
                  <c:v>0.82947986089494563</c:v>
                </c:pt>
                <c:pt idx="2387">
                  <c:v>0.82948291767424276</c:v>
                </c:pt>
                <c:pt idx="2388">
                  <c:v>0.82948941485839434</c:v>
                </c:pt>
                <c:pt idx="2389">
                  <c:v>0.82948343581565676</c:v>
                </c:pt>
                <c:pt idx="2390">
                  <c:v>0.82949186320235413</c:v>
                </c:pt>
                <c:pt idx="2391">
                  <c:v>0.82949028445982054</c:v>
                </c:pt>
                <c:pt idx="2392">
                  <c:v>0.82949478861135595</c:v>
                </c:pt>
                <c:pt idx="2393">
                  <c:v>0.8295025424485839</c:v>
                </c:pt>
                <c:pt idx="2394">
                  <c:v>0.82950378195282648</c:v>
                </c:pt>
                <c:pt idx="2395">
                  <c:v>0.8295027925166123</c:v>
                </c:pt>
                <c:pt idx="2396">
                  <c:v>0.82951136952772919</c:v>
                </c:pt>
                <c:pt idx="2397">
                  <c:v>0.82951377493033163</c:v>
                </c:pt>
                <c:pt idx="2398">
                  <c:v>0.8295113929026221</c:v>
                </c:pt>
                <c:pt idx="2399">
                  <c:v>0.82951191050976147</c:v>
                </c:pt>
                <c:pt idx="2400">
                  <c:v>0.82950999385964741</c:v>
                </c:pt>
                <c:pt idx="2401">
                  <c:v>0.82951508904891891</c:v>
                </c:pt>
                <c:pt idx="2402">
                  <c:v>0.82951239022283052</c:v>
                </c:pt>
                <c:pt idx="2403">
                  <c:v>0.82952141546270897</c:v>
                </c:pt>
                <c:pt idx="2404">
                  <c:v>0.82951622187009943</c:v>
                </c:pt>
                <c:pt idx="2405">
                  <c:v>0.82951880556309243</c:v>
                </c:pt>
                <c:pt idx="2406">
                  <c:v>0.82952027088557689</c:v>
                </c:pt>
                <c:pt idx="2407">
                  <c:v>0.82952498616089143</c:v>
                </c:pt>
                <c:pt idx="2408">
                  <c:v>0.82953377568658537</c:v>
                </c:pt>
                <c:pt idx="2409">
                  <c:v>0.82953694194891059</c:v>
                </c:pt>
                <c:pt idx="2410">
                  <c:v>0.82953071310528204</c:v>
                </c:pt>
                <c:pt idx="2411">
                  <c:v>0.82953503572901388</c:v>
                </c:pt>
                <c:pt idx="2412">
                  <c:v>0.82953543841010768</c:v>
                </c:pt>
                <c:pt idx="2413">
                  <c:v>0.82953751732543879</c:v>
                </c:pt>
                <c:pt idx="2414">
                  <c:v>0.82953635669978665</c:v>
                </c:pt>
                <c:pt idx="2415">
                  <c:v>0.82953997309259953</c:v>
                </c:pt>
                <c:pt idx="2416">
                  <c:v>0.82953633694464246</c:v>
                </c:pt>
                <c:pt idx="2417">
                  <c:v>0.8295357984586984</c:v>
                </c:pt>
                <c:pt idx="2418">
                  <c:v>0.82954511508676798</c:v>
                </c:pt>
                <c:pt idx="2419">
                  <c:v>0.82954343141095943</c:v>
                </c:pt>
                <c:pt idx="2420">
                  <c:v>0.82954277030863177</c:v>
                </c:pt>
                <c:pt idx="2421">
                  <c:v>0.82954862511876726</c:v>
                </c:pt>
                <c:pt idx="2422">
                  <c:v>0.8295439590292395</c:v>
                </c:pt>
                <c:pt idx="2423">
                  <c:v>0.82954311577298179</c:v>
                </c:pt>
                <c:pt idx="2424">
                  <c:v>0.82954158587063997</c:v>
                </c:pt>
                <c:pt idx="2425">
                  <c:v>0.82954114875830953</c:v>
                </c:pt>
                <c:pt idx="2426">
                  <c:v>0.82953345111099275</c:v>
                </c:pt>
                <c:pt idx="2427">
                  <c:v>0.82953792463474352</c:v>
                </c:pt>
                <c:pt idx="2428">
                  <c:v>0.82953217274095858</c:v>
                </c:pt>
                <c:pt idx="2429">
                  <c:v>0.82952669550560731</c:v>
                </c:pt>
                <c:pt idx="2430">
                  <c:v>0.82952699671625962</c:v>
                </c:pt>
                <c:pt idx="2431">
                  <c:v>0.82953196673794816</c:v>
                </c:pt>
                <c:pt idx="2432">
                  <c:v>0.82952712833532183</c:v>
                </c:pt>
                <c:pt idx="2433">
                  <c:v>0.82952725268312222</c:v>
                </c:pt>
                <c:pt idx="2434">
                  <c:v>0.82953138843286134</c:v>
                </c:pt>
                <c:pt idx="2435">
                  <c:v>0.82952827995829537</c:v>
                </c:pt>
                <c:pt idx="2436">
                  <c:v>0.82952958402402488</c:v>
                </c:pt>
                <c:pt idx="2437">
                  <c:v>0.8295196708734851</c:v>
                </c:pt>
                <c:pt idx="2438">
                  <c:v>0.82950905925584584</c:v>
                </c:pt>
                <c:pt idx="2439">
                  <c:v>0.82949177631271176</c:v>
                </c:pt>
                <c:pt idx="2440">
                  <c:v>0.8294809817213602</c:v>
                </c:pt>
                <c:pt idx="2441">
                  <c:v>0.82947256352602106</c:v>
                </c:pt>
                <c:pt idx="2442">
                  <c:v>0.82947050050229465</c:v>
                </c:pt>
                <c:pt idx="2443">
                  <c:v>0.82946289301533238</c:v>
                </c:pt>
                <c:pt idx="2444">
                  <c:v>0.82945690321515286</c:v>
                </c:pt>
                <c:pt idx="2445">
                  <c:v>0.82944358136948659</c:v>
                </c:pt>
                <c:pt idx="2446">
                  <c:v>0.82945123936797005</c:v>
                </c:pt>
                <c:pt idx="2447">
                  <c:v>0.82944985183715603</c:v>
                </c:pt>
                <c:pt idx="2448">
                  <c:v>0.82944850884554755</c:v>
                </c:pt>
                <c:pt idx="2449">
                  <c:v>0.82944206364217277</c:v>
                </c:pt>
                <c:pt idx="2450">
                  <c:v>0.82943581159396051</c:v>
                </c:pt>
                <c:pt idx="2451">
                  <c:v>0.82943328957063678</c:v>
                </c:pt>
                <c:pt idx="2452">
                  <c:v>0.82943460781492462</c:v>
                </c:pt>
                <c:pt idx="2453">
                  <c:v>0.82942878214494764</c:v>
                </c:pt>
                <c:pt idx="2454">
                  <c:v>0.82943075671638966</c:v>
                </c:pt>
                <c:pt idx="2455">
                  <c:v>0.82943276339826566</c:v>
                </c:pt>
                <c:pt idx="2456">
                  <c:v>0.82943501394048158</c:v>
                </c:pt>
                <c:pt idx="2457">
                  <c:v>0.82943167119764016</c:v>
                </c:pt>
                <c:pt idx="2458">
                  <c:v>0.82943516643834858</c:v>
                </c:pt>
                <c:pt idx="2459">
                  <c:v>0.82944020570484633</c:v>
                </c:pt>
                <c:pt idx="2460">
                  <c:v>0.82944380401384432</c:v>
                </c:pt>
                <c:pt idx="2461">
                  <c:v>0.82944419546330883</c:v>
                </c:pt>
                <c:pt idx="2462">
                  <c:v>0.82943889954373462</c:v>
                </c:pt>
                <c:pt idx="2463">
                  <c:v>0.8294479300930615</c:v>
                </c:pt>
                <c:pt idx="2464">
                  <c:v>0.82944195352306549</c:v>
                </c:pt>
                <c:pt idx="2465">
                  <c:v>0.82945098864051592</c:v>
                </c:pt>
                <c:pt idx="2466">
                  <c:v>0.82944921204112732</c:v>
                </c:pt>
                <c:pt idx="2467">
                  <c:v>0.82944930711520048</c:v>
                </c:pt>
                <c:pt idx="2468">
                  <c:v>0.82945075777996291</c:v>
                </c:pt>
                <c:pt idx="2469">
                  <c:v>0.8294514734142665</c:v>
                </c:pt>
                <c:pt idx="2470">
                  <c:v>0.8294591651994897</c:v>
                </c:pt>
                <c:pt idx="2471">
                  <c:v>0.82945402431061144</c:v>
                </c:pt>
                <c:pt idx="2472">
                  <c:v>0.82946220532251058</c:v>
                </c:pt>
                <c:pt idx="2473">
                  <c:v>0.82945783557163333</c:v>
                </c:pt>
                <c:pt idx="2474">
                  <c:v>0.82945999732094611</c:v>
                </c:pt>
                <c:pt idx="2475">
                  <c:v>0.82946568984749414</c:v>
                </c:pt>
                <c:pt idx="2476">
                  <c:v>0.82947005187129241</c:v>
                </c:pt>
                <c:pt idx="2477">
                  <c:v>0.82947044187484786</c:v>
                </c:pt>
                <c:pt idx="2478">
                  <c:v>0.82947272740094546</c:v>
                </c:pt>
                <c:pt idx="2479">
                  <c:v>0.8294725723518791</c:v>
                </c:pt>
                <c:pt idx="2480">
                  <c:v>0.82946849655876276</c:v>
                </c:pt>
                <c:pt idx="2481">
                  <c:v>0.82947762060268515</c:v>
                </c:pt>
                <c:pt idx="2482">
                  <c:v>0.82947257003107666</c:v>
                </c:pt>
                <c:pt idx="2483">
                  <c:v>0.82947624769285255</c:v>
                </c:pt>
                <c:pt idx="2484">
                  <c:v>0.82948076103574619</c:v>
                </c:pt>
                <c:pt idx="2485">
                  <c:v>0.82948057829243049</c:v>
                </c:pt>
                <c:pt idx="2486">
                  <c:v>0.82948587508689808</c:v>
                </c:pt>
                <c:pt idx="2487">
                  <c:v>0.82948729691538003</c:v>
                </c:pt>
                <c:pt idx="2488">
                  <c:v>0.8294887831534099</c:v>
                </c:pt>
                <c:pt idx="2489">
                  <c:v>0.82948362515243834</c:v>
                </c:pt>
                <c:pt idx="2490">
                  <c:v>0.82947865613921201</c:v>
                </c:pt>
                <c:pt idx="2491">
                  <c:v>0.82948204170821249</c:v>
                </c:pt>
                <c:pt idx="2492">
                  <c:v>0.82947622230103524</c:v>
                </c:pt>
                <c:pt idx="2493">
                  <c:v>0.82949087209825212</c:v>
                </c:pt>
                <c:pt idx="2494">
                  <c:v>0.82949522268337095</c:v>
                </c:pt>
                <c:pt idx="2495">
                  <c:v>0.82949409418652331</c:v>
                </c:pt>
                <c:pt idx="2496">
                  <c:v>0.82949689003012783</c:v>
                </c:pt>
                <c:pt idx="2497">
                  <c:v>0.82950361390741501</c:v>
                </c:pt>
                <c:pt idx="2498">
                  <c:v>0.82950914464790959</c:v>
                </c:pt>
                <c:pt idx="2499">
                  <c:v>0.82950940230944836</c:v>
                </c:pt>
                <c:pt idx="2500">
                  <c:v>0.82950986268147342</c:v>
                </c:pt>
                <c:pt idx="2501">
                  <c:v>0.82950630718026408</c:v>
                </c:pt>
                <c:pt idx="2502">
                  <c:v>0.82950871614252797</c:v>
                </c:pt>
                <c:pt idx="2503">
                  <c:v>0.82951333240177216</c:v>
                </c:pt>
                <c:pt idx="2504">
                  <c:v>0.82951536308466767</c:v>
                </c:pt>
                <c:pt idx="2505">
                  <c:v>0.82951503229640999</c:v>
                </c:pt>
                <c:pt idx="2506">
                  <c:v>0.8295170339727157</c:v>
                </c:pt>
                <c:pt idx="2507">
                  <c:v>0.82952106764425715</c:v>
                </c:pt>
                <c:pt idx="2508">
                  <c:v>0.82952614498011057</c:v>
                </c:pt>
                <c:pt idx="2509">
                  <c:v>0.82952729513880474</c:v>
                </c:pt>
                <c:pt idx="2510">
                  <c:v>0.82953444758156081</c:v>
                </c:pt>
                <c:pt idx="2511">
                  <c:v>0.829535362044441</c:v>
                </c:pt>
                <c:pt idx="2512">
                  <c:v>0.82954164138619668</c:v>
                </c:pt>
                <c:pt idx="2513">
                  <c:v>0.82953971015681816</c:v>
                </c:pt>
                <c:pt idx="2514">
                  <c:v>0.82954118135976662</c:v>
                </c:pt>
                <c:pt idx="2515">
                  <c:v>0.82953818889816588</c:v>
                </c:pt>
                <c:pt idx="2516">
                  <c:v>0.82954285095384483</c:v>
                </c:pt>
                <c:pt idx="2517">
                  <c:v>0.82954411617215307</c:v>
                </c:pt>
                <c:pt idx="2518">
                  <c:v>0.82954599624053726</c:v>
                </c:pt>
                <c:pt idx="2519">
                  <c:v>0.82954818867274538</c:v>
                </c:pt>
                <c:pt idx="2520">
                  <c:v>0.82953746003865503</c:v>
                </c:pt>
                <c:pt idx="2521">
                  <c:v>0.82953508172254597</c:v>
                </c:pt>
                <c:pt idx="2522">
                  <c:v>0.82954262300845638</c:v>
                </c:pt>
                <c:pt idx="2523">
                  <c:v>0.82954542667596798</c:v>
                </c:pt>
                <c:pt idx="2524">
                  <c:v>0.8295505221323769</c:v>
                </c:pt>
                <c:pt idx="2525">
                  <c:v>0.82955630781290168</c:v>
                </c:pt>
                <c:pt idx="2526">
                  <c:v>0.82956148206944336</c:v>
                </c:pt>
                <c:pt idx="2527">
                  <c:v>0.82956126660793716</c:v>
                </c:pt>
                <c:pt idx="2528">
                  <c:v>0.82956390639401345</c:v>
                </c:pt>
                <c:pt idx="2529">
                  <c:v>0.82956150521891581</c:v>
                </c:pt>
                <c:pt idx="2530">
                  <c:v>0.82956469550063094</c:v>
                </c:pt>
                <c:pt idx="2531">
                  <c:v>0.8295578625042811</c:v>
                </c:pt>
                <c:pt idx="2532">
                  <c:v>0.82956177512054619</c:v>
                </c:pt>
                <c:pt idx="2533">
                  <c:v>0.82955941165083902</c:v>
                </c:pt>
                <c:pt idx="2534">
                  <c:v>0.8295636915819804</c:v>
                </c:pt>
                <c:pt idx="2535">
                  <c:v>0.82956458978929049</c:v>
                </c:pt>
                <c:pt idx="2536">
                  <c:v>0.82956235165747561</c:v>
                </c:pt>
                <c:pt idx="2537">
                  <c:v>0.82956077293331232</c:v>
                </c:pt>
                <c:pt idx="2538">
                  <c:v>0.82956160134316825</c:v>
                </c:pt>
                <c:pt idx="2539">
                  <c:v>0.82955641818077597</c:v>
                </c:pt>
                <c:pt idx="2540">
                  <c:v>0.82955683989405959</c:v>
                </c:pt>
                <c:pt idx="2541">
                  <c:v>0.82955951011426421</c:v>
                </c:pt>
                <c:pt idx="2542">
                  <c:v>0.82956427670251198</c:v>
                </c:pt>
                <c:pt idx="2543">
                  <c:v>0.82955747943136871</c:v>
                </c:pt>
                <c:pt idx="2544">
                  <c:v>0.8295558701762491</c:v>
                </c:pt>
                <c:pt idx="2545">
                  <c:v>0.82955989288329846</c:v>
                </c:pt>
                <c:pt idx="2546">
                  <c:v>0.82955451673605296</c:v>
                </c:pt>
                <c:pt idx="2547">
                  <c:v>0.82955196142352339</c:v>
                </c:pt>
                <c:pt idx="2548">
                  <c:v>0.8295453458688633</c:v>
                </c:pt>
                <c:pt idx="2549">
                  <c:v>0.82954303152485565</c:v>
                </c:pt>
                <c:pt idx="2550">
                  <c:v>0.8295420703722769</c:v>
                </c:pt>
                <c:pt idx="2551">
                  <c:v>0.8295390561336311</c:v>
                </c:pt>
                <c:pt idx="2552">
                  <c:v>0.82952928390871028</c:v>
                </c:pt>
                <c:pt idx="2553">
                  <c:v>0.82951970171673728</c:v>
                </c:pt>
                <c:pt idx="2554">
                  <c:v>0.82951693124160353</c:v>
                </c:pt>
                <c:pt idx="2555">
                  <c:v>0.8295036308273871</c:v>
                </c:pt>
                <c:pt idx="2556">
                  <c:v>0.82949048531029779</c:v>
                </c:pt>
                <c:pt idx="2557">
                  <c:v>0.82948382528991371</c:v>
                </c:pt>
                <c:pt idx="2558">
                  <c:v>0.82947076325627922</c:v>
                </c:pt>
                <c:pt idx="2559">
                  <c:v>0.82946705110317942</c:v>
                </c:pt>
                <c:pt idx="2560">
                  <c:v>0.82946450553465312</c:v>
                </c:pt>
                <c:pt idx="2561">
                  <c:v>0.8294627766517958</c:v>
                </c:pt>
                <c:pt idx="2562">
                  <c:v>0.82946262835808693</c:v>
                </c:pt>
                <c:pt idx="2563">
                  <c:v>0.82946063353396671</c:v>
                </c:pt>
                <c:pt idx="2564">
                  <c:v>0.82945930165878923</c:v>
                </c:pt>
                <c:pt idx="2565">
                  <c:v>0.82946084929935093</c:v>
                </c:pt>
                <c:pt idx="2566">
                  <c:v>0.82945794212610302</c:v>
                </c:pt>
                <c:pt idx="2567">
                  <c:v>0.82946168562496547</c:v>
                </c:pt>
                <c:pt idx="2568">
                  <c:v>0.82945755415784228</c:v>
                </c:pt>
                <c:pt idx="2569">
                  <c:v>0.82946436914883503</c:v>
                </c:pt>
                <c:pt idx="2570">
                  <c:v>0.82946392004517999</c:v>
                </c:pt>
                <c:pt idx="2571">
                  <c:v>0.82946726764165268</c:v>
                </c:pt>
                <c:pt idx="2572">
                  <c:v>0.82946614472139102</c:v>
                </c:pt>
                <c:pt idx="2573">
                  <c:v>0.82947474601903493</c:v>
                </c:pt>
                <c:pt idx="2574">
                  <c:v>0.82947238972376169</c:v>
                </c:pt>
                <c:pt idx="2575">
                  <c:v>0.82946980816289151</c:v>
                </c:pt>
                <c:pt idx="2576">
                  <c:v>0.82947244101832462</c:v>
                </c:pt>
                <c:pt idx="2577">
                  <c:v>0.8294685039819637</c:v>
                </c:pt>
                <c:pt idx="2578">
                  <c:v>0.82947454423855316</c:v>
                </c:pt>
                <c:pt idx="2579">
                  <c:v>0.82947664273871913</c:v>
                </c:pt>
                <c:pt idx="2580">
                  <c:v>0.82947252526147452</c:v>
                </c:pt>
                <c:pt idx="2581">
                  <c:v>0.82947763432542632</c:v>
                </c:pt>
                <c:pt idx="2582">
                  <c:v>0.82947966573127641</c:v>
                </c:pt>
                <c:pt idx="2583">
                  <c:v>0.8294801405306268</c:v>
                </c:pt>
                <c:pt idx="2584">
                  <c:v>0.82948951780153291</c:v>
                </c:pt>
                <c:pt idx="2585">
                  <c:v>0.82948938089139246</c:v>
                </c:pt>
                <c:pt idx="2586">
                  <c:v>0.829487482113067</c:v>
                </c:pt>
                <c:pt idx="2587">
                  <c:v>0.82948617517388978</c:v>
                </c:pt>
                <c:pt idx="2588">
                  <c:v>0.82949192147271866</c:v>
                </c:pt>
                <c:pt idx="2589">
                  <c:v>0.82949535371304728</c:v>
                </c:pt>
                <c:pt idx="2590">
                  <c:v>0.82949765551308541</c:v>
                </c:pt>
                <c:pt idx="2591">
                  <c:v>0.82949673389414169</c:v>
                </c:pt>
                <c:pt idx="2592">
                  <c:v>0.82952086397046698</c:v>
                </c:pt>
                <c:pt idx="2593">
                  <c:v>0.82952561630169885</c:v>
                </c:pt>
                <c:pt idx="2594">
                  <c:v>0.82952374765362369</c:v>
                </c:pt>
                <c:pt idx="2595">
                  <c:v>0.82952092495392238</c:v>
                </c:pt>
                <c:pt idx="2596">
                  <c:v>0.82952353066775097</c:v>
                </c:pt>
                <c:pt idx="2597">
                  <c:v>0.82952349555030058</c:v>
                </c:pt>
                <c:pt idx="2598">
                  <c:v>0.82952317949324639</c:v>
                </c:pt>
                <c:pt idx="2599">
                  <c:v>0.82952497750571452</c:v>
                </c:pt>
                <c:pt idx="2600">
                  <c:v>0.82952128414101367</c:v>
                </c:pt>
                <c:pt idx="2601">
                  <c:v>0.82952414852484313</c:v>
                </c:pt>
                <c:pt idx="2602">
                  <c:v>0.82951979278221488</c:v>
                </c:pt>
                <c:pt idx="2603">
                  <c:v>0.82950861146643784</c:v>
                </c:pt>
                <c:pt idx="2604">
                  <c:v>0.82949796264094244</c:v>
                </c:pt>
                <c:pt idx="2605">
                  <c:v>0.82949888298428642</c:v>
                </c:pt>
                <c:pt idx="2606">
                  <c:v>0.82950649751211392</c:v>
                </c:pt>
                <c:pt idx="2607">
                  <c:v>0.82950425964743646</c:v>
                </c:pt>
                <c:pt idx="2608">
                  <c:v>0.8295095691194424</c:v>
                </c:pt>
                <c:pt idx="2609">
                  <c:v>0.82951298822641573</c:v>
                </c:pt>
                <c:pt idx="2610">
                  <c:v>0.82951569883677867</c:v>
                </c:pt>
                <c:pt idx="2611">
                  <c:v>0.82952110835168757</c:v>
                </c:pt>
                <c:pt idx="2612">
                  <c:v>0.82952267974947791</c:v>
                </c:pt>
                <c:pt idx="2613">
                  <c:v>0.82953210154121915</c:v>
                </c:pt>
                <c:pt idx="2614">
                  <c:v>0.82953433404133714</c:v>
                </c:pt>
                <c:pt idx="2615">
                  <c:v>0.82954748873141426</c:v>
                </c:pt>
                <c:pt idx="2616">
                  <c:v>0.8295533310944081</c:v>
                </c:pt>
                <c:pt idx="2617">
                  <c:v>0.82955070608125236</c:v>
                </c:pt>
                <c:pt idx="2618">
                  <c:v>0.82954619429946608</c:v>
                </c:pt>
                <c:pt idx="2619">
                  <c:v>0.82955551534372018</c:v>
                </c:pt>
                <c:pt idx="2620">
                  <c:v>0.82955263110791844</c:v>
                </c:pt>
                <c:pt idx="2621">
                  <c:v>0.82955597269035863</c:v>
                </c:pt>
                <c:pt idx="2622">
                  <c:v>0.82956063672622138</c:v>
                </c:pt>
                <c:pt idx="2623">
                  <c:v>0.82956167551853144</c:v>
                </c:pt>
                <c:pt idx="2624">
                  <c:v>0.82956712384412101</c:v>
                </c:pt>
                <c:pt idx="2625">
                  <c:v>0.82956905583817087</c:v>
                </c:pt>
                <c:pt idx="2626">
                  <c:v>0.82957412447522372</c:v>
                </c:pt>
                <c:pt idx="2627">
                  <c:v>0.82957249875748384</c:v>
                </c:pt>
                <c:pt idx="2628">
                  <c:v>0.82957235625238723</c:v>
                </c:pt>
                <c:pt idx="2629">
                  <c:v>0.82957341988386979</c:v>
                </c:pt>
                <c:pt idx="2630">
                  <c:v>0.82957307967385718</c:v>
                </c:pt>
                <c:pt idx="2631">
                  <c:v>0.8295685066598486</c:v>
                </c:pt>
                <c:pt idx="2632">
                  <c:v>0.82956412392755496</c:v>
                </c:pt>
                <c:pt idx="2633">
                  <c:v>0.82956251604486286</c:v>
                </c:pt>
                <c:pt idx="2634">
                  <c:v>0.82956674011331777</c:v>
                </c:pt>
                <c:pt idx="2635">
                  <c:v>0.82957393564937021</c:v>
                </c:pt>
                <c:pt idx="2636">
                  <c:v>0.82957075775968592</c:v>
                </c:pt>
                <c:pt idx="2637">
                  <c:v>0.82957699556925235</c:v>
                </c:pt>
                <c:pt idx="2638">
                  <c:v>0.82957475842752926</c:v>
                </c:pt>
                <c:pt idx="2639">
                  <c:v>0.82957546717290676</c:v>
                </c:pt>
                <c:pt idx="2640">
                  <c:v>0.82958284503319868</c:v>
                </c:pt>
                <c:pt idx="2641">
                  <c:v>0.82958233865768882</c:v>
                </c:pt>
                <c:pt idx="2642">
                  <c:v>0.82957714236194113</c:v>
                </c:pt>
                <c:pt idx="2643">
                  <c:v>0.82957618789123844</c:v>
                </c:pt>
                <c:pt idx="2644">
                  <c:v>0.8295828274285475</c:v>
                </c:pt>
                <c:pt idx="2645">
                  <c:v>0.82957435291470483</c:v>
                </c:pt>
                <c:pt idx="2646">
                  <c:v>0.8295960107245085</c:v>
                </c:pt>
                <c:pt idx="2647">
                  <c:v>0.82959280144734437</c:v>
                </c:pt>
                <c:pt idx="2648">
                  <c:v>0.82959221130287208</c:v>
                </c:pt>
                <c:pt idx="2649">
                  <c:v>0.82959601416897166</c:v>
                </c:pt>
                <c:pt idx="2650">
                  <c:v>0.8295988542846443</c:v>
                </c:pt>
                <c:pt idx="2651">
                  <c:v>0.82959857833224071</c:v>
                </c:pt>
                <c:pt idx="2652">
                  <c:v>0.82959072179068838</c:v>
                </c:pt>
                <c:pt idx="2653">
                  <c:v>0.82959351308453988</c:v>
                </c:pt>
                <c:pt idx="2654">
                  <c:v>0.82959349167146035</c:v>
                </c:pt>
                <c:pt idx="2655">
                  <c:v>0.82959667382539026</c:v>
                </c:pt>
                <c:pt idx="2656">
                  <c:v>0.82959080003817609</c:v>
                </c:pt>
                <c:pt idx="2657">
                  <c:v>0.82959455950710104</c:v>
                </c:pt>
                <c:pt idx="2658">
                  <c:v>0.82958823631235368</c:v>
                </c:pt>
                <c:pt idx="2659">
                  <c:v>0.82959285089529222</c:v>
                </c:pt>
                <c:pt idx="2660">
                  <c:v>0.82959225161457262</c:v>
                </c:pt>
                <c:pt idx="2661">
                  <c:v>0.82958398382669485</c:v>
                </c:pt>
                <c:pt idx="2662">
                  <c:v>0.82957458318089572</c:v>
                </c:pt>
                <c:pt idx="2663">
                  <c:v>0.82956618727352971</c:v>
                </c:pt>
                <c:pt idx="2664">
                  <c:v>0.82955539439522441</c:v>
                </c:pt>
                <c:pt idx="2665">
                  <c:v>0.82954287414005801</c:v>
                </c:pt>
                <c:pt idx="2666">
                  <c:v>0.82953651662429606</c:v>
                </c:pt>
                <c:pt idx="2667">
                  <c:v>0.82952965075284069</c:v>
                </c:pt>
                <c:pt idx="2668">
                  <c:v>0.82952477216710607</c:v>
                </c:pt>
                <c:pt idx="2669">
                  <c:v>0.82951088042964582</c:v>
                </c:pt>
                <c:pt idx="2670">
                  <c:v>0.82951307693244347</c:v>
                </c:pt>
                <c:pt idx="2671">
                  <c:v>0.82950811937626678</c:v>
                </c:pt>
                <c:pt idx="2672">
                  <c:v>0.82950469901206436</c:v>
                </c:pt>
                <c:pt idx="2673">
                  <c:v>0.82950061212088722</c:v>
                </c:pt>
                <c:pt idx="2674">
                  <c:v>0.82950033591971661</c:v>
                </c:pt>
                <c:pt idx="2675">
                  <c:v>0.82949452267851087</c:v>
                </c:pt>
                <c:pt idx="2676">
                  <c:v>0.82949896723241268</c:v>
                </c:pt>
                <c:pt idx="2677">
                  <c:v>0.82949726391168199</c:v>
                </c:pt>
                <c:pt idx="2678">
                  <c:v>0.8294993587186178</c:v>
                </c:pt>
                <c:pt idx="2679">
                  <c:v>0.82950020728432394</c:v>
                </c:pt>
                <c:pt idx="2680">
                  <c:v>0.82949570138300155</c:v>
                </c:pt>
                <c:pt idx="2681">
                  <c:v>0.82949983073637235</c:v>
                </c:pt>
                <c:pt idx="2682">
                  <c:v>0.82950666841604426</c:v>
                </c:pt>
                <c:pt idx="2683">
                  <c:v>0.8295116354490869</c:v>
                </c:pt>
                <c:pt idx="2684">
                  <c:v>0.82950398536636216</c:v>
                </c:pt>
                <c:pt idx="2685">
                  <c:v>0.82950898780236304</c:v>
                </c:pt>
                <c:pt idx="2686">
                  <c:v>0.82950530473431061</c:v>
                </c:pt>
                <c:pt idx="2687">
                  <c:v>0.82950681352745104</c:v>
                </c:pt>
                <c:pt idx="2688">
                  <c:v>0.8295112167795603</c:v>
                </c:pt>
                <c:pt idx="2689">
                  <c:v>0.82951603732876855</c:v>
                </c:pt>
                <c:pt idx="2690">
                  <c:v>0.82951535353776173</c:v>
                </c:pt>
                <c:pt idx="2691">
                  <c:v>0.82951464517471996</c:v>
                </c:pt>
                <c:pt idx="2692">
                  <c:v>0.82952476752396631</c:v>
                </c:pt>
                <c:pt idx="2693">
                  <c:v>0.82951903218962941</c:v>
                </c:pt>
                <c:pt idx="2694">
                  <c:v>0.82952469900211179</c:v>
                </c:pt>
                <c:pt idx="2695">
                  <c:v>0.82952594739383456</c:v>
                </c:pt>
                <c:pt idx="2696">
                  <c:v>0.8295197124393453</c:v>
                </c:pt>
                <c:pt idx="2697">
                  <c:v>0.82952741849995482</c:v>
                </c:pt>
                <c:pt idx="2698">
                  <c:v>0.82952295782405172</c:v>
                </c:pt>
                <c:pt idx="2699">
                  <c:v>0.82952404817806225</c:v>
                </c:pt>
                <c:pt idx="2700">
                  <c:v>0.82952906424495265</c:v>
                </c:pt>
                <c:pt idx="2701">
                  <c:v>0.82954056512233421</c:v>
                </c:pt>
                <c:pt idx="2702">
                  <c:v>0.82954224248023212</c:v>
                </c:pt>
                <c:pt idx="2703">
                  <c:v>0.82954770540345646</c:v>
                </c:pt>
                <c:pt idx="2704">
                  <c:v>0.82955406799827003</c:v>
                </c:pt>
                <c:pt idx="2705">
                  <c:v>0.82955244945496398</c:v>
                </c:pt>
                <c:pt idx="2706">
                  <c:v>0.82954784149381422</c:v>
                </c:pt>
                <c:pt idx="2707">
                  <c:v>0.82954403166033097</c:v>
                </c:pt>
                <c:pt idx="2708">
                  <c:v>0.82954936572274229</c:v>
                </c:pt>
                <c:pt idx="2709">
                  <c:v>0.82954423197155724</c:v>
                </c:pt>
                <c:pt idx="2710">
                  <c:v>0.82954648563598776</c:v>
                </c:pt>
                <c:pt idx="2711">
                  <c:v>0.82954478412513133</c:v>
                </c:pt>
                <c:pt idx="2712">
                  <c:v>0.82954904420430065</c:v>
                </c:pt>
                <c:pt idx="2713">
                  <c:v>0.8295576821437618</c:v>
                </c:pt>
                <c:pt idx="2714">
                  <c:v>0.82955508571811942</c:v>
                </c:pt>
                <c:pt idx="2715">
                  <c:v>0.8295489334089321</c:v>
                </c:pt>
                <c:pt idx="2716">
                  <c:v>0.8295524274892393</c:v>
                </c:pt>
                <c:pt idx="2717">
                  <c:v>0.8295495505614402</c:v>
                </c:pt>
                <c:pt idx="2718">
                  <c:v>0.829551812220087</c:v>
                </c:pt>
                <c:pt idx="2719">
                  <c:v>0.82955381821574936</c:v>
                </c:pt>
                <c:pt idx="2720">
                  <c:v>0.82955854700177878</c:v>
                </c:pt>
                <c:pt idx="2721">
                  <c:v>0.82954939383606818</c:v>
                </c:pt>
                <c:pt idx="2722">
                  <c:v>0.82954807992950719</c:v>
                </c:pt>
                <c:pt idx="2723">
                  <c:v>0.82955226893562273</c:v>
                </c:pt>
                <c:pt idx="2724">
                  <c:v>0.8295535123401454</c:v>
                </c:pt>
                <c:pt idx="2725">
                  <c:v>0.82954531048618219</c:v>
                </c:pt>
                <c:pt idx="2726">
                  <c:v>0.82955295773219995</c:v>
                </c:pt>
                <c:pt idx="2727">
                  <c:v>0.82955560039172371</c:v>
                </c:pt>
                <c:pt idx="2728">
                  <c:v>0.82956272169576717</c:v>
                </c:pt>
                <c:pt idx="2729">
                  <c:v>0.8295646070552295</c:v>
                </c:pt>
                <c:pt idx="2730">
                  <c:v>0.82956609053501007</c:v>
                </c:pt>
                <c:pt idx="2731">
                  <c:v>0.82956548367915062</c:v>
                </c:pt>
                <c:pt idx="2732">
                  <c:v>0.82957400398942804</c:v>
                </c:pt>
                <c:pt idx="2733">
                  <c:v>0.82957626248911964</c:v>
                </c:pt>
                <c:pt idx="2734">
                  <c:v>0.82957722664871469</c:v>
                </c:pt>
                <c:pt idx="2735">
                  <c:v>0.82958125902628621</c:v>
                </c:pt>
                <c:pt idx="2736">
                  <c:v>0.82957816321088818</c:v>
                </c:pt>
                <c:pt idx="2737">
                  <c:v>0.82957503897828611</c:v>
                </c:pt>
                <c:pt idx="2738">
                  <c:v>0.82959156526585554</c:v>
                </c:pt>
                <c:pt idx="2739">
                  <c:v>0.82959280861526719</c:v>
                </c:pt>
                <c:pt idx="2740">
                  <c:v>0.82958835633428651</c:v>
                </c:pt>
                <c:pt idx="2741">
                  <c:v>0.82959618029121707</c:v>
                </c:pt>
                <c:pt idx="2742">
                  <c:v>0.82959954258215263</c:v>
                </c:pt>
                <c:pt idx="2743">
                  <c:v>0.82959550430574691</c:v>
                </c:pt>
                <c:pt idx="2744">
                  <c:v>0.82959265876542732</c:v>
                </c:pt>
                <c:pt idx="2745">
                  <c:v>0.82959033968298657</c:v>
                </c:pt>
                <c:pt idx="2746">
                  <c:v>0.82959380148255035</c:v>
                </c:pt>
                <c:pt idx="2747">
                  <c:v>0.82959656504541146</c:v>
                </c:pt>
                <c:pt idx="2748">
                  <c:v>0.82959321954432075</c:v>
                </c:pt>
                <c:pt idx="2749">
                  <c:v>0.8295945321569117</c:v>
                </c:pt>
                <c:pt idx="2750">
                  <c:v>0.82959313528280054</c:v>
                </c:pt>
                <c:pt idx="2751">
                  <c:v>0.8295993099951593</c:v>
                </c:pt>
                <c:pt idx="2752">
                  <c:v>0.82959665132883231</c:v>
                </c:pt>
                <c:pt idx="2753">
                  <c:v>0.8295936740175115</c:v>
                </c:pt>
                <c:pt idx="2754">
                  <c:v>0.82959795893585309</c:v>
                </c:pt>
                <c:pt idx="2755">
                  <c:v>0.82959797789456124</c:v>
                </c:pt>
                <c:pt idx="2756">
                  <c:v>0.82959814086436257</c:v>
                </c:pt>
                <c:pt idx="2757">
                  <c:v>0.82959457510324552</c:v>
                </c:pt>
                <c:pt idx="2758">
                  <c:v>0.8296019806577869</c:v>
                </c:pt>
                <c:pt idx="2759">
                  <c:v>0.82960419248615025</c:v>
                </c:pt>
                <c:pt idx="2760">
                  <c:v>0.82960502015468118</c:v>
                </c:pt>
                <c:pt idx="2761">
                  <c:v>0.82960833729865524</c:v>
                </c:pt>
                <c:pt idx="2762">
                  <c:v>0.82960146905128618</c:v>
                </c:pt>
                <c:pt idx="2763">
                  <c:v>0.82959864292549212</c:v>
                </c:pt>
                <c:pt idx="2764">
                  <c:v>0.82960295110352822</c:v>
                </c:pt>
                <c:pt idx="2765">
                  <c:v>0.82959694910497406</c:v>
                </c:pt>
                <c:pt idx="2766">
                  <c:v>0.82960128116883136</c:v>
                </c:pt>
                <c:pt idx="2767">
                  <c:v>0.82960113841496774</c:v>
                </c:pt>
                <c:pt idx="2768">
                  <c:v>0.82959425016368737</c:v>
                </c:pt>
                <c:pt idx="2769">
                  <c:v>0.82960197718155937</c:v>
                </c:pt>
                <c:pt idx="2770">
                  <c:v>0.82960317943622874</c:v>
                </c:pt>
                <c:pt idx="2771">
                  <c:v>0.82960076571716146</c:v>
                </c:pt>
                <c:pt idx="2772">
                  <c:v>0.82959769934580008</c:v>
                </c:pt>
                <c:pt idx="2773">
                  <c:v>0.82959782342646315</c:v>
                </c:pt>
                <c:pt idx="2774">
                  <c:v>0.82958813025044198</c:v>
                </c:pt>
                <c:pt idx="2775">
                  <c:v>0.82958379028422014</c:v>
                </c:pt>
                <c:pt idx="2776">
                  <c:v>0.82957546076658584</c:v>
                </c:pt>
                <c:pt idx="2777">
                  <c:v>0.82956312723347303</c:v>
                </c:pt>
                <c:pt idx="2778">
                  <c:v>0.82954823138370626</c:v>
                </c:pt>
                <c:pt idx="2779">
                  <c:v>0.82954176535663759</c:v>
                </c:pt>
                <c:pt idx="2780">
                  <c:v>0.82954012516985542</c:v>
                </c:pt>
                <c:pt idx="2781">
                  <c:v>0.82953244628759093</c:v>
                </c:pt>
                <c:pt idx="2782">
                  <c:v>0.82952142009436136</c:v>
                </c:pt>
                <c:pt idx="2783">
                  <c:v>0.82951918544375025</c:v>
                </c:pt>
                <c:pt idx="2784">
                  <c:v>0.82950139502479237</c:v>
                </c:pt>
                <c:pt idx="2785">
                  <c:v>0.82950281631899947</c:v>
                </c:pt>
                <c:pt idx="2786">
                  <c:v>0.82950295039243305</c:v>
                </c:pt>
                <c:pt idx="2787">
                  <c:v>0.82949551971321156</c:v>
                </c:pt>
                <c:pt idx="2788">
                  <c:v>0.8295006089619319</c:v>
                </c:pt>
                <c:pt idx="2789">
                  <c:v>0.82949791135135575</c:v>
                </c:pt>
                <c:pt idx="2790">
                  <c:v>0.82949476576078518</c:v>
                </c:pt>
                <c:pt idx="2791">
                  <c:v>0.82950002901728004</c:v>
                </c:pt>
                <c:pt idx="2792">
                  <c:v>0.82950071880394916</c:v>
                </c:pt>
                <c:pt idx="2793">
                  <c:v>0.82950182000725337</c:v>
                </c:pt>
                <c:pt idx="2794">
                  <c:v>0.82949927257374179</c:v>
                </c:pt>
                <c:pt idx="2795">
                  <c:v>0.82949941563148344</c:v>
                </c:pt>
                <c:pt idx="2796">
                  <c:v>0.82949689730138987</c:v>
                </c:pt>
                <c:pt idx="2797">
                  <c:v>0.82949949290724956</c:v>
                </c:pt>
                <c:pt idx="2798">
                  <c:v>0.82950280142590449</c:v>
                </c:pt>
                <c:pt idx="2799">
                  <c:v>0.82950246239466341</c:v>
                </c:pt>
                <c:pt idx="2800">
                  <c:v>0.82950384783009534</c:v>
                </c:pt>
                <c:pt idx="2801">
                  <c:v>0.82950640630158023</c:v>
                </c:pt>
                <c:pt idx="2802">
                  <c:v>0.82950779704646049</c:v>
                </c:pt>
                <c:pt idx="2803">
                  <c:v>0.82950710994455934</c:v>
                </c:pt>
                <c:pt idx="2804">
                  <c:v>0.82951141467813228</c:v>
                </c:pt>
                <c:pt idx="2805">
                  <c:v>0.82951309390101557</c:v>
                </c:pt>
                <c:pt idx="2806">
                  <c:v>0.82951263352899052</c:v>
                </c:pt>
                <c:pt idx="2807">
                  <c:v>0.82951586975907932</c:v>
                </c:pt>
                <c:pt idx="2808">
                  <c:v>0.82951459452963017</c:v>
                </c:pt>
                <c:pt idx="2809">
                  <c:v>0.82951828532476157</c:v>
                </c:pt>
                <c:pt idx="2810">
                  <c:v>0.82951381168581229</c:v>
                </c:pt>
                <c:pt idx="2811">
                  <c:v>0.82951260299803398</c:v>
                </c:pt>
                <c:pt idx="2812">
                  <c:v>0.82953764826019394</c:v>
                </c:pt>
                <c:pt idx="2813">
                  <c:v>0.82953623496020312</c:v>
                </c:pt>
                <c:pt idx="2814">
                  <c:v>0.8295397588668828</c:v>
                </c:pt>
                <c:pt idx="2815">
                  <c:v>0.82954476143645228</c:v>
                </c:pt>
                <c:pt idx="2816">
                  <c:v>0.829541997265835</c:v>
                </c:pt>
                <c:pt idx="2817">
                  <c:v>0.82954714744289959</c:v>
                </c:pt>
                <c:pt idx="2818">
                  <c:v>0.82954631404584367</c:v>
                </c:pt>
                <c:pt idx="2819">
                  <c:v>0.82954494060173634</c:v>
                </c:pt>
                <c:pt idx="2820">
                  <c:v>0.82954476973454672</c:v>
                </c:pt>
                <c:pt idx="2821">
                  <c:v>0.82954204540144261</c:v>
                </c:pt>
                <c:pt idx="2822">
                  <c:v>0.82954383652498453</c:v>
                </c:pt>
                <c:pt idx="2823">
                  <c:v>0.82955305817580893</c:v>
                </c:pt>
                <c:pt idx="2824">
                  <c:v>0.82955840348821985</c:v>
                </c:pt>
                <c:pt idx="2825">
                  <c:v>0.82955325117903256</c:v>
                </c:pt>
                <c:pt idx="2826">
                  <c:v>0.82955286915132309</c:v>
                </c:pt>
                <c:pt idx="2827">
                  <c:v>0.82955533422504057</c:v>
                </c:pt>
                <c:pt idx="2828">
                  <c:v>0.8295545486413437</c:v>
                </c:pt>
                <c:pt idx="2829">
                  <c:v>0.82955670753557909</c:v>
                </c:pt>
                <c:pt idx="2830">
                  <c:v>0.8295594499708685</c:v>
                </c:pt>
                <c:pt idx="2831">
                  <c:v>0.82955284465774592</c:v>
                </c:pt>
                <c:pt idx="2832">
                  <c:v>0.8295616492368918</c:v>
                </c:pt>
                <c:pt idx="2833">
                  <c:v>0.82955697530508665</c:v>
                </c:pt>
                <c:pt idx="2834">
                  <c:v>0.82955081814226794</c:v>
                </c:pt>
                <c:pt idx="2835">
                  <c:v>0.82955317633926728</c:v>
                </c:pt>
                <c:pt idx="2836">
                  <c:v>0.82954944901751726</c:v>
                </c:pt>
                <c:pt idx="2837">
                  <c:v>0.82955597833047334</c:v>
                </c:pt>
                <c:pt idx="2838">
                  <c:v>0.82955383485365519</c:v>
                </c:pt>
                <c:pt idx="2839">
                  <c:v>0.82955311233042539</c:v>
                </c:pt>
                <c:pt idx="2840">
                  <c:v>0.82955515886818498</c:v>
                </c:pt>
                <c:pt idx="2841">
                  <c:v>0.82955912616836502</c:v>
                </c:pt>
                <c:pt idx="2842">
                  <c:v>0.82956467002384471</c:v>
                </c:pt>
                <c:pt idx="2843">
                  <c:v>0.82957029355435086</c:v>
                </c:pt>
                <c:pt idx="2844">
                  <c:v>0.82956508852306199</c:v>
                </c:pt>
                <c:pt idx="2845">
                  <c:v>0.82957496514698303</c:v>
                </c:pt>
                <c:pt idx="2846">
                  <c:v>0.82956965249765136</c:v>
                </c:pt>
                <c:pt idx="2847">
                  <c:v>0.82957183805930379</c:v>
                </c:pt>
                <c:pt idx="2848">
                  <c:v>0.82957541461460349</c:v>
                </c:pt>
                <c:pt idx="2849">
                  <c:v>0.82955744527912867</c:v>
                </c:pt>
                <c:pt idx="2850">
                  <c:v>0.82956611863991836</c:v>
                </c:pt>
                <c:pt idx="2851">
                  <c:v>0.82957971333414393</c:v>
                </c:pt>
                <c:pt idx="2852">
                  <c:v>0.82959805348904547</c:v>
                </c:pt>
                <c:pt idx="2853">
                  <c:v>0.82959966660770468</c:v>
                </c:pt>
                <c:pt idx="2854">
                  <c:v>0.82960250312697525</c:v>
                </c:pt>
                <c:pt idx="2855">
                  <c:v>0.82960276590928272</c:v>
                </c:pt>
                <c:pt idx="2856">
                  <c:v>0.8295963015217791</c:v>
                </c:pt>
                <c:pt idx="2857">
                  <c:v>0.82957721042644372</c:v>
                </c:pt>
                <c:pt idx="2858">
                  <c:v>0.82958590405828203</c:v>
                </c:pt>
                <c:pt idx="2859">
                  <c:v>0.82958616514591355</c:v>
                </c:pt>
                <c:pt idx="2860">
                  <c:v>0.8295888357851946</c:v>
                </c:pt>
                <c:pt idx="2861">
                  <c:v>0.82958877738967918</c:v>
                </c:pt>
                <c:pt idx="2862">
                  <c:v>0.82958206474402152</c:v>
                </c:pt>
                <c:pt idx="2863">
                  <c:v>0.82959114139366108</c:v>
                </c:pt>
                <c:pt idx="2864">
                  <c:v>0.82958431467848115</c:v>
                </c:pt>
                <c:pt idx="2865">
                  <c:v>0.82958500834706006</c:v>
                </c:pt>
                <c:pt idx="2866">
                  <c:v>0.82957159864347152</c:v>
                </c:pt>
                <c:pt idx="2867">
                  <c:v>0.82956645960120834</c:v>
                </c:pt>
                <c:pt idx="2868">
                  <c:v>0.82956391812661834</c:v>
                </c:pt>
                <c:pt idx="2869">
                  <c:v>0.8295633176854974</c:v>
                </c:pt>
                <c:pt idx="2870">
                  <c:v>0.82956448354711676</c:v>
                </c:pt>
                <c:pt idx="2871">
                  <c:v>0.8295699306154769</c:v>
                </c:pt>
                <c:pt idx="2872">
                  <c:v>0.82957049434129937</c:v>
                </c:pt>
                <c:pt idx="2873">
                  <c:v>0.82957782294232307</c:v>
                </c:pt>
                <c:pt idx="2874">
                  <c:v>0.82957719751009096</c:v>
                </c:pt>
                <c:pt idx="2875">
                  <c:v>0.82958077065766833</c:v>
                </c:pt>
                <c:pt idx="2876">
                  <c:v>0.82957856623413551</c:v>
                </c:pt>
                <c:pt idx="2877">
                  <c:v>0.82956899936772821</c:v>
                </c:pt>
                <c:pt idx="2878">
                  <c:v>0.82956324520825175</c:v>
                </c:pt>
                <c:pt idx="2879">
                  <c:v>0.82956870131603133</c:v>
                </c:pt>
                <c:pt idx="2880">
                  <c:v>0.82956378026810307</c:v>
                </c:pt>
                <c:pt idx="2881">
                  <c:v>0.82955352774570346</c:v>
                </c:pt>
                <c:pt idx="2882">
                  <c:v>0.82956105108136746</c:v>
                </c:pt>
                <c:pt idx="2883">
                  <c:v>0.82955634444974247</c:v>
                </c:pt>
                <c:pt idx="2884">
                  <c:v>0.82954698716437736</c:v>
                </c:pt>
                <c:pt idx="2885">
                  <c:v>0.82954712906171779</c:v>
                </c:pt>
                <c:pt idx="2886">
                  <c:v>0.82954353193149122</c:v>
                </c:pt>
                <c:pt idx="2887">
                  <c:v>0.82954363644568985</c:v>
                </c:pt>
                <c:pt idx="2888">
                  <c:v>0.82954153124527752</c:v>
                </c:pt>
                <c:pt idx="2889">
                  <c:v>0.82953745115117483</c:v>
                </c:pt>
                <c:pt idx="2890">
                  <c:v>0.8295254588782538</c:v>
                </c:pt>
                <c:pt idx="2891">
                  <c:v>0.82953482331968253</c:v>
                </c:pt>
                <c:pt idx="2892">
                  <c:v>0.82952665401360026</c:v>
                </c:pt>
                <c:pt idx="2893">
                  <c:v>0.82953053838297075</c:v>
                </c:pt>
                <c:pt idx="2894">
                  <c:v>0.82952785316442523</c:v>
                </c:pt>
                <c:pt idx="2895">
                  <c:v>0.82953545044659072</c:v>
                </c:pt>
                <c:pt idx="2896">
                  <c:v>0.8295319131026776</c:v>
                </c:pt>
                <c:pt idx="2897">
                  <c:v>0.82952756407866612</c:v>
                </c:pt>
                <c:pt idx="2898">
                  <c:v>0.82952696494988565</c:v>
                </c:pt>
                <c:pt idx="2899">
                  <c:v>0.82952562704230515</c:v>
                </c:pt>
                <c:pt idx="2900">
                  <c:v>0.8295262799984775</c:v>
                </c:pt>
                <c:pt idx="2901">
                  <c:v>0.82952733565411396</c:v>
                </c:pt>
                <c:pt idx="2902">
                  <c:v>0.82952680959694136</c:v>
                </c:pt>
                <c:pt idx="2903">
                  <c:v>0.82951724714671848</c:v>
                </c:pt>
                <c:pt idx="2904">
                  <c:v>0.82951961988624168</c:v>
                </c:pt>
                <c:pt idx="2905">
                  <c:v>0.82951954266558658</c:v>
                </c:pt>
                <c:pt idx="2906">
                  <c:v>0.82951523092788915</c:v>
                </c:pt>
                <c:pt idx="2907">
                  <c:v>0.82951774270967538</c:v>
                </c:pt>
                <c:pt idx="2908">
                  <c:v>0.82951678509838778</c:v>
                </c:pt>
                <c:pt idx="2909">
                  <c:v>0.82951639340015626</c:v>
                </c:pt>
                <c:pt idx="2910">
                  <c:v>0.82951470662050342</c:v>
                </c:pt>
                <c:pt idx="2911">
                  <c:v>0.82951610876732251</c:v>
                </c:pt>
                <c:pt idx="2912">
                  <c:v>0.82951843869905684</c:v>
                </c:pt>
                <c:pt idx="2913">
                  <c:v>0.8295178901235144</c:v>
                </c:pt>
                <c:pt idx="2914">
                  <c:v>0.82951117566798238</c:v>
                </c:pt>
                <c:pt idx="2915">
                  <c:v>0.82951023267269985</c:v>
                </c:pt>
                <c:pt idx="2916">
                  <c:v>0.82950141958343315</c:v>
                </c:pt>
                <c:pt idx="2917">
                  <c:v>0.82950392483528246</c:v>
                </c:pt>
                <c:pt idx="2918">
                  <c:v>0.82949662937152546</c:v>
                </c:pt>
                <c:pt idx="2919">
                  <c:v>0.82949498600741756</c:v>
                </c:pt>
                <c:pt idx="2920">
                  <c:v>0.82949640831008686</c:v>
                </c:pt>
                <c:pt idx="2921">
                  <c:v>0.82949861790949941</c:v>
                </c:pt>
                <c:pt idx="2922">
                  <c:v>0.82949547844815974</c:v>
                </c:pt>
                <c:pt idx="2923">
                  <c:v>0.82950262392353202</c:v>
                </c:pt>
                <c:pt idx="2924">
                  <c:v>0.82950316109713584</c:v>
                </c:pt>
                <c:pt idx="2925">
                  <c:v>0.82949759780876009</c:v>
                </c:pt>
                <c:pt idx="2926">
                  <c:v>0.82949388662738188</c:v>
                </c:pt>
                <c:pt idx="2927">
                  <c:v>0.8294992187096093</c:v>
                </c:pt>
                <c:pt idx="2928">
                  <c:v>0.8294964793781644</c:v>
                </c:pt>
                <c:pt idx="2929">
                  <c:v>0.82950050863352121</c:v>
                </c:pt>
                <c:pt idx="2930">
                  <c:v>0.82949965683040205</c:v>
                </c:pt>
                <c:pt idx="2931">
                  <c:v>0.82949642160877546</c:v>
                </c:pt>
                <c:pt idx="2932">
                  <c:v>0.82950762388181498</c:v>
                </c:pt>
                <c:pt idx="2933">
                  <c:v>0.82950689728301952</c:v>
                </c:pt>
                <c:pt idx="2934">
                  <c:v>0.82950006118282527</c:v>
                </c:pt>
                <c:pt idx="2935">
                  <c:v>0.82950319651348792</c:v>
                </c:pt>
                <c:pt idx="2936">
                  <c:v>0.8295050069547274</c:v>
                </c:pt>
                <c:pt idx="2937">
                  <c:v>0.82950290974853136</c:v>
                </c:pt>
                <c:pt idx="2938">
                  <c:v>0.82950869506509084</c:v>
                </c:pt>
                <c:pt idx="2939">
                  <c:v>0.82950828035593183</c:v>
                </c:pt>
                <c:pt idx="2940">
                  <c:v>0.82951607404904326</c:v>
                </c:pt>
                <c:pt idx="2941">
                  <c:v>0.82951069287785706</c:v>
                </c:pt>
                <c:pt idx="2942">
                  <c:v>0.82951458183372151</c:v>
                </c:pt>
                <c:pt idx="2943">
                  <c:v>0.82951909348193908</c:v>
                </c:pt>
                <c:pt idx="2944">
                  <c:v>0.8295169385848119</c:v>
                </c:pt>
                <c:pt idx="2945">
                  <c:v>0.82951917340573234</c:v>
                </c:pt>
                <c:pt idx="2946">
                  <c:v>0.8295260025201725</c:v>
                </c:pt>
                <c:pt idx="2947">
                  <c:v>0.82953078951303749</c:v>
                </c:pt>
                <c:pt idx="2948">
                  <c:v>0.82953859605399682</c:v>
                </c:pt>
                <c:pt idx="2949">
                  <c:v>0.82953573106241119</c:v>
                </c:pt>
                <c:pt idx="2950">
                  <c:v>0.8295432004003741</c:v>
                </c:pt>
                <c:pt idx="2951">
                  <c:v>0.8295448948703652</c:v>
                </c:pt>
                <c:pt idx="2952">
                  <c:v>0.82954942218476724</c:v>
                </c:pt>
                <c:pt idx="2953">
                  <c:v>0.82955169566442921</c:v>
                </c:pt>
                <c:pt idx="2954">
                  <c:v>0.82956007693244349</c:v>
                </c:pt>
                <c:pt idx="2955">
                  <c:v>0.82956138853657235</c:v>
                </c:pt>
                <c:pt idx="2956">
                  <c:v>0.82956398195519832</c:v>
                </c:pt>
                <c:pt idx="2957">
                  <c:v>0.82957186329918209</c:v>
                </c:pt>
                <c:pt idx="2958">
                  <c:v>0.82956490538401639</c:v>
                </c:pt>
                <c:pt idx="2959">
                  <c:v>0.82957517688349469</c:v>
                </c:pt>
                <c:pt idx="2960">
                  <c:v>0.82957947236562213</c:v>
                </c:pt>
                <c:pt idx="2961">
                  <c:v>0.82957482852732678</c:v>
                </c:pt>
                <c:pt idx="2962">
                  <c:v>0.82958534171828135</c:v>
                </c:pt>
                <c:pt idx="2963">
                  <c:v>0.82958655211910604</c:v>
                </c:pt>
                <c:pt idx="2964">
                  <c:v>0.8295867656605157</c:v>
                </c:pt>
                <c:pt idx="2965">
                  <c:v>0.82958430782131942</c:v>
                </c:pt>
                <c:pt idx="2966">
                  <c:v>0.82958774263121771</c:v>
                </c:pt>
                <c:pt idx="2967">
                  <c:v>0.82959046795441382</c:v>
                </c:pt>
                <c:pt idx="2968">
                  <c:v>0.82959665836969754</c:v>
                </c:pt>
                <c:pt idx="2969">
                  <c:v>0.82959371573838037</c:v>
                </c:pt>
                <c:pt idx="2970">
                  <c:v>0.82960123559284071</c:v>
                </c:pt>
                <c:pt idx="2971">
                  <c:v>0.82960875257385347</c:v>
                </c:pt>
                <c:pt idx="2972">
                  <c:v>0.82960268146405902</c:v>
                </c:pt>
                <c:pt idx="2973">
                  <c:v>0.82960691116421081</c:v>
                </c:pt>
                <c:pt idx="2974">
                  <c:v>0.82959318013086025</c:v>
                </c:pt>
                <c:pt idx="2975">
                  <c:v>0.82959424880465382</c:v>
                </c:pt>
                <c:pt idx="2976">
                  <c:v>0.8295861030621442</c:v>
                </c:pt>
                <c:pt idx="2977">
                  <c:v>0.82959114546922696</c:v>
                </c:pt>
                <c:pt idx="2978">
                  <c:v>0.82959012575082347</c:v>
                </c:pt>
                <c:pt idx="2979">
                  <c:v>0.82958489332916296</c:v>
                </c:pt>
                <c:pt idx="2980">
                  <c:v>0.82958281037998305</c:v>
                </c:pt>
                <c:pt idx="2981">
                  <c:v>0.82958588619146989</c:v>
                </c:pt>
                <c:pt idx="2982">
                  <c:v>0.82958394020754134</c:v>
                </c:pt>
                <c:pt idx="2983">
                  <c:v>0.8295724135977236</c:v>
                </c:pt>
                <c:pt idx="2984">
                  <c:v>0.82956643860720514</c:v>
                </c:pt>
                <c:pt idx="2985">
                  <c:v>0.82957156767506834</c:v>
                </c:pt>
                <c:pt idx="2986">
                  <c:v>0.82957546618625633</c:v>
                </c:pt>
                <c:pt idx="2987">
                  <c:v>0.82956739267720181</c:v>
                </c:pt>
                <c:pt idx="2988">
                  <c:v>0.82956463263726132</c:v>
                </c:pt>
                <c:pt idx="2989">
                  <c:v>0.82956547703555006</c:v>
                </c:pt>
                <c:pt idx="2990">
                  <c:v>0.82956780851002132</c:v>
                </c:pt>
                <c:pt idx="2991">
                  <c:v>0.82955904650826762</c:v>
                </c:pt>
                <c:pt idx="2992">
                  <c:v>0.82956299439392223</c:v>
                </c:pt>
                <c:pt idx="2993">
                  <c:v>0.82955730729202093</c:v>
                </c:pt>
                <c:pt idx="2994">
                  <c:v>0.82955988032439998</c:v>
                </c:pt>
                <c:pt idx="2995">
                  <c:v>0.82954924449869138</c:v>
                </c:pt>
                <c:pt idx="2996">
                  <c:v>0.82955460979664319</c:v>
                </c:pt>
                <c:pt idx="2997">
                  <c:v>0.82956327459220103</c:v>
                </c:pt>
                <c:pt idx="2998">
                  <c:v>0.82956763987178261</c:v>
                </c:pt>
                <c:pt idx="2999">
                  <c:v>0.82955415121612208</c:v>
                </c:pt>
                <c:pt idx="3000">
                  <c:v>0.82956077845822862</c:v>
                </c:pt>
                <c:pt idx="3001">
                  <c:v>0.82956463583793361</c:v>
                </c:pt>
                <c:pt idx="3002">
                  <c:v>0.82956016604415361</c:v>
                </c:pt>
                <c:pt idx="3003">
                  <c:v>0.82955689267968991</c:v>
                </c:pt>
                <c:pt idx="3004">
                  <c:v>0.82955273209077851</c:v>
                </c:pt>
                <c:pt idx="3005">
                  <c:v>0.82955017594009617</c:v>
                </c:pt>
                <c:pt idx="3006">
                  <c:v>0.82955402719057025</c:v>
                </c:pt>
                <c:pt idx="3007">
                  <c:v>0.82955669343203697</c:v>
                </c:pt>
                <c:pt idx="3008">
                  <c:v>0.82955504789906553</c:v>
                </c:pt>
                <c:pt idx="3009">
                  <c:v>0.82955052829337228</c:v>
                </c:pt>
                <c:pt idx="3010">
                  <c:v>0.82954322778730416</c:v>
                </c:pt>
                <c:pt idx="3011">
                  <c:v>0.82954480953685406</c:v>
                </c:pt>
                <c:pt idx="3012">
                  <c:v>0.82954326463617123</c:v>
                </c:pt>
                <c:pt idx="3013">
                  <c:v>0.82954143936690039</c:v>
                </c:pt>
                <c:pt idx="3014">
                  <c:v>0.82954877653315595</c:v>
                </c:pt>
                <c:pt idx="3015">
                  <c:v>0.82955381648586746</c:v>
                </c:pt>
                <c:pt idx="3016">
                  <c:v>0.82954956481999098</c:v>
                </c:pt>
                <c:pt idx="3017">
                  <c:v>0.82955148790321398</c:v>
                </c:pt>
                <c:pt idx="3018">
                  <c:v>0.82954365364963489</c:v>
                </c:pt>
                <c:pt idx="3019">
                  <c:v>0.82954322879576625</c:v>
                </c:pt>
                <c:pt idx="3020">
                  <c:v>0.82955407346119237</c:v>
                </c:pt>
                <c:pt idx="3021">
                  <c:v>0.82955082693445503</c:v>
                </c:pt>
                <c:pt idx="3022">
                  <c:v>0.82955039480932458</c:v>
                </c:pt>
                <c:pt idx="3023">
                  <c:v>0.82955418893988286</c:v>
                </c:pt>
                <c:pt idx="3024">
                  <c:v>0.82954965717255569</c:v>
                </c:pt>
                <c:pt idx="3025">
                  <c:v>0.82955334924328661</c:v>
                </c:pt>
                <c:pt idx="3026">
                  <c:v>0.8295610650295292</c:v>
                </c:pt>
                <c:pt idx="3027">
                  <c:v>0.82955862706067551</c:v>
                </c:pt>
                <c:pt idx="3028">
                  <c:v>0.82955583647140829</c:v>
                </c:pt>
                <c:pt idx="3029">
                  <c:v>0.82954875211306012</c:v>
                </c:pt>
                <c:pt idx="3030">
                  <c:v>0.82955185775091922</c:v>
                </c:pt>
                <c:pt idx="3031">
                  <c:v>0.82955569940932894</c:v>
                </c:pt>
                <c:pt idx="3032">
                  <c:v>0.82955449997299624</c:v>
                </c:pt>
                <c:pt idx="3033">
                  <c:v>0.8295577146748071</c:v>
                </c:pt>
                <c:pt idx="3034">
                  <c:v>0.82955660618187077</c:v>
                </c:pt>
                <c:pt idx="3035">
                  <c:v>0.82955587155211807</c:v>
                </c:pt>
                <c:pt idx="3036">
                  <c:v>0.82955724528173314</c:v>
                </c:pt>
                <c:pt idx="3037">
                  <c:v>0.82955308141866801</c:v>
                </c:pt>
                <c:pt idx="3038">
                  <c:v>0.8295511900635435</c:v>
                </c:pt>
                <c:pt idx="3039">
                  <c:v>0.82955202317509169</c:v>
                </c:pt>
                <c:pt idx="3040">
                  <c:v>0.82955281304140427</c:v>
                </c:pt>
                <c:pt idx="3041">
                  <c:v>0.82954920635585427</c:v>
                </c:pt>
                <c:pt idx="3042">
                  <c:v>0.82955362378652187</c:v>
                </c:pt>
                <c:pt idx="3043">
                  <c:v>0.82954488776597124</c:v>
                </c:pt>
                <c:pt idx="3044">
                  <c:v>0.82954407439119693</c:v>
                </c:pt>
                <c:pt idx="3045">
                  <c:v>0.82954079718156404</c:v>
                </c:pt>
                <c:pt idx="3046">
                  <c:v>0.82954518623176832</c:v>
                </c:pt>
                <c:pt idx="3047">
                  <c:v>0.82954176999824258</c:v>
                </c:pt>
                <c:pt idx="3048">
                  <c:v>0.8295430588168643</c:v>
                </c:pt>
                <c:pt idx="3049">
                  <c:v>0.82953422258310139</c:v>
                </c:pt>
                <c:pt idx="3050">
                  <c:v>0.82953542218974341</c:v>
                </c:pt>
                <c:pt idx="3051">
                  <c:v>0.82953276711981871</c:v>
                </c:pt>
                <c:pt idx="3052">
                  <c:v>0.82952530960287096</c:v>
                </c:pt>
                <c:pt idx="3053">
                  <c:v>0.82953123552280084</c:v>
                </c:pt>
                <c:pt idx="3054">
                  <c:v>0.82952421570756929</c:v>
                </c:pt>
                <c:pt idx="3055">
                  <c:v>0.82953517118673425</c:v>
                </c:pt>
                <c:pt idx="3056">
                  <c:v>0.82952849742523849</c:v>
                </c:pt>
                <c:pt idx="3057">
                  <c:v>0.82952061821337753</c:v>
                </c:pt>
                <c:pt idx="3058">
                  <c:v>0.82951843350824828</c:v>
                </c:pt>
                <c:pt idx="3059">
                  <c:v>0.82952938285818223</c:v>
                </c:pt>
                <c:pt idx="3060">
                  <c:v>0.82952123140551803</c:v>
                </c:pt>
                <c:pt idx="3061">
                  <c:v>0.82951748862960994</c:v>
                </c:pt>
                <c:pt idx="3062">
                  <c:v>0.82952462122039372</c:v>
                </c:pt>
                <c:pt idx="3063">
                  <c:v>0.82953212871956417</c:v>
                </c:pt>
                <c:pt idx="3064">
                  <c:v>0.82952870359855824</c:v>
                </c:pt>
                <c:pt idx="3065">
                  <c:v>0.82952908619728327</c:v>
                </c:pt>
                <c:pt idx="3066">
                  <c:v>0.82953177171970671</c:v>
                </c:pt>
                <c:pt idx="3067">
                  <c:v>0.82953394928714275</c:v>
                </c:pt>
                <c:pt idx="3068">
                  <c:v>0.82953739397461312</c:v>
                </c:pt>
                <c:pt idx="3069">
                  <c:v>0.82953849934533497</c:v>
                </c:pt>
                <c:pt idx="3070">
                  <c:v>0.82953712089565723</c:v>
                </c:pt>
                <c:pt idx="3071">
                  <c:v>0.82953481081589497</c:v>
                </c:pt>
                <c:pt idx="3072">
                  <c:v>0.82953991845230823</c:v>
                </c:pt>
                <c:pt idx="3073">
                  <c:v>0.82953838710405747</c:v>
                </c:pt>
                <c:pt idx="3074">
                  <c:v>0.82954713772224276</c:v>
                </c:pt>
                <c:pt idx="3075">
                  <c:v>0.8295503471329756</c:v>
                </c:pt>
                <c:pt idx="3076">
                  <c:v>0.82955948429188298</c:v>
                </c:pt>
                <c:pt idx="3077">
                  <c:v>0.82956815477922508</c:v>
                </c:pt>
                <c:pt idx="3078">
                  <c:v>0.82956979844721113</c:v>
                </c:pt>
                <c:pt idx="3079">
                  <c:v>0.82957284081755311</c:v>
                </c:pt>
                <c:pt idx="3080">
                  <c:v>0.82957278725729866</c:v>
                </c:pt>
                <c:pt idx="3081">
                  <c:v>0.82957324104427566</c:v>
                </c:pt>
                <c:pt idx="3082">
                  <c:v>0.8295797769422798</c:v>
                </c:pt>
                <c:pt idx="3083">
                  <c:v>0.82958047428571857</c:v>
                </c:pt>
                <c:pt idx="3084">
                  <c:v>0.82958693878842049</c:v>
                </c:pt>
                <c:pt idx="3085">
                  <c:v>0.82959013533293524</c:v>
                </c:pt>
                <c:pt idx="3086">
                  <c:v>0.82959110078650022</c:v>
                </c:pt>
                <c:pt idx="3087">
                  <c:v>0.82958953862178519</c:v>
                </c:pt>
                <c:pt idx="3088">
                  <c:v>0.82959576444002714</c:v>
                </c:pt>
                <c:pt idx="3089">
                  <c:v>0.82958936885988577</c:v>
                </c:pt>
                <c:pt idx="3090">
                  <c:v>0.82958829032689052</c:v>
                </c:pt>
                <c:pt idx="3091">
                  <c:v>0.82959640409253466</c:v>
                </c:pt>
                <c:pt idx="3092">
                  <c:v>0.82959944145730613</c:v>
                </c:pt>
                <c:pt idx="3093">
                  <c:v>0.82960686199181821</c:v>
                </c:pt>
                <c:pt idx="3094">
                  <c:v>0.82960711179270918</c:v>
                </c:pt>
                <c:pt idx="3095">
                  <c:v>0.82961022641487647</c:v>
                </c:pt>
                <c:pt idx="3096">
                  <c:v>0.82961517787856276</c:v>
                </c:pt>
                <c:pt idx="3097">
                  <c:v>0.82961340329609878</c:v>
                </c:pt>
                <c:pt idx="3098">
                  <c:v>0.82961407138418064</c:v>
                </c:pt>
                <c:pt idx="3099">
                  <c:v>0.82960778886509923</c:v>
                </c:pt>
                <c:pt idx="3100">
                  <c:v>0.82960588736526519</c:v>
                </c:pt>
                <c:pt idx="3101">
                  <c:v>0.82960127908186698</c:v>
                </c:pt>
                <c:pt idx="3102">
                  <c:v>0.82960377656989659</c:v>
                </c:pt>
                <c:pt idx="3103">
                  <c:v>0.82961089360969453</c:v>
                </c:pt>
                <c:pt idx="3104">
                  <c:v>0.82961150189309263</c:v>
                </c:pt>
                <c:pt idx="3105">
                  <c:v>0.82960984764295043</c:v>
                </c:pt>
                <c:pt idx="3106">
                  <c:v>0.82960880780543722</c:v>
                </c:pt>
                <c:pt idx="3107">
                  <c:v>0.82961442107603545</c:v>
                </c:pt>
                <c:pt idx="3108">
                  <c:v>0.82961328744004881</c:v>
                </c:pt>
                <c:pt idx="3109">
                  <c:v>0.82961947456280849</c:v>
                </c:pt>
                <c:pt idx="3110">
                  <c:v>0.82961681372761809</c:v>
                </c:pt>
                <c:pt idx="3111">
                  <c:v>0.82961890265409</c:v>
                </c:pt>
                <c:pt idx="3112">
                  <c:v>0.82961738316359512</c:v>
                </c:pt>
                <c:pt idx="3113">
                  <c:v>0.82961533047823421</c:v>
                </c:pt>
                <c:pt idx="3114">
                  <c:v>0.82960960241515924</c:v>
                </c:pt>
                <c:pt idx="3115">
                  <c:v>0.82961294356015269</c:v>
                </c:pt>
                <c:pt idx="3116">
                  <c:v>0.82961188798297381</c:v>
                </c:pt>
                <c:pt idx="3117">
                  <c:v>0.82961719159288638</c:v>
                </c:pt>
                <c:pt idx="3118">
                  <c:v>0.8296194853803377</c:v>
                </c:pt>
                <c:pt idx="3119">
                  <c:v>0.829616952793228</c:v>
                </c:pt>
                <c:pt idx="3120">
                  <c:v>0.82960807700745975</c:v>
                </c:pt>
                <c:pt idx="3121">
                  <c:v>0.8296045912619876</c:v>
                </c:pt>
                <c:pt idx="3122">
                  <c:v>0.82959997260348317</c:v>
                </c:pt>
                <c:pt idx="3123">
                  <c:v>0.82958992151597033</c:v>
                </c:pt>
                <c:pt idx="3124">
                  <c:v>0.82958463574110575</c:v>
                </c:pt>
                <c:pt idx="3125">
                  <c:v>0.82958883818445461</c:v>
                </c:pt>
                <c:pt idx="3126">
                  <c:v>0.82959200594780003</c:v>
                </c:pt>
                <c:pt idx="3127">
                  <c:v>0.82959562780200047</c:v>
                </c:pt>
                <c:pt idx="3128">
                  <c:v>0.82959015757077359</c:v>
                </c:pt>
                <c:pt idx="3129">
                  <c:v>0.8295918239458091</c:v>
                </c:pt>
                <c:pt idx="3130">
                  <c:v>0.82958778525032684</c:v>
                </c:pt>
                <c:pt idx="3131">
                  <c:v>0.82959501677872327</c:v>
                </c:pt>
                <c:pt idx="3132">
                  <c:v>0.82959271099994736</c:v>
                </c:pt>
                <c:pt idx="3133">
                  <c:v>0.82959118608480564</c:v>
                </c:pt>
                <c:pt idx="3134">
                  <c:v>0.82959692440778832</c:v>
                </c:pt>
                <c:pt idx="3135">
                  <c:v>0.82959261390894978</c:v>
                </c:pt>
                <c:pt idx="3136">
                  <c:v>0.82959296022982298</c:v>
                </c:pt>
                <c:pt idx="3137">
                  <c:v>0.82959634151620754</c:v>
                </c:pt>
                <c:pt idx="3138">
                  <c:v>0.82959423858148673</c:v>
                </c:pt>
                <c:pt idx="3139">
                  <c:v>0.82959334562851417</c:v>
                </c:pt>
                <c:pt idx="3140">
                  <c:v>0.82959442241172243</c:v>
                </c:pt>
                <c:pt idx="3141">
                  <c:v>0.82959259571491284</c:v>
                </c:pt>
                <c:pt idx="3142">
                  <c:v>0.82958879473216907</c:v>
                </c:pt>
                <c:pt idx="3143">
                  <c:v>0.82958064556356681</c:v>
                </c:pt>
                <c:pt idx="3144">
                  <c:v>0.82958086555645583</c:v>
                </c:pt>
                <c:pt idx="3145">
                  <c:v>0.82958113166802805</c:v>
                </c:pt>
                <c:pt idx="3146">
                  <c:v>0.82957870854557625</c:v>
                </c:pt>
                <c:pt idx="3147">
                  <c:v>0.82958122074643892</c:v>
                </c:pt>
                <c:pt idx="3148">
                  <c:v>0.82957233097079197</c:v>
                </c:pt>
                <c:pt idx="3149">
                  <c:v>0.82957410313562563</c:v>
                </c:pt>
                <c:pt idx="3150">
                  <c:v>0.82957089698067621</c:v>
                </c:pt>
                <c:pt idx="3151">
                  <c:v>0.8295692929798939</c:v>
                </c:pt>
                <c:pt idx="3152">
                  <c:v>0.82957338519888979</c:v>
                </c:pt>
                <c:pt idx="3153">
                  <c:v>0.82958158233279033</c:v>
                </c:pt>
                <c:pt idx="3154">
                  <c:v>0.82958251822712037</c:v>
                </c:pt>
                <c:pt idx="3155">
                  <c:v>0.82958557089411089</c:v>
                </c:pt>
                <c:pt idx="3156">
                  <c:v>0.82958443956055639</c:v>
                </c:pt>
                <c:pt idx="3157">
                  <c:v>0.82958794875440289</c:v>
                </c:pt>
                <c:pt idx="3158">
                  <c:v>0.82959171448612745</c:v>
                </c:pt>
                <c:pt idx="3159">
                  <c:v>0.8295863841353166</c:v>
                </c:pt>
                <c:pt idx="3160">
                  <c:v>0.82958226121505485</c:v>
                </c:pt>
                <c:pt idx="3161">
                  <c:v>0.82958191316276486</c:v>
                </c:pt>
                <c:pt idx="3162">
                  <c:v>0.82958590501660956</c:v>
                </c:pt>
                <c:pt idx="3163">
                  <c:v>0.82959252340797651</c:v>
                </c:pt>
                <c:pt idx="3164">
                  <c:v>0.82960476051295884</c:v>
                </c:pt>
                <c:pt idx="3165">
                  <c:v>0.82959692081636249</c:v>
                </c:pt>
                <c:pt idx="3166">
                  <c:v>0.82960243132254918</c:v>
                </c:pt>
                <c:pt idx="3167">
                  <c:v>0.82958850157582043</c:v>
                </c:pt>
                <c:pt idx="3168">
                  <c:v>0.82959873228443448</c:v>
                </c:pt>
                <c:pt idx="3169">
                  <c:v>0.82958826578317846</c:v>
                </c:pt>
                <c:pt idx="3170">
                  <c:v>0.82958656417549415</c:v>
                </c:pt>
                <c:pt idx="3171">
                  <c:v>0.82958624885976484</c:v>
                </c:pt>
                <c:pt idx="3172">
                  <c:v>0.82957831170820562</c:v>
                </c:pt>
                <c:pt idx="3173">
                  <c:v>0.82957597968108909</c:v>
                </c:pt>
                <c:pt idx="3174">
                  <c:v>0.82956666050182037</c:v>
                </c:pt>
                <c:pt idx="3175">
                  <c:v>0.8295784569348108</c:v>
                </c:pt>
                <c:pt idx="3176">
                  <c:v>0.82956505596676322</c:v>
                </c:pt>
                <c:pt idx="3177">
                  <c:v>0.82956010910794131</c:v>
                </c:pt>
                <c:pt idx="3178">
                  <c:v>0.8295651367053628</c:v>
                </c:pt>
                <c:pt idx="3179">
                  <c:v>0.82956178783329038</c:v>
                </c:pt>
                <c:pt idx="3180">
                  <c:v>0.8295649667498074</c:v>
                </c:pt>
                <c:pt idx="3181">
                  <c:v>0.82957195864039279</c:v>
                </c:pt>
                <c:pt idx="3182">
                  <c:v>0.82956637136936795</c:v>
                </c:pt>
                <c:pt idx="3183">
                  <c:v>0.82955980653825545</c:v>
                </c:pt>
                <c:pt idx="3184">
                  <c:v>0.82955853477163977</c:v>
                </c:pt>
                <c:pt idx="3185">
                  <c:v>0.82955133723703323</c:v>
                </c:pt>
                <c:pt idx="3186">
                  <c:v>0.82955687418024016</c:v>
                </c:pt>
                <c:pt idx="3187">
                  <c:v>0.82955780567675597</c:v>
                </c:pt>
                <c:pt idx="3188">
                  <c:v>0.82956124709007273</c:v>
                </c:pt>
                <c:pt idx="3189">
                  <c:v>0.82956110692414886</c:v>
                </c:pt>
                <c:pt idx="3190">
                  <c:v>0.82955509763596258</c:v>
                </c:pt>
                <c:pt idx="3191">
                  <c:v>0.8295621341625814</c:v>
                </c:pt>
                <c:pt idx="3192">
                  <c:v>0.82955625293379598</c:v>
                </c:pt>
                <c:pt idx="3193">
                  <c:v>0.82956414156741198</c:v>
                </c:pt>
                <c:pt idx="3194">
                  <c:v>0.82956393272769469</c:v>
                </c:pt>
                <c:pt idx="3195">
                  <c:v>0.8295608876174736</c:v>
                </c:pt>
                <c:pt idx="3196">
                  <c:v>0.82956075972838217</c:v>
                </c:pt>
                <c:pt idx="3197">
                  <c:v>0.82956232204503622</c:v>
                </c:pt>
                <c:pt idx="3198">
                  <c:v>0.8295677059193608</c:v>
                </c:pt>
                <c:pt idx="3199">
                  <c:v>0.82956111251910514</c:v>
                </c:pt>
                <c:pt idx="3200">
                  <c:v>0.82955509438017927</c:v>
                </c:pt>
                <c:pt idx="3201">
                  <c:v>0.82957334842694552</c:v>
                </c:pt>
                <c:pt idx="3202">
                  <c:v>0.82957400020434624</c:v>
                </c:pt>
                <c:pt idx="3203">
                  <c:v>0.82957696851298857</c:v>
                </c:pt>
                <c:pt idx="3204">
                  <c:v>0.82957381150210885</c:v>
                </c:pt>
                <c:pt idx="3205">
                  <c:v>0.82957157494977163</c:v>
                </c:pt>
                <c:pt idx="3206">
                  <c:v>0.82958003233315081</c:v>
                </c:pt>
                <c:pt idx="3207">
                  <c:v>0.8295874812664964</c:v>
                </c:pt>
                <c:pt idx="3208">
                  <c:v>0.82958493535735156</c:v>
                </c:pt>
                <c:pt idx="3209">
                  <c:v>0.82958910007693976</c:v>
                </c:pt>
                <c:pt idx="3210">
                  <c:v>0.82959490275435954</c:v>
                </c:pt>
                <c:pt idx="3211">
                  <c:v>0.82959759208521155</c:v>
                </c:pt>
                <c:pt idx="3212">
                  <c:v>0.82960043187863586</c:v>
                </c:pt>
                <c:pt idx="3213">
                  <c:v>0.82960580115532567</c:v>
                </c:pt>
                <c:pt idx="3214">
                  <c:v>0.82961292175478485</c:v>
                </c:pt>
                <c:pt idx="3215">
                  <c:v>0.82961311388311498</c:v>
                </c:pt>
                <c:pt idx="3216">
                  <c:v>0.82961384263240368</c:v>
                </c:pt>
                <c:pt idx="3217">
                  <c:v>0.82961904859867341</c:v>
                </c:pt>
                <c:pt idx="3218">
                  <c:v>0.82962259020683204</c:v>
                </c:pt>
                <c:pt idx="3219">
                  <c:v>0.8296232491586667</c:v>
                </c:pt>
                <c:pt idx="3220">
                  <c:v>0.82962282544682908</c:v>
                </c:pt>
                <c:pt idx="3221">
                  <c:v>0.8296196598523472</c:v>
                </c:pt>
                <c:pt idx="3222">
                  <c:v>0.829620079281569</c:v>
                </c:pt>
                <c:pt idx="3223">
                  <c:v>0.82962146941869308</c:v>
                </c:pt>
                <c:pt idx="3224">
                  <c:v>0.829623357651603</c:v>
                </c:pt>
                <c:pt idx="3225">
                  <c:v>0.82961798991765023</c:v>
                </c:pt>
                <c:pt idx="3226">
                  <c:v>0.82961952311251619</c:v>
                </c:pt>
                <c:pt idx="3227">
                  <c:v>0.82961399507515976</c:v>
                </c:pt>
                <c:pt idx="3228">
                  <c:v>0.82961064376708638</c:v>
                </c:pt>
                <c:pt idx="3229">
                  <c:v>0.82960277496707235</c:v>
                </c:pt>
                <c:pt idx="3230">
                  <c:v>0.82960745592137231</c:v>
                </c:pt>
                <c:pt idx="3231">
                  <c:v>0.82961439181570229</c:v>
                </c:pt>
                <c:pt idx="3232">
                  <c:v>0.82960982165677088</c:v>
                </c:pt>
                <c:pt idx="3233">
                  <c:v>0.82960998654666862</c:v>
                </c:pt>
                <c:pt idx="3234">
                  <c:v>0.82961433315304955</c:v>
                </c:pt>
                <c:pt idx="3235">
                  <c:v>0.8296098419278195</c:v>
                </c:pt>
                <c:pt idx="3236">
                  <c:v>0.82961267104225966</c:v>
                </c:pt>
                <c:pt idx="3237">
                  <c:v>0.82962125633310058</c:v>
                </c:pt>
                <c:pt idx="3238">
                  <c:v>0.8296214210710593</c:v>
                </c:pt>
                <c:pt idx="3239">
                  <c:v>0.82961971314546423</c:v>
                </c:pt>
                <c:pt idx="3240">
                  <c:v>0.82961909330818828</c:v>
                </c:pt>
                <c:pt idx="3241">
                  <c:v>0.82961692344946081</c:v>
                </c:pt>
                <c:pt idx="3242">
                  <c:v>0.82961070018241823</c:v>
                </c:pt>
                <c:pt idx="3243">
                  <c:v>0.82962029289646</c:v>
                </c:pt>
                <c:pt idx="3244">
                  <c:v>0.82961108731252597</c:v>
                </c:pt>
                <c:pt idx="3245">
                  <c:v>0.82961284849449723</c:v>
                </c:pt>
                <c:pt idx="3246">
                  <c:v>0.82961466832075104</c:v>
                </c:pt>
                <c:pt idx="3247">
                  <c:v>0.82962082247655333</c:v>
                </c:pt>
                <c:pt idx="3248">
                  <c:v>0.82962247099817077</c:v>
                </c:pt>
                <c:pt idx="3249">
                  <c:v>0.82962562673345086</c:v>
                </c:pt>
                <c:pt idx="3250">
                  <c:v>0.82961680631781132</c:v>
                </c:pt>
                <c:pt idx="3251">
                  <c:v>0.82961842413816278</c:v>
                </c:pt>
                <c:pt idx="3252">
                  <c:v>0.82962427495119018</c:v>
                </c:pt>
                <c:pt idx="3253">
                  <c:v>0.82961999856133983</c:v>
                </c:pt>
                <c:pt idx="3254">
                  <c:v>0.82962152673226497</c:v>
                </c:pt>
                <c:pt idx="3255">
                  <c:v>0.82962131757029922</c:v>
                </c:pt>
                <c:pt idx="3256">
                  <c:v>0.82962536852424329</c:v>
                </c:pt>
                <c:pt idx="3257">
                  <c:v>0.82961621050490142</c:v>
                </c:pt>
                <c:pt idx="3258">
                  <c:v>0.82961530259032867</c:v>
                </c:pt>
                <c:pt idx="3259">
                  <c:v>0.82961373517127612</c:v>
                </c:pt>
                <c:pt idx="3260">
                  <c:v>0.82960716217563779</c:v>
                </c:pt>
                <c:pt idx="3261">
                  <c:v>0.82961197174198376</c:v>
                </c:pt>
                <c:pt idx="3262">
                  <c:v>0.82961627352365153</c:v>
                </c:pt>
                <c:pt idx="3263">
                  <c:v>0.82961087624883412</c:v>
                </c:pt>
                <c:pt idx="3264">
                  <c:v>0.82960471866693897</c:v>
                </c:pt>
                <c:pt idx="3265">
                  <c:v>0.82960852994633127</c:v>
                </c:pt>
                <c:pt idx="3266">
                  <c:v>0.82961490424696183</c:v>
                </c:pt>
                <c:pt idx="3267">
                  <c:v>0.82960619717788997</c:v>
                </c:pt>
                <c:pt idx="3268">
                  <c:v>0.82960590910059318</c:v>
                </c:pt>
                <c:pt idx="3269">
                  <c:v>0.82960747084623165</c:v>
                </c:pt>
                <c:pt idx="3270">
                  <c:v>0.8296050992671099</c:v>
                </c:pt>
                <c:pt idx="3271">
                  <c:v>0.82960764344483806</c:v>
                </c:pt>
                <c:pt idx="3272">
                  <c:v>0.82961082188716762</c:v>
                </c:pt>
                <c:pt idx="3273">
                  <c:v>0.82961149667549594</c:v>
                </c:pt>
                <c:pt idx="3274">
                  <c:v>0.82961221457549095</c:v>
                </c:pt>
                <c:pt idx="3275">
                  <c:v>0.82961424069026291</c:v>
                </c:pt>
                <c:pt idx="3276">
                  <c:v>0.82961472917561385</c:v>
                </c:pt>
                <c:pt idx="3277">
                  <c:v>0.82962473711471918</c:v>
                </c:pt>
                <c:pt idx="3278">
                  <c:v>0.82961797979628749</c:v>
                </c:pt>
                <c:pt idx="3279">
                  <c:v>0.82962943904465192</c:v>
                </c:pt>
                <c:pt idx="3280">
                  <c:v>0.82961067232283547</c:v>
                </c:pt>
                <c:pt idx="3281">
                  <c:v>0.82961852357330956</c:v>
                </c:pt>
                <c:pt idx="3282">
                  <c:v>0.82960848800004205</c:v>
                </c:pt>
                <c:pt idx="3283">
                  <c:v>0.82960404946017297</c:v>
                </c:pt>
                <c:pt idx="3284">
                  <c:v>0.82960546333117913</c:v>
                </c:pt>
                <c:pt idx="3285">
                  <c:v>0.82960452960571252</c:v>
                </c:pt>
                <c:pt idx="3286">
                  <c:v>0.82960268436927109</c:v>
                </c:pt>
                <c:pt idx="3287">
                  <c:v>0.8296051125156636</c:v>
                </c:pt>
                <c:pt idx="3288">
                  <c:v>0.82960393152213485</c:v>
                </c:pt>
                <c:pt idx="3289">
                  <c:v>0.82959246115733942</c:v>
                </c:pt>
                <c:pt idx="3290">
                  <c:v>0.82959684761960373</c:v>
                </c:pt>
                <c:pt idx="3291">
                  <c:v>0.82958573372039091</c:v>
                </c:pt>
                <c:pt idx="3292">
                  <c:v>0.82959108390480363</c:v>
                </c:pt>
                <c:pt idx="3293">
                  <c:v>0.82959353258938218</c:v>
                </c:pt>
                <c:pt idx="3294">
                  <c:v>0.82959201496387258</c:v>
                </c:pt>
                <c:pt idx="3295">
                  <c:v>0.82959227763098176</c:v>
                </c:pt>
                <c:pt idx="3296">
                  <c:v>0.82959264281373535</c:v>
                </c:pt>
                <c:pt idx="3297">
                  <c:v>0.82958505367772517</c:v>
                </c:pt>
                <c:pt idx="3298">
                  <c:v>0.82957621687294691</c:v>
                </c:pt>
                <c:pt idx="3299">
                  <c:v>0.82958642173392638</c:v>
                </c:pt>
                <c:pt idx="3300">
                  <c:v>0.82958480958698877</c:v>
                </c:pt>
                <c:pt idx="3301">
                  <c:v>0.82958484070733096</c:v>
                </c:pt>
                <c:pt idx="3302">
                  <c:v>0.82958962126708702</c:v>
                </c:pt>
                <c:pt idx="3303">
                  <c:v>0.8295930308187367</c:v>
                </c:pt>
                <c:pt idx="3304">
                  <c:v>0.82959525964399483</c:v>
                </c:pt>
                <c:pt idx="3305">
                  <c:v>0.82958936056179133</c:v>
                </c:pt>
                <c:pt idx="3306">
                  <c:v>0.82959155202227797</c:v>
                </c:pt>
                <c:pt idx="3307">
                  <c:v>0.82959359783708309</c:v>
                </c:pt>
                <c:pt idx="3308">
                  <c:v>0.82959157927908078</c:v>
                </c:pt>
                <c:pt idx="3309">
                  <c:v>0.82959730530686093</c:v>
                </c:pt>
                <c:pt idx="3310">
                  <c:v>0.82960299208651367</c:v>
                </c:pt>
                <c:pt idx="3311">
                  <c:v>0.82960324989999146</c:v>
                </c:pt>
                <c:pt idx="3312">
                  <c:v>0.82960106831707692</c:v>
                </c:pt>
                <c:pt idx="3313">
                  <c:v>0.82960616352471883</c:v>
                </c:pt>
                <c:pt idx="3314">
                  <c:v>0.82960721122287961</c:v>
                </c:pt>
                <c:pt idx="3315">
                  <c:v>0.82960130045322955</c:v>
                </c:pt>
                <c:pt idx="3316">
                  <c:v>0.82960274957525504</c:v>
                </c:pt>
                <c:pt idx="3317">
                  <c:v>0.82960565636616723</c:v>
                </c:pt>
                <c:pt idx="3318">
                  <c:v>0.82960093090940246</c:v>
                </c:pt>
                <c:pt idx="3319">
                  <c:v>0.82960316833663328</c:v>
                </c:pt>
                <c:pt idx="3320">
                  <c:v>0.8295985472237577</c:v>
                </c:pt>
                <c:pt idx="3321">
                  <c:v>0.82959675210310746</c:v>
                </c:pt>
                <c:pt idx="3322">
                  <c:v>0.82959386217552156</c:v>
                </c:pt>
                <c:pt idx="3323">
                  <c:v>0.82959037155804771</c:v>
                </c:pt>
                <c:pt idx="3324">
                  <c:v>0.82958371688882904</c:v>
                </c:pt>
                <c:pt idx="3325">
                  <c:v>0.82958478129837698</c:v>
                </c:pt>
                <c:pt idx="3326">
                  <c:v>0.82958754179413463</c:v>
                </c:pt>
                <c:pt idx="3327">
                  <c:v>0.82958836609168396</c:v>
                </c:pt>
                <c:pt idx="3328">
                  <c:v>0.82958460239525411</c:v>
                </c:pt>
                <c:pt idx="3329">
                  <c:v>0.82958691348347857</c:v>
                </c:pt>
                <c:pt idx="3330">
                  <c:v>0.82958940941040082</c:v>
                </c:pt>
                <c:pt idx="3331">
                  <c:v>0.82957951221155302</c:v>
                </c:pt>
                <c:pt idx="3332">
                  <c:v>0.82958334861562533</c:v>
                </c:pt>
                <c:pt idx="3333">
                  <c:v>0.82958767624492746</c:v>
                </c:pt>
                <c:pt idx="3334">
                  <c:v>0.82959097703650331</c:v>
                </c:pt>
                <c:pt idx="3335">
                  <c:v>0.82958337533815329</c:v>
                </c:pt>
                <c:pt idx="3336">
                  <c:v>0.8295870531518682</c:v>
                </c:pt>
                <c:pt idx="3337">
                  <c:v>0.8295912989923917</c:v>
                </c:pt>
                <c:pt idx="3338">
                  <c:v>0.82959066959979211</c:v>
                </c:pt>
                <c:pt idx="3339">
                  <c:v>0.82959306634033469</c:v>
                </c:pt>
                <c:pt idx="3340">
                  <c:v>0.82959333859950823</c:v>
                </c:pt>
                <c:pt idx="3341">
                  <c:v>0.82958729392673403</c:v>
                </c:pt>
                <c:pt idx="3342">
                  <c:v>0.82958769565447665</c:v>
                </c:pt>
                <c:pt idx="3343">
                  <c:v>0.82958978130679484</c:v>
                </c:pt>
                <c:pt idx="3344">
                  <c:v>0.8295874814869405</c:v>
                </c:pt>
                <c:pt idx="3345">
                  <c:v>0.82959434983113756</c:v>
                </c:pt>
                <c:pt idx="3346">
                  <c:v>0.82959253584860704</c:v>
                </c:pt>
                <c:pt idx="3347">
                  <c:v>0.82959949587752524</c:v>
                </c:pt>
                <c:pt idx="3348">
                  <c:v>0.82960061491587711</c:v>
                </c:pt>
                <c:pt idx="3349">
                  <c:v>0.82960593223016055</c:v>
                </c:pt>
                <c:pt idx="3350">
                  <c:v>0.82960474120712069</c:v>
                </c:pt>
                <c:pt idx="3351">
                  <c:v>0.82960442140172541</c:v>
                </c:pt>
                <c:pt idx="3352">
                  <c:v>0.82961076283222657</c:v>
                </c:pt>
                <c:pt idx="3353">
                  <c:v>0.8296059814944049</c:v>
                </c:pt>
                <c:pt idx="3354">
                  <c:v>0.82961361001211098</c:v>
                </c:pt>
                <c:pt idx="3355">
                  <c:v>0.8296187124726444</c:v>
                </c:pt>
                <c:pt idx="3356">
                  <c:v>0.82962044620913322</c:v>
                </c:pt>
                <c:pt idx="3357">
                  <c:v>0.82962772014461239</c:v>
                </c:pt>
                <c:pt idx="3358">
                  <c:v>0.8296254216370984</c:v>
                </c:pt>
                <c:pt idx="3359">
                  <c:v>0.82962488358860109</c:v>
                </c:pt>
                <c:pt idx="3360">
                  <c:v>0.8296313709319213</c:v>
                </c:pt>
                <c:pt idx="3361">
                  <c:v>0.82962549512778261</c:v>
                </c:pt>
                <c:pt idx="3362">
                  <c:v>0.8296243486623186</c:v>
                </c:pt>
                <c:pt idx="3363">
                  <c:v>0.82962095778386957</c:v>
                </c:pt>
                <c:pt idx="3364">
                  <c:v>0.82962520718405453</c:v>
                </c:pt>
                <c:pt idx="3365">
                  <c:v>0.82962513938515436</c:v>
                </c:pt>
                <c:pt idx="3366">
                  <c:v>0.82961123432565897</c:v>
                </c:pt>
                <c:pt idx="3367">
                  <c:v>0.82960987386296803</c:v>
                </c:pt>
                <c:pt idx="3368">
                  <c:v>0.82961432367120713</c:v>
                </c:pt>
                <c:pt idx="3369">
                  <c:v>0.82961008512031587</c:v>
                </c:pt>
                <c:pt idx="3370">
                  <c:v>0.82961141303512587</c:v>
                </c:pt>
                <c:pt idx="3371">
                  <c:v>0.829612200331869</c:v>
                </c:pt>
                <c:pt idx="3372">
                  <c:v>0.82961901117381442</c:v>
                </c:pt>
                <c:pt idx="3373">
                  <c:v>0.82960992038235726</c:v>
                </c:pt>
                <c:pt idx="3374">
                  <c:v>0.82961332766831541</c:v>
                </c:pt>
                <c:pt idx="3375">
                  <c:v>0.82961041933466617</c:v>
                </c:pt>
                <c:pt idx="3376">
                  <c:v>0.82961243518953021</c:v>
                </c:pt>
                <c:pt idx="3377">
                  <c:v>0.82960779679425201</c:v>
                </c:pt>
                <c:pt idx="3378">
                  <c:v>0.82960934182850343</c:v>
                </c:pt>
                <c:pt idx="3379">
                  <c:v>0.82960564246814028</c:v>
                </c:pt>
                <c:pt idx="3380">
                  <c:v>0.82960790700023468</c:v>
                </c:pt>
                <c:pt idx="3381">
                  <c:v>0.82960873811322888</c:v>
                </c:pt>
                <c:pt idx="3382">
                  <c:v>0.82961160950118285</c:v>
                </c:pt>
                <c:pt idx="3383">
                  <c:v>0.82960392812780648</c:v>
                </c:pt>
                <c:pt idx="3384">
                  <c:v>0.82960849798285996</c:v>
                </c:pt>
                <c:pt idx="3385">
                  <c:v>0.82961086885739765</c:v>
                </c:pt>
                <c:pt idx="3386">
                  <c:v>0.82960843159312814</c:v>
                </c:pt>
                <c:pt idx="3387">
                  <c:v>0.82961043886439001</c:v>
                </c:pt>
                <c:pt idx="3388">
                  <c:v>0.82961010607757835</c:v>
                </c:pt>
                <c:pt idx="3389">
                  <c:v>0.82961933646394392</c:v>
                </c:pt>
                <c:pt idx="3390">
                  <c:v>0.82962160310979083</c:v>
                </c:pt>
                <c:pt idx="3391">
                  <c:v>0.82961491471391968</c:v>
                </c:pt>
                <c:pt idx="3392">
                  <c:v>0.82962025146109875</c:v>
                </c:pt>
                <c:pt idx="3393">
                  <c:v>0.82961798451137381</c:v>
                </c:pt>
                <c:pt idx="3394">
                  <c:v>0.82961131560350942</c:v>
                </c:pt>
                <c:pt idx="3395">
                  <c:v>0.82961353675679972</c:v>
                </c:pt>
                <c:pt idx="3396">
                  <c:v>0.82960717246731008</c:v>
                </c:pt>
                <c:pt idx="3397">
                  <c:v>0.82960852379375372</c:v>
                </c:pt>
                <c:pt idx="3398">
                  <c:v>0.82960435233717833</c:v>
                </c:pt>
                <c:pt idx="3399">
                  <c:v>0.82960103285403153</c:v>
                </c:pt>
                <c:pt idx="3400">
                  <c:v>0.82960262901253634</c:v>
                </c:pt>
                <c:pt idx="3401">
                  <c:v>0.82960506427825176</c:v>
                </c:pt>
                <c:pt idx="3402">
                  <c:v>0.82960473664894951</c:v>
                </c:pt>
                <c:pt idx="3403">
                  <c:v>0.82959957491800718</c:v>
                </c:pt>
                <c:pt idx="3404">
                  <c:v>0.82959707299542262</c:v>
                </c:pt>
                <c:pt idx="3405">
                  <c:v>0.82959995009353127</c:v>
                </c:pt>
                <c:pt idx="3406">
                  <c:v>0.82960215506970914</c:v>
                </c:pt>
                <c:pt idx="3407">
                  <c:v>0.82959836834398137</c:v>
                </c:pt>
                <c:pt idx="3408">
                  <c:v>0.82959793439060614</c:v>
                </c:pt>
                <c:pt idx="3409">
                  <c:v>0.82959660748425856</c:v>
                </c:pt>
                <c:pt idx="3410">
                  <c:v>0.82959665731454202</c:v>
                </c:pt>
                <c:pt idx="3411">
                  <c:v>0.82959602520043385</c:v>
                </c:pt>
                <c:pt idx="3412">
                  <c:v>0.8295980521900993</c:v>
                </c:pt>
                <c:pt idx="3413">
                  <c:v>0.82959677294517153</c:v>
                </c:pt>
                <c:pt idx="3414">
                  <c:v>0.82959918264876031</c:v>
                </c:pt>
                <c:pt idx="3415">
                  <c:v>0.82960583343606908</c:v>
                </c:pt>
                <c:pt idx="3416">
                  <c:v>0.8296040379748002</c:v>
                </c:pt>
                <c:pt idx="3417">
                  <c:v>0.82960216987937019</c:v>
                </c:pt>
                <c:pt idx="3418">
                  <c:v>0.82960601285012026</c:v>
                </c:pt>
                <c:pt idx="3419">
                  <c:v>0.82960337230434889</c:v>
                </c:pt>
                <c:pt idx="3420">
                  <c:v>0.82960459155591304</c:v>
                </c:pt>
                <c:pt idx="3421">
                  <c:v>0.82960190047527405</c:v>
                </c:pt>
                <c:pt idx="3422">
                  <c:v>0.82960603510135256</c:v>
                </c:pt>
                <c:pt idx="3423">
                  <c:v>0.82960522239442169</c:v>
                </c:pt>
                <c:pt idx="3424">
                  <c:v>0.82959920670986709</c:v>
                </c:pt>
                <c:pt idx="3425">
                  <c:v>0.82960055660877197</c:v>
                </c:pt>
                <c:pt idx="3426">
                  <c:v>0.82959988480908964</c:v>
                </c:pt>
                <c:pt idx="3427">
                  <c:v>0.82960089752336874</c:v>
                </c:pt>
                <c:pt idx="3428">
                  <c:v>0.8295964645600854</c:v>
                </c:pt>
                <c:pt idx="3429">
                  <c:v>0.82959974993424401</c:v>
                </c:pt>
                <c:pt idx="3430">
                  <c:v>0.82960288183881414</c:v>
                </c:pt>
                <c:pt idx="3431">
                  <c:v>0.82960046101879437</c:v>
                </c:pt>
                <c:pt idx="3432">
                  <c:v>0.82959969170903802</c:v>
                </c:pt>
                <c:pt idx="3433">
                  <c:v>0.82959176694950942</c:v>
                </c:pt>
                <c:pt idx="3434">
                  <c:v>0.8295948924393407</c:v>
                </c:pt>
                <c:pt idx="3435">
                  <c:v>0.82958924205273787</c:v>
                </c:pt>
                <c:pt idx="3436">
                  <c:v>0.82958668632113186</c:v>
                </c:pt>
                <c:pt idx="3437">
                  <c:v>0.82958526064748084</c:v>
                </c:pt>
                <c:pt idx="3438">
                  <c:v>0.82958406709161214</c:v>
                </c:pt>
                <c:pt idx="3439">
                  <c:v>0.82959098943351028</c:v>
                </c:pt>
                <c:pt idx="3440">
                  <c:v>0.82958950363292705</c:v>
                </c:pt>
                <c:pt idx="3441">
                  <c:v>0.82959226624243698</c:v>
                </c:pt>
                <c:pt idx="3442">
                  <c:v>0.82958520729427654</c:v>
                </c:pt>
                <c:pt idx="3443">
                  <c:v>0.82958567171852082</c:v>
                </c:pt>
                <c:pt idx="3444">
                  <c:v>0.82958623506200746</c:v>
                </c:pt>
                <c:pt idx="3445">
                  <c:v>0.8295803000609413</c:v>
                </c:pt>
                <c:pt idx="3446">
                  <c:v>0.82958028123580163</c:v>
                </c:pt>
                <c:pt idx="3447">
                  <c:v>0.82957676692118643</c:v>
                </c:pt>
                <c:pt idx="3448">
                  <c:v>0.82957302591343574</c:v>
                </c:pt>
                <c:pt idx="3449">
                  <c:v>0.82957771615592191</c:v>
                </c:pt>
                <c:pt idx="3450">
                  <c:v>0.8295789747107245</c:v>
                </c:pt>
                <c:pt idx="3451">
                  <c:v>0.82957422854546448</c:v>
                </c:pt>
                <c:pt idx="3452">
                  <c:v>0.82957409677446314</c:v>
                </c:pt>
                <c:pt idx="3453">
                  <c:v>0.82957764808988455</c:v>
                </c:pt>
                <c:pt idx="3454">
                  <c:v>0.82958903295430098</c:v>
                </c:pt>
                <c:pt idx="3455">
                  <c:v>0.8295891628419465</c:v>
                </c:pt>
                <c:pt idx="3456">
                  <c:v>0.82959715568588299</c:v>
                </c:pt>
                <c:pt idx="3457">
                  <c:v>0.82959962920963382</c:v>
                </c:pt>
                <c:pt idx="3458">
                  <c:v>0.82959733386107515</c:v>
                </c:pt>
                <c:pt idx="3459">
                  <c:v>0.82958850375654325</c:v>
                </c:pt>
                <c:pt idx="3460">
                  <c:v>0.82958982369550716</c:v>
                </c:pt>
                <c:pt idx="3461">
                  <c:v>0.82959657715039958</c:v>
                </c:pt>
                <c:pt idx="3462">
                  <c:v>0.82959155174021182</c:v>
                </c:pt>
                <c:pt idx="3463">
                  <c:v>0.82959216449490558</c:v>
                </c:pt>
                <c:pt idx="3464">
                  <c:v>0.82959480917135375</c:v>
                </c:pt>
                <c:pt idx="3465">
                  <c:v>0.82960500246008517</c:v>
                </c:pt>
                <c:pt idx="3466">
                  <c:v>0.82960312309628503</c:v>
                </c:pt>
                <c:pt idx="3467">
                  <c:v>0.82959541505549184</c:v>
                </c:pt>
                <c:pt idx="3468">
                  <c:v>0.82959457937437397</c:v>
                </c:pt>
                <c:pt idx="3469">
                  <c:v>0.82959685658400684</c:v>
                </c:pt>
                <c:pt idx="3470">
                  <c:v>0.82960107339957012</c:v>
                </c:pt>
                <c:pt idx="3471">
                  <c:v>0.82960307766381569</c:v>
                </c:pt>
                <c:pt idx="3472">
                  <c:v>0.82960642411825769</c:v>
                </c:pt>
                <c:pt idx="3473">
                  <c:v>0.82960399439238741</c:v>
                </c:pt>
                <c:pt idx="3474">
                  <c:v>0.82960925787927897</c:v>
                </c:pt>
                <c:pt idx="3475">
                  <c:v>0.82961470938219428</c:v>
                </c:pt>
                <c:pt idx="3476">
                  <c:v>0.82961673391748847</c:v>
                </c:pt>
                <c:pt idx="3477">
                  <c:v>0.82961928037927846</c:v>
                </c:pt>
                <c:pt idx="3478">
                  <c:v>0.82962570917514422</c:v>
                </c:pt>
                <c:pt idx="3479">
                  <c:v>0.82962225677896506</c:v>
                </c:pt>
                <c:pt idx="3480">
                  <c:v>0.8296303947760254</c:v>
                </c:pt>
                <c:pt idx="3481">
                  <c:v>0.82963484669801701</c:v>
                </c:pt>
                <c:pt idx="3482">
                  <c:v>0.82963592176817891</c:v>
                </c:pt>
                <c:pt idx="3483">
                  <c:v>0.82963620811405903</c:v>
                </c:pt>
                <c:pt idx="3484">
                  <c:v>0.82964076572902079</c:v>
                </c:pt>
                <c:pt idx="3485">
                  <c:v>0.829638181142764</c:v>
                </c:pt>
                <c:pt idx="3486">
                  <c:v>0.82963728135597625</c:v>
                </c:pt>
                <c:pt idx="3487">
                  <c:v>0.82963973375215527</c:v>
                </c:pt>
                <c:pt idx="3488">
                  <c:v>0.82964135743460032</c:v>
                </c:pt>
                <c:pt idx="3489">
                  <c:v>0.8296392483522782</c:v>
                </c:pt>
                <c:pt idx="3490">
                  <c:v>0.82964291541352753</c:v>
                </c:pt>
                <c:pt idx="3491">
                  <c:v>0.82964687414847582</c:v>
                </c:pt>
                <c:pt idx="3492">
                  <c:v>0.82964399849627612</c:v>
                </c:pt>
                <c:pt idx="3493">
                  <c:v>0.82963911899890741</c:v>
                </c:pt>
                <c:pt idx="3494">
                  <c:v>0.8296373823706007</c:v>
                </c:pt>
                <c:pt idx="3495">
                  <c:v>0.82963746244633296</c:v>
                </c:pt>
                <c:pt idx="3496">
                  <c:v>0.82963889085986298</c:v>
                </c:pt>
                <c:pt idx="3497">
                  <c:v>0.82963099234867488</c:v>
                </c:pt>
                <c:pt idx="3498">
                  <c:v>0.82963615223300224</c:v>
                </c:pt>
                <c:pt idx="3499">
                  <c:v>0.82962990469780262</c:v>
                </c:pt>
                <c:pt idx="3500">
                  <c:v>0.82963712680444412</c:v>
                </c:pt>
                <c:pt idx="3501">
                  <c:v>0.8296319823375341</c:v>
                </c:pt>
                <c:pt idx="3502">
                  <c:v>0.82962841246411045</c:v>
                </c:pt>
                <c:pt idx="3503">
                  <c:v>0.82962769641073042</c:v>
                </c:pt>
                <c:pt idx="3504">
                  <c:v>0.82963229898397406</c:v>
                </c:pt>
                <c:pt idx="3505">
                  <c:v>0.82963297978633488</c:v>
                </c:pt>
                <c:pt idx="3506">
                  <c:v>0.82963014066075402</c:v>
                </c:pt>
                <c:pt idx="3507">
                  <c:v>0.82963146256153131</c:v>
                </c:pt>
                <c:pt idx="3508">
                  <c:v>0.82962958118080687</c:v>
                </c:pt>
                <c:pt idx="3509">
                  <c:v>0.82962848224319419</c:v>
                </c:pt>
                <c:pt idx="3510">
                  <c:v>0.82963283842326918</c:v>
                </c:pt>
                <c:pt idx="3511">
                  <c:v>0.82963052537323145</c:v>
                </c:pt>
                <c:pt idx="3512">
                  <c:v>0.82962880633120539</c:v>
                </c:pt>
                <c:pt idx="3513">
                  <c:v>0.82962347329562669</c:v>
                </c:pt>
                <c:pt idx="3514">
                  <c:v>0.82962019191857628</c:v>
                </c:pt>
                <c:pt idx="3515">
                  <c:v>0.82962677092824721</c:v>
                </c:pt>
                <c:pt idx="3516">
                  <c:v>0.82962687470112084</c:v>
                </c:pt>
                <c:pt idx="3517">
                  <c:v>0.82962686269142605</c:v>
                </c:pt>
                <c:pt idx="3518">
                  <c:v>0.82962790222506111</c:v>
                </c:pt>
                <c:pt idx="3519">
                  <c:v>0.82962061500428741</c:v>
                </c:pt>
                <c:pt idx="3520">
                  <c:v>0.82962369664112701</c:v>
                </c:pt>
                <c:pt idx="3521">
                  <c:v>0.82961601256461248</c:v>
                </c:pt>
                <c:pt idx="3522">
                  <c:v>0.82962153905923186</c:v>
                </c:pt>
                <c:pt idx="3523">
                  <c:v>0.82961655961578828</c:v>
                </c:pt>
                <c:pt idx="3524">
                  <c:v>0.82961899872667288</c:v>
                </c:pt>
                <c:pt idx="3525">
                  <c:v>0.82961836389105603</c:v>
                </c:pt>
                <c:pt idx="3526">
                  <c:v>0.82961688979628978</c:v>
                </c:pt>
                <c:pt idx="3527">
                  <c:v>0.829619476800177</c:v>
                </c:pt>
                <c:pt idx="3528">
                  <c:v>0.82961748694488657</c:v>
                </c:pt>
                <c:pt idx="3529">
                  <c:v>0.82961385812330235</c:v>
                </c:pt>
                <c:pt idx="3530">
                  <c:v>0.82961152838024765</c:v>
                </c:pt>
                <c:pt idx="3531">
                  <c:v>0.82960570967765457</c:v>
                </c:pt>
                <c:pt idx="3532">
                  <c:v>0.8296073280873919</c:v>
                </c:pt>
                <c:pt idx="3533">
                  <c:v>0.82961201515255234</c:v>
                </c:pt>
                <c:pt idx="3534">
                  <c:v>0.82961251178405881</c:v>
                </c:pt>
                <c:pt idx="3535">
                  <c:v>0.82961471162109757</c:v>
                </c:pt>
                <c:pt idx="3536">
                  <c:v>0.82961471963368427</c:v>
                </c:pt>
                <c:pt idx="3537">
                  <c:v>0.82961393935943595</c:v>
                </c:pt>
                <c:pt idx="3538">
                  <c:v>0.82960873596273577</c:v>
                </c:pt>
                <c:pt idx="3539">
                  <c:v>0.8296042556051697</c:v>
                </c:pt>
                <c:pt idx="3540">
                  <c:v>0.82960484647259658</c:v>
                </c:pt>
                <c:pt idx="3541">
                  <c:v>0.8296072416152912</c:v>
                </c:pt>
                <c:pt idx="3542">
                  <c:v>0.82959495755347279</c:v>
                </c:pt>
                <c:pt idx="3543">
                  <c:v>0.829593820376195</c:v>
                </c:pt>
                <c:pt idx="3544">
                  <c:v>0.82959421311962944</c:v>
                </c:pt>
                <c:pt idx="3545">
                  <c:v>0.8295962421262193</c:v>
                </c:pt>
                <c:pt idx="3546">
                  <c:v>0.82959630210121238</c:v>
                </c:pt>
                <c:pt idx="3547">
                  <c:v>0.82958950755157768</c:v>
                </c:pt>
                <c:pt idx="3548">
                  <c:v>0.82959222634483654</c:v>
                </c:pt>
                <c:pt idx="3549">
                  <c:v>0.82959249946053326</c:v>
                </c:pt>
                <c:pt idx="3550">
                  <c:v>0.8295908665266426</c:v>
                </c:pt>
                <c:pt idx="3551">
                  <c:v>0.82959072723561234</c:v>
                </c:pt>
                <c:pt idx="3552">
                  <c:v>0.82958981220171668</c:v>
                </c:pt>
                <c:pt idx="3553">
                  <c:v>0.82958341420394488</c:v>
                </c:pt>
                <c:pt idx="3554">
                  <c:v>0.82959172182933583</c:v>
                </c:pt>
                <c:pt idx="3555">
                  <c:v>0.82959578064392769</c:v>
                </c:pt>
                <c:pt idx="3556">
                  <c:v>0.82959002336223653</c:v>
                </c:pt>
                <c:pt idx="3557">
                  <c:v>0.82959159997264731</c:v>
                </c:pt>
                <c:pt idx="3558">
                  <c:v>0.82958457859630841</c:v>
                </c:pt>
                <c:pt idx="3559">
                  <c:v>0.82959254462088894</c:v>
                </c:pt>
                <c:pt idx="3560">
                  <c:v>0.82959722001697334</c:v>
                </c:pt>
                <c:pt idx="3561">
                  <c:v>0.82959215219970295</c:v>
                </c:pt>
                <c:pt idx="3562">
                  <c:v>0.82959357075403117</c:v>
                </c:pt>
                <c:pt idx="3563">
                  <c:v>0.82959760459588194</c:v>
                </c:pt>
                <c:pt idx="3564">
                  <c:v>0.82959073434995889</c:v>
                </c:pt>
                <c:pt idx="3565">
                  <c:v>0.82960016590407393</c:v>
                </c:pt>
                <c:pt idx="3566">
                  <c:v>0.82959807840514066</c:v>
                </c:pt>
                <c:pt idx="3567">
                  <c:v>0.82960778103965749</c:v>
                </c:pt>
                <c:pt idx="3568">
                  <c:v>0.82960452452014966</c:v>
                </c:pt>
                <c:pt idx="3569">
                  <c:v>0.82960701844851792</c:v>
                </c:pt>
                <c:pt idx="3570">
                  <c:v>0.82960451980008698</c:v>
                </c:pt>
                <c:pt idx="3571">
                  <c:v>0.82960813721973237</c:v>
                </c:pt>
                <c:pt idx="3572">
                  <c:v>0.82960727668107204</c:v>
                </c:pt>
                <c:pt idx="3573">
                  <c:v>0.82960835348265072</c:v>
                </c:pt>
                <c:pt idx="3574">
                  <c:v>0.82961241741801128</c:v>
                </c:pt>
                <c:pt idx="3575">
                  <c:v>0.82961310792763487</c:v>
                </c:pt>
                <c:pt idx="3576">
                  <c:v>0.82962060699514217</c:v>
                </c:pt>
                <c:pt idx="3577">
                  <c:v>0.82961713432791451</c:v>
                </c:pt>
                <c:pt idx="3578">
                  <c:v>0.82961834803963352</c:v>
                </c:pt>
                <c:pt idx="3579">
                  <c:v>0.8296245039084823</c:v>
                </c:pt>
                <c:pt idx="3580">
                  <c:v>0.82963049816158707</c:v>
                </c:pt>
                <c:pt idx="3581">
                  <c:v>0.82962958151147304</c:v>
                </c:pt>
                <c:pt idx="3582">
                  <c:v>0.82963615734381824</c:v>
                </c:pt>
                <c:pt idx="3583">
                  <c:v>0.82963476916850754</c:v>
                </c:pt>
                <c:pt idx="3584">
                  <c:v>0.82963991317960051</c:v>
                </c:pt>
                <c:pt idx="3585">
                  <c:v>0.82964155098549286</c:v>
                </c:pt>
                <c:pt idx="3586">
                  <c:v>0.82964091997667488</c:v>
                </c:pt>
                <c:pt idx="3587">
                  <c:v>0.82964225156634464</c:v>
                </c:pt>
                <c:pt idx="3588">
                  <c:v>0.829638667836611</c:v>
                </c:pt>
                <c:pt idx="3589">
                  <c:v>0.8296429719023406</c:v>
                </c:pt>
                <c:pt idx="3590">
                  <c:v>0.82963999230695795</c:v>
                </c:pt>
                <c:pt idx="3591">
                  <c:v>0.82963958774250834</c:v>
                </c:pt>
                <c:pt idx="3592">
                  <c:v>0.82963963013122066</c:v>
                </c:pt>
                <c:pt idx="3593">
                  <c:v>0.82964348265729437</c:v>
                </c:pt>
                <c:pt idx="3594">
                  <c:v>0.82964326567142155</c:v>
                </c:pt>
                <c:pt idx="3595">
                  <c:v>0.82964252361846802</c:v>
                </c:pt>
                <c:pt idx="3596">
                  <c:v>0.82964067878273262</c:v>
                </c:pt>
                <c:pt idx="3597">
                  <c:v>0.82964412973300272</c:v>
                </c:pt>
                <c:pt idx="3598">
                  <c:v>0.82964400981975728</c:v>
                </c:pt>
                <c:pt idx="3599">
                  <c:v>0.82964592845005491</c:v>
                </c:pt>
                <c:pt idx="3600">
                  <c:v>0.8296481435709423</c:v>
                </c:pt>
                <c:pt idx="3601">
                  <c:v>0.82964417311180683</c:v>
                </c:pt>
                <c:pt idx="3602">
                  <c:v>0.82964584475955017</c:v>
                </c:pt>
                <c:pt idx="3603">
                  <c:v>0.82964889272484843</c:v>
                </c:pt>
                <c:pt idx="3604">
                  <c:v>0.82964716694583518</c:v>
                </c:pt>
                <c:pt idx="3605">
                  <c:v>0.82964617608208258</c:v>
                </c:pt>
                <c:pt idx="3606">
                  <c:v>0.82965238349426118</c:v>
                </c:pt>
                <c:pt idx="3607">
                  <c:v>0.82964926342907674</c:v>
                </c:pt>
                <c:pt idx="3608">
                  <c:v>0.82964888753059829</c:v>
                </c:pt>
                <c:pt idx="3609">
                  <c:v>0.82964617674992602</c:v>
                </c:pt>
                <c:pt idx="3610">
                  <c:v>0.82964620943137557</c:v>
                </c:pt>
                <c:pt idx="3611">
                  <c:v>0.82964623756307188</c:v>
                </c:pt>
                <c:pt idx="3612">
                  <c:v>0.82964431680065143</c:v>
                </c:pt>
                <c:pt idx="3613">
                  <c:v>0.82963679576741955</c:v>
                </c:pt>
                <c:pt idx="3614">
                  <c:v>0.82963657921899348</c:v>
                </c:pt>
                <c:pt idx="3615">
                  <c:v>0.82963193126839152</c:v>
                </c:pt>
                <c:pt idx="3616">
                  <c:v>0.82962950559474047</c:v>
                </c:pt>
                <c:pt idx="3617">
                  <c:v>0.82962983821124281</c:v>
                </c:pt>
                <c:pt idx="3618">
                  <c:v>0.82962669503830277</c:v>
                </c:pt>
                <c:pt idx="3619">
                  <c:v>0.82962468203851591</c:v>
                </c:pt>
                <c:pt idx="3620">
                  <c:v>0.82962760666447599</c:v>
                </c:pt>
                <c:pt idx="3621">
                  <c:v>0.82962847047729005</c:v>
                </c:pt>
                <c:pt idx="3622">
                  <c:v>0.82962532943647282</c:v>
                </c:pt>
                <c:pt idx="3623">
                  <c:v>0.82963072357070511</c:v>
                </c:pt>
                <c:pt idx="3624">
                  <c:v>0.8296283344236729</c:v>
                </c:pt>
                <c:pt idx="3625">
                  <c:v>0.82962715839897383</c:v>
                </c:pt>
                <c:pt idx="3626">
                  <c:v>0.8296209088468498</c:v>
                </c:pt>
                <c:pt idx="3627">
                  <c:v>0.82962096039017974</c:v>
                </c:pt>
                <c:pt idx="3628">
                  <c:v>0.8296181945248865</c:v>
                </c:pt>
                <c:pt idx="3629">
                  <c:v>0.82962343591248466</c:v>
                </c:pt>
                <c:pt idx="3630">
                  <c:v>0.82962491084540391</c:v>
                </c:pt>
                <c:pt idx="3631">
                  <c:v>0.82962549398575169</c:v>
                </c:pt>
                <c:pt idx="3632">
                  <c:v>0.82962454851772771</c:v>
                </c:pt>
                <c:pt idx="3633">
                  <c:v>0.8296255211089858</c:v>
                </c:pt>
                <c:pt idx="3634">
                  <c:v>0.82962302274606259</c:v>
                </c:pt>
                <c:pt idx="3635">
                  <c:v>0.82962250869858489</c:v>
                </c:pt>
                <c:pt idx="3636">
                  <c:v>0.82961743804460752</c:v>
                </c:pt>
                <c:pt idx="3637">
                  <c:v>0.82962231228763872</c:v>
                </c:pt>
                <c:pt idx="3638">
                  <c:v>0.82962596196965743</c:v>
                </c:pt>
                <c:pt idx="3639">
                  <c:v>0.8296205484025293</c:v>
                </c:pt>
                <c:pt idx="3640">
                  <c:v>0.8296165795228716</c:v>
                </c:pt>
                <c:pt idx="3641">
                  <c:v>0.82961956151751437</c:v>
                </c:pt>
                <c:pt idx="3642">
                  <c:v>0.82961887230186071</c:v>
                </c:pt>
                <c:pt idx="3643">
                  <c:v>0.82961871883227212</c:v>
                </c:pt>
                <c:pt idx="3644">
                  <c:v>0.82961389255453899</c:v>
                </c:pt>
                <c:pt idx="3645">
                  <c:v>0.82961650180965862</c:v>
                </c:pt>
                <c:pt idx="3646">
                  <c:v>0.82962081600172743</c:v>
                </c:pt>
                <c:pt idx="3647">
                  <c:v>0.82962218329823345</c:v>
                </c:pt>
                <c:pt idx="3648">
                  <c:v>0.82962226866504385</c:v>
                </c:pt>
                <c:pt idx="3649">
                  <c:v>0.82962098445128651</c:v>
                </c:pt>
                <c:pt idx="3650">
                  <c:v>0.82961679531160226</c:v>
                </c:pt>
                <c:pt idx="3651">
                  <c:v>0.82961661216758043</c:v>
                </c:pt>
                <c:pt idx="3652">
                  <c:v>0.829614162644849</c:v>
                </c:pt>
                <c:pt idx="3653">
                  <c:v>0.82961022973916498</c:v>
                </c:pt>
                <c:pt idx="3654">
                  <c:v>0.82960840561192495</c:v>
                </c:pt>
                <c:pt idx="3655">
                  <c:v>0.82960658178856306</c:v>
                </c:pt>
                <c:pt idx="3656">
                  <c:v>0.82960422661695032</c:v>
                </c:pt>
                <c:pt idx="3657">
                  <c:v>0.82960850926960039</c:v>
                </c:pt>
                <c:pt idx="3658">
                  <c:v>0.82960848100433537</c:v>
                </c:pt>
                <c:pt idx="3659">
                  <c:v>0.82961129470135808</c:v>
                </c:pt>
                <c:pt idx="3660">
                  <c:v>0.829604528550557</c:v>
                </c:pt>
                <c:pt idx="3661">
                  <c:v>0.82960959450284211</c:v>
                </c:pt>
                <c:pt idx="3662">
                  <c:v>0.82961009284739484</c:v>
                </c:pt>
                <c:pt idx="3663">
                  <c:v>0.82961615921875631</c:v>
                </c:pt>
                <c:pt idx="3664">
                  <c:v>0.82961092580700413</c:v>
                </c:pt>
                <c:pt idx="3665">
                  <c:v>0.82961037677564453</c:v>
                </c:pt>
                <c:pt idx="3666">
                  <c:v>0.82960953195827947</c:v>
                </c:pt>
                <c:pt idx="3667">
                  <c:v>0.82961097009744245</c:v>
                </c:pt>
                <c:pt idx="3668">
                  <c:v>0.82960566492642274</c:v>
                </c:pt>
                <c:pt idx="3669">
                  <c:v>0.82960212592457416</c:v>
                </c:pt>
                <c:pt idx="3670">
                  <c:v>0.82959837321100671</c:v>
                </c:pt>
                <c:pt idx="3671">
                  <c:v>0.829596992665947</c:v>
                </c:pt>
                <c:pt idx="3672">
                  <c:v>0.82959947064262318</c:v>
                </c:pt>
                <c:pt idx="3673">
                  <c:v>0.82959354734737378</c:v>
                </c:pt>
                <c:pt idx="3674">
                  <c:v>0.82959497492275092</c:v>
                </c:pt>
                <c:pt idx="3675">
                  <c:v>0.8295928467481517</c:v>
                </c:pt>
                <c:pt idx="3676">
                  <c:v>0.82959072100955333</c:v>
                </c:pt>
                <c:pt idx="3677">
                  <c:v>0.82959461596108008</c:v>
                </c:pt>
                <c:pt idx="3678">
                  <c:v>0.82958939330179349</c:v>
                </c:pt>
                <c:pt idx="3679">
                  <c:v>0.82958924299116021</c:v>
                </c:pt>
                <c:pt idx="3680">
                  <c:v>0.82959062558988517</c:v>
                </c:pt>
                <c:pt idx="3681">
                  <c:v>0.82958832694880236</c:v>
                </c:pt>
                <c:pt idx="3682">
                  <c:v>0.82959405200486103</c:v>
                </c:pt>
                <c:pt idx="3683">
                  <c:v>0.82959665787062864</c:v>
                </c:pt>
                <c:pt idx="3684">
                  <c:v>0.82959731368187828</c:v>
                </c:pt>
                <c:pt idx="3685">
                  <c:v>0.82960288897994872</c:v>
                </c:pt>
                <c:pt idx="3686">
                  <c:v>0.82961053508393567</c:v>
                </c:pt>
                <c:pt idx="3687">
                  <c:v>0.82960568442284721</c:v>
                </c:pt>
                <c:pt idx="3688">
                  <c:v>0.82960533996695951</c:v>
                </c:pt>
                <c:pt idx="3689">
                  <c:v>0.82960121636048401</c:v>
                </c:pt>
                <c:pt idx="3690">
                  <c:v>0.8296094553120813</c:v>
                </c:pt>
                <c:pt idx="3691">
                  <c:v>0.8296090327606449</c:v>
                </c:pt>
                <c:pt idx="3692">
                  <c:v>0.82961284246055944</c:v>
                </c:pt>
                <c:pt idx="3693">
                  <c:v>0.82961174525436354</c:v>
                </c:pt>
                <c:pt idx="3694">
                  <c:v>0.82961549615805663</c:v>
                </c:pt>
                <c:pt idx="3695">
                  <c:v>0.82961380865544931</c:v>
                </c:pt>
                <c:pt idx="3696">
                  <c:v>0.82961668402214128</c:v>
                </c:pt>
                <c:pt idx="3697">
                  <c:v>0.82962358137292802</c:v>
                </c:pt>
                <c:pt idx="3698">
                  <c:v>0.82962148443386952</c:v>
                </c:pt>
                <c:pt idx="3699">
                  <c:v>0.82962352752716595</c:v>
                </c:pt>
                <c:pt idx="3700">
                  <c:v>0.82963408952157158</c:v>
                </c:pt>
                <c:pt idx="3701">
                  <c:v>0.82963233589636987</c:v>
                </c:pt>
                <c:pt idx="3702">
                  <c:v>0.82963394486598185</c:v>
                </c:pt>
                <c:pt idx="3703">
                  <c:v>0.82964465701908174</c:v>
                </c:pt>
                <c:pt idx="3704">
                  <c:v>0.82964880544635922</c:v>
                </c:pt>
                <c:pt idx="3705">
                  <c:v>0.82965084538070044</c:v>
                </c:pt>
                <c:pt idx="3706">
                  <c:v>0.82965093415523317</c:v>
                </c:pt>
                <c:pt idx="3707">
                  <c:v>0.82964784433549754</c:v>
                </c:pt>
                <c:pt idx="3708">
                  <c:v>0.82965320763489536</c:v>
                </c:pt>
                <c:pt idx="3709">
                  <c:v>0.82966044658649263</c:v>
                </c:pt>
                <c:pt idx="3710">
                  <c:v>0.82965292808608959</c:v>
                </c:pt>
                <c:pt idx="3711">
                  <c:v>0.82965507870060096</c:v>
                </c:pt>
                <c:pt idx="3712">
                  <c:v>0.82965195920643187</c:v>
                </c:pt>
                <c:pt idx="3713">
                  <c:v>0.82965746982781696</c:v>
                </c:pt>
                <c:pt idx="3714">
                  <c:v>0.82965571694394002</c:v>
                </c:pt>
                <c:pt idx="3715">
                  <c:v>0.82966082100232152</c:v>
                </c:pt>
                <c:pt idx="3716">
                  <c:v>0.82965560274084915</c:v>
                </c:pt>
                <c:pt idx="3717">
                  <c:v>0.82965560500654068</c:v>
                </c:pt>
                <c:pt idx="3718">
                  <c:v>0.82965714648113065</c:v>
                </c:pt>
                <c:pt idx="3719">
                  <c:v>0.82965829850481021</c:v>
                </c:pt>
                <c:pt idx="3720">
                  <c:v>0.82965543225599525</c:v>
                </c:pt>
                <c:pt idx="3721">
                  <c:v>0.82965759499539993</c:v>
                </c:pt>
                <c:pt idx="3722">
                  <c:v>0.82965311250571105</c:v>
                </c:pt>
                <c:pt idx="3723">
                  <c:v>0.82965502729083962</c:v>
                </c:pt>
                <c:pt idx="3724">
                  <c:v>0.82965227195259161</c:v>
                </c:pt>
                <c:pt idx="3725">
                  <c:v>0.82965647138892418</c:v>
                </c:pt>
                <c:pt idx="3726">
                  <c:v>0.82965394262861336</c:v>
                </c:pt>
                <c:pt idx="3727">
                  <c:v>0.82965095975907699</c:v>
                </c:pt>
                <c:pt idx="3728">
                  <c:v>0.82964839789824008</c:v>
                </c:pt>
                <c:pt idx="3729">
                  <c:v>0.82964437376365185</c:v>
                </c:pt>
                <c:pt idx="3730">
                  <c:v>0.82964805667976527</c:v>
                </c:pt>
                <c:pt idx="3731">
                  <c:v>0.82965236830226441</c:v>
                </c:pt>
                <c:pt idx="3732">
                  <c:v>0.82964376416791341</c:v>
                </c:pt>
                <c:pt idx="3733">
                  <c:v>0.82965333130145824</c:v>
                </c:pt>
                <c:pt idx="3734">
                  <c:v>0.82965296497667373</c:v>
                </c:pt>
                <c:pt idx="3735">
                  <c:v>0.82965364376211015</c:v>
                </c:pt>
                <c:pt idx="3736">
                  <c:v>0.82965553395683356</c:v>
                </c:pt>
                <c:pt idx="3737">
                  <c:v>0.82965639546721548</c:v>
                </c:pt>
                <c:pt idx="3738">
                  <c:v>0.82966100472233506</c:v>
                </c:pt>
                <c:pt idx="3739">
                  <c:v>0.82966295472174223</c:v>
                </c:pt>
                <c:pt idx="3740">
                  <c:v>0.82966097554543594</c:v>
                </c:pt>
                <c:pt idx="3741">
                  <c:v>0.82965319353977096</c:v>
                </c:pt>
                <c:pt idx="3742">
                  <c:v>0.82964685880951605</c:v>
                </c:pt>
                <c:pt idx="3743">
                  <c:v>0.82964930848418661</c:v>
                </c:pt>
                <c:pt idx="3744">
                  <c:v>0.82964374161777932</c:v>
                </c:pt>
                <c:pt idx="3745">
                  <c:v>0.82964189910284647</c:v>
                </c:pt>
                <c:pt idx="3746">
                  <c:v>0.82964341160758726</c:v>
                </c:pt>
                <c:pt idx="3747">
                  <c:v>0.82964242474094263</c:v>
                </c:pt>
                <c:pt idx="3748">
                  <c:v>0.82964642173392633</c:v>
                </c:pt>
                <c:pt idx="3749">
                  <c:v>0.82963876179199991</c:v>
                </c:pt>
                <c:pt idx="3750">
                  <c:v>0.82964005500843585</c:v>
                </c:pt>
                <c:pt idx="3751">
                  <c:v>0.8296377910657271</c:v>
                </c:pt>
                <c:pt idx="3752">
                  <c:v>0.82963952312591016</c:v>
                </c:pt>
                <c:pt idx="3753">
                  <c:v>0.8296383359847801</c:v>
                </c:pt>
                <c:pt idx="3754">
                  <c:v>0.82962904948696092</c:v>
                </c:pt>
                <c:pt idx="3755">
                  <c:v>0.82963072857627551</c:v>
                </c:pt>
                <c:pt idx="3756">
                  <c:v>0.82963424749575509</c:v>
                </c:pt>
                <c:pt idx="3757">
                  <c:v>0.82963205420702368</c:v>
                </c:pt>
                <c:pt idx="3758">
                  <c:v>0.82963048732224598</c:v>
                </c:pt>
                <c:pt idx="3759">
                  <c:v>0.82962826691028047</c:v>
                </c:pt>
                <c:pt idx="3760">
                  <c:v>0.82963248848264726</c:v>
                </c:pt>
                <c:pt idx="3761">
                  <c:v>0.82963776584421911</c:v>
                </c:pt>
                <c:pt idx="3762">
                  <c:v>0.82963658881105784</c:v>
                </c:pt>
                <c:pt idx="3763">
                  <c:v>0.82963438724260241</c:v>
                </c:pt>
                <c:pt idx="3764">
                  <c:v>0.82963259851832061</c:v>
                </c:pt>
                <c:pt idx="3765">
                  <c:v>0.82963563848940247</c:v>
                </c:pt>
                <c:pt idx="3766">
                  <c:v>0.82963359136225712</c:v>
                </c:pt>
                <c:pt idx="3767">
                  <c:v>0.82963136265219717</c:v>
                </c:pt>
                <c:pt idx="3768">
                  <c:v>0.82963664871256959</c:v>
                </c:pt>
                <c:pt idx="3769">
                  <c:v>0.82963676504778316</c:v>
                </c:pt>
                <c:pt idx="3770">
                  <c:v>0.82963953489181441</c:v>
                </c:pt>
                <c:pt idx="3771">
                  <c:v>0.82964002623224264</c:v>
                </c:pt>
                <c:pt idx="3772">
                  <c:v>0.8296438559360686</c:v>
                </c:pt>
                <c:pt idx="3773">
                  <c:v>0.82964630530686101</c:v>
                </c:pt>
                <c:pt idx="3774">
                  <c:v>0.82963990003782717</c:v>
                </c:pt>
                <c:pt idx="3775">
                  <c:v>0.82963981769640338</c:v>
                </c:pt>
                <c:pt idx="3776">
                  <c:v>0.82962956077618955</c:v>
                </c:pt>
                <c:pt idx="3777">
                  <c:v>0.82962782119597744</c:v>
                </c:pt>
                <c:pt idx="3778">
                  <c:v>0.82962424936074042</c:v>
                </c:pt>
                <c:pt idx="3779">
                  <c:v>0.82962612973300276</c:v>
                </c:pt>
                <c:pt idx="3780">
                  <c:v>0.82962272204633847</c:v>
                </c:pt>
                <c:pt idx="3781">
                  <c:v>0.82962686811109654</c:v>
                </c:pt>
                <c:pt idx="3782">
                  <c:v>0.82962099047871318</c:v>
                </c:pt>
                <c:pt idx="3783">
                  <c:v>0.82962210498568212</c:v>
                </c:pt>
                <c:pt idx="3784">
                  <c:v>0.82961923934462334</c:v>
                </c:pt>
                <c:pt idx="3785">
                  <c:v>0.82962078169410691</c:v>
                </c:pt>
                <c:pt idx="3786">
                  <c:v>0.82961805880691175</c:v>
                </c:pt>
                <c:pt idx="3787">
                  <c:v>0.82961733365402512</c:v>
                </c:pt>
                <c:pt idx="3788">
                  <c:v>0.82961752953069634</c:v>
                </c:pt>
                <c:pt idx="3789">
                  <c:v>0.82961511314523162</c:v>
                </c:pt>
                <c:pt idx="3790">
                  <c:v>0.82961323851986457</c:v>
                </c:pt>
                <c:pt idx="3791">
                  <c:v>0.82961647809758854</c:v>
                </c:pt>
                <c:pt idx="3792">
                  <c:v>0.82961929626590691</c:v>
                </c:pt>
                <c:pt idx="3793">
                  <c:v>0.82961918906694043</c:v>
                </c:pt>
                <c:pt idx="3794">
                  <c:v>0.82961669142697181</c:v>
                </c:pt>
                <c:pt idx="3795">
                  <c:v>0.82961553139070554</c:v>
                </c:pt>
                <c:pt idx="3796">
                  <c:v>0.82961792287691061</c:v>
                </c:pt>
                <c:pt idx="3797">
                  <c:v>0.82960766951635823</c:v>
                </c:pt>
                <c:pt idx="3798">
                  <c:v>0.82960633908708958</c:v>
                </c:pt>
                <c:pt idx="3799">
                  <c:v>0.82961277648492793</c:v>
                </c:pt>
                <c:pt idx="3800">
                  <c:v>0.82961491779288254</c:v>
                </c:pt>
                <c:pt idx="3801">
                  <c:v>0.82961646370202746</c:v>
                </c:pt>
                <c:pt idx="3802">
                  <c:v>0.8296179096467271</c:v>
                </c:pt>
                <c:pt idx="3803">
                  <c:v>0.82961988735875403</c:v>
                </c:pt>
                <c:pt idx="3804">
                  <c:v>0.82962910346973329</c:v>
                </c:pt>
                <c:pt idx="3805">
                  <c:v>0.82962185507801045</c:v>
                </c:pt>
                <c:pt idx="3806">
                  <c:v>0.82962645195947005</c:v>
                </c:pt>
                <c:pt idx="3807">
                  <c:v>0.82962782839222327</c:v>
                </c:pt>
                <c:pt idx="3808">
                  <c:v>0.82963479055326417</c:v>
                </c:pt>
                <c:pt idx="3809">
                  <c:v>0.82963212815696652</c:v>
                </c:pt>
                <c:pt idx="3810">
                  <c:v>0.82963931556523396</c:v>
                </c:pt>
                <c:pt idx="3811">
                  <c:v>0.82964529396347475</c:v>
                </c:pt>
                <c:pt idx="3812">
                  <c:v>0.82964378330534894</c:v>
                </c:pt>
                <c:pt idx="3813">
                  <c:v>0.82964616114727052</c:v>
                </c:pt>
                <c:pt idx="3814">
                  <c:v>0.82965032514390435</c:v>
                </c:pt>
                <c:pt idx="3815">
                  <c:v>0.82964848742749175</c:v>
                </c:pt>
                <c:pt idx="3816">
                  <c:v>0.82965544328899232</c:v>
                </c:pt>
                <c:pt idx="3817">
                  <c:v>0.82965978015136987</c:v>
                </c:pt>
                <c:pt idx="3818">
                  <c:v>0.82965564352673715</c:v>
                </c:pt>
                <c:pt idx="3819">
                  <c:v>0.82965968389852507</c:v>
                </c:pt>
                <c:pt idx="3820">
                  <c:v>0.82966149515954701</c:v>
                </c:pt>
                <c:pt idx="3821">
                  <c:v>0.82966398052268342</c:v>
                </c:pt>
                <c:pt idx="3822">
                  <c:v>0.82966650286825572</c:v>
                </c:pt>
                <c:pt idx="3823">
                  <c:v>0.82966198838333105</c:v>
                </c:pt>
                <c:pt idx="3824">
                  <c:v>0.82966047960856104</c:v>
                </c:pt>
                <c:pt idx="3825">
                  <c:v>0.82966290914575158</c:v>
                </c:pt>
                <c:pt idx="3826">
                  <c:v>0.82966263477282565</c:v>
                </c:pt>
                <c:pt idx="3827">
                  <c:v>0.82966598552825388</c:v>
                </c:pt>
                <c:pt idx="3828">
                  <c:v>0.82966534926509838</c:v>
                </c:pt>
                <c:pt idx="3829">
                  <c:v>0.82966514783021161</c:v>
                </c:pt>
                <c:pt idx="3830">
                  <c:v>0.82966259036718892</c:v>
                </c:pt>
                <c:pt idx="3831">
                  <c:v>0.82966920007812561</c:v>
                </c:pt>
                <c:pt idx="3832">
                  <c:v>0.82966633156361935</c:v>
                </c:pt>
                <c:pt idx="3833">
                  <c:v>0.82966390644261334</c:v>
                </c:pt>
                <c:pt idx="3834">
                  <c:v>0.82966633970977477</c:v>
                </c:pt>
                <c:pt idx="3835">
                  <c:v>0.82966604974912206</c:v>
                </c:pt>
                <c:pt idx="3836">
                  <c:v>0.82966603863269106</c:v>
                </c:pt>
                <c:pt idx="3837">
                  <c:v>0.82966761720491533</c:v>
                </c:pt>
                <c:pt idx="3838">
                  <c:v>0.8296728544618367</c:v>
                </c:pt>
                <c:pt idx="3839">
                  <c:v>0.82967274052588313</c:v>
                </c:pt>
                <c:pt idx="3840">
                  <c:v>0.8296724902508047</c:v>
                </c:pt>
                <c:pt idx="3841">
                  <c:v>0.82967476862083867</c:v>
                </c:pt>
                <c:pt idx="3842">
                  <c:v>0.82967574106015785</c:v>
                </c:pt>
                <c:pt idx="3843">
                  <c:v>0.82967721300443109</c:v>
                </c:pt>
                <c:pt idx="3844">
                  <c:v>0.8296752516999133</c:v>
                </c:pt>
                <c:pt idx="3845">
                  <c:v>0.82967810237937201</c:v>
                </c:pt>
                <c:pt idx="3846">
                  <c:v>0.82968114592848541</c:v>
                </c:pt>
                <c:pt idx="3847">
                  <c:v>0.82967885128451091</c:v>
                </c:pt>
                <c:pt idx="3848">
                  <c:v>0.82967758121257129</c:v>
                </c:pt>
                <c:pt idx="3849">
                  <c:v>0.82967867714316756</c:v>
                </c:pt>
                <c:pt idx="3850">
                  <c:v>0.82967907441798505</c:v>
                </c:pt>
                <c:pt idx="3851">
                  <c:v>0.82967802887031727</c:v>
                </c:pt>
                <c:pt idx="3852">
                  <c:v>0.82968091365876417</c:v>
                </c:pt>
                <c:pt idx="3853">
                  <c:v>0.8296828572618028</c:v>
                </c:pt>
                <c:pt idx="3854">
                  <c:v>0.82968416344128493</c:v>
                </c:pt>
                <c:pt idx="3855">
                  <c:v>0.82968157742748949</c:v>
                </c:pt>
                <c:pt idx="3856">
                  <c:v>0.82967874686714049</c:v>
                </c:pt>
                <c:pt idx="3857">
                  <c:v>0.82968026036197307</c:v>
                </c:pt>
                <c:pt idx="3858">
                  <c:v>0.82968601467338865</c:v>
                </c:pt>
                <c:pt idx="3859">
                  <c:v>0.82968979195899095</c:v>
                </c:pt>
                <c:pt idx="3860">
                  <c:v>0.82968907518265644</c:v>
                </c:pt>
                <c:pt idx="3861">
                  <c:v>0.82969005632077608</c:v>
                </c:pt>
                <c:pt idx="3862">
                  <c:v>0.82968633712681106</c:v>
                </c:pt>
                <c:pt idx="3863">
                  <c:v>0.82968339365734112</c:v>
                </c:pt>
                <c:pt idx="3864">
                  <c:v>0.82968731268834484</c:v>
                </c:pt>
                <c:pt idx="3865">
                  <c:v>0.82968853009329402</c:v>
                </c:pt>
                <c:pt idx="3866">
                  <c:v>0.82968807286185398</c:v>
                </c:pt>
                <c:pt idx="3867">
                  <c:v>0.82968049286209122</c:v>
                </c:pt>
                <c:pt idx="3868">
                  <c:v>0.8296777172895351</c:v>
                </c:pt>
                <c:pt idx="3869">
                  <c:v>0.82967251499812511</c:v>
                </c:pt>
                <c:pt idx="3870">
                  <c:v>0.82967740694263559</c:v>
                </c:pt>
                <c:pt idx="3871">
                  <c:v>0.82967609686287347</c:v>
                </c:pt>
                <c:pt idx="3872">
                  <c:v>0.82967510013702706</c:v>
                </c:pt>
                <c:pt idx="3873">
                  <c:v>0.82967424631698339</c:v>
                </c:pt>
                <c:pt idx="3874">
                  <c:v>0.82967552455344884</c:v>
                </c:pt>
                <c:pt idx="3875">
                  <c:v>0.82967533411979477</c:v>
                </c:pt>
                <c:pt idx="3876">
                  <c:v>0.82967703606809784</c:v>
                </c:pt>
                <c:pt idx="3877">
                  <c:v>0.82966294500950322</c:v>
                </c:pt>
                <c:pt idx="3878">
                  <c:v>0.82966582195567273</c:v>
                </c:pt>
                <c:pt idx="3879">
                  <c:v>0.82966830474923958</c:v>
                </c:pt>
                <c:pt idx="3880">
                  <c:v>0.82966461153647764</c:v>
                </c:pt>
                <c:pt idx="3881">
                  <c:v>0.82967066761119057</c:v>
                </c:pt>
                <c:pt idx="3882">
                  <c:v>0.82967037211069283</c:v>
                </c:pt>
                <c:pt idx="3883">
                  <c:v>0.82966384719555097</c:v>
                </c:pt>
                <c:pt idx="3884">
                  <c:v>0.82967329414871294</c:v>
                </c:pt>
                <c:pt idx="3885">
                  <c:v>0.82967569443054656</c:v>
                </c:pt>
                <c:pt idx="3886">
                  <c:v>0.82967649813479893</c:v>
                </c:pt>
                <c:pt idx="3887">
                  <c:v>0.82967154766120443</c:v>
                </c:pt>
                <c:pt idx="3888">
                  <c:v>0.82966800662406115</c:v>
                </c:pt>
                <c:pt idx="3889">
                  <c:v>0.82966939135490891</c:v>
                </c:pt>
                <c:pt idx="3890">
                  <c:v>0.82966357109120836</c:v>
                </c:pt>
                <c:pt idx="3891">
                  <c:v>0.82966228914314255</c:v>
                </c:pt>
                <c:pt idx="3892">
                  <c:v>0.82966123647615209</c:v>
                </c:pt>
                <c:pt idx="3893">
                  <c:v>0.82966094040463889</c:v>
                </c:pt>
                <c:pt idx="3894">
                  <c:v>0.82966330414148337</c:v>
                </c:pt>
                <c:pt idx="3895">
                  <c:v>0.82965994780946939</c:v>
                </c:pt>
                <c:pt idx="3896">
                  <c:v>0.82965792114205239</c:v>
                </c:pt>
                <c:pt idx="3897">
                  <c:v>0.82965877954859002</c:v>
                </c:pt>
                <c:pt idx="3898">
                  <c:v>0.82965813614774142</c:v>
                </c:pt>
                <c:pt idx="3899">
                  <c:v>0.82965466791506859</c:v>
                </c:pt>
                <c:pt idx="3900">
                  <c:v>0.8296557902459446</c:v>
                </c:pt>
                <c:pt idx="3901">
                  <c:v>0.82965949729664612</c:v>
                </c:pt>
                <c:pt idx="3902">
                  <c:v>0.82966407173819345</c:v>
                </c:pt>
                <c:pt idx="3903">
                  <c:v>0.82966266488968199</c:v>
                </c:pt>
                <c:pt idx="3904">
                  <c:v>0.82965898753178424</c:v>
                </c:pt>
                <c:pt idx="3905">
                  <c:v>0.82965737968583286</c:v>
                </c:pt>
                <c:pt idx="3906">
                  <c:v>0.82965936369740001</c:v>
                </c:pt>
                <c:pt idx="3907">
                  <c:v>0.82966311785687652</c:v>
                </c:pt>
                <c:pt idx="3908">
                  <c:v>0.82966509543533473</c:v>
                </c:pt>
                <c:pt idx="3909">
                  <c:v>0.82965894126116202</c:v>
                </c:pt>
                <c:pt idx="3910">
                  <c:v>0.82966582117760723</c:v>
                </c:pt>
                <c:pt idx="3911">
                  <c:v>0.82966847839802504</c:v>
                </c:pt>
                <c:pt idx="3912">
                  <c:v>0.82967784312496151</c:v>
                </c:pt>
                <c:pt idx="3913">
                  <c:v>0.82967453890729292</c:v>
                </c:pt>
                <c:pt idx="3914">
                  <c:v>0.82968054945270842</c:v>
                </c:pt>
                <c:pt idx="3915">
                  <c:v>0.82967789019699578</c:v>
                </c:pt>
                <c:pt idx="3916">
                  <c:v>0.8296760142592885</c:v>
                </c:pt>
                <c:pt idx="3917">
                  <c:v>0.82967456431748066</c:v>
                </c:pt>
                <c:pt idx="3918">
                  <c:v>0.82966828181676966</c:v>
                </c:pt>
                <c:pt idx="3919">
                  <c:v>0.82967098443291609</c:v>
                </c:pt>
                <c:pt idx="3920">
                  <c:v>0.82967085781942429</c:v>
                </c:pt>
                <c:pt idx="3921">
                  <c:v>0.82967152832513658</c:v>
                </c:pt>
                <c:pt idx="3922">
                  <c:v>0.82967222469685387</c:v>
                </c:pt>
                <c:pt idx="3923">
                  <c:v>0.82966624182731741</c:v>
                </c:pt>
                <c:pt idx="3924">
                  <c:v>0.8296642531324282</c:v>
                </c:pt>
                <c:pt idx="3925">
                  <c:v>0.82966174608907495</c:v>
                </c:pt>
                <c:pt idx="3926">
                  <c:v>0.82965632568813164</c:v>
                </c:pt>
                <c:pt idx="3927">
                  <c:v>0.82966040321266477</c:v>
                </c:pt>
                <c:pt idx="3928">
                  <c:v>0.82965474441276921</c:v>
                </c:pt>
                <c:pt idx="3929">
                  <c:v>0.8296539171633146</c:v>
                </c:pt>
                <c:pt idx="3930">
                  <c:v>0.82965447319879859</c:v>
                </c:pt>
                <c:pt idx="3931">
                  <c:v>0.82964721926723073</c:v>
                </c:pt>
                <c:pt idx="3932">
                  <c:v>0.82964920757978422</c:v>
                </c:pt>
                <c:pt idx="3933">
                  <c:v>0.82964798092338954</c:v>
                </c:pt>
                <c:pt idx="3934">
                  <c:v>0.82964630343192292</c:v>
                </c:pt>
                <c:pt idx="3935">
                  <c:v>0.82964213102199635</c:v>
                </c:pt>
                <c:pt idx="3936">
                  <c:v>0.82963899987712153</c:v>
                </c:pt>
                <c:pt idx="3937">
                  <c:v>0.82963490769486636</c:v>
                </c:pt>
                <c:pt idx="3938">
                  <c:v>0.82962858183372146</c:v>
                </c:pt>
                <c:pt idx="3939">
                  <c:v>0.82963010964068118</c:v>
                </c:pt>
                <c:pt idx="3940">
                  <c:v>0.82963253835808926</c:v>
                </c:pt>
                <c:pt idx="3941">
                  <c:v>0.82963092167976871</c:v>
                </c:pt>
                <c:pt idx="3942">
                  <c:v>0.82963036410154756</c:v>
                </c:pt>
                <c:pt idx="3943">
                  <c:v>0.82963149301747163</c:v>
                </c:pt>
                <c:pt idx="3944">
                  <c:v>0.82962634944382552</c:v>
                </c:pt>
                <c:pt idx="3945">
                  <c:v>0.82962601553335324</c:v>
                </c:pt>
                <c:pt idx="3946">
                  <c:v>0.82962786352804396</c:v>
                </c:pt>
                <c:pt idx="3947">
                  <c:v>0.82962712665097027</c:v>
                </c:pt>
                <c:pt idx="3948">
                  <c:v>0.82963448734405776</c:v>
                </c:pt>
                <c:pt idx="3949">
                  <c:v>0.82964503184901073</c:v>
                </c:pt>
                <c:pt idx="3950">
                  <c:v>0.8296513523038791</c:v>
                </c:pt>
                <c:pt idx="3951">
                  <c:v>0.82964635175123391</c:v>
                </c:pt>
                <c:pt idx="3952">
                  <c:v>0.82964369725232467</c:v>
                </c:pt>
                <c:pt idx="3953">
                  <c:v>0.829641629623734</c:v>
                </c:pt>
                <c:pt idx="3954">
                  <c:v>0.82964728729996895</c:v>
                </c:pt>
                <c:pt idx="3955">
                  <c:v>0.82964925071823914</c:v>
                </c:pt>
                <c:pt idx="3956">
                  <c:v>0.82965469150542936</c:v>
                </c:pt>
                <c:pt idx="3957">
                  <c:v>0.82966008377467637</c:v>
                </c:pt>
                <c:pt idx="3958">
                  <c:v>0.82966676240817372</c:v>
                </c:pt>
                <c:pt idx="3959">
                  <c:v>0.82966915739892932</c:v>
                </c:pt>
                <c:pt idx="3960">
                  <c:v>0.82966986372667639</c:v>
                </c:pt>
                <c:pt idx="3961">
                  <c:v>0.82967614322037098</c:v>
                </c:pt>
                <c:pt idx="3962">
                  <c:v>0.82967861628830475</c:v>
                </c:pt>
                <c:pt idx="3963">
                  <c:v>0.82968632804069853</c:v>
                </c:pt>
                <c:pt idx="3964">
                  <c:v>0.82968286293024052</c:v>
                </c:pt>
                <c:pt idx="3965">
                  <c:v>0.8296820396595237</c:v>
                </c:pt>
                <c:pt idx="3966">
                  <c:v>0.82968889243436428</c:v>
                </c:pt>
                <c:pt idx="3967">
                  <c:v>0.82968640463522714</c:v>
                </c:pt>
                <c:pt idx="3968">
                  <c:v>0.82968808985377263</c:v>
                </c:pt>
                <c:pt idx="3969">
                  <c:v>0.82968348016120619</c:v>
                </c:pt>
                <c:pt idx="3970">
                  <c:v>0.82968685857414315</c:v>
                </c:pt>
                <c:pt idx="3971">
                  <c:v>0.82969594877621466</c:v>
                </c:pt>
                <c:pt idx="3972">
                  <c:v>0.82969444169612072</c:v>
                </c:pt>
                <c:pt idx="3973">
                  <c:v>0.82969058490580139</c:v>
                </c:pt>
                <c:pt idx="3974">
                  <c:v>0.82968981473952186</c:v>
                </c:pt>
                <c:pt idx="3975">
                  <c:v>0.82968772379612554</c:v>
                </c:pt>
                <c:pt idx="3976">
                  <c:v>0.82968492909455183</c:v>
                </c:pt>
                <c:pt idx="3977">
                  <c:v>0.82968941432411947</c:v>
                </c:pt>
                <c:pt idx="3978">
                  <c:v>0.82968633607663189</c:v>
                </c:pt>
                <c:pt idx="3979">
                  <c:v>0.82968621401289322</c:v>
                </c:pt>
                <c:pt idx="3980">
                  <c:v>0.82968732178287508</c:v>
                </c:pt>
                <c:pt idx="3981">
                  <c:v>0.82968880071290252</c:v>
                </c:pt>
                <c:pt idx="3982">
                  <c:v>0.82968924852258763</c:v>
                </c:pt>
                <c:pt idx="3983">
                  <c:v>0.82969176984132731</c:v>
                </c:pt>
                <c:pt idx="3984">
                  <c:v>0.82968767490082285</c:v>
                </c:pt>
                <c:pt idx="3985">
                  <c:v>0.82968936226986134</c:v>
                </c:pt>
                <c:pt idx="3986">
                  <c:v>0.82968601867049685</c:v>
                </c:pt>
                <c:pt idx="3987">
                  <c:v>0.82968999609701599</c:v>
                </c:pt>
                <c:pt idx="3988">
                  <c:v>0.82968807487877849</c:v>
                </c:pt>
                <c:pt idx="3989">
                  <c:v>0.82969120364276339</c:v>
                </c:pt>
                <c:pt idx="3990">
                  <c:v>0.82968874896252254</c:v>
                </c:pt>
                <c:pt idx="3991">
                  <c:v>0.82969320790700896</c:v>
                </c:pt>
                <c:pt idx="3992">
                  <c:v>0.82969347980719332</c:v>
                </c:pt>
                <c:pt idx="3993">
                  <c:v>0.82969268965537291</c:v>
                </c:pt>
                <c:pt idx="3994">
                  <c:v>0.829689415282447</c:v>
                </c:pt>
                <c:pt idx="3995">
                  <c:v>0.82969279300917009</c:v>
                </c:pt>
                <c:pt idx="3996">
                  <c:v>0.82969459100326792</c:v>
                </c:pt>
                <c:pt idx="3997">
                  <c:v>0.82969538770339579</c:v>
                </c:pt>
                <c:pt idx="3998">
                  <c:v>0.82969807233255544</c:v>
                </c:pt>
                <c:pt idx="3999">
                  <c:v>0.82970025650340984</c:v>
                </c:pt>
                <c:pt idx="4000">
                  <c:v>0.82968802752621262</c:v>
                </c:pt>
                <c:pt idx="4001">
                  <c:v>0.82969375056534678</c:v>
                </c:pt>
                <c:pt idx="4002">
                  <c:v>0.82969011788022318</c:v>
                </c:pt>
                <c:pt idx="4003">
                  <c:v>0.82968485494597666</c:v>
                </c:pt>
                <c:pt idx="4004">
                  <c:v>0.82968891646370668</c:v>
                </c:pt>
                <c:pt idx="4005">
                  <c:v>0.82968716744336934</c:v>
                </c:pt>
                <c:pt idx="4006">
                  <c:v>0.82968491261853761</c:v>
                </c:pt>
                <c:pt idx="4007">
                  <c:v>0.82968832759483402</c:v>
                </c:pt>
                <c:pt idx="4008">
                  <c:v>0.82967699212325441</c:v>
                </c:pt>
                <c:pt idx="4009">
                  <c:v>0.82968071588534309</c:v>
                </c:pt>
                <c:pt idx="4010">
                  <c:v>0.82968065379659761</c:v>
                </c:pt>
                <c:pt idx="4011">
                  <c:v>0.82968053788046037</c:v>
                </c:pt>
                <c:pt idx="4012">
                  <c:v>0.82968394613814</c:v>
                </c:pt>
                <c:pt idx="4013">
                  <c:v>0.82968306517649193</c:v>
                </c:pt>
                <c:pt idx="4014">
                  <c:v>0.82968251985673291</c:v>
                </c:pt>
                <c:pt idx="4015">
                  <c:v>0.82967997741042132</c:v>
                </c:pt>
                <c:pt idx="4016">
                  <c:v>0.82967917484819997</c:v>
                </c:pt>
                <c:pt idx="4017">
                  <c:v>0.82967735884874494</c:v>
                </c:pt>
                <c:pt idx="4018">
                  <c:v>0.82967489202524058</c:v>
                </c:pt>
                <c:pt idx="4019">
                  <c:v>0.8296794082232114</c:v>
                </c:pt>
                <c:pt idx="4020">
                  <c:v>0.82967377266464015</c:v>
                </c:pt>
                <c:pt idx="4021">
                  <c:v>0.82967160722209743</c:v>
                </c:pt>
                <c:pt idx="4022">
                  <c:v>0.82967616323921112</c:v>
                </c:pt>
                <c:pt idx="4023">
                  <c:v>0.82967205659288978</c:v>
                </c:pt>
                <c:pt idx="4024">
                  <c:v>0.82966761948055934</c:v>
                </c:pt>
                <c:pt idx="4025">
                  <c:v>0.82966665490188785</c:v>
                </c:pt>
                <c:pt idx="4026">
                  <c:v>0.82967055739181383</c:v>
                </c:pt>
                <c:pt idx="4027">
                  <c:v>0.82967446144284718</c:v>
                </c:pt>
                <c:pt idx="4028">
                  <c:v>0.82967163487960627</c:v>
                </c:pt>
                <c:pt idx="4029">
                  <c:v>0.82967320876850847</c:v>
                </c:pt>
                <c:pt idx="4030">
                  <c:v>0.82967171285995656</c:v>
                </c:pt>
                <c:pt idx="4031">
                  <c:v>0.82967454024297982</c:v>
                </c:pt>
                <c:pt idx="4032">
                  <c:v>0.82967553550454676</c:v>
                </c:pt>
                <c:pt idx="4033">
                  <c:v>0.82967742314807091</c:v>
                </c:pt>
                <c:pt idx="4034">
                  <c:v>0.82968103514306957</c:v>
                </c:pt>
                <c:pt idx="4035">
                  <c:v>0.82968492408056371</c:v>
                </c:pt>
                <c:pt idx="4036">
                  <c:v>0.82968014038022253</c:v>
                </c:pt>
                <c:pt idx="4037">
                  <c:v>0.8296758057651662</c:v>
                </c:pt>
                <c:pt idx="4038">
                  <c:v>0.82966902474959303</c:v>
                </c:pt>
                <c:pt idx="4039">
                  <c:v>0.82966881705190665</c:v>
                </c:pt>
                <c:pt idx="4040">
                  <c:v>0.82966774424743617</c:v>
                </c:pt>
                <c:pt idx="4041">
                  <c:v>0.82967049184023489</c:v>
                </c:pt>
                <c:pt idx="4042">
                  <c:v>0.82966981176082844</c:v>
                </c:pt>
                <c:pt idx="4043">
                  <c:v>0.82966728701599601</c:v>
                </c:pt>
                <c:pt idx="4044">
                  <c:v>0.82966756041720047</c:v>
                </c:pt>
                <c:pt idx="4045">
                  <c:v>0.82965619528955792</c:v>
                </c:pt>
                <c:pt idx="4046">
                  <c:v>0.82965294381236121</c:v>
                </c:pt>
                <c:pt idx="4047">
                  <c:v>0.82964717099805452</c:v>
                </c:pt>
                <c:pt idx="4048">
                  <c:v>0.82964208224189195</c:v>
                </c:pt>
                <c:pt idx="4049">
                  <c:v>0.82964233955783562</c:v>
                </c:pt>
                <c:pt idx="4050">
                  <c:v>0.82963815117784667</c:v>
                </c:pt>
                <c:pt idx="4051">
                  <c:v>0.82963789941514221</c:v>
                </c:pt>
                <c:pt idx="4052">
                  <c:v>0.82963289673037433</c:v>
                </c:pt>
                <c:pt idx="4053">
                  <c:v>0.82963549189878738</c:v>
                </c:pt>
                <c:pt idx="4054">
                  <c:v>0.82963032577003071</c:v>
                </c:pt>
                <c:pt idx="4055">
                  <c:v>0.82963199931950016</c:v>
                </c:pt>
                <c:pt idx="4056">
                  <c:v>0.82963555605956829</c:v>
                </c:pt>
                <c:pt idx="4057">
                  <c:v>0.82964173189558765</c:v>
                </c:pt>
                <c:pt idx="4058">
                  <c:v>0.82964448618863285</c:v>
                </c:pt>
                <c:pt idx="4059">
                  <c:v>0.82964744952844538</c:v>
                </c:pt>
                <c:pt idx="4060">
                  <c:v>0.82965336789160571</c:v>
                </c:pt>
                <c:pt idx="4061">
                  <c:v>0.82964961601619114</c:v>
                </c:pt>
                <c:pt idx="4062">
                  <c:v>0.82964759991255999</c:v>
                </c:pt>
                <c:pt idx="4063">
                  <c:v>0.82964413167988726</c:v>
                </c:pt>
                <c:pt idx="4064">
                  <c:v>0.82965298892602357</c:v>
                </c:pt>
                <c:pt idx="4065">
                  <c:v>0.82965505459280087</c:v>
                </c:pt>
                <c:pt idx="4066">
                  <c:v>0.82965898281516304</c:v>
                </c:pt>
                <c:pt idx="4067">
                  <c:v>0.82966201423938335</c:v>
                </c:pt>
                <c:pt idx="4068">
                  <c:v>0.82966729833794228</c:v>
                </c:pt>
                <c:pt idx="4069">
                  <c:v>0.82968054482793896</c:v>
                </c:pt>
                <c:pt idx="4070">
                  <c:v>0.82967962048748678</c:v>
                </c:pt>
                <c:pt idx="4071">
                  <c:v>0.82966947701066862</c:v>
                </c:pt>
                <c:pt idx="4072">
                  <c:v>0.82967731798286448</c:v>
                </c:pt>
                <c:pt idx="4073">
                  <c:v>0.82966862789231732</c:v>
                </c:pt>
                <c:pt idx="4074">
                  <c:v>0.8296669283800151</c:v>
                </c:pt>
                <c:pt idx="4075">
                  <c:v>0.82966778517033435</c:v>
                </c:pt>
                <c:pt idx="4076">
                  <c:v>0.82967414059071409</c:v>
                </c:pt>
                <c:pt idx="4077">
                  <c:v>0.82968064862415936</c:v>
                </c:pt>
                <c:pt idx="4078">
                  <c:v>0.8296790764299331</c:v>
                </c:pt>
                <c:pt idx="4079">
                  <c:v>0.82968601687401644</c:v>
                </c:pt>
                <c:pt idx="4080">
                  <c:v>0.82969272147034678</c:v>
                </c:pt>
                <c:pt idx="4081">
                  <c:v>0.8296927718349052</c:v>
                </c:pt>
                <c:pt idx="4082">
                  <c:v>0.82970052725161081</c:v>
                </c:pt>
                <c:pt idx="4083">
                  <c:v>0.82970885870771183</c:v>
                </c:pt>
                <c:pt idx="4084">
                  <c:v>0.82971308138536881</c:v>
                </c:pt>
                <c:pt idx="4085">
                  <c:v>0.82971360527367799</c:v>
                </c:pt>
                <c:pt idx="4086">
                  <c:v>0.82972102780674406</c:v>
                </c:pt>
                <c:pt idx="4087">
                  <c:v>0.82972255542502416</c:v>
                </c:pt>
                <c:pt idx="4088">
                  <c:v>0.8297208336431191</c:v>
                </c:pt>
                <c:pt idx="4089">
                  <c:v>0.82972753753486528</c:v>
                </c:pt>
                <c:pt idx="4090">
                  <c:v>0.82972635480991985</c:v>
                </c:pt>
                <c:pt idx="4091">
                  <c:v>0.82972654678631097</c:v>
                </c:pt>
                <c:pt idx="4092">
                  <c:v>0.82972557904868405</c:v>
                </c:pt>
                <c:pt idx="4093">
                  <c:v>0.82972565126376874</c:v>
                </c:pt>
                <c:pt idx="4094">
                  <c:v>0.82972158830012976</c:v>
                </c:pt>
                <c:pt idx="4095">
                  <c:v>0.829720562889942</c:v>
                </c:pt>
                <c:pt idx="4096">
                  <c:v>0.82972492748330973</c:v>
                </c:pt>
                <c:pt idx="4097">
                  <c:v>0.82971937986111843</c:v>
                </c:pt>
                <c:pt idx="4098">
                  <c:v>0.82971880682873944</c:v>
                </c:pt>
                <c:pt idx="4099">
                  <c:v>0.82972018756247901</c:v>
                </c:pt>
                <c:pt idx="4100">
                  <c:v>0.82972129063076849</c:v>
                </c:pt>
                <c:pt idx="4101">
                  <c:v>0.82971778625381276</c:v>
                </c:pt>
                <c:pt idx="4102">
                  <c:v>0.82972141465632043</c:v>
                </c:pt>
                <c:pt idx="4103">
                  <c:v>0.82971552271181004</c:v>
                </c:pt>
                <c:pt idx="4104">
                  <c:v>0.82971312284905285</c:v>
                </c:pt>
                <c:pt idx="4105">
                  <c:v>0.82970987731240742</c:v>
                </c:pt>
                <c:pt idx="4106">
                  <c:v>0.82971701418580712</c:v>
                </c:pt>
                <c:pt idx="4107">
                  <c:v>0.82971235409194166</c:v>
                </c:pt>
                <c:pt idx="4108">
                  <c:v>0.82970866845431968</c:v>
                </c:pt>
                <c:pt idx="4109">
                  <c:v>0.82971217523053564</c:v>
                </c:pt>
                <c:pt idx="4110">
                  <c:v>0.82971427698648492</c:v>
                </c:pt>
                <c:pt idx="4111">
                  <c:v>0.82971765922622065</c:v>
                </c:pt>
                <c:pt idx="4112">
                  <c:v>0.82971903921863543</c:v>
                </c:pt>
                <c:pt idx="4113">
                  <c:v>0.82971690602009551</c:v>
                </c:pt>
                <c:pt idx="4114">
                  <c:v>0.82971538951824642</c:v>
                </c:pt>
                <c:pt idx="4115">
                  <c:v>0.8297179530921297</c:v>
                </c:pt>
                <c:pt idx="4116">
                  <c:v>0.8297213049161074</c:v>
                </c:pt>
                <c:pt idx="4117">
                  <c:v>0.82972468064427662</c:v>
                </c:pt>
                <c:pt idx="4118">
                  <c:v>0.82972474043058986</c:v>
                </c:pt>
                <c:pt idx="4119">
                  <c:v>0.82972421620166192</c:v>
                </c:pt>
                <c:pt idx="4120">
                  <c:v>0.82972364543497434</c:v>
                </c:pt>
                <c:pt idx="4121">
                  <c:v>0.82971493983018196</c:v>
                </c:pt>
                <c:pt idx="4122">
                  <c:v>0.82971000222280555</c:v>
                </c:pt>
                <c:pt idx="4123">
                  <c:v>0.82970944578661532</c:v>
                </c:pt>
                <c:pt idx="4124">
                  <c:v>0.82969908635075695</c:v>
                </c:pt>
                <c:pt idx="4125">
                  <c:v>0.82970255576220131</c:v>
                </c:pt>
                <c:pt idx="4126">
                  <c:v>0.82969528285355476</c:v>
                </c:pt>
                <c:pt idx="4127">
                  <c:v>0.82969152926509382</c:v>
                </c:pt>
                <c:pt idx="4128">
                  <c:v>0.82969045705000921</c:v>
                </c:pt>
                <c:pt idx="4129">
                  <c:v>0.82968629518549808</c:v>
                </c:pt>
                <c:pt idx="4130">
                  <c:v>0.82968493415179179</c:v>
                </c:pt>
                <c:pt idx="4131">
                  <c:v>0.82968454989513152</c:v>
                </c:pt>
                <c:pt idx="4132">
                  <c:v>0.82968187681984962</c:v>
                </c:pt>
                <c:pt idx="4133">
                  <c:v>0.82967813979083671</c:v>
                </c:pt>
                <c:pt idx="4134">
                  <c:v>0.8296726530185321</c:v>
                </c:pt>
                <c:pt idx="4135">
                  <c:v>0.82967403934722783</c:v>
                </c:pt>
                <c:pt idx="4136">
                  <c:v>0.8296679110390599</c:v>
                </c:pt>
                <c:pt idx="4137">
                  <c:v>0.82966434504754616</c:v>
                </c:pt>
                <c:pt idx="4138">
                  <c:v>0.82966375320839769</c:v>
                </c:pt>
                <c:pt idx="4139">
                  <c:v>0.82965703620166653</c:v>
                </c:pt>
                <c:pt idx="4140">
                  <c:v>0.82965620655295169</c:v>
                </c:pt>
                <c:pt idx="4141">
                  <c:v>0.82965505013145779</c:v>
                </c:pt>
                <c:pt idx="4142">
                  <c:v>0.82965478049696495</c:v>
                </c:pt>
                <c:pt idx="4143">
                  <c:v>0.82965002993389059</c:v>
                </c:pt>
                <c:pt idx="4144">
                  <c:v>0.82964384882516351</c:v>
                </c:pt>
                <c:pt idx="4145">
                  <c:v>0.82964127514331132</c:v>
                </c:pt>
                <c:pt idx="4146">
                  <c:v>0.82964054799187059</c:v>
                </c:pt>
                <c:pt idx="4147">
                  <c:v>0.82964298342789544</c:v>
                </c:pt>
                <c:pt idx="4148">
                  <c:v>0.82964101018716407</c:v>
                </c:pt>
                <c:pt idx="4149">
                  <c:v>0.82963921032808097</c:v>
                </c:pt>
                <c:pt idx="4150">
                  <c:v>0.82964158122098908</c:v>
                </c:pt>
                <c:pt idx="4151">
                  <c:v>0.82964996635254284</c:v>
                </c:pt>
                <c:pt idx="4152">
                  <c:v>0.82965175075746811</c:v>
                </c:pt>
                <c:pt idx="4153">
                  <c:v>0.82965001502242508</c:v>
                </c:pt>
                <c:pt idx="4154">
                  <c:v>0.82965186572025407</c:v>
                </c:pt>
                <c:pt idx="4155">
                  <c:v>0.82964593111989393</c:v>
                </c:pt>
                <c:pt idx="4156">
                  <c:v>0.82965390298819774</c:v>
                </c:pt>
                <c:pt idx="4157">
                  <c:v>0.82964886088499312</c:v>
                </c:pt>
                <c:pt idx="4158">
                  <c:v>0.82965188288745839</c:v>
                </c:pt>
                <c:pt idx="4159">
                  <c:v>0.82965441452121691</c:v>
                </c:pt>
                <c:pt idx="4160">
                  <c:v>0.8296560384891698</c:v>
                </c:pt>
                <c:pt idx="4161">
                  <c:v>0.82965722977934708</c:v>
                </c:pt>
                <c:pt idx="4162">
                  <c:v>0.82965566376946287</c:v>
                </c:pt>
                <c:pt idx="4163">
                  <c:v>0.82965790675490914</c:v>
                </c:pt>
                <c:pt idx="4164">
                  <c:v>0.82966303195923286</c:v>
                </c:pt>
                <c:pt idx="4165">
                  <c:v>0.82966889415582845</c:v>
                </c:pt>
                <c:pt idx="4166">
                  <c:v>0.8296674080697376</c:v>
                </c:pt>
                <c:pt idx="4167">
                  <c:v>0.82966839537382886</c:v>
                </c:pt>
                <c:pt idx="4168">
                  <c:v>0.82966803607153927</c:v>
                </c:pt>
                <c:pt idx="4169">
                  <c:v>0.8296741552618303</c:v>
                </c:pt>
                <c:pt idx="4170">
                  <c:v>0.82967510400400812</c:v>
                </c:pt>
                <c:pt idx="4171">
                  <c:v>0.82967501418427225</c:v>
                </c:pt>
                <c:pt idx="4172">
                  <c:v>0.82968088795311612</c:v>
                </c:pt>
                <c:pt idx="4173">
                  <c:v>0.82968809746067695</c:v>
                </c:pt>
                <c:pt idx="4174">
                  <c:v>0.82969131383879358</c:v>
                </c:pt>
                <c:pt idx="4175">
                  <c:v>0.82970274748829065</c:v>
                </c:pt>
                <c:pt idx="4176">
                  <c:v>0.82971895918308525</c:v>
                </c:pt>
                <c:pt idx="4177">
                  <c:v>0.82972302224355221</c:v>
                </c:pt>
                <c:pt idx="4178">
                  <c:v>0.82973427528185628</c:v>
                </c:pt>
                <c:pt idx="4179">
                  <c:v>0.8297283030913043</c:v>
                </c:pt>
                <c:pt idx="4180">
                  <c:v>0.82973649377372538</c:v>
                </c:pt>
                <c:pt idx="4181">
                  <c:v>0.82973941866682266</c:v>
                </c:pt>
                <c:pt idx="4182">
                  <c:v>0.82974228048108278</c:v>
                </c:pt>
                <c:pt idx="4183">
                  <c:v>0.82973873598110603</c:v>
                </c:pt>
                <c:pt idx="4184">
                  <c:v>0.82973823061405849</c:v>
                </c:pt>
                <c:pt idx="4185">
                  <c:v>0.82973694723845393</c:v>
                </c:pt>
                <c:pt idx="4186">
                  <c:v>0.82974166081909251</c:v>
                </c:pt>
                <c:pt idx="4187">
                  <c:v>0.82974138283139409</c:v>
                </c:pt>
                <c:pt idx="4188">
                  <c:v>0.82974452769901019</c:v>
                </c:pt>
                <c:pt idx="4189">
                  <c:v>0.82974068653813449</c:v>
                </c:pt>
                <c:pt idx="4190">
                  <c:v>0.82974512618329388</c:v>
                </c:pt>
                <c:pt idx="4191">
                  <c:v>0.82973813602412527</c:v>
                </c:pt>
                <c:pt idx="4192">
                  <c:v>0.82974480034549558</c:v>
                </c:pt>
                <c:pt idx="4193">
                  <c:v>0.82975015332987456</c:v>
                </c:pt>
                <c:pt idx="4194">
                  <c:v>0.82974729180112228</c:v>
                </c:pt>
                <c:pt idx="4195">
                  <c:v>0.82974273376708407</c:v>
                </c:pt>
                <c:pt idx="4196">
                  <c:v>0.82975255132764647</c:v>
                </c:pt>
                <c:pt idx="4197">
                  <c:v>0.82974870036268011</c:v>
                </c:pt>
                <c:pt idx="4198">
                  <c:v>0.82975570346652439</c:v>
                </c:pt>
                <c:pt idx="4199">
                  <c:v>0.82974439582276305</c:v>
                </c:pt>
                <c:pt idx="4200">
                  <c:v>0.82973848863114474</c:v>
                </c:pt>
                <c:pt idx="4201">
                  <c:v>0.82973740284525788</c:v>
                </c:pt>
                <c:pt idx="4202">
                  <c:v>0.8297423415762949</c:v>
                </c:pt>
                <c:pt idx="4203">
                  <c:v>0.82973914029334705</c:v>
                </c:pt>
                <c:pt idx="4204">
                  <c:v>0.82973579699786049</c:v>
                </c:pt>
                <c:pt idx="4205">
                  <c:v>0.82972707970562165</c:v>
                </c:pt>
                <c:pt idx="4206">
                  <c:v>0.82972653569820276</c:v>
                </c:pt>
                <c:pt idx="4207">
                  <c:v>0.82972492629114403</c:v>
                </c:pt>
                <c:pt idx="4208">
                  <c:v>0.82972423032013298</c:v>
                </c:pt>
                <c:pt idx="4209">
                  <c:v>0.82972256095645147</c:v>
                </c:pt>
                <c:pt idx="4210">
                  <c:v>0.82971507519260901</c:v>
                </c:pt>
                <c:pt idx="4211">
                  <c:v>0.82971131631306994</c:v>
                </c:pt>
                <c:pt idx="4212">
                  <c:v>0.82971019299210202</c:v>
                </c:pt>
                <c:pt idx="4213">
                  <c:v>0.8297121069023371</c:v>
                </c:pt>
                <c:pt idx="4214">
                  <c:v>0.82970909845230367</c:v>
                </c:pt>
                <c:pt idx="4215">
                  <c:v>0.82971084202962386</c:v>
                </c:pt>
                <c:pt idx="4216">
                  <c:v>0.8297186378364878</c:v>
                </c:pt>
                <c:pt idx="4217">
                  <c:v>0.82971851807518138</c:v>
                </c:pt>
                <c:pt idx="4218">
                  <c:v>0.82971166672787933</c:v>
                </c:pt>
                <c:pt idx="4219">
                  <c:v>0.82970990470775519</c:v>
                </c:pt>
                <c:pt idx="4220">
                  <c:v>0.82971265428073759</c:v>
                </c:pt>
                <c:pt idx="4221">
                  <c:v>0.82970871825283887</c:v>
                </c:pt>
                <c:pt idx="4222">
                  <c:v>0.82970342806178954</c:v>
                </c:pt>
                <c:pt idx="4223">
                  <c:v>0.82970231045097631</c:v>
                </c:pt>
                <c:pt idx="4224">
                  <c:v>0.82969745765776526</c:v>
                </c:pt>
                <c:pt idx="4225">
                  <c:v>0.82969447623413783</c:v>
                </c:pt>
                <c:pt idx="4226">
                  <c:v>0.82969404180657536</c:v>
                </c:pt>
                <c:pt idx="4227">
                  <c:v>0.82969304837325297</c:v>
                </c:pt>
                <c:pt idx="4228">
                  <c:v>0.82969359129375198</c:v>
                </c:pt>
                <c:pt idx="4229">
                  <c:v>0.82968675096605293</c:v>
                </c:pt>
                <c:pt idx="4230">
                  <c:v>0.82967775789171971</c:v>
                </c:pt>
                <c:pt idx="4231">
                  <c:v>0.82967189002171005</c:v>
                </c:pt>
                <c:pt idx="4232">
                  <c:v>0.82966926211176018</c:v>
                </c:pt>
                <c:pt idx="4233">
                  <c:v>0.82966164248153429</c:v>
                </c:pt>
                <c:pt idx="4234">
                  <c:v>0.82966163583639885</c:v>
                </c:pt>
                <c:pt idx="4235">
                  <c:v>0.82965412125464633</c:v>
                </c:pt>
                <c:pt idx="4236">
                  <c:v>0.82965209104593829</c:v>
                </c:pt>
                <c:pt idx="4237">
                  <c:v>0.82965191264034943</c:v>
                </c:pt>
                <c:pt idx="4238">
                  <c:v>0.82965410807957385</c:v>
                </c:pt>
                <c:pt idx="4239">
                  <c:v>0.82965724615011549</c:v>
                </c:pt>
                <c:pt idx="4240">
                  <c:v>0.82965597137648361</c:v>
                </c:pt>
                <c:pt idx="4241">
                  <c:v>0.82965635327062426</c:v>
                </c:pt>
                <c:pt idx="4242">
                  <c:v>0.82965623554461265</c:v>
                </c:pt>
                <c:pt idx="4243">
                  <c:v>0.82965421599651856</c:v>
                </c:pt>
                <c:pt idx="4244">
                  <c:v>0.82966020602211843</c:v>
                </c:pt>
                <c:pt idx="4245">
                  <c:v>0.8296574875511078</c:v>
                </c:pt>
                <c:pt idx="4246">
                  <c:v>0.82965365601903729</c:v>
                </c:pt>
                <c:pt idx="4247">
                  <c:v>0.82965301848028228</c:v>
                </c:pt>
                <c:pt idx="4248">
                  <c:v>0.82965102262932944</c:v>
                </c:pt>
                <c:pt idx="4249">
                  <c:v>0.82965460022983217</c:v>
                </c:pt>
                <c:pt idx="4250">
                  <c:v>0.82966179608813306</c:v>
                </c:pt>
                <c:pt idx="4251">
                  <c:v>0.82965860866149521</c:v>
                </c:pt>
                <c:pt idx="4252">
                  <c:v>0.82965678908400853</c:v>
                </c:pt>
                <c:pt idx="4253">
                  <c:v>0.82966415166045182</c:v>
                </c:pt>
                <c:pt idx="4254">
                  <c:v>0.82966079936228665</c:v>
                </c:pt>
                <c:pt idx="4255">
                  <c:v>0.82966349057649458</c:v>
                </c:pt>
                <c:pt idx="4256">
                  <c:v>0.8296660103341269</c:v>
                </c:pt>
                <c:pt idx="4257">
                  <c:v>0.82966487985709547</c:v>
                </c:pt>
                <c:pt idx="4258">
                  <c:v>0.82966367859251811</c:v>
                </c:pt>
                <c:pt idx="4259">
                  <c:v>0.82966457042183006</c:v>
                </c:pt>
                <c:pt idx="4260">
                  <c:v>0.82966532018349237</c:v>
                </c:pt>
                <c:pt idx="4261">
                  <c:v>0.82966323909929773</c:v>
                </c:pt>
                <c:pt idx="4262">
                  <c:v>0.82966878398161015</c:v>
                </c:pt>
                <c:pt idx="4263">
                  <c:v>0.82967466304153215</c:v>
                </c:pt>
                <c:pt idx="4264">
                  <c:v>0.82968186385029241</c:v>
                </c:pt>
                <c:pt idx="4265">
                  <c:v>0.82969158572902546</c:v>
                </c:pt>
                <c:pt idx="4266">
                  <c:v>0.82969542537051066</c:v>
                </c:pt>
                <c:pt idx="4267">
                  <c:v>0.8296981790925404</c:v>
                </c:pt>
                <c:pt idx="4268">
                  <c:v>0.82970525399239281</c:v>
                </c:pt>
                <c:pt idx="4269">
                  <c:v>0.82970860712871086</c:v>
                </c:pt>
                <c:pt idx="4270">
                  <c:v>0.82971924619183246</c:v>
                </c:pt>
                <c:pt idx="4271">
                  <c:v>0.82972007684900961</c:v>
                </c:pt>
                <c:pt idx="4272">
                  <c:v>0.82971745172065547</c:v>
                </c:pt>
                <c:pt idx="4273">
                  <c:v>0.82972626452441445</c:v>
                </c:pt>
                <c:pt idx="4274">
                  <c:v>0.82972832903079041</c:v>
                </c:pt>
                <c:pt idx="4275">
                  <c:v>0.82972994869775696</c:v>
                </c:pt>
                <c:pt idx="4276">
                  <c:v>0.82973522546994316</c:v>
                </c:pt>
                <c:pt idx="4277">
                  <c:v>0.82972942730553589</c:v>
                </c:pt>
                <c:pt idx="4278">
                  <c:v>0.82973380215881143</c:v>
                </c:pt>
                <c:pt idx="4279">
                  <c:v>0.82973524410640309</c:v>
                </c:pt>
                <c:pt idx="4280">
                  <c:v>0.82973302723572862</c:v>
                </c:pt>
                <c:pt idx="4281">
                  <c:v>0.82973287902047743</c:v>
                </c:pt>
                <c:pt idx="4282">
                  <c:v>0.82973277522923339</c:v>
                </c:pt>
                <c:pt idx="4283">
                  <c:v>0.82973274279655085</c:v>
                </c:pt>
                <c:pt idx="4284">
                  <c:v>0.82973442725540114</c:v>
                </c:pt>
                <c:pt idx="4285">
                  <c:v>0.82973348816537507</c:v>
                </c:pt>
                <c:pt idx="4286">
                  <c:v>0.82973834349141506</c:v>
                </c:pt>
                <c:pt idx="4287">
                  <c:v>0.82973778871316017</c:v>
                </c:pt>
                <c:pt idx="4288">
                  <c:v>0.8297409026307434</c:v>
                </c:pt>
                <c:pt idx="4289">
                  <c:v>0.82973440384874386</c:v>
                </c:pt>
                <c:pt idx="4290">
                  <c:v>0.82972861384886243</c:v>
                </c:pt>
                <c:pt idx="4291">
                  <c:v>0.82972453308691629</c:v>
                </c:pt>
                <c:pt idx="4292">
                  <c:v>0.82972049615959143</c:v>
                </c:pt>
                <c:pt idx="4293">
                  <c:v>0.82971663906539417</c:v>
                </c:pt>
                <c:pt idx="4294">
                  <c:v>0.829711132726625</c:v>
                </c:pt>
                <c:pt idx="4295">
                  <c:v>0.82971725246956107</c:v>
                </c:pt>
                <c:pt idx="4296">
                  <c:v>0.82971323743447944</c:v>
                </c:pt>
                <c:pt idx="4297">
                  <c:v>0.82970938774511283</c:v>
                </c:pt>
                <c:pt idx="4298">
                  <c:v>0.82970300076694392</c:v>
                </c:pt>
                <c:pt idx="4299">
                  <c:v>0.82970132550442821</c:v>
                </c:pt>
                <c:pt idx="4300">
                  <c:v>0.82970701496884891</c:v>
                </c:pt>
                <c:pt idx="4301">
                  <c:v>0.82970423810232297</c:v>
                </c:pt>
                <c:pt idx="4302">
                  <c:v>0.82970302911066662</c:v>
                </c:pt>
                <c:pt idx="4303">
                  <c:v>0.8297029818315822</c:v>
                </c:pt>
                <c:pt idx="4304">
                  <c:v>0.82970171099994738</c:v>
                </c:pt>
                <c:pt idx="4305">
                  <c:v>0.82970346502585512</c:v>
                </c:pt>
                <c:pt idx="4306">
                  <c:v>0.82969465391677222</c:v>
                </c:pt>
                <c:pt idx="4307">
                  <c:v>0.82969941178784912</c:v>
                </c:pt>
                <c:pt idx="4308">
                  <c:v>0.82969229929780464</c:v>
                </c:pt>
                <c:pt idx="4309">
                  <c:v>0.82969029659466642</c:v>
                </c:pt>
                <c:pt idx="4310">
                  <c:v>0.829699563222143</c:v>
                </c:pt>
                <c:pt idx="4311">
                  <c:v>0.82969787016132013</c:v>
                </c:pt>
                <c:pt idx="4312">
                  <c:v>0.82969239296270958</c:v>
                </c:pt>
                <c:pt idx="4313">
                  <c:v>0.82969578338534133</c:v>
                </c:pt>
                <c:pt idx="4314">
                  <c:v>0.82969299635573568</c:v>
                </c:pt>
                <c:pt idx="4315">
                  <c:v>0.8296943626805201</c:v>
                </c:pt>
                <c:pt idx="4316">
                  <c:v>0.82968381941442604</c:v>
                </c:pt>
                <c:pt idx="4317">
                  <c:v>0.82967418425158468</c:v>
                </c:pt>
                <c:pt idx="4318">
                  <c:v>0.82966789769367799</c:v>
                </c:pt>
                <c:pt idx="4319">
                  <c:v>0.82965527138157613</c:v>
                </c:pt>
                <c:pt idx="4320">
                  <c:v>0.82965066589316794</c:v>
                </c:pt>
                <c:pt idx="4321">
                  <c:v>0.82964511533744167</c:v>
                </c:pt>
                <c:pt idx="4322">
                  <c:v>0.82964128370854318</c:v>
                </c:pt>
                <c:pt idx="4323">
                  <c:v>0.82964526933632876</c:v>
                </c:pt>
                <c:pt idx="4324">
                  <c:v>0.82963807836839998</c:v>
                </c:pt>
                <c:pt idx="4325">
                  <c:v>0.82963960659443603</c:v>
                </c:pt>
                <c:pt idx="4326">
                  <c:v>0.82963472610697553</c:v>
                </c:pt>
                <c:pt idx="4327">
                  <c:v>0.82963387061062621</c:v>
                </c:pt>
                <c:pt idx="4328">
                  <c:v>0.82963725905307428</c:v>
                </c:pt>
                <c:pt idx="4329">
                  <c:v>0.82964179537015481</c:v>
                </c:pt>
                <c:pt idx="4330">
                  <c:v>0.82964404918652446</c:v>
                </c:pt>
                <c:pt idx="4331">
                  <c:v>0.82964121578946848</c:v>
                </c:pt>
                <c:pt idx="4332">
                  <c:v>0.82964498565186995</c:v>
                </c:pt>
                <c:pt idx="4333">
                  <c:v>0.82964734569548437</c:v>
                </c:pt>
                <c:pt idx="4334">
                  <c:v>0.8296407672935695</c:v>
                </c:pt>
                <c:pt idx="4335">
                  <c:v>0.82964250009507756</c:v>
                </c:pt>
                <c:pt idx="4336">
                  <c:v>0.82964012680290933</c:v>
                </c:pt>
                <c:pt idx="4337">
                  <c:v>0.82963908070259651</c:v>
                </c:pt>
                <c:pt idx="4338">
                  <c:v>0.82963816437473092</c:v>
                </c:pt>
                <c:pt idx="4339">
                  <c:v>0.82963531158151993</c:v>
                </c:pt>
                <c:pt idx="4340">
                  <c:v>0.82963854470776444</c:v>
                </c:pt>
                <c:pt idx="4341">
                  <c:v>0.82963537513454466</c:v>
                </c:pt>
                <c:pt idx="4342">
                  <c:v>0.82964105108327413</c:v>
                </c:pt>
                <c:pt idx="4343">
                  <c:v>0.82964158068173799</c:v>
                </c:pt>
                <c:pt idx="4344">
                  <c:v>0.82964206619681347</c:v>
                </c:pt>
                <c:pt idx="4345">
                  <c:v>0.82964437528648372</c:v>
                </c:pt>
                <c:pt idx="4346">
                  <c:v>0.8296439626910771</c:v>
                </c:pt>
                <c:pt idx="4347">
                  <c:v>0.82964948756947821</c:v>
                </c:pt>
                <c:pt idx="4348">
                  <c:v>0.82964688543368137</c:v>
                </c:pt>
                <c:pt idx="4349">
                  <c:v>0.82965161075687743</c:v>
                </c:pt>
                <c:pt idx="4350">
                  <c:v>0.82965867652048264</c:v>
                </c:pt>
                <c:pt idx="4351">
                  <c:v>0.82966529274298617</c:v>
                </c:pt>
                <c:pt idx="4352">
                  <c:v>0.82966876080534957</c:v>
                </c:pt>
                <c:pt idx="4353">
                  <c:v>0.82967295963392607</c:v>
                </c:pt>
                <c:pt idx="4354">
                  <c:v>0.82967828037430214</c:v>
                </c:pt>
                <c:pt idx="4355">
                  <c:v>0.82968207831328888</c:v>
                </c:pt>
                <c:pt idx="4356">
                  <c:v>0.82968770924862556</c:v>
                </c:pt>
                <c:pt idx="4357">
                  <c:v>0.82969601314404562</c:v>
                </c:pt>
                <c:pt idx="4358">
                  <c:v>0.82969629775850906</c:v>
                </c:pt>
                <c:pt idx="4359">
                  <c:v>0.82969884532558935</c:v>
                </c:pt>
                <c:pt idx="4360">
                  <c:v>0.82969584717220446</c:v>
                </c:pt>
                <c:pt idx="4361">
                  <c:v>0.82970168268301281</c:v>
                </c:pt>
                <c:pt idx="4362">
                  <c:v>0.82970424682791155</c:v>
                </c:pt>
                <c:pt idx="4363">
                  <c:v>0.82970607777059635</c:v>
                </c:pt>
                <c:pt idx="4364">
                  <c:v>0.82970905976523923</c:v>
                </c:pt>
                <c:pt idx="4365">
                  <c:v>0.82970823887541223</c:v>
                </c:pt>
                <c:pt idx="4366">
                  <c:v>0.82971389291850439</c:v>
                </c:pt>
                <c:pt idx="4367">
                  <c:v>0.82972227715679425</c:v>
                </c:pt>
                <c:pt idx="4368">
                  <c:v>0.82971716209718016</c:v>
                </c:pt>
                <c:pt idx="4369">
                  <c:v>0.82971534583058781</c:v>
                </c:pt>
                <c:pt idx="4370">
                  <c:v>0.82970752701279638</c:v>
                </c:pt>
                <c:pt idx="4371">
                  <c:v>0.82970883935824991</c:v>
                </c:pt>
                <c:pt idx="4372">
                  <c:v>0.82971119051438413</c:v>
                </c:pt>
                <c:pt idx="4373">
                  <c:v>0.82971566653422324</c:v>
                </c:pt>
                <c:pt idx="4374">
                  <c:v>0.82971561839861574</c:v>
                </c:pt>
                <c:pt idx="4375">
                  <c:v>0.82971683037891808</c:v>
                </c:pt>
                <c:pt idx="4376">
                  <c:v>0.829713933866284</c:v>
                </c:pt>
                <c:pt idx="4377">
                  <c:v>0.8297184588782538</c:v>
                </c:pt>
                <c:pt idx="4378">
                  <c:v>0.82971944525234065</c:v>
                </c:pt>
                <c:pt idx="4379">
                  <c:v>0.82972332419706429</c:v>
                </c:pt>
                <c:pt idx="4380">
                  <c:v>0.82971772194606896</c:v>
                </c:pt>
                <c:pt idx="4381">
                  <c:v>0.82970611543082828</c:v>
                </c:pt>
                <c:pt idx="4382">
                  <c:v>0.82970221625179674</c:v>
                </c:pt>
                <c:pt idx="4383">
                  <c:v>0.8296994556408408</c:v>
                </c:pt>
                <c:pt idx="4384">
                  <c:v>0.82970677223216971</c:v>
                </c:pt>
                <c:pt idx="4385">
                  <c:v>0.82970921092397787</c:v>
                </c:pt>
                <c:pt idx="4386">
                  <c:v>0.82970883628272862</c:v>
                </c:pt>
                <c:pt idx="4387">
                  <c:v>0.82971257401632559</c:v>
                </c:pt>
                <c:pt idx="4388">
                  <c:v>0.8297168242179227</c:v>
                </c:pt>
                <c:pt idx="4389">
                  <c:v>0.82971862160426424</c:v>
                </c:pt>
                <c:pt idx="4390">
                  <c:v>0.82971969296282588</c:v>
                </c:pt>
                <c:pt idx="4391">
                  <c:v>0.82971886683703167</c:v>
                </c:pt>
                <c:pt idx="4392">
                  <c:v>0.82971835962336904</c:v>
                </c:pt>
                <c:pt idx="4393">
                  <c:v>0.82971587608847741</c:v>
                </c:pt>
                <c:pt idx="4394">
                  <c:v>0.82971826392316939</c:v>
                </c:pt>
                <c:pt idx="4395">
                  <c:v>0.82972035572308889</c:v>
                </c:pt>
                <c:pt idx="4396">
                  <c:v>0.82970970253651988</c:v>
                </c:pt>
                <c:pt idx="4397">
                  <c:v>0.82970619179993643</c:v>
                </c:pt>
                <c:pt idx="4398">
                  <c:v>0.82970333942580177</c:v>
                </c:pt>
                <c:pt idx="4399">
                  <c:v>0.82970152030413213</c:v>
                </c:pt>
                <c:pt idx="4400">
                  <c:v>0.82969206611644908</c:v>
                </c:pt>
                <c:pt idx="4401">
                  <c:v>0.82969143143277135</c:v>
                </c:pt>
                <c:pt idx="4402">
                  <c:v>0.82969402527047376</c:v>
                </c:pt>
                <c:pt idx="4403">
                  <c:v>0.82968626473299922</c:v>
                </c:pt>
                <c:pt idx="4404">
                  <c:v>0.82967739573932908</c:v>
                </c:pt>
                <c:pt idx="4405">
                  <c:v>0.82967045582454424</c:v>
                </c:pt>
                <c:pt idx="4406">
                  <c:v>0.82966124405129194</c:v>
                </c:pt>
                <c:pt idx="4407">
                  <c:v>0.8296524866544025</c:v>
                </c:pt>
                <c:pt idx="4408">
                  <c:v>0.82964852913496656</c:v>
                </c:pt>
                <c:pt idx="4409">
                  <c:v>0.82963846540665609</c:v>
                </c:pt>
                <c:pt idx="4410">
                  <c:v>0.82963992442462386</c:v>
                </c:pt>
                <c:pt idx="4411">
                  <c:v>0.82963271377503223</c:v>
                </c:pt>
                <c:pt idx="4412">
                  <c:v>0.82963241288662826</c:v>
                </c:pt>
                <c:pt idx="4413">
                  <c:v>0.82963059022366759</c:v>
                </c:pt>
                <c:pt idx="4414">
                  <c:v>0.82963312402628975</c:v>
                </c:pt>
                <c:pt idx="4415">
                  <c:v>0.82963660110970194</c:v>
                </c:pt>
                <c:pt idx="4416">
                  <c:v>0.8296427045970679</c:v>
                </c:pt>
                <c:pt idx="4417">
                  <c:v>0.8296491246941331</c:v>
                </c:pt>
                <c:pt idx="4418">
                  <c:v>0.82964820221866631</c:v>
                </c:pt>
                <c:pt idx="4419">
                  <c:v>0.82965601174827153</c:v>
                </c:pt>
                <c:pt idx="4420">
                  <c:v>0.82965813067142502</c:v>
                </c:pt>
                <c:pt idx="4421">
                  <c:v>0.82965398351974717</c:v>
                </c:pt>
                <c:pt idx="4422">
                  <c:v>0.82965678383464747</c:v>
                </c:pt>
                <c:pt idx="4423">
                  <c:v>0.8296512132750099</c:v>
                </c:pt>
                <c:pt idx="4424">
                  <c:v>0.82965125811809348</c:v>
                </c:pt>
                <c:pt idx="4425">
                  <c:v>0.82965321188421204</c:v>
                </c:pt>
                <c:pt idx="4426">
                  <c:v>0.82964756408554907</c:v>
                </c:pt>
                <c:pt idx="4427">
                  <c:v>0.82965061804650964</c:v>
                </c:pt>
                <c:pt idx="4428">
                  <c:v>0.82964882463890577</c:v>
                </c:pt>
                <c:pt idx="4429">
                  <c:v>0.82965252685434621</c:v>
                </c:pt>
                <c:pt idx="4430">
                  <c:v>0.82965680465336489</c:v>
                </c:pt>
                <c:pt idx="4431">
                  <c:v>0.82965862109026656</c:v>
                </c:pt>
                <c:pt idx="4432">
                  <c:v>0.82965625278529842</c:v>
                </c:pt>
                <c:pt idx="4433">
                  <c:v>0.82965737155651287</c:v>
                </c:pt>
                <c:pt idx="4434">
                  <c:v>0.82966143577738127</c:v>
                </c:pt>
                <c:pt idx="4435">
                  <c:v>0.82966832728444484</c:v>
                </c:pt>
                <c:pt idx="4436">
                  <c:v>0.82966692584220991</c:v>
                </c:pt>
                <c:pt idx="4437">
                  <c:v>0.82966840661885233</c:v>
                </c:pt>
                <c:pt idx="4438">
                  <c:v>0.8296761173627839</c:v>
                </c:pt>
                <c:pt idx="4439">
                  <c:v>0.82967715602152547</c:v>
                </c:pt>
                <c:pt idx="4440">
                  <c:v>0.8296804516555919</c:v>
                </c:pt>
                <c:pt idx="4441">
                  <c:v>0.82968392843512617</c:v>
                </c:pt>
                <c:pt idx="4442">
                  <c:v>0.82968966801533806</c:v>
                </c:pt>
                <c:pt idx="4443">
                  <c:v>0.82969261198234223</c:v>
                </c:pt>
                <c:pt idx="4444">
                  <c:v>0.82969755040950122</c:v>
                </c:pt>
                <c:pt idx="4445">
                  <c:v>0.82970839789326367</c:v>
                </c:pt>
                <c:pt idx="4446">
                  <c:v>0.82971605136534043</c:v>
                </c:pt>
                <c:pt idx="4447">
                  <c:v>0.82971459280318971</c:v>
                </c:pt>
                <c:pt idx="4448">
                  <c:v>0.82971742802849047</c:v>
                </c:pt>
                <c:pt idx="4449">
                  <c:v>0.82972249108895746</c:v>
                </c:pt>
                <c:pt idx="4450">
                  <c:v>0.82972376938551018</c:v>
                </c:pt>
                <c:pt idx="4451">
                  <c:v>0.82973022612439251</c:v>
                </c:pt>
                <c:pt idx="4452">
                  <c:v>0.82972951117630267</c:v>
                </c:pt>
                <c:pt idx="4453">
                  <c:v>0.82972617911244551</c:v>
                </c:pt>
                <c:pt idx="4454">
                  <c:v>0.82972946802789516</c:v>
                </c:pt>
                <c:pt idx="4455">
                  <c:v>0.82972545145007659</c:v>
                </c:pt>
                <c:pt idx="4456">
                  <c:v>0.82972450112842122</c:v>
                </c:pt>
                <c:pt idx="4457">
                  <c:v>0.82972604915131853</c:v>
                </c:pt>
                <c:pt idx="4458">
                  <c:v>0.829727928934195</c:v>
                </c:pt>
                <c:pt idx="4459">
                  <c:v>0.82972562412714057</c:v>
                </c:pt>
                <c:pt idx="4460">
                  <c:v>0.8297307758285718</c:v>
                </c:pt>
                <c:pt idx="4461">
                  <c:v>0.82972757565091426</c:v>
                </c:pt>
                <c:pt idx="4462">
                  <c:v>0.82972279282546679</c:v>
                </c:pt>
                <c:pt idx="4463">
                  <c:v>0.82971683553642739</c:v>
                </c:pt>
                <c:pt idx="4464">
                  <c:v>0.82971823650447496</c:v>
                </c:pt>
                <c:pt idx="4465">
                  <c:v>0.82971813054436738</c:v>
                </c:pt>
                <c:pt idx="4466">
                  <c:v>0.82971886201516476</c:v>
                </c:pt>
                <c:pt idx="4467">
                  <c:v>0.82972145640551231</c:v>
                </c:pt>
                <c:pt idx="4468">
                  <c:v>0.8297189137888914</c:v>
                </c:pt>
                <c:pt idx="4469">
                  <c:v>0.82971709834208163</c:v>
                </c:pt>
                <c:pt idx="4470">
                  <c:v>0.82972045979486431</c:v>
                </c:pt>
                <c:pt idx="4471">
                  <c:v>0.82971668034039847</c:v>
                </c:pt>
                <c:pt idx="4472">
                  <c:v>0.82972100951243777</c:v>
                </c:pt>
                <c:pt idx="4473">
                  <c:v>0.82971977823280818</c:v>
                </c:pt>
                <c:pt idx="4474">
                  <c:v>0.82972001737308543</c:v>
                </c:pt>
                <c:pt idx="4475">
                  <c:v>0.82971880524084396</c:v>
                </c:pt>
                <c:pt idx="4476">
                  <c:v>0.82971924861597413</c:v>
                </c:pt>
                <c:pt idx="4477">
                  <c:v>0.82971878550407008</c:v>
                </c:pt>
                <c:pt idx="4478">
                  <c:v>0.82972127341840574</c:v>
                </c:pt>
                <c:pt idx="4479">
                  <c:v>0.82972345085227306</c:v>
                </c:pt>
                <c:pt idx="4480">
                  <c:v>0.82971289740472887</c:v>
                </c:pt>
                <c:pt idx="4481">
                  <c:v>0.82970407405555446</c:v>
                </c:pt>
                <c:pt idx="4482">
                  <c:v>0.82969866168556827</c:v>
                </c:pt>
                <c:pt idx="4483">
                  <c:v>0.82969306773266749</c:v>
                </c:pt>
                <c:pt idx="4484">
                  <c:v>0.82968665494360483</c:v>
                </c:pt>
                <c:pt idx="4485">
                  <c:v>0.82968094482579968</c:v>
                </c:pt>
                <c:pt idx="4486">
                  <c:v>0.82966792108694143</c:v>
                </c:pt>
                <c:pt idx="4487">
                  <c:v>0.82966224237498631</c:v>
                </c:pt>
                <c:pt idx="4488">
                  <c:v>0.82965111025839</c:v>
                </c:pt>
                <c:pt idx="4489">
                  <c:v>0.82965139441206004</c:v>
                </c:pt>
                <c:pt idx="4490">
                  <c:v>0.82964539433360229</c:v>
                </c:pt>
                <c:pt idx="4491">
                  <c:v>0.82964108090122879</c:v>
                </c:pt>
                <c:pt idx="4492">
                  <c:v>0.82963873206589711</c:v>
                </c:pt>
                <c:pt idx="4493">
                  <c:v>0.82963344360626456</c:v>
                </c:pt>
                <c:pt idx="4494">
                  <c:v>0.82963970486420535</c:v>
                </c:pt>
                <c:pt idx="4495">
                  <c:v>0.82963870261688422</c:v>
                </c:pt>
                <c:pt idx="4496">
                  <c:v>0.82963862040902903</c:v>
                </c:pt>
                <c:pt idx="4497">
                  <c:v>0.82964479285569637</c:v>
                </c:pt>
                <c:pt idx="4498">
                  <c:v>0.82964341800242081</c:v>
                </c:pt>
                <c:pt idx="4499">
                  <c:v>0.82964506842576413</c:v>
                </c:pt>
                <c:pt idx="4500">
                  <c:v>0.82964530554911686</c:v>
                </c:pt>
                <c:pt idx="4501">
                  <c:v>0.82964572455926222</c:v>
                </c:pt>
                <c:pt idx="4502">
                  <c:v>0.82964420179461362</c:v>
                </c:pt>
                <c:pt idx="4503">
                  <c:v>0.82964288016097354</c:v>
                </c:pt>
                <c:pt idx="4504">
                  <c:v>0.82964519239122891</c:v>
                </c:pt>
                <c:pt idx="4505">
                  <c:v>0.82965316970254965</c:v>
                </c:pt>
                <c:pt idx="4506">
                  <c:v>0.82965401908803837</c:v>
                </c:pt>
                <c:pt idx="4507">
                  <c:v>0.82965219652190569</c:v>
                </c:pt>
                <c:pt idx="4508">
                  <c:v>0.82965801533969719</c:v>
                </c:pt>
                <c:pt idx="4509">
                  <c:v>0.82966309899346136</c:v>
                </c:pt>
                <c:pt idx="4510">
                  <c:v>0.82966409425502841</c:v>
                </c:pt>
                <c:pt idx="4511">
                  <c:v>0.82967134791945885</c:v>
                </c:pt>
                <c:pt idx="4512">
                  <c:v>0.82966915034811162</c:v>
                </c:pt>
                <c:pt idx="4513">
                  <c:v>0.82966865885574415</c:v>
                </c:pt>
                <c:pt idx="4514">
                  <c:v>0.82967129510052928</c:v>
                </c:pt>
                <c:pt idx="4515">
                  <c:v>0.82967289582715786</c:v>
                </c:pt>
                <c:pt idx="4516">
                  <c:v>0.82967350481514013</c:v>
                </c:pt>
                <c:pt idx="4517">
                  <c:v>0.82967625113233934</c:v>
                </c:pt>
                <c:pt idx="4518">
                  <c:v>0.82967097333332063</c:v>
                </c:pt>
                <c:pt idx="4519">
                  <c:v>0.82967657773480896</c:v>
                </c:pt>
                <c:pt idx="4520">
                  <c:v>0.82967534845373359</c:v>
                </c:pt>
                <c:pt idx="4521">
                  <c:v>0.82968527231999845</c:v>
                </c:pt>
                <c:pt idx="4522">
                  <c:v>0.82968699334220819</c:v>
                </c:pt>
                <c:pt idx="4523">
                  <c:v>0.82968765969887337</c:v>
                </c:pt>
                <c:pt idx="4524">
                  <c:v>0.82969753801747048</c:v>
                </c:pt>
                <c:pt idx="4525">
                  <c:v>0.82970297724355335</c:v>
                </c:pt>
                <c:pt idx="4526">
                  <c:v>0.82971080873888337</c:v>
                </c:pt>
                <c:pt idx="4527">
                  <c:v>0.82972013488553586</c:v>
                </c:pt>
                <c:pt idx="4528">
                  <c:v>0.82972619063800035</c:v>
                </c:pt>
                <c:pt idx="4529">
                  <c:v>0.82972923127692566</c:v>
                </c:pt>
                <c:pt idx="4530">
                  <c:v>0.82973320227033576</c:v>
                </c:pt>
                <c:pt idx="4531">
                  <c:v>0.82973442051343782</c:v>
                </c:pt>
                <c:pt idx="4532">
                  <c:v>0.82973210143099696</c:v>
                </c:pt>
                <c:pt idx="4533">
                  <c:v>0.82972902291637207</c:v>
                </c:pt>
                <c:pt idx="4534">
                  <c:v>0.82973004474852796</c:v>
                </c:pt>
                <c:pt idx="4535">
                  <c:v>0.82972580762517523</c:v>
                </c:pt>
                <c:pt idx="4536">
                  <c:v>0.82973388296247463</c:v>
                </c:pt>
                <c:pt idx="4537">
                  <c:v>0.82973651673451809</c:v>
                </c:pt>
                <c:pt idx="4538">
                  <c:v>0.82973186988920644</c:v>
                </c:pt>
                <c:pt idx="4539">
                  <c:v>0.82973423275115754</c:v>
                </c:pt>
                <c:pt idx="4540">
                  <c:v>0.82972929870344247</c:v>
                </c:pt>
                <c:pt idx="4541">
                  <c:v>0.82972733738055438</c:v>
                </c:pt>
                <c:pt idx="4542">
                  <c:v>0.82972793266416578</c:v>
                </c:pt>
                <c:pt idx="4543">
                  <c:v>0.829724321258553</c:v>
                </c:pt>
                <c:pt idx="4544">
                  <c:v>0.82971745262884822</c:v>
                </c:pt>
                <c:pt idx="4545">
                  <c:v>0.82971650541103714</c:v>
                </c:pt>
                <c:pt idx="4546">
                  <c:v>0.82972738512043209</c:v>
                </c:pt>
                <c:pt idx="4547">
                  <c:v>0.82972733296934609</c:v>
                </c:pt>
                <c:pt idx="4548">
                  <c:v>0.82973015724852517</c:v>
                </c:pt>
                <c:pt idx="4549">
                  <c:v>0.82972511253901027</c:v>
                </c:pt>
                <c:pt idx="4550">
                  <c:v>0.82972136732710144</c:v>
                </c:pt>
                <c:pt idx="4551">
                  <c:v>0.8297226759609545</c:v>
                </c:pt>
                <c:pt idx="4552">
                  <c:v>0.82972174549127131</c:v>
                </c:pt>
                <c:pt idx="4553">
                  <c:v>0.82971585685765525</c:v>
                </c:pt>
                <c:pt idx="4554">
                  <c:v>0.82971076981453917</c:v>
                </c:pt>
                <c:pt idx="4555">
                  <c:v>0.82971317380797327</c:v>
                </c:pt>
                <c:pt idx="4556">
                  <c:v>0.82971445556735945</c:v>
                </c:pt>
                <c:pt idx="4557">
                  <c:v>0.82971596518028234</c:v>
                </c:pt>
                <c:pt idx="4558">
                  <c:v>0.82971941453270437</c:v>
                </c:pt>
                <c:pt idx="4559">
                  <c:v>0.829716014117302</c:v>
                </c:pt>
                <c:pt idx="4560">
                  <c:v>0.82970806444014344</c:v>
                </c:pt>
                <c:pt idx="4561">
                  <c:v>0.82970263549233858</c:v>
                </c:pt>
                <c:pt idx="4562">
                  <c:v>0.82970683635621001</c:v>
                </c:pt>
                <c:pt idx="4563">
                  <c:v>0.82970221577760916</c:v>
                </c:pt>
                <c:pt idx="4564">
                  <c:v>0.82970274526087462</c:v>
                </c:pt>
                <c:pt idx="4565">
                  <c:v>0.82970044625582651</c:v>
                </c:pt>
                <c:pt idx="4566">
                  <c:v>0.82968498810777591</c:v>
                </c:pt>
                <c:pt idx="4567">
                  <c:v>0.8296770878601949</c:v>
                </c:pt>
                <c:pt idx="4568">
                  <c:v>0.82966427094412942</c:v>
                </c:pt>
                <c:pt idx="4569">
                  <c:v>0.82966228544493614</c:v>
                </c:pt>
                <c:pt idx="4570">
                  <c:v>0.82965791020932478</c:v>
                </c:pt>
                <c:pt idx="4571">
                  <c:v>0.82965179394759259</c:v>
                </c:pt>
                <c:pt idx="4572">
                  <c:v>0.82964421485946394</c:v>
                </c:pt>
                <c:pt idx="4573">
                  <c:v>0.82964519649014135</c:v>
                </c:pt>
                <c:pt idx="4574">
                  <c:v>0.82964692472352564</c:v>
                </c:pt>
                <c:pt idx="4575">
                  <c:v>0.82964238802410939</c:v>
                </c:pt>
                <c:pt idx="4576">
                  <c:v>0.82964412495629425</c:v>
                </c:pt>
                <c:pt idx="4577">
                  <c:v>0.82964191625014549</c:v>
                </c:pt>
                <c:pt idx="4578">
                  <c:v>0.82965089455155827</c:v>
                </c:pt>
                <c:pt idx="4579">
                  <c:v>0.82964871639473647</c:v>
                </c:pt>
                <c:pt idx="4580">
                  <c:v>0.82965320805741327</c:v>
                </c:pt>
                <c:pt idx="4581">
                  <c:v>0.82964823862511039</c:v>
                </c:pt>
                <c:pt idx="4582">
                  <c:v>0.82965299695200434</c:v>
                </c:pt>
                <c:pt idx="4583">
                  <c:v>0.82965246219603117</c:v>
                </c:pt>
                <c:pt idx="4584">
                  <c:v>0.82965869372442769</c:v>
                </c:pt>
                <c:pt idx="4585">
                  <c:v>0.82966052655046818</c:v>
                </c:pt>
                <c:pt idx="4586">
                  <c:v>0.82966123875867903</c:v>
                </c:pt>
                <c:pt idx="4587">
                  <c:v>0.82966244262956668</c:v>
                </c:pt>
                <c:pt idx="4588">
                  <c:v>0.82967042091260901</c:v>
                </c:pt>
                <c:pt idx="4589">
                  <c:v>0.82967204619290214</c:v>
                </c:pt>
                <c:pt idx="4590">
                  <c:v>0.82966861395257341</c:v>
                </c:pt>
                <c:pt idx="4591">
                  <c:v>0.82966696000630924</c:v>
                </c:pt>
                <c:pt idx="4592">
                  <c:v>0.82966726422397774</c:v>
                </c:pt>
                <c:pt idx="4593">
                  <c:v>0.8296729841592676</c:v>
                </c:pt>
                <c:pt idx="4594">
                  <c:v>0.82966701229096407</c:v>
                </c:pt>
                <c:pt idx="4595">
                  <c:v>0.82967152734690408</c:v>
                </c:pt>
                <c:pt idx="4596">
                  <c:v>0.82967183441964987</c:v>
                </c:pt>
                <c:pt idx="4597">
                  <c:v>0.82967079288746071</c:v>
                </c:pt>
                <c:pt idx="4598">
                  <c:v>0.82967241658827617</c:v>
                </c:pt>
                <c:pt idx="4599">
                  <c:v>0.8296766518282731</c:v>
                </c:pt>
                <c:pt idx="4600">
                  <c:v>0.82967442100446087</c:v>
                </c:pt>
                <c:pt idx="4601">
                  <c:v>0.82967280345124672</c:v>
                </c:pt>
                <c:pt idx="4602">
                  <c:v>0.82967763922919247</c:v>
                </c:pt>
                <c:pt idx="4603">
                  <c:v>0.8296866214726023</c:v>
                </c:pt>
                <c:pt idx="4604">
                  <c:v>0.82969345011285489</c:v>
                </c:pt>
                <c:pt idx="4605">
                  <c:v>0.82970341336081577</c:v>
                </c:pt>
                <c:pt idx="4606">
                  <c:v>0.82970750038556162</c:v>
                </c:pt>
                <c:pt idx="4607">
                  <c:v>0.82971148321835719</c:v>
                </c:pt>
                <c:pt idx="4608">
                  <c:v>0.82971505132362355</c:v>
                </c:pt>
                <c:pt idx="4609">
                  <c:v>0.82971608067580838</c:v>
                </c:pt>
                <c:pt idx="4610">
                  <c:v>0.82972388847399681</c:v>
                </c:pt>
                <c:pt idx="4611">
                  <c:v>0.82972560534715945</c:v>
                </c:pt>
                <c:pt idx="4612">
                  <c:v>0.82972559803915691</c:v>
                </c:pt>
                <c:pt idx="4613">
                  <c:v>0.82972756416056537</c:v>
                </c:pt>
                <c:pt idx="4614">
                  <c:v>0.82973010004019909</c:v>
                </c:pt>
                <c:pt idx="4615">
                  <c:v>0.82972811016653814</c:v>
                </c:pt>
                <c:pt idx="4616">
                  <c:v>0.82973004703258979</c:v>
                </c:pt>
                <c:pt idx="4617">
                  <c:v>0.82973504943184995</c:v>
                </c:pt>
                <c:pt idx="4618">
                  <c:v>0.82972665727780137</c:v>
                </c:pt>
                <c:pt idx="4619">
                  <c:v>0.8297244471624845</c:v>
                </c:pt>
                <c:pt idx="4620">
                  <c:v>0.82971621978313514</c:v>
                </c:pt>
                <c:pt idx="4621">
                  <c:v>0.82972380916791222</c:v>
                </c:pt>
                <c:pt idx="4622">
                  <c:v>0.82972525869064373</c:v>
                </c:pt>
                <c:pt idx="4623">
                  <c:v>0.829720167328171</c:v>
                </c:pt>
                <c:pt idx="4624">
                  <c:v>0.82972095030555759</c:v>
                </c:pt>
                <c:pt idx="4625">
                  <c:v>0.82972367403090552</c:v>
                </c:pt>
                <c:pt idx="4626">
                  <c:v>0.82972906315956751</c:v>
                </c:pt>
                <c:pt idx="4627">
                  <c:v>0.82973116877905628</c:v>
                </c:pt>
                <c:pt idx="4628">
                  <c:v>0.82972108786517107</c:v>
                </c:pt>
                <c:pt idx="4629">
                  <c:v>0.8297197030007547</c:v>
                </c:pt>
                <c:pt idx="4630">
                  <c:v>0.82971407444630796</c:v>
                </c:pt>
                <c:pt idx="4631">
                  <c:v>0.82972247514721797</c:v>
                </c:pt>
                <c:pt idx="4632">
                  <c:v>0.82971989966046777</c:v>
                </c:pt>
                <c:pt idx="4633">
                  <c:v>0.82972275702180254</c:v>
                </c:pt>
                <c:pt idx="4634">
                  <c:v>0.82971630449205469</c:v>
                </c:pt>
                <c:pt idx="4635">
                  <c:v>0.8297209571259786</c:v>
                </c:pt>
                <c:pt idx="4636">
                  <c:v>0.82972691709978574</c:v>
                </c:pt>
                <c:pt idx="4637">
                  <c:v>0.82972775432364054</c:v>
                </c:pt>
                <c:pt idx="4638">
                  <c:v>0.82973201080640768</c:v>
                </c:pt>
                <c:pt idx="4639">
                  <c:v>0.82973670086021412</c:v>
                </c:pt>
                <c:pt idx="4640">
                  <c:v>0.82973383407712442</c:v>
                </c:pt>
                <c:pt idx="4641">
                  <c:v>0.82973323692852763</c:v>
                </c:pt>
                <c:pt idx="4642">
                  <c:v>0.82972760997192885</c:v>
                </c:pt>
                <c:pt idx="4643">
                  <c:v>0.82972063987178257</c:v>
                </c:pt>
                <c:pt idx="4644">
                  <c:v>0.82971978833580073</c:v>
                </c:pt>
                <c:pt idx="4645">
                  <c:v>0.82971643860720523</c:v>
                </c:pt>
                <c:pt idx="4646">
                  <c:v>0.82970400071183292</c:v>
                </c:pt>
                <c:pt idx="4647">
                  <c:v>0.82969171833971433</c:v>
                </c:pt>
                <c:pt idx="4648">
                  <c:v>0.82968239211460404</c:v>
                </c:pt>
                <c:pt idx="4649">
                  <c:v>0.82967571111858718</c:v>
                </c:pt>
                <c:pt idx="4650">
                  <c:v>0.82966980872051299</c:v>
                </c:pt>
                <c:pt idx="4651">
                  <c:v>0.82966151430195878</c:v>
                </c:pt>
                <c:pt idx="4652">
                  <c:v>0.82965453921461241</c:v>
                </c:pt>
                <c:pt idx="4653">
                  <c:v>0.82965659593382224</c:v>
                </c:pt>
                <c:pt idx="4654">
                  <c:v>0.82965511074099518</c:v>
                </c:pt>
                <c:pt idx="4655">
                  <c:v>0.82965131192711494</c:v>
                </c:pt>
                <c:pt idx="4656">
                  <c:v>0.82964907156634915</c:v>
                </c:pt>
                <c:pt idx="4657">
                  <c:v>0.82964777966225356</c:v>
                </c:pt>
                <c:pt idx="4658">
                  <c:v>0.82964867588937985</c:v>
                </c:pt>
                <c:pt idx="4659">
                  <c:v>0.82964969046864434</c:v>
                </c:pt>
                <c:pt idx="4660">
                  <c:v>0.82964708534420151</c:v>
                </c:pt>
                <c:pt idx="4661">
                  <c:v>0.82964404440139816</c:v>
                </c:pt>
                <c:pt idx="4662">
                  <c:v>0.82964334945721951</c:v>
                </c:pt>
                <c:pt idx="4663">
                  <c:v>0.82965989999457546</c:v>
                </c:pt>
                <c:pt idx="4664">
                  <c:v>0.82965962120546499</c:v>
                </c:pt>
                <c:pt idx="4665">
                  <c:v>0.82965700241339191</c:v>
                </c:pt>
                <c:pt idx="4666">
                  <c:v>0.8296606028177721</c:v>
                </c:pt>
                <c:pt idx="4667">
                  <c:v>0.82966708587847626</c:v>
                </c:pt>
                <c:pt idx="4668">
                  <c:v>0.82966907032749027</c:v>
                </c:pt>
                <c:pt idx="4669">
                  <c:v>0.8296642777580393</c:v>
                </c:pt>
                <c:pt idx="4670">
                  <c:v>0.82967046735354066</c:v>
                </c:pt>
                <c:pt idx="4671">
                  <c:v>0.82967442437544248</c:v>
                </c:pt>
                <c:pt idx="4672">
                  <c:v>0.82967439382611563</c:v>
                </c:pt>
                <c:pt idx="4673">
                  <c:v>0.82967172073246342</c:v>
                </c:pt>
                <c:pt idx="4674">
                  <c:v>0.82967465419079267</c:v>
                </c:pt>
                <c:pt idx="4675">
                  <c:v>0.82967840336306908</c:v>
                </c:pt>
                <c:pt idx="4676">
                  <c:v>0.82968222762387767</c:v>
                </c:pt>
                <c:pt idx="4677">
                  <c:v>0.82968649885621859</c:v>
                </c:pt>
                <c:pt idx="4678">
                  <c:v>0.82968609297942875</c:v>
                </c:pt>
                <c:pt idx="4679">
                  <c:v>0.82968806814025642</c:v>
                </c:pt>
                <c:pt idx="4680">
                  <c:v>0.82969488180053863</c:v>
                </c:pt>
                <c:pt idx="4681">
                  <c:v>0.82969527949443234</c:v>
                </c:pt>
                <c:pt idx="4682">
                  <c:v>0.8297015838272993</c:v>
                </c:pt>
                <c:pt idx="4683">
                  <c:v>0.82970645274251176</c:v>
                </c:pt>
                <c:pt idx="4684">
                  <c:v>0.82970863569785391</c:v>
                </c:pt>
                <c:pt idx="4685">
                  <c:v>0.8297163996981618</c:v>
                </c:pt>
                <c:pt idx="4686">
                  <c:v>0.82971843032594628</c:v>
                </c:pt>
                <c:pt idx="4687">
                  <c:v>0.82972137046615158</c:v>
                </c:pt>
                <c:pt idx="4688">
                  <c:v>0.82972691529335285</c:v>
                </c:pt>
                <c:pt idx="4689">
                  <c:v>0.82972833451552452</c:v>
                </c:pt>
                <c:pt idx="4690">
                  <c:v>0.82973278672302386</c:v>
                </c:pt>
                <c:pt idx="4691">
                  <c:v>0.82973421426166039</c:v>
                </c:pt>
                <c:pt idx="4692">
                  <c:v>0.82973444306854827</c:v>
                </c:pt>
                <c:pt idx="4693">
                  <c:v>0.82973414892210773</c:v>
                </c:pt>
                <c:pt idx="4694">
                  <c:v>0.82974400200082654</c:v>
                </c:pt>
                <c:pt idx="4695">
                  <c:v>0.82974619115888104</c:v>
                </c:pt>
                <c:pt idx="4696">
                  <c:v>0.8297375213393825</c:v>
                </c:pt>
                <c:pt idx="4697">
                  <c:v>0.82974272648586966</c:v>
                </c:pt>
                <c:pt idx="4698">
                  <c:v>0.82974477131058288</c:v>
                </c:pt>
                <c:pt idx="4699">
                  <c:v>0.82974068662998623</c:v>
                </c:pt>
                <c:pt idx="4700">
                  <c:v>0.82974307219898669</c:v>
                </c:pt>
                <c:pt idx="4701">
                  <c:v>0.82974608171756981</c:v>
                </c:pt>
                <c:pt idx="4702">
                  <c:v>0.82974143858385863</c:v>
                </c:pt>
                <c:pt idx="4703">
                  <c:v>0.82974196633570729</c:v>
                </c:pt>
                <c:pt idx="4704">
                  <c:v>0.82974241840963792</c:v>
                </c:pt>
                <c:pt idx="4705">
                  <c:v>0.82974916965892609</c:v>
                </c:pt>
                <c:pt idx="4706">
                  <c:v>0.8297489973090868</c:v>
                </c:pt>
                <c:pt idx="4707">
                  <c:v>0.82975425683561088</c:v>
                </c:pt>
                <c:pt idx="4708">
                  <c:v>0.82975855802789278</c:v>
                </c:pt>
                <c:pt idx="4709">
                  <c:v>0.82974717247726271</c:v>
                </c:pt>
                <c:pt idx="4710">
                  <c:v>0.82974130156349613</c:v>
                </c:pt>
                <c:pt idx="4711">
                  <c:v>0.82973805732082062</c:v>
                </c:pt>
                <c:pt idx="4712">
                  <c:v>0.82973327263038765</c:v>
                </c:pt>
                <c:pt idx="4713">
                  <c:v>0.82972978184260449</c:v>
                </c:pt>
                <c:pt idx="4714">
                  <c:v>0.82973547987225693</c:v>
                </c:pt>
                <c:pt idx="4715">
                  <c:v>0.82973688698790571</c:v>
                </c:pt>
                <c:pt idx="4716">
                  <c:v>0.82973703324631964</c:v>
                </c:pt>
                <c:pt idx="4717">
                  <c:v>0.82974331985933725</c:v>
                </c:pt>
                <c:pt idx="4718">
                  <c:v>0.82974646544990782</c:v>
                </c:pt>
                <c:pt idx="4719">
                  <c:v>0.82974405171247023</c:v>
                </c:pt>
                <c:pt idx="4720">
                  <c:v>0.82974340475196029</c:v>
                </c:pt>
                <c:pt idx="4721">
                  <c:v>0.82974461277189504</c:v>
                </c:pt>
                <c:pt idx="4722">
                  <c:v>0.82973779083188892</c:v>
                </c:pt>
                <c:pt idx="4723">
                  <c:v>0.82973576658210246</c:v>
                </c:pt>
                <c:pt idx="4724">
                  <c:v>0.8297277957957423</c:v>
                </c:pt>
                <c:pt idx="4725">
                  <c:v>0.82971036981323698</c:v>
                </c:pt>
                <c:pt idx="4726">
                  <c:v>0.82969796324525702</c:v>
                </c:pt>
                <c:pt idx="4727">
                  <c:v>0.82969076803145292</c:v>
                </c:pt>
                <c:pt idx="4728">
                  <c:v>0.82968403006745928</c:v>
                </c:pt>
                <c:pt idx="4729">
                  <c:v>0.82967946569216378</c:v>
                </c:pt>
                <c:pt idx="4730">
                  <c:v>0.82967247461638471</c:v>
                </c:pt>
                <c:pt idx="4731">
                  <c:v>0.82967255303418175</c:v>
                </c:pt>
                <c:pt idx="4732">
                  <c:v>0.82967050811264054</c:v>
                </c:pt>
                <c:pt idx="4733">
                  <c:v>0.82966558951908342</c:v>
                </c:pt>
                <c:pt idx="4734">
                  <c:v>0.8296644759237487</c:v>
                </c:pt>
                <c:pt idx="4735">
                  <c:v>0.82966472349568898</c:v>
                </c:pt>
                <c:pt idx="4736">
                  <c:v>0.82966441689713055</c:v>
                </c:pt>
                <c:pt idx="4737">
                  <c:v>0.82966367956423959</c:v>
                </c:pt>
                <c:pt idx="4738">
                  <c:v>0.82966624132824862</c:v>
                </c:pt>
                <c:pt idx="4739">
                  <c:v>0.82967126976382299</c:v>
                </c:pt>
                <c:pt idx="4740">
                  <c:v>0.82967211644617345</c:v>
                </c:pt>
                <c:pt idx="4741">
                  <c:v>0.82967128622644315</c:v>
                </c:pt>
                <c:pt idx="4742">
                  <c:v>0.82967021043332678</c:v>
                </c:pt>
                <c:pt idx="4743">
                  <c:v>0.82967107409420182</c:v>
                </c:pt>
                <c:pt idx="4744">
                  <c:v>0.82967546482071175</c:v>
                </c:pt>
                <c:pt idx="4745">
                  <c:v>0.82968624435363525</c:v>
                </c:pt>
                <c:pt idx="4746">
                  <c:v>0.82968844489525806</c:v>
                </c:pt>
                <c:pt idx="4747">
                  <c:v>0.82969342873651608</c:v>
                </c:pt>
                <c:pt idx="4748">
                  <c:v>0.82970203709837187</c:v>
                </c:pt>
                <c:pt idx="4749">
                  <c:v>0.82970057924080531</c:v>
                </c:pt>
                <c:pt idx="4750">
                  <c:v>0.82970052659218507</c:v>
                </c:pt>
                <c:pt idx="4751">
                  <c:v>0.82969912788982914</c:v>
                </c:pt>
                <c:pt idx="4752">
                  <c:v>0.82970233231336188</c:v>
                </c:pt>
                <c:pt idx="4753">
                  <c:v>0.82970140016737293</c:v>
                </c:pt>
                <c:pt idx="4754">
                  <c:v>0.82970237746032349</c:v>
                </c:pt>
                <c:pt idx="4755">
                  <c:v>0.82970556989253175</c:v>
                </c:pt>
                <c:pt idx="4756">
                  <c:v>0.829713469205132</c:v>
                </c:pt>
                <c:pt idx="4757">
                  <c:v>0.82971525159313275</c:v>
                </c:pt>
                <c:pt idx="4758">
                  <c:v>0.82971614011155037</c:v>
                </c:pt>
                <c:pt idx="4759">
                  <c:v>0.82971900832217871</c:v>
                </c:pt>
                <c:pt idx="4760">
                  <c:v>0.82971494362712295</c:v>
                </c:pt>
                <c:pt idx="4761">
                  <c:v>0.82971635060920301</c:v>
                </c:pt>
                <c:pt idx="4762">
                  <c:v>0.8297103597821911</c:v>
                </c:pt>
                <c:pt idx="4763">
                  <c:v>0.82971186686228504</c:v>
                </c:pt>
                <c:pt idx="4764">
                  <c:v>0.82971153965205913</c:v>
                </c:pt>
                <c:pt idx="4765">
                  <c:v>0.8297179374611513</c:v>
                </c:pt>
                <c:pt idx="4766">
                  <c:v>0.82972452456186663</c:v>
                </c:pt>
                <c:pt idx="4767">
                  <c:v>0.82972961044458149</c:v>
                </c:pt>
                <c:pt idx="4768">
                  <c:v>0.82973151118472044</c:v>
                </c:pt>
                <c:pt idx="4769">
                  <c:v>0.82974304748343064</c:v>
                </c:pt>
                <c:pt idx="4770">
                  <c:v>0.82973511537915878</c:v>
                </c:pt>
                <c:pt idx="4771">
                  <c:v>0.82973303452536085</c:v>
                </c:pt>
                <c:pt idx="4772">
                  <c:v>0.82973200780283285</c:v>
                </c:pt>
                <c:pt idx="4773">
                  <c:v>0.829728233335567</c:v>
                </c:pt>
                <c:pt idx="4774">
                  <c:v>0.82972932637434549</c:v>
                </c:pt>
                <c:pt idx="4775">
                  <c:v>0.8297266877903875</c:v>
                </c:pt>
                <c:pt idx="4776">
                  <c:v>0.82972600283897935</c:v>
                </c:pt>
                <c:pt idx="4777">
                  <c:v>0.82972626046377751</c:v>
                </c:pt>
                <c:pt idx="4778">
                  <c:v>0.82973195862699867</c:v>
                </c:pt>
                <c:pt idx="4779">
                  <c:v>0.8297314361111171</c:v>
                </c:pt>
                <c:pt idx="4780">
                  <c:v>0.8297326465486824</c:v>
                </c:pt>
                <c:pt idx="4781">
                  <c:v>0.82972950166269588</c:v>
                </c:pt>
                <c:pt idx="4782">
                  <c:v>0.8297238869461887</c:v>
                </c:pt>
                <c:pt idx="4783">
                  <c:v>0.82972425879244804</c:v>
                </c:pt>
                <c:pt idx="4784">
                  <c:v>0.82973186412891708</c:v>
                </c:pt>
                <c:pt idx="4785">
                  <c:v>0.82974190185765417</c:v>
                </c:pt>
                <c:pt idx="4786">
                  <c:v>0.82974729909573086</c:v>
                </c:pt>
                <c:pt idx="4787">
                  <c:v>0.82974709823185955</c:v>
                </c:pt>
                <c:pt idx="4788">
                  <c:v>0.82974050966686486</c:v>
                </c:pt>
                <c:pt idx="4789">
                  <c:v>0.82973655936357982</c:v>
                </c:pt>
                <c:pt idx="4790">
                  <c:v>0.82973710681546164</c:v>
                </c:pt>
                <c:pt idx="4791">
                  <c:v>0.82973223087775438</c:v>
                </c:pt>
                <c:pt idx="4792">
                  <c:v>0.8297358435773371</c:v>
                </c:pt>
                <c:pt idx="4793">
                  <c:v>0.82973671877371957</c:v>
                </c:pt>
                <c:pt idx="4794">
                  <c:v>0.82974288503604487</c:v>
                </c:pt>
                <c:pt idx="4795">
                  <c:v>0.82974328973406308</c:v>
                </c:pt>
                <c:pt idx="4796">
                  <c:v>0.8297391985418997</c:v>
                </c:pt>
                <c:pt idx="4797">
                  <c:v>0.82973833301603939</c:v>
                </c:pt>
                <c:pt idx="4798">
                  <c:v>0.82973613474010788</c:v>
                </c:pt>
                <c:pt idx="4799">
                  <c:v>0.8297330232401553</c:v>
                </c:pt>
                <c:pt idx="4800">
                  <c:v>0.82973370364181009</c:v>
                </c:pt>
                <c:pt idx="4801">
                  <c:v>0.8297175327329035</c:v>
                </c:pt>
                <c:pt idx="4802">
                  <c:v>0.82970580925134629</c:v>
                </c:pt>
                <c:pt idx="4803">
                  <c:v>0.82969189246268726</c:v>
                </c:pt>
                <c:pt idx="4804">
                  <c:v>0.82968507371837719</c:v>
                </c:pt>
                <c:pt idx="4805">
                  <c:v>0.82968011477140258</c:v>
                </c:pt>
                <c:pt idx="4806">
                  <c:v>0.82967166244870483</c:v>
                </c:pt>
                <c:pt idx="4807">
                  <c:v>0.82966458273196164</c:v>
                </c:pt>
                <c:pt idx="4808">
                  <c:v>0.82966049643017037</c:v>
                </c:pt>
                <c:pt idx="4809">
                  <c:v>0.82965686836828134</c:v>
                </c:pt>
                <c:pt idx="4810">
                  <c:v>0.82965737605613143</c:v>
                </c:pt>
                <c:pt idx="4811">
                  <c:v>0.82965852212088942</c:v>
                </c:pt>
                <c:pt idx="4812">
                  <c:v>0.82965797112771644</c:v>
                </c:pt>
                <c:pt idx="4813">
                  <c:v>0.82966073219448955</c:v>
                </c:pt>
                <c:pt idx="4814">
                  <c:v>0.8296583407817657</c:v>
                </c:pt>
                <c:pt idx="4815">
                  <c:v>0.82966027941597464</c:v>
                </c:pt>
                <c:pt idx="4816">
                  <c:v>0.82966749128107864</c:v>
                </c:pt>
                <c:pt idx="4817">
                  <c:v>0.82966323205843262</c:v>
                </c:pt>
                <c:pt idx="4818">
                  <c:v>0.82966010034254234</c:v>
                </c:pt>
                <c:pt idx="4819">
                  <c:v>0.82966067978966007</c:v>
                </c:pt>
                <c:pt idx="4820">
                  <c:v>0.8296658715172841</c:v>
                </c:pt>
                <c:pt idx="4821">
                  <c:v>0.82966487107983733</c:v>
                </c:pt>
                <c:pt idx="4822">
                  <c:v>0.82967120038544528</c:v>
                </c:pt>
                <c:pt idx="4823">
                  <c:v>0.82967332003155336</c:v>
                </c:pt>
                <c:pt idx="4824">
                  <c:v>0.82967543981123004</c:v>
                </c:pt>
                <c:pt idx="4825">
                  <c:v>0.82967581327370776</c:v>
                </c:pt>
                <c:pt idx="4826">
                  <c:v>0.82968346135787829</c:v>
                </c:pt>
                <c:pt idx="4827">
                  <c:v>0.82968131405426138</c:v>
                </c:pt>
                <c:pt idx="4828">
                  <c:v>0.82968261684439137</c:v>
                </c:pt>
                <c:pt idx="4829">
                  <c:v>0.82968921698163411</c:v>
                </c:pt>
                <c:pt idx="4830">
                  <c:v>0.8296911913827667</c:v>
                </c:pt>
                <c:pt idx="4831">
                  <c:v>0.82970013353989647</c:v>
                </c:pt>
                <c:pt idx="4832">
                  <c:v>0.82970022214411987</c:v>
                </c:pt>
                <c:pt idx="4833">
                  <c:v>0.82969838804247975</c:v>
                </c:pt>
                <c:pt idx="4834">
                  <c:v>0.82969859490201336</c:v>
                </c:pt>
                <c:pt idx="4835">
                  <c:v>0.82969915539042272</c:v>
                </c:pt>
                <c:pt idx="4836">
                  <c:v>0.82969936478278505</c:v>
                </c:pt>
                <c:pt idx="4837">
                  <c:v>0.82970172623556793</c:v>
                </c:pt>
                <c:pt idx="4838">
                  <c:v>0.82969963458758733</c:v>
                </c:pt>
                <c:pt idx="4839">
                  <c:v>0.82970277347791155</c:v>
                </c:pt>
                <c:pt idx="4840">
                  <c:v>0.82970668565673</c:v>
                </c:pt>
                <c:pt idx="4841">
                  <c:v>0.82971095555836027</c:v>
                </c:pt>
                <c:pt idx="4842">
                  <c:v>0.82971789626958092</c:v>
                </c:pt>
                <c:pt idx="4843">
                  <c:v>0.8297225886074493</c:v>
                </c:pt>
                <c:pt idx="4844">
                  <c:v>0.82973631930018099</c:v>
                </c:pt>
                <c:pt idx="4845">
                  <c:v>0.8297376194472601</c:v>
                </c:pt>
                <c:pt idx="4846">
                  <c:v>0.82974872847447123</c:v>
                </c:pt>
                <c:pt idx="4847">
                  <c:v>0.8297484573389583</c:v>
                </c:pt>
                <c:pt idx="4848">
                  <c:v>0.82974550585690166</c:v>
                </c:pt>
                <c:pt idx="4849">
                  <c:v>0.82974736993685316</c:v>
                </c:pt>
                <c:pt idx="4850">
                  <c:v>0.82975264482568345</c:v>
                </c:pt>
                <c:pt idx="4851">
                  <c:v>0.82974898382018369</c:v>
                </c:pt>
                <c:pt idx="4852">
                  <c:v>0.82974692026715891</c:v>
                </c:pt>
                <c:pt idx="4853">
                  <c:v>0.82975210879908701</c:v>
                </c:pt>
                <c:pt idx="4854">
                  <c:v>0.82975297997999087</c:v>
                </c:pt>
                <c:pt idx="4855">
                  <c:v>0.82975112429496189</c:v>
                </c:pt>
                <c:pt idx="4856">
                  <c:v>0.82974311546259261</c:v>
                </c:pt>
                <c:pt idx="4857">
                  <c:v>0.82974133103929704</c:v>
                </c:pt>
                <c:pt idx="4858">
                  <c:v>0.82973921512315985</c:v>
                </c:pt>
                <c:pt idx="4859">
                  <c:v>0.82974044393004764</c:v>
                </c:pt>
                <c:pt idx="4860">
                  <c:v>0.82974090725397809</c:v>
                </c:pt>
                <c:pt idx="4861">
                  <c:v>0.82974537784917024</c:v>
                </c:pt>
                <c:pt idx="4862">
                  <c:v>0.82975141089458526</c:v>
                </c:pt>
                <c:pt idx="4863">
                  <c:v>0.82974821073529803</c:v>
                </c:pt>
                <c:pt idx="4864">
                  <c:v>0.82975323567129833</c:v>
                </c:pt>
                <c:pt idx="4865">
                  <c:v>0.82975400665736043</c:v>
                </c:pt>
                <c:pt idx="4866">
                  <c:v>0.82974973072332714</c:v>
                </c:pt>
                <c:pt idx="4867">
                  <c:v>0.82975534696420095</c:v>
                </c:pt>
                <c:pt idx="4868">
                  <c:v>0.82975432798712223</c:v>
                </c:pt>
                <c:pt idx="4869">
                  <c:v>0.82975133126127598</c:v>
                </c:pt>
                <c:pt idx="4870">
                  <c:v>0.82975417432885401</c:v>
                </c:pt>
                <c:pt idx="4871">
                  <c:v>0.82975530520659135</c:v>
                </c:pt>
                <c:pt idx="4872">
                  <c:v>0.82975932688680842</c:v>
                </c:pt>
                <c:pt idx="4873">
                  <c:v>0.82976520451919167</c:v>
                </c:pt>
                <c:pt idx="4874">
                  <c:v>0.8297579114730651</c:v>
                </c:pt>
                <c:pt idx="4875">
                  <c:v>0.82975090751269764</c:v>
                </c:pt>
                <c:pt idx="4876">
                  <c:v>0.82973957382764585</c:v>
                </c:pt>
                <c:pt idx="4877">
                  <c:v>0.82972917850966565</c:v>
                </c:pt>
                <c:pt idx="4878">
                  <c:v>0.82971386987083606</c:v>
                </c:pt>
                <c:pt idx="4879">
                  <c:v>0.82970256104332685</c:v>
                </c:pt>
                <c:pt idx="4880">
                  <c:v>0.82969598796923094</c:v>
                </c:pt>
                <c:pt idx="4881">
                  <c:v>0.82968137279193044</c:v>
                </c:pt>
                <c:pt idx="4882">
                  <c:v>0.82967809510313373</c:v>
                </c:pt>
                <c:pt idx="4883">
                  <c:v>0.82966999267934105</c:v>
                </c:pt>
                <c:pt idx="4884">
                  <c:v>0.8296661135042207</c:v>
                </c:pt>
                <c:pt idx="4885">
                  <c:v>0.82966266144866041</c:v>
                </c:pt>
                <c:pt idx="4886">
                  <c:v>0.82966103936406344</c:v>
                </c:pt>
                <c:pt idx="4887">
                  <c:v>0.82965569309830112</c:v>
                </c:pt>
                <c:pt idx="4888">
                  <c:v>0.82965828885609993</c:v>
                </c:pt>
                <c:pt idx="4889">
                  <c:v>0.82965849402095759</c:v>
                </c:pt>
                <c:pt idx="4890">
                  <c:v>0.8296616327777131</c:v>
                </c:pt>
                <c:pt idx="4891">
                  <c:v>0.829673357797031</c:v>
                </c:pt>
                <c:pt idx="4892">
                  <c:v>0.82966344464649111</c:v>
                </c:pt>
                <c:pt idx="4893">
                  <c:v>0.82966877811951667</c:v>
                </c:pt>
                <c:pt idx="4894">
                  <c:v>0.82966534688765003</c:v>
                </c:pt>
                <c:pt idx="4895">
                  <c:v>0.82966294704326315</c:v>
                </c:pt>
                <c:pt idx="4896">
                  <c:v>0.82967061357023764</c:v>
                </c:pt>
                <c:pt idx="4897">
                  <c:v>0.82966466842446196</c:v>
                </c:pt>
                <c:pt idx="4898">
                  <c:v>0.82966963956981121</c:v>
                </c:pt>
                <c:pt idx="4899">
                  <c:v>0.82967699186797628</c:v>
                </c:pt>
                <c:pt idx="4900">
                  <c:v>0.82967831462527686</c:v>
                </c:pt>
                <c:pt idx="4901">
                  <c:v>0.82967839570947133</c:v>
                </c:pt>
                <c:pt idx="4902">
                  <c:v>0.82967879300265912</c:v>
                </c:pt>
                <c:pt idx="4903">
                  <c:v>0.82968577627290152</c:v>
                </c:pt>
                <c:pt idx="4904">
                  <c:v>0.8296851598433479</c:v>
                </c:pt>
                <c:pt idx="4905">
                  <c:v>0.82968996823092223</c:v>
                </c:pt>
                <c:pt idx="4906">
                  <c:v>0.82968770543024439</c:v>
                </c:pt>
                <c:pt idx="4907">
                  <c:v>0.82968464863257707</c:v>
                </c:pt>
                <c:pt idx="4908">
                  <c:v>0.82968684563290895</c:v>
                </c:pt>
                <c:pt idx="4909">
                  <c:v>0.82968670417301527</c:v>
                </c:pt>
                <c:pt idx="4910">
                  <c:v>0.82968638425242158</c:v>
                </c:pt>
                <c:pt idx="4911">
                  <c:v>0.82968708477318598</c:v>
                </c:pt>
                <c:pt idx="4912">
                  <c:v>0.82968296830440369</c:v>
                </c:pt>
                <c:pt idx="4913">
                  <c:v>0.82968565909953496</c:v>
                </c:pt>
                <c:pt idx="4914">
                  <c:v>0.82968956444453823</c:v>
                </c:pt>
                <c:pt idx="4915">
                  <c:v>0.82969199084114376</c:v>
                </c:pt>
                <c:pt idx="4916">
                  <c:v>0.82969531390232232</c:v>
                </c:pt>
                <c:pt idx="4917">
                  <c:v>0.82969846448009299</c:v>
                </c:pt>
                <c:pt idx="4918">
                  <c:v>0.8297052844031747</c:v>
                </c:pt>
                <c:pt idx="4919">
                  <c:v>0.82970958489087254</c:v>
                </c:pt>
                <c:pt idx="4920">
                  <c:v>0.82971250622430848</c:v>
                </c:pt>
                <c:pt idx="4921">
                  <c:v>0.82971347150756403</c:v>
                </c:pt>
                <c:pt idx="4922">
                  <c:v>0.82971995139094257</c:v>
                </c:pt>
                <c:pt idx="4923">
                  <c:v>0.82972814892554925</c:v>
                </c:pt>
                <c:pt idx="4924">
                  <c:v>0.82973559668012331</c:v>
                </c:pt>
                <c:pt idx="4925">
                  <c:v>0.82973787598513826</c:v>
                </c:pt>
                <c:pt idx="4926">
                  <c:v>0.82974008781350161</c:v>
                </c:pt>
                <c:pt idx="4927">
                  <c:v>0.82974583711934669</c:v>
                </c:pt>
                <c:pt idx="4928">
                  <c:v>0.82975131898290888</c:v>
                </c:pt>
                <c:pt idx="4929">
                  <c:v>0.82974784745771213</c:v>
                </c:pt>
                <c:pt idx="4930">
                  <c:v>0.82975367813325951</c:v>
                </c:pt>
                <c:pt idx="4931">
                  <c:v>0.82975770645861191</c:v>
                </c:pt>
                <c:pt idx="4932">
                  <c:v>0.82976938715075066</c:v>
                </c:pt>
                <c:pt idx="4933">
                  <c:v>0.82976934714292816</c:v>
                </c:pt>
                <c:pt idx="4934">
                  <c:v>0.82977322351808225</c:v>
                </c:pt>
                <c:pt idx="4935">
                  <c:v>0.82976526889544056</c:v>
                </c:pt>
                <c:pt idx="4936">
                  <c:v>0.82976927015266977</c:v>
                </c:pt>
                <c:pt idx="4937">
                  <c:v>0.82977292893419496</c:v>
                </c:pt>
                <c:pt idx="4938">
                  <c:v>0.82977395602068849</c:v>
                </c:pt>
                <c:pt idx="4939">
                  <c:v>0.82977960734227196</c:v>
                </c:pt>
                <c:pt idx="4940">
                  <c:v>0.82978425727305771</c:v>
                </c:pt>
                <c:pt idx="4941">
                  <c:v>0.82978606038792413</c:v>
                </c:pt>
                <c:pt idx="4942">
                  <c:v>0.82978354544718258</c:v>
                </c:pt>
                <c:pt idx="4943">
                  <c:v>0.82978457953780038</c:v>
                </c:pt>
                <c:pt idx="4944">
                  <c:v>0.82978510173143361</c:v>
                </c:pt>
                <c:pt idx="4945">
                  <c:v>0.82978560279749503</c:v>
                </c:pt>
                <c:pt idx="4946">
                  <c:v>0.82978291314439456</c:v>
                </c:pt>
                <c:pt idx="4947">
                  <c:v>0.82977930672598188</c:v>
                </c:pt>
                <c:pt idx="4948">
                  <c:v>0.82977581022804403</c:v>
                </c:pt>
                <c:pt idx="4949">
                  <c:v>0.82977968902082866</c:v>
                </c:pt>
                <c:pt idx="4950">
                  <c:v>0.82978084218653925</c:v>
                </c:pt>
                <c:pt idx="4951">
                  <c:v>0.82977840663531599</c:v>
                </c:pt>
                <c:pt idx="4952">
                  <c:v>0.82978170470538337</c:v>
                </c:pt>
                <c:pt idx="4953">
                  <c:v>0.82977829387813407</c:v>
                </c:pt>
                <c:pt idx="4954">
                  <c:v>0.82977248592800656</c:v>
                </c:pt>
                <c:pt idx="4955">
                  <c:v>0.82975953900909716</c:v>
                </c:pt>
                <c:pt idx="4956">
                  <c:v>0.82974168063432396</c:v>
                </c:pt>
                <c:pt idx="4957">
                  <c:v>0.82972693747110393</c:v>
                </c:pt>
                <c:pt idx="4958">
                  <c:v>0.82971484991208333</c:v>
                </c:pt>
                <c:pt idx="4959">
                  <c:v>0.82970372241872159</c:v>
                </c:pt>
                <c:pt idx="4960">
                  <c:v>0.82969404144107506</c:v>
                </c:pt>
                <c:pt idx="4961">
                  <c:v>0.82969108161920702</c:v>
                </c:pt>
                <c:pt idx="4962">
                  <c:v>0.8296923680385685</c:v>
                </c:pt>
                <c:pt idx="4963">
                  <c:v>0.82968577878736005</c:v>
                </c:pt>
                <c:pt idx="4964">
                  <c:v>0.82968548475114157</c:v>
                </c:pt>
                <c:pt idx="4965">
                  <c:v>0.8296809650118796</c:v>
                </c:pt>
                <c:pt idx="4966">
                  <c:v>0.82968150808431762</c:v>
                </c:pt>
                <c:pt idx="4967">
                  <c:v>0.82967818277581795</c:v>
                </c:pt>
                <c:pt idx="4968">
                  <c:v>0.82967012414990571</c:v>
                </c:pt>
                <c:pt idx="4969">
                  <c:v>0.82967644296520915</c:v>
                </c:pt>
                <c:pt idx="4970">
                  <c:v>0.82967489779738912</c:v>
                </c:pt>
                <c:pt idx="4971">
                  <c:v>0.82967533348218092</c:v>
                </c:pt>
                <c:pt idx="4972">
                  <c:v>0.82967342541566913</c:v>
                </c:pt>
                <c:pt idx="4973">
                  <c:v>0.82968043596108465</c:v>
                </c:pt>
                <c:pt idx="4974">
                  <c:v>0.82968451514355313</c:v>
                </c:pt>
                <c:pt idx="4975">
                  <c:v>0.82968786793427607</c:v>
                </c:pt>
                <c:pt idx="4976">
                  <c:v>0.82968961665073537</c:v>
                </c:pt>
                <c:pt idx="4977">
                  <c:v>0.82969452755395412</c:v>
                </c:pt>
                <c:pt idx="4978">
                  <c:v>0.82970288853254937</c:v>
                </c:pt>
                <c:pt idx="4979">
                  <c:v>0.82969581827927807</c:v>
                </c:pt>
                <c:pt idx="4980">
                  <c:v>0.82969633363909623</c:v>
                </c:pt>
                <c:pt idx="4981">
                  <c:v>0.82969810066479077</c:v>
                </c:pt>
                <c:pt idx="4982">
                  <c:v>0.82969426184308803</c:v>
                </c:pt>
                <c:pt idx="4983">
                  <c:v>0.82969488211781073</c:v>
                </c:pt>
                <c:pt idx="4984">
                  <c:v>0.82969799586508453</c:v>
                </c:pt>
                <c:pt idx="4985">
                  <c:v>0.82970127391287019</c:v>
                </c:pt>
                <c:pt idx="4986">
                  <c:v>0.82970858209090625</c:v>
                </c:pt>
                <c:pt idx="4987">
                  <c:v>0.82970898479037047</c:v>
                </c:pt>
                <c:pt idx="4988">
                  <c:v>0.82971319692261181</c:v>
                </c:pt>
                <c:pt idx="4989">
                  <c:v>0.8297108471572755</c:v>
                </c:pt>
                <c:pt idx="4990">
                  <c:v>0.82970957021478009</c:v>
                </c:pt>
                <c:pt idx="4991">
                  <c:v>0.82970961176533953</c:v>
                </c:pt>
                <c:pt idx="4992">
                  <c:v>0.82970804790594854</c:v>
                </c:pt>
                <c:pt idx="4993">
                  <c:v>0.82970545406824614</c:v>
                </c:pt>
                <c:pt idx="4994">
                  <c:v>0.82970226037880868</c:v>
                </c:pt>
                <c:pt idx="4995">
                  <c:v>0.82970146535498657</c:v>
                </c:pt>
                <c:pt idx="4996">
                  <c:v>0.82971142637399653</c:v>
                </c:pt>
                <c:pt idx="4997">
                  <c:v>0.82970815485614791</c:v>
                </c:pt>
                <c:pt idx="4998">
                  <c:v>0.82971291744728748</c:v>
                </c:pt>
                <c:pt idx="4999">
                  <c:v>0.82971357811216839</c:v>
                </c:pt>
                <c:pt idx="5000">
                  <c:v>0.82971565148765436</c:v>
                </c:pt>
                <c:pt idx="5001">
                  <c:v>0.82971888274891348</c:v>
                </c:pt>
                <c:pt idx="5002">
                  <c:v>0.82972178978859268</c:v>
                </c:pt>
                <c:pt idx="5003">
                  <c:v>0.82972403127301897</c:v>
                </c:pt>
                <c:pt idx="5004">
                  <c:v>0.82972784735093152</c:v>
                </c:pt>
                <c:pt idx="5005">
                  <c:v>0.82973699589340744</c:v>
                </c:pt>
                <c:pt idx="5006">
                  <c:v>0.82974958539338295</c:v>
                </c:pt>
                <c:pt idx="5007">
                  <c:v>0.82976168855850041</c:v>
                </c:pt>
                <c:pt idx="5008">
                  <c:v>0.8297634409865603</c:v>
                </c:pt>
                <c:pt idx="5009">
                  <c:v>0.82976599384471861</c:v>
                </c:pt>
                <c:pt idx="5010">
                  <c:v>0.8297726628861517</c:v>
                </c:pt>
                <c:pt idx="5011">
                  <c:v>0.8297787198958454</c:v>
                </c:pt>
                <c:pt idx="5012">
                  <c:v>0.82977350745972589</c:v>
                </c:pt>
                <c:pt idx="5013">
                  <c:v>0.82977920573814545</c:v>
                </c:pt>
                <c:pt idx="5014">
                  <c:v>0.82978815324644062</c:v>
                </c:pt>
                <c:pt idx="5015">
                  <c:v>0.82979443685244192</c:v>
                </c:pt>
                <c:pt idx="5016">
                  <c:v>0.8297920295848541</c:v>
                </c:pt>
                <c:pt idx="5017">
                  <c:v>0.82979086121375267</c:v>
                </c:pt>
                <c:pt idx="5018">
                  <c:v>0.82979262317876568</c:v>
                </c:pt>
                <c:pt idx="5019">
                  <c:v>0.82979641898562972</c:v>
                </c:pt>
                <c:pt idx="5020">
                  <c:v>0.82979488362190035</c:v>
                </c:pt>
                <c:pt idx="5021">
                  <c:v>0.82979956039041236</c:v>
                </c:pt>
                <c:pt idx="5022">
                  <c:v>0.82979527844234646</c:v>
                </c:pt>
                <c:pt idx="5023">
                  <c:v>0.82979415095396114</c:v>
                </c:pt>
                <c:pt idx="5024">
                  <c:v>0.82979741247903926</c:v>
                </c:pt>
                <c:pt idx="5025">
                  <c:v>0.82978987886509703</c:v>
                </c:pt>
                <c:pt idx="5026">
                  <c:v>0.82978946074821547</c:v>
                </c:pt>
                <c:pt idx="5027">
                  <c:v>0.82979460376921654</c:v>
                </c:pt>
                <c:pt idx="5028">
                  <c:v>0.82979088670737433</c:v>
                </c:pt>
                <c:pt idx="5029">
                  <c:v>0.82978601375831296</c:v>
                </c:pt>
                <c:pt idx="5030">
                  <c:v>0.8297902821355766</c:v>
                </c:pt>
                <c:pt idx="5031">
                  <c:v>0.82979471351938217</c:v>
                </c:pt>
                <c:pt idx="5032">
                  <c:v>0.82978865335073315</c:v>
                </c:pt>
                <c:pt idx="5033">
                  <c:v>0.82978298929650007</c:v>
                </c:pt>
                <c:pt idx="5034">
                  <c:v>0.82976398114536842</c:v>
                </c:pt>
                <c:pt idx="5035">
                  <c:v>0.82974565438598347</c:v>
                </c:pt>
                <c:pt idx="5036">
                  <c:v>0.82973272832750844</c:v>
                </c:pt>
                <c:pt idx="5037">
                  <c:v>0.82972156912441875</c:v>
                </c:pt>
                <c:pt idx="5038">
                  <c:v>0.82971258320614916</c:v>
                </c:pt>
                <c:pt idx="5039">
                  <c:v>0.8297050512267955</c:v>
                </c:pt>
                <c:pt idx="5040">
                  <c:v>0.8296985606644327</c:v>
                </c:pt>
                <c:pt idx="5041">
                  <c:v>0.82969775815732227</c:v>
                </c:pt>
                <c:pt idx="5042">
                  <c:v>0.8296928518405976</c:v>
                </c:pt>
                <c:pt idx="5043">
                  <c:v>0.82969089215229819</c:v>
                </c:pt>
                <c:pt idx="5044">
                  <c:v>0.82969194599806029</c:v>
                </c:pt>
                <c:pt idx="5045">
                  <c:v>0.82968978470456467</c:v>
                </c:pt>
                <c:pt idx="5046">
                  <c:v>0.82969513886771529</c:v>
                </c:pt>
                <c:pt idx="5047">
                  <c:v>0.8296904092802736</c:v>
                </c:pt>
                <c:pt idx="5048">
                  <c:v>0.82969027339696577</c:v>
                </c:pt>
                <c:pt idx="5049">
                  <c:v>0.82969154192616845</c:v>
                </c:pt>
                <c:pt idx="5050">
                  <c:v>0.82968791540701647</c:v>
                </c:pt>
                <c:pt idx="5051">
                  <c:v>0.82969128203567899</c:v>
                </c:pt>
                <c:pt idx="5052">
                  <c:v>0.8296924112554811</c:v>
                </c:pt>
                <c:pt idx="5053">
                  <c:v>0.82969659780722538</c:v>
                </c:pt>
                <c:pt idx="5054">
                  <c:v>0.8296968680494744</c:v>
                </c:pt>
                <c:pt idx="5055">
                  <c:v>0.82970566018147862</c:v>
                </c:pt>
                <c:pt idx="5056">
                  <c:v>0.82970834353503864</c:v>
                </c:pt>
                <c:pt idx="5057">
                  <c:v>0.82971495950877516</c:v>
                </c:pt>
                <c:pt idx="5058">
                  <c:v>0.82971209154691383</c:v>
                </c:pt>
                <c:pt idx="5059">
                  <c:v>0.82970985830547095</c:v>
                </c:pt>
                <c:pt idx="5060">
                  <c:v>0.82971576764758237</c:v>
                </c:pt>
                <c:pt idx="5061">
                  <c:v>0.82971666002953959</c:v>
                </c:pt>
                <c:pt idx="5062">
                  <c:v>0.82972231827678999</c:v>
                </c:pt>
                <c:pt idx="5063">
                  <c:v>0.8297179047280322</c:v>
                </c:pt>
                <c:pt idx="5064">
                  <c:v>0.82971911771679674</c:v>
                </c:pt>
                <c:pt idx="5065">
                  <c:v>0.82972646074514589</c:v>
                </c:pt>
                <c:pt idx="5066">
                  <c:v>0.82972203806014078</c:v>
                </c:pt>
                <c:pt idx="5067">
                  <c:v>0.82972080837835938</c:v>
                </c:pt>
                <c:pt idx="5068">
                  <c:v>0.82972878180777043</c:v>
                </c:pt>
                <c:pt idx="5069">
                  <c:v>0.82972909559913299</c:v>
                </c:pt>
                <c:pt idx="5070">
                  <c:v>0.82972938424744536</c:v>
                </c:pt>
                <c:pt idx="5071">
                  <c:v>0.82972620567154709</c:v>
                </c:pt>
                <c:pt idx="5072">
                  <c:v>0.82972985065187332</c:v>
                </c:pt>
                <c:pt idx="5073">
                  <c:v>0.8297296286420599</c:v>
                </c:pt>
                <c:pt idx="5074">
                  <c:v>0.82973128472044677</c:v>
                </c:pt>
                <c:pt idx="5075">
                  <c:v>0.82973499647284066</c:v>
                </c:pt>
                <c:pt idx="5076">
                  <c:v>0.82973141089649194</c:v>
                </c:pt>
                <c:pt idx="5077">
                  <c:v>0.82973094550052606</c:v>
                </c:pt>
                <c:pt idx="5078">
                  <c:v>0.82972601586899575</c:v>
                </c:pt>
                <c:pt idx="5079">
                  <c:v>0.82973477610259216</c:v>
                </c:pt>
                <c:pt idx="5080">
                  <c:v>0.82974027328674371</c:v>
                </c:pt>
                <c:pt idx="5081">
                  <c:v>0.82974870864928707</c:v>
                </c:pt>
                <c:pt idx="5082">
                  <c:v>0.82975950148587541</c:v>
                </c:pt>
                <c:pt idx="5083">
                  <c:v>0.82974644105506523</c:v>
                </c:pt>
                <c:pt idx="5084">
                  <c:v>0.82975779803655247</c:v>
                </c:pt>
                <c:pt idx="5085">
                  <c:v>0.82975260655769534</c:v>
                </c:pt>
                <c:pt idx="5086">
                  <c:v>0.8297552170700444</c:v>
                </c:pt>
                <c:pt idx="5087">
                  <c:v>0.82976276107746316</c:v>
                </c:pt>
                <c:pt idx="5088">
                  <c:v>0.82977117588345028</c:v>
                </c:pt>
                <c:pt idx="5089">
                  <c:v>0.82977080767531008</c:v>
                </c:pt>
                <c:pt idx="5090">
                  <c:v>0.82976806528173774</c:v>
                </c:pt>
                <c:pt idx="5091">
                  <c:v>0.82977687490817098</c:v>
                </c:pt>
                <c:pt idx="5092">
                  <c:v>0.82977671940328757</c:v>
                </c:pt>
                <c:pt idx="5093">
                  <c:v>0.8297777467752887</c:v>
                </c:pt>
                <c:pt idx="5094">
                  <c:v>0.82978711371280556</c:v>
                </c:pt>
                <c:pt idx="5095">
                  <c:v>0.82978611207821695</c:v>
                </c:pt>
                <c:pt idx="5096">
                  <c:v>0.8297895808267941</c:v>
                </c:pt>
                <c:pt idx="5097">
                  <c:v>0.82979535194642473</c:v>
                </c:pt>
                <c:pt idx="5098">
                  <c:v>0.82979674619585542</c:v>
                </c:pt>
                <c:pt idx="5099">
                  <c:v>0.82980024966117705</c:v>
                </c:pt>
                <c:pt idx="5100">
                  <c:v>0.82980013357473037</c:v>
                </c:pt>
                <c:pt idx="5101">
                  <c:v>0.82979339824039355</c:v>
                </c:pt>
                <c:pt idx="5102">
                  <c:v>0.82979605418521174</c:v>
                </c:pt>
                <c:pt idx="5103">
                  <c:v>0.82979252498745415</c:v>
                </c:pt>
                <c:pt idx="5104">
                  <c:v>0.82978929102305676</c:v>
                </c:pt>
                <c:pt idx="5105">
                  <c:v>0.82978825590560634</c:v>
                </c:pt>
                <c:pt idx="5106">
                  <c:v>0.82978978550407012</c:v>
                </c:pt>
                <c:pt idx="5107">
                  <c:v>0.82978927374065414</c:v>
                </c:pt>
                <c:pt idx="5108">
                  <c:v>0.82978577851831592</c:v>
                </c:pt>
                <c:pt idx="5109">
                  <c:v>0.82978579564877963</c:v>
                </c:pt>
                <c:pt idx="5110">
                  <c:v>0.82978373554021789</c:v>
                </c:pt>
                <c:pt idx="5111">
                  <c:v>0.82978641021334776</c:v>
                </c:pt>
                <c:pt idx="5112">
                  <c:v>0.82978087918734533</c:v>
                </c:pt>
                <c:pt idx="5113">
                  <c:v>0.8297647068509002</c:v>
                </c:pt>
                <c:pt idx="5114">
                  <c:v>0.82974455571550809</c:v>
                </c:pt>
                <c:pt idx="5115">
                  <c:v>0.82972753560979262</c:v>
                </c:pt>
                <c:pt idx="5116">
                  <c:v>0.82971171477010042</c:v>
                </c:pt>
                <c:pt idx="5117">
                  <c:v>0.82970022137103061</c:v>
                </c:pt>
                <c:pt idx="5118">
                  <c:v>0.8296966225644985</c:v>
                </c:pt>
                <c:pt idx="5119">
                  <c:v>0.82968961192225488</c:v>
                </c:pt>
                <c:pt idx="5120">
                  <c:v>0.8296891892923608</c:v>
                </c:pt>
                <c:pt idx="5121">
                  <c:v>0.82968937820164834</c:v>
                </c:pt>
                <c:pt idx="5122">
                  <c:v>0.82968571228242993</c:v>
                </c:pt>
                <c:pt idx="5123">
                  <c:v>0.82968345578129254</c:v>
                </c:pt>
                <c:pt idx="5124">
                  <c:v>0.82968764351180835</c:v>
                </c:pt>
                <c:pt idx="5125">
                  <c:v>0.82968703239170327</c:v>
                </c:pt>
                <c:pt idx="5126">
                  <c:v>0.82968961071516045</c:v>
                </c:pt>
                <c:pt idx="5127">
                  <c:v>0.82968755022426288</c:v>
                </c:pt>
                <c:pt idx="5128">
                  <c:v>0.82968251841770679</c:v>
                </c:pt>
                <c:pt idx="5129">
                  <c:v>0.82968799822262762</c:v>
                </c:pt>
                <c:pt idx="5130">
                  <c:v>0.82969452683099965</c:v>
                </c:pt>
                <c:pt idx="5131">
                  <c:v>0.82969287417870541</c:v>
                </c:pt>
                <c:pt idx="5132">
                  <c:v>0.82969380339115939</c:v>
                </c:pt>
                <c:pt idx="5133">
                  <c:v>0.82968813416104659</c:v>
                </c:pt>
                <c:pt idx="5134">
                  <c:v>0.82969136500322926</c:v>
                </c:pt>
                <c:pt idx="5135">
                  <c:v>0.82969466035178796</c:v>
                </c:pt>
                <c:pt idx="5136">
                  <c:v>0.82969949618484473</c:v>
                </c:pt>
                <c:pt idx="5137">
                  <c:v>0.82969309007765824</c:v>
                </c:pt>
                <c:pt idx="5138">
                  <c:v>0.82969470066348849</c:v>
                </c:pt>
                <c:pt idx="5139">
                  <c:v>0.82969353221392939</c:v>
                </c:pt>
                <c:pt idx="5140">
                  <c:v>0.82969682986492033</c:v>
                </c:pt>
                <c:pt idx="5141">
                  <c:v>0.82970165266144968</c:v>
                </c:pt>
                <c:pt idx="5142">
                  <c:v>0.82969643169683904</c:v>
                </c:pt>
                <c:pt idx="5143">
                  <c:v>0.82969984838618194</c:v>
                </c:pt>
                <c:pt idx="5144">
                  <c:v>0.82969923612404584</c:v>
                </c:pt>
                <c:pt idx="5145">
                  <c:v>0.82970337646027903</c:v>
                </c:pt>
                <c:pt idx="5146">
                  <c:v>0.82970990535415867</c:v>
                </c:pt>
                <c:pt idx="5147">
                  <c:v>0.82971263124837014</c:v>
                </c:pt>
                <c:pt idx="5148">
                  <c:v>0.82971818378428008</c:v>
                </c:pt>
                <c:pt idx="5149">
                  <c:v>0.82971684147888547</c:v>
                </c:pt>
                <c:pt idx="5150">
                  <c:v>0.82971263022153752</c:v>
                </c:pt>
                <c:pt idx="5151">
                  <c:v>0.82971603621352585</c:v>
                </c:pt>
                <c:pt idx="5152">
                  <c:v>0.8297181889234192</c:v>
                </c:pt>
                <c:pt idx="5153">
                  <c:v>0.82971798065471736</c:v>
                </c:pt>
                <c:pt idx="5154">
                  <c:v>0.82972048172077861</c:v>
                </c:pt>
                <c:pt idx="5155">
                  <c:v>0.82971796982379398</c:v>
                </c:pt>
                <c:pt idx="5156">
                  <c:v>0.82971453927814121</c:v>
                </c:pt>
                <c:pt idx="5157">
                  <c:v>0.82972447800917826</c:v>
                </c:pt>
                <c:pt idx="5158">
                  <c:v>0.82972204017389328</c:v>
                </c:pt>
                <c:pt idx="5159">
                  <c:v>0.82972688950427098</c:v>
                </c:pt>
                <c:pt idx="5160">
                  <c:v>0.82972921355554141</c:v>
                </c:pt>
                <c:pt idx="5161">
                  <c:v>0.82972610736503716</c:v>
                </c:pt>
                <c:pt idx="5162">
                  <c:v>0.82972542241362912</c:v>
                </c:pt>
                <c:pt idx="5163">
                  <c:v>0.82972383367832514</c:v>
                </c:pt>
                <c:pt idx="5164">
                  <c:v>0.82973146189215308</c:v>
                </c:pt>
                <c:pt idx="5165">
                  <c:v>0.82973823240402778</c:v>
                </c:pt>
                <c:pt idx="5166">
                  <c:v>0.82974598736491634</c:v>
                </c:pt>
                <c:pt idx="5167">
                  <c:v>0.82975201757362438</c:v>
                </c:pt>
                <c:pt idx="5168">
                  <c:v>0.82975660379944605</c:v>
                </c:pt>
                <c:pt idx="5169">
                  <c:v>0.82975613309403184</c:v>
                </c:pt>
                <c:pt idx="5170">
                  <c:v>0.82975795347293069</c:v>
                </c:pt>
                <c:pt idx="5171">
                  <c:v>0.8297634443575419</c:v>
                </c:pt>
                <c:pt idx="5172">
                  <c:v>0.82976894205759788</c:v>
                </c:pt>
                <c:pt idx="5173">
                  <c:v>0.8297755613655754</c:v>
                </c:pt>
                <c:pt idx="5174">
                  <c:v>0.82978968659324559</c:v>
                </c:pt>
                <c:pt idx="5175">
                  <c:v>0.82979973119253836</c:v>
                </c:pt>
                <c:pt idx="5176">
                  <c:v>0.82980287044682788</c:v>
                </c:pt>
                <c:pt idx="5177">
                  <c:v>0.82980644313858809</c:v>
                </c:pt>
                <c:pt idx="5178">
                  <c:v>0.82981031561346208</c:v>
                </c:pt>
                <c:pt idx="5179">
                  <c:v>0.82981016612261127</c:v>
                </c:pt>
                <c:pt idx="5180">
                  <c:v>0.82980645861609281</c:v>
                </c:pt>
                <c:pt idx="5181">
                  <c:v>0.82980366047005583</c:v>
                </c:pt>
                <c:pt idx="5182">
                  <c:v>0.82980201149262145</c:v>
                </c:pt>
                <c:pt idx="5183">
                  <c:v>0.8298007352730804</c:v>
                </c:pt>
                <c:pt idx="5184">
                  <c:v>0.82980075681972865</c:v>
                </c:pt>
                <c:pt idx="5185">
                  <c:v>0.82979823847126466</c:v>
                </c:pt>
                <c:pt idx="5186">
                  <c:v>0.82979936354201944</c:v>
                </c:pt>
                <c:pt idx="5187">
                  <c:v>0.82980346046270781</c:v>
                </c:pt>
                <c:pt idx="5188">
                  <c:v>0.82979992898088828</c:v>
                </c:pt>
                <c:pt idx="5189">
                  <c:v>0.82979645762600085</c:v>
                </c:pt>
                <c:pt idx="5190">
                  <c:v>0.82979123993554393</c:v>
                </c:pt>
                <c:pt idx="5191">
                  <c:v>0.82978328342457019</c:v>
                </c:pt>
                <c:pt idx="5192">
                  <c:v>0.82976141263939607</c:v>
                </c:pt>
                <c:pt idx="5193">
                  <c:v>0.8297448222228101</c:v>
                </c:pt>
                <c:pt idx="5194">
                  <c:v>0.82972750844484155</c:v>
                </c:pt>
                <c:pt idx="5195">
                  <c:v>0.82971598592398366</c:v>
                </c:pt>
                <c:pt idx="5196">
                  <c:v>0.82970748479783496</c:v>
                </c:pt>
                <c:pt idx="5197">
                  <c:v>0.82970118792490954</c:v>
                </c:pt>
                <c:pt idx="5198">
                  <c:v>0.82969755500938924</c:v>
                </c:pt>
                <c:pt idx="5199">
                  <c:v>0.82969775048535432</c:v>
                </c:pt>
                <c:pt idx="5200">
                  <c:v>0.82969994622845689</c:v>
                </c:pt>
                <c:pt idx="5201">
                  <c:v>0.82970154882007086</c:v>
                </c:pt>
                <c:pt idx="5202">
                  <c:v>0.82969722438646465</c:v>
                </c:pt>
                <c:pt idx="5203">
                  <c:v>0.82969817916104549</c:v>
                </c:pt>
                <c:pt idx="5204">
                  <c:v>0.82970320299175548</c:v>
                </c:pt>
                <c:pt idx="5205">
                  <c:v>0.82970429595207629</c:v>
                </c:pt>
                <c:pt idx="5206">
                  <c:v>0.82969936793676424</c:v>
                </c:pt>
                <c:pt idx="5207">
                  <c:v>0.82969973026444044</c:v>
                </c:pt>
                <c:pt idx="5208">
                  <c:v>0.82969990415701678</c:v>
                </c:pt>
                <c:pt idx="5209">
                  <c:v>0.82970487132362813</c:v>
                </c:pt>
                <c:pt idx="5210">
                  <c:v>0.82970469573637584</c:v>
                </c:pt>
                <c:pt idx="5211">
                  <c:v>0.8297070843123926</c:v>
                </c:pt>
                <c:pt idx="5212">
                  <c:v>0.82970906819039114</c:v>
                </c:pt>
                <c:pt idx="5213">
                  <c:v>0.82971023224213603</c:v>
                </c:pt>
                <c:pt idx="5214">
                  <c:v>0.82971046923192004</c:v>
                </c:pt>
                <c:pt idx="5215">
                  <c:v>0.82970847267638315</c:v>
                </c:pt>
                <c:pt idx="5216">
                  <c:v>0.82971350063777005</c:v>
                </c:pt>
                <c:pt idx="5217">
                  <c:v>0.82972196613056393</c:v>
                </c:pt>
                <c:pt idx="5218">
                  <c:v>0.82972249102733531</c:v>
                </c:pt>
                <c:pt idx="5219">
                  <c:v>0.829723342259439</c:v>
                </c:pt>
                <c:pt idx="5220">
                  <c:v>0.82972385090064038</c:v>
                </c:pt>
                <c:pt idx="5221">
                  <c:v>0.82972363793024617</c:v>
                </c:pt>
                <c:pt idx="5222">
                  <c:v>0.82972267462717431</c:v>
                </c:pt>
                <c:pt idx="5223">
                  <c:v>0.82972400239004529</c:v>
                </c:pt>
                <c:pt idx="5224">
                  <c:v>0.8297235377354043</c:v>
                </c:pt>
                <c:pt idx="5225">
                  <c:v>0.82972766649938934</c:v>
                </c:pt>
                <c:pt idx="5226">
                  <c:v>0.82972319771407133</c:v>
                </c:pt>
                <c:pt idx="5227">
                  <c:v>0.82973115072049475</c:v>
                </c:pt>
                <c:pt idx="5228">
                  <c:v>0.82973355469555854</c:v>
                </c:pt>
                <c:pt idx="5229">
                  <c:v>0.82973722790440918</c:v>
                </c:pt>
                <c:pt idx="5230">
                  <c:v>0.82973069076754613</c:v>
                </c:pt>
                <c:pt idx="5231">
                  <c:v>0.82973127234678656</c:v>
                </c:pt>
                <c:pt idx="5232">
                  <c:v>0.82973364832372276</c:v>
                </c:pt>
                <c:pt idx="5233">
                  <c:v>0.8297382922588461</c:v>
                </c:pt>
                <c:pt idx="5234">
                  <c:v>0.8297335404986298</c:v>
                </c:pt>
                <c:pt idx="5235">
                  <c:v>0.82973841715929164</c:v>
                </c:pt>
                <c:pt idx="5236">
                  <c:v>0.82974012664599395</c:v>
                </c:pt>
                <c:pt idx="5237">
                  <c:v>0.82974053895589284</c:v>
                </c:pt>
                <c:pt idx="5238">
                  <c:v>0.82973973955262681</c:v>
                </c:pt>
                <c:pt idx="5239">
                  <c:v>0.82973651914066138</c:v>
                </c:pt>
                <c:pt idx="5240">
                  <c:v>0.8297476150528873</c:v>
                </c:pt>
                <c:pt idx="5241">
                  <c:v>0.82974880145269259</c:v>
                </c:pt>
                <c:pt idx="5242">
                  <c:v>0.8297551305696208</c:v>
                </c:pt>
                <c:pt idx="5243">
                  <c:v>0.82976418931073115</c:v>
                </c:pt>
                <c:pt idx="5244">
                  <c:v>0.82976794198755799</c:v>
                </c:pt>
                <c:pt idx="5245">
                  <c:v>0.82977855175858217</c:v>
                </c:pt>
                <c:pt idx="5246">
                  <c:v>0.82978259367310692</c:v>
                </c:pt>
                <c:pt idx="5247">
                  <c:v>0.82978514182957297</c:v>
                </c:pt>
                <c:pt idx="5248">
                  <c:v>0.82977786700083001</c:v>
                </c:pt>
                <c:pt idx="5249">
                  <c:v>0.82976894190068262</c:v>
                </c:pt>
                <c:pt idx="5250">
                  <c:v>0.82977224235163971</c:v>
                </c:pt>
                <c:pt idx="5251">
                  <c:v>0.82978243290049214</c:v>
                </c:pt>
                <c:pt idx="5252">
                  <c:v>0.82978730634708753</c:v>
                </c:pt>
                <c:pt idx="5253">
                  <c:v>0.82979036718358012</c:v>
                </c:pt>
                <c:pt idx="5254">
                  <c:v>0.82980101561334574</c:v>
                </c:pt>
                <c:pt idx="5255">
                  <c:v>0.82980532959836439</c:v>
                </c:pt>
                <c:pt idx="5256">
                  <c:v>0.82980609643537917</c:v>
                </c:pt>
                <c:pt idx="5257">
                  <c:v>0.82980714207987494</c:v>
                </c:pt>
                <c:pt idx="5258">
                  <c:v>0.8298097384871469</c:v>
                </c:pt>
                <c:pt idx="5259">
                  <c:v>0.82980855743850701</c:v>
                </c:pt>
                <c:pt idx="5260">
                  <c:v>0.82980710875392849</c:v>
                </c:pt>
                <c:pt idx="5261">
                  <c:v>0.82981010917300491</c:v>
                </c:pt>
                <c:pt idx="5262">
                  <c:v>0.82980711416020492</c:v>
                </c:pt>
                <c:pt idx="5263">
                  <c:v>0.82980333371564718</c:v>
                </c:pt>
                <c:pt idx="5264">
                  <c:v>0.82980473513951181</c:v>
                </c:pt>
                <c:pt idx="5265">
                  <c:v>0.82980081281598395</c:v>
                </c:pt>
                <c:pt idx="5266">
                  <c:v>0.82979938670488607</c:v>
                </c:pt>
                <c:pt idx="5267">
                  <c:v>0.82980120940458746</c:v>
                </c:pt>
                <c:pt idx="5268">
                  <c:v>0.82979837130583922</c:v>
                </c:pt>
                <c:pt idx="5269">
                  <c:v>0.82979165711744451</c:v>
                </c:pt>
                <c:pt idx="5270">
                  <c:v>0.82977492550810228</c:v>
                </c:pt>
                <c:pt idx="5271">
                  <c:v>0.82975532825770115</c:v>
                </c:pt>
                <c:pt idx="5272">
                  <c:v>0.829740622173745</c:v>
                </c:pt>
                <c:pt idx="5273">
                  <c:v>0.82972671925976627</c:v>
                </c:pt>
                <c:pt idx="5274">
                  <c:v>0.82972003797824168</c:v>
                </c:pt>
                <c:pt idx="5275">
                  <c:v>0.82971093254743267</c:v>
                </c:pt>
                <c:pt idx="5276">
                  <c:v>0.82970632663994803</c:v>
                </c:pt>
                <c:pt idx="5277">
                  <c:v>0.82969902293320752</c:v>
                </c:pt>
                <c:pt idx="5278">
                  <c:v>0.82969840555030283</c:v>
                </c:pt>
                <c:pt idx="5279">
                  <c:v>0.82970272592671346</c:v>
                </c:pt>
                <c:pt idx="5280">
                  <c:v>0.82969576764758235</c:v>
                </c:pt>
                <c:pt idx="5281">
                  <c:v>0.82969786247288846</c:v>
                </c:pt>
                <c:pt idx="5282">
                  <c:v>0.82969673585939663</c:v>
                </c:pt>
                <c:pt idx="5283">
                  <c:v>0.8296996253679062</c:v>
                </c:pt>
                <c:pt idx="5284">
                  <c:v>0.82969807492737824</c:v>
                </c:pt>
                <c:pt idx="5285">
                  <c:v>0.82970067496779309</c:v>
                </c:pt>
                <c:pt idx="5286">
                  <c:v>0.82970007711461224</c:v>
                </c:pt>
                <c:pt idx="5287">
                  <c:v>0.82969862171141673</c:v>
                </c:pt>
                <c:pt idx="5288">
                  <c:v>0.82970251278103369</c:v>
                </c:pt>
                <c:pt idx="5289">
                  <c:v>0.82970164040298777</c:v>
                </c:pt>
                <c:pt idx="5290">
                  <c:v>0.82970254291128398</c:v>
                </c:pt>
                <c:pt idx="5291">
                  <c:v>0.82970573134638415</c:v>
                </c:pt>
                <c:pt idx="5292">
                  <c:v>0.82971267948080574</c:v>
                </c:pt>
                <c:pt idx="5293">
                  <c:v>0.82971602138549427</c:v>
                </c:pt>
                <c:pt idx="5294">
                  <c:v>0.82971173673429022</c:v>
                </c:pt>
                <c:pt idx="5295">
                  <c:v>0.82971563338049292</c:v>
                </c:pt>
                <c:pt idx="5296">
                  <c:v>0.82971769744942214</c:v>
                </c:pt>
                <c:pt idx="5297">
                  <c:v>0.82972202605044598</c:v>
                </c:pt>
                <c:pt idx="5298">
                  <c:v>0.82972236892685602</c:v>
                </c:pt>
                <c:pt idx="5299">
                  <c:v>0.82972239903873612</c:v>
                </c:pt>
                <c:pt idx="5300">
                  <c:v>0.82972283516097467</c:v>
                </c:pt>
                <c:pt idx="5301">
                  <c:v>0.82971912226655009</c:v>
                </c:pt>
                <c:pt idx="5302">
                  <c:v>0.82972445016298968</c:v>
                </c:pt>
                <c:pt idx="5303">
                  <c:v>0.829728035872907</c:v>
                </c:pt>
                <c:pt idx="5304">
                  <c:v>0.82973002098976456</c:v>
                </c:pt>
                <c:pt idx="5305">
                  <c:v>0.82973293404347637</c:v>
                </c:pt>
                <c:pt idx="5306">
                  <c:v>0.82973012362060727</c:v>
                </c:pt>
                <c:pt idx="5307">
                  <c:v>0.82972877216059504</c:v>
                </c:pt>
                <c:pt idx="5308">
                  <c:v>0.82972756372158374</c:v>
                </c:pt>
                <c:pt idx="5309">
                  <c:v>0.82972327996364348</c:v>
                </c:pt>
                <c:pt idx="5310">
                  <c:v>0.82972724897686989</c:v>
                </c:pt>
                <c:pt idx="5311">
                  <c:v>0.82973021458237395</c:v>
                </c:pt>
                <c:pt idx="5312">
                  <c:v>0.82973243082692183</c:v>
                </c:pt>
                <c:pt idx="5313">
                  <c:v>0.82973257087764729</c:v>
                </c:pt>
                <c:pt idx="5314">
                  <c:v>0.82974285179888063</c:v>
                </c:pt>
                <c:pt idx="5315">
                  <c:v>0.82973836491635389</c:v>
                </c:pt>
                <c:pt idx="5316">
                  <c:v>0.82974846349497744</c:v>
                </c:pt>
                <c:pt idx="5317">
                  <c:v>0.82976139261557957</c:v>
                </c:pt>
                <c:pt idx="5318">
                  <c:v>0.82975141197499414</c:v>
                </c:pt>
                <c:pt idx="5319">
                  <c:v>0.82975101064795753</c:v>
                </c:pt>
                <c:pt idx="5320">
                  <c:v>0.82975575848952332</c:v>
                </c:pt>
                <c:pt idx="5321">
                  <c:v>0.82975471463653161</c:v>
                </c:pt>
                <c:pt idx="5322">
                  <c:v>0.82975879408613751</c:v>
                </c:pt>
                <c:pt idx="5323">
                  <c:v>0.82976933891333882</c:v>
                </c:pt>
                <c:pt idx="5324">
                  <c:v>0.8297692756274514</c:v>
                </c:pt>
                <c:pt idx="5325">
                  <c:v>0.82977040148124803</c:v>
                </c:pt>
                <c:pt idx="5326">
                  <c:v>0.829773034378398</c:v>
                </c:pt>
                <c:pt idx="5327">
                  <c:v>0.82977499732248083</c:v>
                </c:pt>
                <c:pt idx="5328">
                  <c:v>0.82977379172017651</c:v>
                </c:pt>
                <c:pt idx="5329">
                  <c:v>0.82977461508772143</c:v>
                </c:pt>
                <c:pt idx="5330">
                  <c:v>0.8297822044541282</c:v>
                </c:pt>
                <c:pt idx="5331">
                  <c:v>0.82978743980932346</c:v>
                </c:pt>
                <c:pt idx="5332">
                  <c:v>0.82978377181806962</c:v>
                </c:pt>
                <c:pt idx="5333">
                  <c:v>0.82978595766522978</c:v>
                </c:pt>
                <c:pt idx="5334">
                  <c:v>0.82978838320531201</c:v>
                </c:pt>
                <c:pt idx="5335">
                  <c:v>0.82978556121019476</c:v>
                </c:pt>
                <c:pt idx="5336">
                  <c:v>0.82978392523254718</c:v>
                </c:pt>
                <c:pt idx="5337">
                  <c:v>0.82978912008238581</c:v>
                </c:pt>
                <c:pt idx="5338">
                  <c:v>0.82978516620106901</c:v>
                </c:pt>
                <c:pt idx="5339">
                  <c:v>0.82978408953305893</c:v>
                </c:pt>
                <c:pt idx="5340">
                  <c:v>0.82977999004280123</c:v>
                </c:pt>
                <c:pt idx="5341">
                  <c:v>0.82977924258357116</c:v>
                </c:pt>
                <c:pt idx="5342">
                  <c:v>0.82977708355576707</c:v>
                </c:pt>
                <c:pt idx="5343">
                  <c:v>0.82977670672230774</c:v>
                </c:pt>
                <c:pt idx="5344">
                  <c:v>0.82976244304176006</c:v>
                </c:pt>
                <c:pt idx="5345">
                  <c:v>0.82974545763441865</c:v>
                </c:pt>
                <c:pt idx="5346">
                  <c:v>0.82972280269308629</c:v>
                </c:pt>
                <c:pt idx="5347">
                  <c:v>0.82971068161446326</c:v>
                </c:pt>
                <c:pt idx="5348">
                  <c:v>0.82970338022852541</c:v>
                </c:pt>
                <c:pt idx="5349">
                  <c:v>0.82969275077583837</c:v>
                </c:pt>
                <c:pt idx="5350">
                  <c:v>0.82968721150685254</c:v>
                </c:pt>
                <c:pt idx="5351">
                  <c:v>0.82968161172859889</c:v>
                </c:pt>
                <c:pt idx="5352">
                  <c:v>0.82968112767780278</c:v>
                </c:pt>
                <c:pt idx="5353">
                  <c:v>0.82967900837231345</c:v>
                </c:pt>
                <c:pt idx="5354">
                  <c:v>0.82968174330594424</c:v>
                </c:pt>
                <c:pt idx="5355">
                  <c:v>0.82968156301699958</c:v>
                </c:pt>
                <c:pt idx="5356">
                  <c:v>0.82968296061406532</c:v>
                </c:pt>
                <c:pt idx="5357">
                  <c:v>0.82968325657038022</c:v>
                </c:pt>
                <c:pt idx="5358">
                  <c:v>0.82968078565293957</c:v>
                </c:pt>
                <c:pt idx="5359">
                  <c:v>0.8296809225630799</c:v>
                </c:pt>
                <c:pt idx="5360">
                  <c:v>0.8296846855916663</c:v>
                </c:pt>
                <c:pt idx="5361">
                  <c:v>0.8296892176261309</c:v>
                </c:pt>
                <c:pt idx="5362">
                  <c:v>0.82968939393633767</c:v>
                </c:pt>
                <c:pt idx="5363">
                  <c:v>0.82969215624196968</c:v>
                </c:pt>
                <c:pt idx="5364">
                  <c:v>0.82969547370819197</c:v>
                </c:pt>
                <c:pt idx="5365">
                  <c:v>0.82969616023907777</c:v>
                </c:pt>
                <c:pt idx="5366">
                  <c:v>0.82969684448590175</c:v>
                </c:pt>
                <c:pt idx="5367">
                  <c:v>0.82969471516927162</c:v>
                </c:pt>
                <c:pt idx="5368">
                  <c:v>0.82970030889177571</c:v>
                </c:pt>
                <c:pt idx="5369">
                  <c:v>0.82969814245914097</c:v>
                </c:pt>
                <c:pt idx="5370">
                  <c:v>0.82969700128475499</c:v>
                </c:pt>
                <c:pt idx="5371">
                  <c:v>0.82970137541507616</c:v>
                </c:pt>
                <c:pt idx="5372">
                  <c:v>0.82970689412750553</c:v>
                </c:pt>
                <c:pt idx="5373">
                  <c:v>0.82971252153992148</c:v>
                </c:pt>
                <c:pt idx="5374">
                  <c:v>0.82970864073021244</c:v>
                </c:pt>
                <c:pt idx="5375">
                  <c:v>0.82971445398978849</c:v>
                </c:pt>
                <c:pt idx="5376">
                  <c:v>0.82971796491505168</c:v>
                </c:pt>
                <c:pt idx="5377">
                  <c:v>0.82971851080582615</c:v>
                </c:pt>
                <c:pt idx="5378">
                  <c:v>0.82971901069311604</c:v>
                </c:pt>
                <c:pt idx="5379">
                  <c:v>0.82972547818446385</c:v>
                </c:pt>
                <c:pt idx="5380">
                  <c:v>0.82972726289326715</c:v>
                </c:pt>
                <c:pt idx="5381">
                  <c:v>0.82972917097814936</c:v>
                </c:pt>
                <c:pt idx="5382">
                  <c:v>0.82972427621530243</c:v>
                </c:pt>
                <c:pt idx="5383">
                  <c:v>0.82971985924045177</c:v>
                </c:pt>
                <c:pt idx="5384">
                  <c:v>0.82972424821717472</c:v>
                </c:pt>
                <c:pt idx="5385">
                  <c:v>0.82972469176261432</c:v>
                </c:pt>
                <c:pt idx="5386">
                  <c:v>0.82971984437567969</c:v>
                </c:pt>
                <c:pt idx="5387">
                  <c:v>0.82972204097530544</c:v>
                </c:pt>
                <c:pt idx="5388">
                  <c:v>0.82971897561240626</c:v>
                </c:pt>
                <c:pt idx="5389">
                  <c:v>0.82972435373983544</c:v>
                </c:pt>
                <c:pt idx="5390">
                  <c:v>0.82972352160000873</c:v>
                </c:pt>
                <c:pt idx="5391">
                  <c:v>0.82973078579148463</c:v>
                </c:pt>
                <c:pt idx="5392">
                  <c:v>0.82973664012743265</c:v>
                </c:pt>
                <c:pt idx="5393">
                  <c:v>0.82974017153577073</c:v>
                </c:pt>
                <c:pt idx="5394">
                  <c:v>0.82974527597648795</c:v>
                </c:pt>
                <c:pt idx="5395">
                  <c:v>0.82975063537560545</c:v>
                </c:pt>
                <c:pt idx="5396">
                  <c:v>0.82975551154370952</c:v>
                </c:pt>
                <c:pt idx="5397">
                  <c:v>0.82975549551853611</c:v>
                </c:pt>
                <c:pt idx="5398">
                  <c:v>0.82975867976784823</c:v>
                </c:pt>
                <c:pt idx="5399">
                  <c:v>0.82976104105032156</c:v>
                </c:pt>
                <c:pt idx="5400">
                  <c:v>0.82976115266547257</c:v>
                </c:pt>
                <c:pt idx="5401">
                  <c:v>0.82976114678500867</c:v>
                </c:pt>
                <c:pt idx="5402">
                  <c:v>0.82976340298226814</c:v>
                </c:pt>
                <c:pt idx="5403">
                  <c:v>0.82976718462894405</c:v>
                </c:pt>
                <c:pt idx="5404">
                  <c:v>0.82976823670654865</c:v>
                </c:pt>
                <c:pt idx="5405">
                  <c:v>0.82976311664136426</c:v>
                </c:pt>
                <c:pt idx="5406">
                  <c:v>0.82976115731703026</c:v>
                </c:pt>
                <c:pt idx="5407">
                  <c:v>0.82975916828152219</c:v>
                </c:pt>
                <c:pt idx="5408">
                  <c:v>0.82976162235400686</c:v>
                </c:pt>
                <c:pt idx="5409">
                  <c:v>0.82976466885502587</c:v>
                </c:pt>
                <c:pt idx="5410">
                  <c:v>0.82976869563764111</c:v>
                </c:pt>
                <c:pt idx="5411">
                  <c:v>0.8297692909997102</c:v>
                </c:pt>
                <c:pt idx="5412">
                  <c:v>0.82977278373093644</c:v>
                </c:pt>
                <c:pt idx="5413">
                  <c:v>0.82977473529145074</c:v>
                </c:pt>
                <c:pt idx="5414">
                  <c:v>0.82977155513607492</c:v>
                </c:pt>
                <c:pt idx="5415">
                  <c:v>0.82976871916944939</c:v>
                </c:pt>
                <c:pt idx="5416">
                  <c:v>0.82975205286789533</c:v>
                </c:pt>
                <c:pt idx="5417">
                  <c:v>0.82974899081589037</c:v>
                </c:pt>
                <c:pt idx="5418">
                  <c:v>0.82974073699952089</c:v>
                </c:pt>
                <c:pt idx="5419">
                  <c:v>0.829738516527468</c:v>
                </c:pt>
                <c:pt idx="5420">
                  <c:v>0.82972634733160788</c:v>
                </c:pt>
                <c:pt idx="5421">
                  <c:v>0.82971090562780714</c:v>
                </c:pt>
                <c:pt idx="5422">
                  <c:v>0.82970607601583302</c:v>
                </c:pt>
                <c:pt idx="5423">
                  <c:v>0.82969699329207347</c:v>
                </c:pt>
                <c:pt idx="5424">
                  <c:v>0.82969135852993803</c:v>
                </c:pt>
                <c:pt idx="5425">
                  <c:v>0.82968562182317362</c:v>
                </c:pt>
                <c:pt idx="5426">
                  <c:v>0.82968938174791573</c:v>
                </c:pt>
                <c:pt idx="5427">
                  <c:v>0.82968421106940571</c:v>
                </c:pt>
                <c:pt idx="5428">
                  <c:v>0.82968306035806649</c:v>
                </c:pt>
                <c:pt idx="5429">
                  <c:v>0.82968510158637754</c:v>
                </c:pt>
                <c:pt idx="5430">
                  <c:v>0.82968637612961282</c:v>
                </c:pt>
                <c:pt idx="5431">
                  <c:v>0.82968353277652707</c:v>
                </c:pt>
                <c:pt idx="5432">
                  <c:v>0.82968019378202684</c:v>
                </c:pt>
                <c:pt idx="5433">
                  <c:v>0.82968172684332397</c:v>
                </c:pt>
                <c:pt idx="5434">
                  <c:v>0.8296872236267695</c:v>
                </c:pt>
                <c:pt idx="5435">
                  <c:v>0.82969110142946223</c:v>
                </c:pt>
                <c:pt idx="5436">
                  <c:v>0.82969478550597686</c:v>
                </c:pt>
                <c:pt idx="5437">
                  <c:v>0.82969478809391661</c:v>
                </c:pt>
                <c:pt idx="5438">
                  <c:v>0.82969553955025488</c:v>
                </c:pt>
                <c:pt idx="5439">
                  <c:v>0.82970406998687152</c:v>
                </c:pt>
                <c:pt idx="5440">
                  <c:v>0.82970851517187605</c:v>
                </c:pt>
                <c:pt idx="5441">
                  <c:v>0.82970573516476509</c:v>
                </c:pt>
                <c:pt idx="5442">
                  <c:v>0.8297018406506852</c:v>
                </c:pt>
                <c:pt idx="5443">
                  <c:v>0.82970781333877142</c:v>
                </c:pt>
                <c:pt idx="5444">
                  <c:v>0.82970404518941621</c:v>
                </c:pt>
                <c:pt idx="5445">
                  <c:v>0.82969957156883734</c:v>
                </c:pt>
                <c:pt idx="5446">
                  <c:v>0.82969400272224625</c:v>
                </c:pt>
                <c:pt idx="5447">
                  <c:v>0.82969997004079665</c:v>
                </c:pt>
                <c:pt idx="5448">
                  <c:v>0.82970067796639169</c:v>
                </c:pt>
                <c:pt idx="5449">
                  <c:v>0.82970086326090664</c:v>
                </c:pt>
                <c:pt idx="5450">
                  <c:v>0.82970312722198569</c:v>
                </c:pt>
                <c:pt idx="5451">
                  <c:v>0.82970232437425662</c:v>
                </c:pt>
                <c:pt idx="5452">
                  <c:v>0.82970448781824535</c:v>
                </c:pt>
                <c:pt idx="5453">
                  <c:v>0.82970665963878609</c:v>
                </c:pt>
                <c:pt idx="5454">
                  <c:v>0.82971410002527024</c:v>
                </c:pt>
                <c:pt idx="5455">
                  <c:v>0.82971640435813721</c:v>
                </c:pt>
                <c:pt idx="5456">
                  <c:v>0.82971583815957328</c:v>
                </c:pt>
                <c:pt idx="5457">
                  <c:v>0.82972932472482785</c:v>
                </c:pt>
                <c:pt idx="5458">
                  <c:v>0.82973636547895147</c:v>
                </c:pt>
                <c:pt idx="5459">
                  <c:v>0.82973951232675136</c:v>
                </c:pt>
                <c:pt idx="5460">
                  <c:v>0.82974414480482495</c:v>
                </c:pt>
                <c:pt idx="5461">
                  <c:v>0.82974526083616051</c:v>
                </c:pt>
                <c:pt idx="5462">
                  <c:v>0.82974618243673393</c:v>
                </c:pt>
                <c:pt idx="5463">
                  <c:v>0.82975227534194362</c:v>
                </c:pt>
                <c:pt idx="5464">
                  <c:v>0.82974507543142351</c:v>
                </c:pt>
                <c:pt idx="5465">
                  <c:v>0.82974559617914778</c:v>
                </c:pt>
                <c:pt idx="5466">
                  <c:v>0.82974705881686428</c:v>
                </c:pt>
                <c:pt idx="5467">
                  <c:v>0.82974439883819717</c:v>
                </c:pt>
                <c:pt idx="5468">
                  <c:v>0.82974880622098335</c:v>
                </c:pt>
                <c:pt idx="5469">
                  <c:v>0.82974494370213914</c:v>
                </c:pt>
                <c:pt idx="5470">
                  <c:v>0.82974270501767911</c:v>
                </c:pt>
                <c:pt idx="5471">
                  <c:v>0.82973728090513543</c:v>
                </c:pt>
                <c:pt idx="5472">
                  <c:v>0.82973927131307101</c:v>
                </c:pt>
                <c:pt idx="5473">
                  <c:v>0.8297399439141655</c:v>
                </c:pt>
                <c:pt idx="5474">
                  <c:v>0.82974111664634043</c:v>
                </c:pt>
                <c:pt idx="5475">
                  <c:v>0.82974063467255621</c:v>
                </c:pt>
                <c:pt idx="5476">
                  <c:v>0.82974156384826947</c:v>
                </c:pt>
                <c:pt idx="5477">
                  <c:v>0.82974012060670799</c:v>
                </c:pt>
                <c:pt idx="5478">
                  <c:v>0.82973286895920195</c:v>
                </c:pt>
                <c:pt idx="5479">
                  <c:v>0.8297276057394477</c:v>
                </c:pt>
                <c:pt idx="5480">
                  <c:v>0.82972437592409765</c:v>
                </c:pt>
                <c:pt idx="5481">
                  <c:v>0.82972855261664014</c:v>
                </c:pt>
                <c:pt idx="5482">
                  <c:v>0.82972857785651843</c:v>
                </c:pt>
                <c:pt idx="5483">
                  <c:v>0.82972606222956291</c:v>
                </c:pt>
                <c:pt idx="5484">
                  <c:v>0.82972493677647241</c:v>
                </c:pt>
                <c:pt idx="5485">
                  <c:v>0.82972102130512992</c:v>
                </c:pt>
                <c:pt idx="5486">
                  <c:v>0.82972396186441166</c:v>
                </c:pt>
                <c:pt idx="5487">
                  <c:v>0.82972744675336052</c:v>
                </c:pt>
                <c:pt idx="5488">
                  <c:v>0.82972511815233674</c:v>
                </c:pt>
                <c:pt idx="5489">
                  <c:v>0.82972269931250087</c:v>
                </c:pt>
                <c:pt idx="5490">
                  <c:v>0.82971881926248703</c:v>
                </c:pt>
                <c:pt idx="5491">
                  <c:v>0.82971451011272934</c:v>
                </c:pt>
                <c:pt idx="5492">
                  <c:v>0.82970905679993989</c:v>
                </c:pt>
                <c:pt idx="5493">
                  <c:v>0.8296965706905024</c:v>
                </c:pt>
                <c:pt idx="5494">
                  <c:v>0.82969073420797235</c:v>
                </c:pt>
                <c:pt idx="5495">
                  <c:v>0.82968514756307421</c:v>
                </c:pt>
                <c:pt idx="5496">
                  <c:v>0.82967964442000108</c:v>
                </c:pt>
                <c:pt idx="5497">
                  <c:v>0.82968212140658537</c:v>
                </c:pt>
                <c:pt idx="5498">
                  <c:v>0.82967975913402014</c:v>
                </c:pt>
                <c:pt idx="5499">
                  <c:v>0.82967814146560759</c:v>
                </c:pt>
                <c:pt idx="5500">
                  <c:v>0.82968103156350304</c:v>
                </c:pt>
                <c:pt idx="5501">
                  <c:v>0.82968346498260337</c:v>
                </c:pt>
                <c:pt idx="5502">
                  <c:v>0.82967941162939907</c:v>
                </c:pt>
                <c:pt idx="5503">
                  <c:v>0.8296753887103232</c:v>
                </c:pt>
                <c:pt idx="5504">
                  <c:v>0.82967824812532309</c:v>
                </c:pt>
                <c:pt idx="5505">
                  <c:v>0.82968149880110764</c:v>
                </c:pt>
                <c:pt idx="5506">
                  <c:v>0.82968882850742165</c:v>
                </c:pt>
                <c:pt idx="5507">
                  <c:v>0.82968976683775242</c:v>
                </c:pt>
                <c:pt idx="5508">
                  <c:v>0.82969070887968388</c:v>
                </c:pt>
                <c:pt idx="5509">
                  <c:v>0.82969360710536422</c:v>
                </c:pt>
                <c:pt idx="5510">
                  <c:v>0.82969476169861334</c:v>
                </c:pt>
                <c:pt idx="5511">
                  <c:v>0.8296972958652008</c:v>
                </c:pt>
                <c:pt idx="5512">
                  <c:v>0.82970050426747144</c:v>
                </c:pt>
                <c:pt idx="5513">
                  <c:v>0.82969792872063386</c:v>
                </c:pt>
                <c:pt idx="5514">
                  <c:v>0.82969769260574333</c:v>
                </c:pt>
                <c:pt idx="5515">
                  <c:v>0.82970112012600949</c:v>
                </c:pt>
                <c:pt idx="5516">
                  <c:v>0.82969733083071218</c:v>
                </c:pt>
                <c:pt idx="5517">
                  <c:v>0.8297038121967405</c:v>
                </c:pt>
                <c:pt idx="5518">
                  <c:v>0.82970120277131143</c:v>
                </c:pt>
                <c:pt idx="5519">
                  <c:v>0.82970119904134054</c:v>
                </c:pt>
                <c:pt idx="5520">
                  <c:v>0.82970558358350854</c:v>
                </c:pt>
                <c:pt idx="5521">
                  <c:v>0.82971449618140336</c:v>
                </c:pt>
                <c:pt idx="5522">
                  <c:v>0.82971823932127675</c:v>
                </c:pt>
                <c:pt idx="5523">
                  <c:v>0.82972199702204419</c:v>
                </c:pt>
                <c:pt idx="5524">
                  <c:v>0.82972477501223074</c:v>
                </c:pt>
                <c:pt idx="5525">
                  <c:v>0.82972886620439412</c:v>
                </c:pt>
                <c:pt idx="5526">
                  <c:v>0.82972747416554382</c:v>
                </c:pt>
                <c:pt idx="5527">
                  <c:v>0.82973380686050391</c:v>
                </c:pt>
                <c:pt idx="5528">
                  <c:v>0.82973835387493899</c:v>
                </c:pt>
                <c:pt idx="5529">
                  <c:v>0.82974209286576528</c:v>
                </c:pt>
                <c:pt idx="5530">
                  <c:v>0.8297410592910518</c:v>
                </c:pt>
                <c:pt idx="5531">
                  <c:v>0.82974169995202141</c:v>
                </c:pt>
                <c:pt idx="5532">
                  <c:v>0.82974346739679239</c:v>
                </c:pt>
                <c:pt idx="5533">
                  <c:v>0.82974371961531401</c:v>
                </c:pt>
                <c:pt idx="5534">
                  <c:v>0.8297388766261935</c:v>
                </c:pt>
                <c:pt idx="5535">
                  <c:v>0.82974267631496734</c:v>
                </c:pt>
                <c:pt idx="5536">
                  <c:v>0.82974618606145889</c:v>
                </c:pt>
                <c:pt idx="5537">
                  <c:v>0.82974062351440814</c:v>
                </c:pt>
                <c:pt idx="5538">
                  <c:v>0.82975408607366707</c:v>
                </c:pt>
                <c:pt idx="5539">
                  <c:v>0.82974286166459343</c:v>
                </c:pt>
                <c:pt idx="5540">
                  <c:v>0.82974403321799683</c:v>
                </c:pt>
                <c:pt idx="5541">
                  <c:v>0.82974527131307108</c:v>
                </c:pt>
                <c:pt idx="5542">
                  <c:v>0.82974278594993467</c:v>
                </c:pt>
                <c:pt idx="5543">
                  <c:v>0.82974453955676608</c:v>
                </c:pt>
                <c:pt idx="5544">
                  <c:v>0.82973885504280465</c:v>
                </c:pt>
                <c:pt idx="5545">
                  <c:v>0.82974124061180521</c:v>
                </c:pt>
                <c:pt idx="5546">
                  <c:v>0.82973902716722348</c:v>
                </c:pt>
                <c:pt idx="5547">
                  <c:v>0.8297409225194563</c:v>
                </c:pt>
                <c:pt idx="5548">
                  <c:v>0.82973347341580128</c:v>
                </c:pt>
                <c:pt idx="5549">
                  <c:v>0.829730837608463</c:v>
                </c:pt>
                <c:pt idx="5550">
                  <c:v>0.8297330307452554</c:v>
                </c:pt>
                <c:pt idx="5551">
                  <c:v>0.82973304829479533</c:v>
                </c:pt>
                <c:pt idx="5552">
                  <c:v>0.82972995794078475</c:v>
                </c:pt>
                <c:pt idx="5553">
                  <c:v>0.82972857850101533</c:v>
                </c:pt>
                <c:pt idx="5554">
                  <c:v>0.82972646755370771</c:v>
                </c:pt>
                <c:pt idx="5555">
                  <c:v>0.82972763231003666</c:v>
                </c:pt>
                <c:pt idx="5556">
                  <c:v>0.82972627612996175</c:v>
                </c:pt>
                <c:pt idx="5557">
                  <c:v>0.82972381975504483</c:v>
                </c:pt>
                <c:pt idx="5558">
                  <c:v>0.82971925031906801</c:v>
                </c:pt>
                <c:pt idx="5559">
                  <c:v>0.82971868143573613</c:v>
                </c:pt>
                <c:pt idx="5560">
                  <c:v>0.82972178618033132</c:v>
                </c:pt>
                <c:pt idx="5561">
                  <c:v>0.82972306140978047</c:v>
                </c:pt>
                <c:pt idx="5562">
                  <c:v>0.82972120842788966</c:v>
                </c:pt>
                <c:pt idx="5563">
                  <c:v>0.82972000558383463</c:v>
                </c:pt>
                <c:pt idx="5564">
                  <c:v>0.82971743205392157</c:v>
                </c:pt>
                <c:pt idx="5565">
                  <c:v>0.82970508268431498</c:v>
                </c:pt>
                <c:pt idx="5566">
                  <c:v>0.82969693318848792</c:v>
                </c:pt>
                <c:pt idx="5567">
                  <c:v>0.8296918858493163</c:v>
                </c:pt>
                <c:pt idx="5568">
                  <c:v>0.82968829336069494</c:v>
                </c:pt>
                <c:pt idx="5569">
                  <c:v>0.82968501590229493</c:v>
                </c:pt>
                <c:pt idx="5570">
                  <c:v>0.82968118016108983</c:v>
                </c:pt>
                <c:pt idx="5571">
                  <c:v>0.82967856765018677</c:v>
                </c:pt>
                <c:pt idx="5572">
                  <c:v>0.82968165988755305</c:v>
                </c:pt>
                <c:pt idx="5573">
                  <c:v>0.82968338697890653</c:v>
                </c:pt>
                <c:pt idx="5574">
                  <c:v>0.82968678455760192</c:v>
                </c:pt>
                <c:pt idx="5575">
                  <c:v>0.82968901452489108</c:v>
                </c:pt>
                <c:pt idx="5576">
                  <c:v>0.82969031860899101</c:v>
                </c:pt>
                <c:pt idx="5577">
                  <c:v>0.82968896046710261</c:v>
                </c:pt>
                <c:pt idx="5578">
                  <c:v>0.82968452181203511</c:v>
                </c:pt>
                <c:pt idx="5579">
                  <c:v>0.8296851107176485</c:v>
                </c:pt>
                <c:pt idx="5580">
                  <c:v>0.8296862970389961</c:v>
                </c:pt>
                <c:pt idx="5581">
                  <c:v>0.82968877572025646</c:v>
                </c:pt>
                <c:pt idx="5582">
                  <c:v>0.82969155374718362</c:v>
                </c:pt>
                <c:pt idx="5583">
                  <c:v>0.82969551033163869</c:v>
                </c:pt>
                <c:pt idx="5584">
                  <c:v>0.82969865936667231</c:v>
                </c:pt>
                <c:pt idx="5585">
                  <c:v>0.82969816899796567</c:v>
                </c:pt>
                <c:pt idx="5586">
                  <c:v>0.8297033096013362</c:v>
                </c:pt>
                <c:pt idx="5587">
                  <c:v>0.82970662522094341</c:v>
                </c:pt>
                <c:pt idx="5588">
                  <c:v>0.82970847905935741</c:v>
                </c:pt>
                <c:pt idx="5589">
                  <c:v>0.82970827063871655</c:v>
                </c:pt>
                <c:pt idx="5590">
                  <c:v>0.82971634470041622</c:v>
                </c:pt>
                <c:pt idx="5591">
                  <c:v>0.82972130185588677</c:v>
                </c:pt>
                <c:pt idx="5592">
                  <c:v>0.82972431978776262</c:v>
                </c:pt>
                <c:pt idx="5593">
                  <c:v>0.82973281095788154</c:v>
                </c:pt>
                <c:pt idx="5594">
                  <c:v>0.82973719192201767</c:v>
                </c:pt>
                <c:pt idx="5595">
                  <c:v>0.82974111805397399</c:v>
                </c:pt>
                <c:pt idx="5596">
                  <c:v>0.82974409805006277</c:v>
                </c:pt>
                <c:pt idx="5597">
                  <c:v>0.8297539162600982</c:v>
                </c:pt>
                <c:pt idx="5598">
                  <c:v>0.82975332449940742</c:v>
                </c:pt>
                <c:pt idx="5599">
                  <c:v>0.82975595415914449</c:v>
                </c:pt>
                <c:pt idx="5600">
                  <c:v>0.82975613728479602</c:v>
                </c:pt>
                <c:pt idx="5601">
                  <c:v>0.82976070097387777</c:v>
                </c:pt>
                <c:pt idx="5602">
                  <c:v>0.82976320615224564</c:v>
                </c:pt>
                <c:pt idx="5603">
                  <c:v>0.82976025495569661</c:v>
                </c:pt>
                <c:pt idx="5604">
                  <c:v>0.82975515561737789</c:v>
                </c:pt>
                <c:pt idx="5605">
                  <c:v>0.82975386124054074</c:v>
                </c:pt>
                <c:pt idx="5606">
                  <c:v>0.8297510202683448</c:v>
                </c:pt>
                <c:pt idx="5607">
                  <c:v>0.8297527006332589</c:v>
                </c:pt>
                <c:pt idx="5608">
                  <c:v>0.829750222523014</c:v>
                </c:pt>
                <c:pt idx="5609">
                  <c:v>0.82974764105897203</c:v>
                </c:pt>
                <c:pt idx="5610">
                  <c:v>0.82974533172053455</c:v>
                </c:pt>
                <c:pt idx="5611">
                  <c:v>0.82974417796543831</c:v>
                </c:pt>
                <c:pt idx="5612">
                  <c:v>0.82974023636095362</c:v>
                </c:pt>
                <c:pt idx="5613">
                  <c:v>0.8297409025840502</c:v>
                </c:pt>
                <c:pt idx="5614">
                  <c:v>0.82973903604972743</c:v>
                </c:pt>
                <c:pt idx="5615">
                  <c:v>0.82974396162903863</c:v>
                </c:pt>
                <c:pt idx="5616">
                  <c:v>0.82974262271299604</c:v>
                </c:pt>
                <c:pt idx="5617">
                  <c:v>0.82974314702038166</c:v>
                </c:pt>
                <c:pt idx="5618">
                  <c:v>0.82973704341781729</c:v>
                </c:pt>
                <c:pt idx="5619">
                  <c:v>0.82973471708248503</c:v>
                </c:pt>
                <c:pt idx="5620">
                  <c:v>0.82973287982188959</c:v>
                </c:pt>
                <c:pt idx="5621">
                  <c:v>0.82973174936322858</c:v>
                </c:pt>
                <c:pt idx="5622">
                  <c:v>0.82972921959445545</c:v>
                </c:pt>
                <c:pt idx="5623">
                  <c:v>0.82972885913176453</c:v>
                </c:pt>
                <c:pt idx="5624">
                  <c:v>0.82972810337444014</c:v>
                </c:pt>
                <c:pt idx="5625">
                  <c:v>0.82972513479866039</c:v>
                </c:pt>
                <c:pt idx="5626">
                  <c:v>0.82972395591888404</c:v>
                </c:pt>
                <c:pt idx="5627">
                  <c:v>0.82972545156029864</c:v>
                </c:pt>
                <c:pt idx="5628">
                  <c:v>0.82972024671768951</c:v>
                </c:pt>
                <c:pt idx="5629">
                  <c:v>0.82971603745889577</c:v>
                </c:pt>
                <c:pt idx="5630">
                  <c:v>0.82971428345135845</c:v>
                </c:pt>
                <c:pt idx="5631">
                  <c:v>0.82971319667537957</c:v>
                </c:pt>
                <c:pt idx="5632">
                  <c:v>0.82970616989276436</c:v>
                </c:pt>
                <c:pt idx="5633">
                  <c:v>0.82970624872963761</c:v>
                </c:pt>
                <c:pt idx="5634">
                  <c:v>0.82970468643135387</c:v>
                </c:pt>
                <c:pt idx="5635">
                  <c:v>0.82970177786730803</c:v>
                </c:pt>
                <c:pt idx="5636">
                  <c:v>0.82969450659325017</c:v>
                </c:pt>
                <c:pt idx="5637">
                  <c:v>0.82969788848739101</c:v>
                </c:pt>
                <c:pt idx="5638">
                  <c:v>0.82969754277427388</c:v>
                </c:pt>
                <c:pt idx="5639">
                  <c:v>0.82969712412311758</c:v>
                </c:pt>
                <c:pt idx="5640">
                  <c:v>0.82969059341936369</c:v>
                </c:pt>
                <c:pt idx="5641">
                  <c:v>0.8296920579771766</c:v>
                </c:pt>
                <c:pt idx="5642">
                  <c:v>0.82969445568944067</c:v>
                </c:pt>
                <c:pt idx="5643">
                  <c:v>0.8296962866872365</c:v>
                </c:pt>
                <c:pt idx="5644">
                  <c:v>0.82969860135349272</c:v>
                </c:pt>
                <c:pt idx="5645">
                  <c:v>0.82970131129601221</c:v>
                </c:pt>
                <c:pt idx="5646">
                  <c:v>0.82970368976406017</c:v>
                </c:pt>
                <c:pt idx="5647">
                  <c:v>0.82970451421354852</c:v>
                </c:pt>
                <c:pt idx="5648">
                  <c:v>0.82970312409479474</c:v>
                </c:pt>
                <c:pt idx="5649">
                  <c:v>0.8297040220349674</c:v>
                </c:pt>
                <c:pt idx="5650">
                  <c:v>0.82970219663212774</c:v>
                </c:pt>
                <c:pt idx="5651">
                  <c:v>0.8297068213414055</c:v>
                </c:pt>
                <c:pt idx="5652">
                  <c:v>0.82971134496257737</c:v>
                </c:pt>
                <c:pt idx="5653">
                  <c:v>0.82971116981277171</c:v>
                </c:pt>
                <c:pt idx="5654">
                  <c:v>0.82971265976240227</c:v>
                </c:pt>
                <c:pt idx="5655">
                  <c:v>0.82971507804959299</c:v>
                </c:pt>
                <c:pt idx="5656">
                  <c:v>0.82971531117583741</c:v>
                </c:pt>
                <c:pt idx="5657">
                  <c:v>0.82972077550823009</c:v>
                </c:pt>
                <c:pt idx="5658">
                  <c:v>0.82972862272485526</c:v>
                </c:pt>
                <c:pt idx="5659">
                  <c:v>0.82973482482758554</c:v>
                </c:pt>
                <c:pt idx="5660">
                  <c:v>0.82973680923985882</c:v>
                </c:pt>
                <c:pt idx="5661">
                  <c:v>0.82974429867856114</c:v>
                </c:pt>
                <c:pt idx="5662">
                  <c:v>0.82975065052090913</c:v>
                </c:pt>
                <c:pt idx="5663">
                  <c:v>0.82975509370735956</c:v>
                </c:pt>
                <c:pt idx="5664">
                  <c:v>0.82976267795299752</c:v>
                </c:pt>
                <c:pt idx="5665">
                  <c:v>0.829766295469471</c:v>
                </c:pt>
                <c:pt idx="5666">
                  <c:v>0.82976386387861534</c:v>
                </c:pt>
                <c:pt idx="5667">
                  <c:v>0.82976560930255061</c:v>
                </c:pt>
                <c:pt idx="5668">
                  <c:v>0.82976893202311042</c:v>
                </c:pt>
                <c:pt idx="5669">
                  <c:v>0.82977161535830024</c:v>
                </c:pt>
                <c:pt idx="5670">
                  <c:v>0.82977107327595412</c:v>
                </c:pt>
                <c:pt idx="5671">
                  <c:v>0.82977141375310404</c:v>
                </c:pt>
                <c:pt idx="5672">
                  <c:v>0.8297703906086078</c:v>
                </c:pt>
                <c:pt idx="5673">
                  <c:v>0.82976863226334341</c:v>
                </c:pt>
                <c:pt idx="5674">
                  <c:v>0.82976559082798229</c:v>
                </c:pt>
                <c:pt idx="5675">
                  <c:v>0.82976563150364824</c:v>
                </c:pt>
                <c:pt idx="5676">
                  <c:v>0.82976312870617019</c:v>
                </c:pt>
                <c:pt idx="5677">
                  <c:v>0.82976665575343467</c:v>
                </c:pt>
                <c:pt idx="5678">
                  <c:v>0.82976225916483126</c:v>
                </c:pt>
                <c:pt idx="5679">
                  <c:v>0.82975834624468803</c:v>
                </c:pt>
                <c:pt idx="5680">
                  <c:v>0.82975121079882697</c:v>
                </c:pt>
                <c:pt idx="5681">
                  <c:v>0.82975050471984702</c:v>
                </c:pt>
                <c:pt idx="5682">
                  <c:v>0.82974881135514611</c:v>
                </c:pt>
                <c:pt idx="5683">
                  <c:v>0.82974156473158078</c:v>
                </c:pt>
                <c:pt idx="5684">
                  <c:v>0.82973977575853186</c:v>
                </c:pt>
                <c:pt idx="5685">
                  <c:v>0.82973472653600444</c:v>
                </c:pt>
                <c:pt idx="5686">
                  <c:v>0.829736115148762</c:v>
                </c:pt>
                <c:pt idx="5687">
                  <c:v>0.82972929735780299</c:v>
                </c:pt>
                <c:pt idx="5688">
                  <c:v>0.82972405284799011</c:v>
                </c:pt>
                <c:pt idx="5689">
                  <c:v>0.82973016760372609</c:v>
                </c:pt>
                <c:pt idx="5690">
                  <c:v>0.82972810224082694</c:v>
                </c:pt>
                <c:pt idx="5691">
                  <c:v>0.82972572340881356</c:v>
                </c:pt>
                <c:pt idx="5692">
                  <c:v>0.82972388871778757</c:v>
                </c:pt>
                <c:pt idx="5693">
                  <c:v>0.82972662060766134</c:v>
                </c:pt>
                <c:pt idx="5694">
                  <c:v>0.82972211672326335</c:v>
                </c:pt>
                <c:pt idx="5695">
                  <c:v>0.82971955743199599</c:v>
                </c:pt>
                <c:pt idx="5696">
                  <c:v>0.82971664795631583</c:v>
                </c:pt>
                <c:pt idx="5697">
                  <c:v>0.82971991109761234</c:v>
                </c:pt>
                <c:pt idx="5698">
                  <c:v>0.82971811769000858</c:v>
                </c:pt>
                <c:pt idx="5699">
                  <c:v>0.82971580166969527</c:v>
                </c:pt>
                <c:pt idx="5700">
                  <c:v>0.82971701385704766</c:v>
                </c:pt>
                <c:pt idx="5701">
                  <c:v>0.82970996819418164</c:v>
                </c:pt>
                <c:pt idx="5702">
                  <c:v>0.82970825291886707</c:v>
                </c:pt>
                <c:pt idx="5703">
                  <c:v>0.82970804754198313</c:v>
                </c:pt>
                <c:pt idx="5704">
                  <c:v>0.82970358208592998</c:v>
                </c:pt>
                <c:pt idx="5705">
                  <c:v>0.82970444365142293</c:v>
                </c:pt>
                <c:pt idx="5706">
                  <c:v>0.82969972993721586</c:v>
                </c:pt>
                <c:pt idx="5707">
                  <c:v>0.82969683077655454</c:v>
                </c:pt>
                <c:pt idx="5708">
                  <c:v>0.82969634002551207</c:v>
                </c:pt>
                <c:pt idx="5709">
                  <c:v>0.82969310636499272</c:v>
                </c:pt>
                <c:pt idx="5710">
                  <c:v>0.829697421280016</c:v>
                </c:pt>
                <c:pt idx="5711">
                  <c:v>0.82969767623841639</c:v>
                </c:pt>
                <c:pt idx="5712">
                  <c:v>0.82970247352793003</c:v>
                </c:pt>
                <c:pt idx="5713">
                  <c:v>0.82970091168546345</c:v>
                </c:pt>
                <c:pt idx="5714">
                  <c:v>0.82970216222767923</c:v>
                </c:pt>
                <c:pt idx="5715">
                  <c:v>0.82969821521691811</c:v>
                </c:pt>
                <c:pt idx="5716">
                  <c:v>0.82970534283887232</c:v>
                </c:pt>
                <c:pt idx="5717">
                  <c:v>0.82970771782571662</c:v>
                </c:pt>
                <c:pt idx="5718">
                  <c:v>0.82970489830334093</c:v>
                </c:pt>
                <c:pt idx="5719">
                  <c:v>0.82971086219579859</c:v>
                </c:pt>
                <c:pt idx="5720">
                  <c:v>0.82971461936229141</c:v>
                </c:pt>
                <c:pt idx="5721">
                  <c:v>0.82971956652499146</c:v>
                </c:pt>
                <c:pt idx="5722">
                  <c:v>0.8297351507155184</c:v>
                </c:pt>
                <c:pt idx="5723">
                  <c:v>0.82974464297255734</c:v>
                </c:pt>
                <c:pt idx="5724">
                  <c:v>0.82974972419032056</c:v>
                </c:pt>
                <c:pt idx="5725">
                  <c:v>0.82974722455179772</c:v>
                </c:pt>
                <c:pt idx="5726">
                  <c:v>0.82975175186619976</c:v>
                </c:pt>
                <c:pt idx="5727">
                  <c:v>0.8297603004417422</c:v>
                </c:pt>
                <c:pt idx="5728">
                  <c:v>0.82976187499848786</c:v>
                </c:pt>
                <c:pt idx="5729">
                  <c:v>0.82976741512399688</c:v>
                </c:pt>
                <c:pt idx="5730">
                  <c:v>0.829771665477533</c:v>
                </c:pt>
                <c:pt idx="5731">
                  <c:v>0.82979126001981951</c:v>
                </c:pt>
                <c:pt idx="5732">
                  <c:v>0.82980599377467867</c:v>
                </c:pt>
                <c:pt idx="5733">
                  <c:v>0.82980250648646958</c:v>
                </c:pt>
                <c:pt idx="5734">
                  <c:v>0.82979347477176524</c:v>
                </c:pt>
                <c:pt idx="5735">
                  <c:v>0.82978844901598248</c:v>
                </c:pt>
                <c:pt idx="5736">
                  <c:v>0.82978280068304489</c:v>
                </c:pt>
                <c:pt idx="5737">
                  <c:v>0.82978161858422594</c:v>
                </c:pt>
                <c:pt idx="5738">
                  <c:v>0.82978144762020822</c:v>
                </c:pt>
                <c:pt idx="5739">
                  <c:v>0.82977612143681501</c:v>
                </c:pt>
                <c:pt idx="5740">
                  <c:v>0.82977892205559334</c:v>
                </c:pt>
                <c:pt idx="5741">
                  <c:v>0.82978347053430779</c:v>
                </c:pt>
                <c:pt idx="5742">
                  <c:v>0.8297811396859629</c:v>
                </c:pt>
                <c:pt idx="5743">
                  <c:v>0.82978104099214101</c:v>
                </c:pt>
                <c:pt idx="5744">
                  <c:v>0.82977910831187729</c:v>
                </c:pt>
                <c:pt idx="5745">
                  <c:v>0.82978444383856786</c:v>
                </c:pt>
                <c:pt idx="5746">
                  <c:v>0.82977979721867667</c:v>
                </c:pt>
                <c:pt idx="5747">
                  <c:v>0.82981444749008104</c:v>
                </c:pt>
                <c:pt idx="5748">
                  <c:v>0.82983543251508673</c:v>
                </c:pt>
                <c:pt idx="5749">
                  <c:v>0.82985404261333551</c:v>
                </c:pt>
                <c:pt idx="5750">
                  <c:v>0.8298715997590862</c:v>
                </c:pt>
                <c:pt idx="5751">
                  <c:v>0.82988515737902424</c:v>
                </c:pt>
                <c:pt idx="5752">
                  <c:v>0.82988309946267258</c:v>
                </c:pt>
                <c:pt idx="5753">
                  <c:v>0.82988684344069885</c:v>
                </c:pt>
                <c:pt idx="5754">
                  <c:v>0.82990024994859146</c:v>
                </c:pt>
                <c:pt idx="5755">
                  <c:v>0.8298910691670891</c:v>
                </c:pt>
                <c:pt idx="5756">
                  <c:v>0.82989380604416285</c:v>
                </c:pt>
                <c:pt idx="5757">
                  <c:v>0.8299003638478043</c:v>
                </c:pt>
                <c:pt idx="5758">
                  <c:v>0.82989469823246398</c:v>
                </c:pt>
                <c:pt idx="5759">
                  <c:v>0.8298922781537692</c:v>
                </c:pt>
                <c:pt idx="5760">
                  <c:v>0.82986684225695095</c:v>
                </c:pt>
                <c:pt idx="5761">
                  <c:v>0.82986388903850128</c:v>
                </c:pt>
                <c:pt idx="5762">
                  <c:v>0.82983510185198006</c:v>
                </c:pt>
                <c:pt idx="5763">
                  <c:v>0.82981781788698983</c:v>
                </c:pt>
                <c:pt idx="5764">
                  <c:v>0.82981430897865105</c:v>
                </c:pt>
                <c:pt idx="5765">
                  <c:v>0.82980568963393286</c:v>
                </c:pt>
                <c:pt idx="5766">
                  <c:v>0.82979456208546021</c:v>
                </c:pt>
                <c:pt idx="5767">
                  <c:v>0.82978464480424352</c:v>
                </c:pt>
                <c:pt idx="5768">
                  <c:v>0.82977413867252447</c:v>
                </c:pt>
                <c:pt idx="5769">
                  <c:v>0.82976942718726798</c:v>
                </c:pt>
                <c:pt idx="5770">
                  <c:v>0.82976325721334221</c:v>
                </c:pt>
                <c:pt idx="5771">
                  <c:v>0.82974376219805412</c:v>
                </c:pt>
                <c:pt idx="5772">
                  <c:v>0.82973131775935083</c:v>
                </c:pt>
                <c:pt idx="5773">
                  <c:v>0.829741227884504</c:v>
                </c:pt>
                <c:pt idx="5774">
                  <c:v>0.82973476197263374</c:v>
                </c:pt>
                <c:pt idx="5775">
                  <c:v>0.82973616552862106</c:v>
                </c:pt>
                <c:pt idx="5776">
                  <c:v>0.82972613303585119</c:v>
                </c:pt>
                <c:pt idx="5777">
                  <c:v>0.82971877818648687</c:v>
                </c:pt>
                <c:pt idx="5778">
                  <c:v>0.82972086153637292</c:v>
                </c:pt>
                <c:pt idx="5779">
                  <c:v>0.82972597553241378</c:v>
                </c:pt>
                <c:pt idx="5780">
                  <c:v>0.82974159858873231</c:v>
                </c:pt>
                <c:pt idx="5781">
                  <c:v>0.82974976561075287</c:v>
                </c:pt>
                <c:pt idx="5782">
                  <c:v>0.8297326879710214</c:v>
                </c:pt>
                <c:pt idx="5783">
                  <c:v>0.82973387379981112</c:v>
                </c:pt>
                <c:pt idx="5784">
                  <c:v>0.82975438037395322</c:v>
                </c:pt>
                <c:pt idx="5785">
                  <c:v>0.82975932005834141</c:v>
                </c:pt>
                <c:pt idx="5786">
                  <c:v>0.82975500231158761</c:v>
                </c:pt>
                <c:pt idx="5787">
                  <c:v>0.8297481891905566</c:v>
                </c:pt>
                <c:pt idx="5788">
                  <c:v>0.82976551243199714</c:v>
                </c:pt>
                <c:pt idx="5789">
                  <c:v>0.82977598055444779</c:v>
                </c:pt>
                <c:pt idx="5790">
                  <c:v>0.82976503211614816</c:v>
                </c:pt>
                <c:pt idx="5791">
                  <c:v>0.82975636747252923</c:v>
                </c:pt>
                <c:pt idx="5792">
                  <c:v>0.82974715423499779</c:v>
                </c:pt>
                <c:pt idx="5793">
                  <c:v>0.82973993856146533</c:v>
                </c:pt>
                <c:pt idx="5794">
                  <c:v>0.82973611315862561</c:v>
                </c:pt>
                <c:pt idx="5795">
                  <c:v>0.82973045007611412</c:v>
                </c:pt>
                <c:pt idx="5796">
                  <c:v>0.82976679835880085</c:v>
                </c:pt>
                <c:pt idx="5797">
                  <c:v>0.82980051794007792</c:v>
                </c:pt>
                <c:pt idx="5798">
                  <c:v>0.82979523426059532</c:v>
                </c:pt>
                <c:pt idx="5799">
                  <c:v>0.82979895234927015</c:v>
                </c:pt>
                <c:pt idx="5800">
                  <c:v>0.82979238167443425</c:v>
                </c:pt>
                <c:pt idx="5801">
                  <c:v>0.82975940310588414</c:v>
                </c:pt>
                <c:pt idx="5802">
                  <c:v>0.8297518833482519</c:v>
                </c:pt>
                <c:pt idx="5803">
                  <c:v>0.82976740438148378</c:v>
                </c:pt>
                <c:pt idx="5804">
                  <c:v>0.8297743538098753</c:v>
                </c:pt>
                <c:pt idx="5805">
                  <c:v>0.82978509563740854</c:v>
                </c:pt>
                <c:pt idx="5806">
                  <c:v>0.82978553617583173</c:v>
                </c:pt>
                <c:pt idx="5807">
                  <c:v>0.82977148059865291</c:v>
                </c:pt>
                <c:pt idx="5808">
                  <c:v>0.82977505890373982</c:v>
                </c:pt>
                <c:pt idx="5809">
                  <c:v>0.829782895501468</c:v>
                </c:pt>
                <c:pt idx="5810">
                  <c:v>0.8297995531042216</c:v>
                </c:pt>
                <c:pt idx="5811">
                  <c:v>0.82979169994704516</c:v>
                </c:pt>
                <c:pt idx="5812">
                  <c:v>0.82978360264402118</c:v>
                </c:pt>
                <c:pt idx="5813">
                  <c:v>0.82977433161873027</c:v>
                </c:pt>
                <c:pt idx="5814">
                  <c:v>0.82977354548238835</c:v>
                </c:pt>
                <c:pt idx="5815">
                  <c:v>0.82976682975125682</c:v>
                </c:pt>
                <c:pt idx="5816">
                  <c:v>0.82976135555966246</c:v>
                </c:pt>
                <c:pt idx="5817">
                  <c:v>0.82975771288176836</c:v>
                </c:pt>
                <c:pt idx="5818">
                  <c:v>0.82976506833888886</c:v>
                </c:pt>
                <c:pt idx="5819">
                  <c:v>0.82976532227045674</c:v>
                </c:pt>
                <c:pt idx="5820">
                  <c:v>0.82977170599284211</c:v>
                </c:pt>
                <c:pt idx="5821">
                  <c:v>0.82976265905437663</c:v>
                </c:pt>
                <c:pt idx="5822">
                  <c:v>0.82975846561370614</c:v>
                </c:pt>
                <c:pt idx="5823">
                  <c:v>0.82975725705949654</c:v>
                </c:pt>
                <c:pt idx="5824">
                  <c:v>0.82975486578034141</c:v>
                </c:pt>
                <c:pt idx="5825">
                  <c:v>0.82975422363672202</c:v>
                </c:pt>
                <c:pt idx="5826">
                  <c:v>0.82975892282677588</c:v>
                </c:pt>
                <c:pt idx="5827">
                  <c:v>0.82977118458225074</c:v>
                </c:pt>
                <c:pt idx="5828">
                  <c:v>0.82977137389224431</c:v>
                </c:pt>
                <c:pt idx="5829">
                  <c:v>0.82975472580807363</c:v>
                </c:pt>
                <c:pt idx="5830">
                  <c:v>0.82974462690720174</c:v>
                </c:pt>
                <c:pt idx="5831">
                  <c:v>0.82972721493792156</c:v>
                </c:pt>
                <c:pt idx="5832">
                  <c:v>0.82974931971925747</c:v>
                </c:pt>
                <c:pt idx="5833">
                  <c:v>0.82975568617761064</c:v>
                </c:pt>
                <c:pt idx="5834">
                  <c:v>0.82974929918107154</c:v>
                </c:pt>
                <c:pt idx="5835">
                  <c:v>0.82975093643431874</c:v>
                </c:pt>
                <c:pt idx="5836">
                  <c:v>0.82972202827097896</c:v>
                </c:pt>
                <c:pt idx="5837">
                  <c:v>0.82971014764994966</c:v>
                </c:pt>
                <c:pt idx="5838">
                  <c:v>0.82972099936121713</c:v>
                </c:pt>
                <c:pt idx="5839">
                  <c:v>0.82971945857284091</c:v>
                </c:pt>
                <c:pt idx="5840">
                  <c:v>0.82971330687140976</c:v>
                </c:pt>
                <c:pt idx="5841">
                  <c:v>0.82970475816229861</c:v>
                </c:pt>
                <c:pt idx="5842">
                  <c:v>0.82971942969484347</c:v>
                </c:pt>
                <c:pt idx="5843">
                  <c:v>0.82972636631212815</c:v>
                </c:pt>
                <c:pt idx="5844">
                  <c:v>0.82972607798606424</c:v>
                </c:pt>
                <c:pt idx="5845">
                  <c:v>0.82972675446906841</c:v>
                </c:pt>
                <c:pt idx="5846">
                  <c:v>0.8297373663722154</c:v>
                </c:pt>
                <c:pt idx="5847">
                  <c:v>0.82971907260313427</c:v>
                </c:pt>
                <c:pt idx="5848">
                  <c:v>0.82972621552730741</c:v>
                </c:pt>
                <c:pt idx="5849">
                  <c:v>0.82972319070650546</c:v>
                </c:pt>
                <c:pt idx="5850">
                  <c:v>0.82972178326860824</c:v>
                </c:pt>
                <c:pt idx="5851">
                  <c:v>0.82972770083533276</c:v>
                </c:pt>
                <c:pt idx="5852">
                  <c:v>0.82971059645470291</c:v>
                </c:pt>
                <c:pt idx="5853">
                  <c:v>0.82971940101547836</c:v>
                </c:pt>
                <c:pt idx="5854">
                  <c:v>0.8297293920728871</c:v>
                </c:pt>
                <c:pt idx="5855">
                  <c:v>0.82972864191051887</c:v>
                </c:pt>
                <c:pt idx="5856">
                  <c:v>0.82969232592694608</c:v>
                </c:pt>
                <c:pt idx="5857">
                  <c:v>0.82970609774618465</c:v>
                </c:pt>
                <c:pt idx="5858">
                  <c:v>0.82970603661079034</c:v>
                </c:pt>
                <c:pt idx="5859">
                  <c:v>0.82967413530461231</c:v>
                </c:pt>
                <c:pt idx="5860">
                  <c:v>0.82968723062745253</c:v>
                </c:pt>
                <c:pt idx="5861">
                  <c:v>0.82968644858504681</c:v>
                </c:pt>
                <c:pt idx="5862">
                  <c:v>0.82968700785794391</c:v>
                </c:pt>
                <c:pt idx="5863">
                  <c:v>0.8296790306201044</c:v>
                </c:pt>
                <c:pt idx="5864">
                  <c:v>0.82967929315364486</c:v>
                </c:pt>
                <c:pt idx="5865">
                  <c:v>0.82968388299423901</c:v>
                </c:pt>
                <c:pt idx="5866">
                  <c:v>0.82968155483066197</c:v>
                </c:pt>
                <c:pt idx="5867">
                  <c:v>0.82969545447048698</c:v>
                </c:pt>
                <c:pt idx="5868">
                  <c:v>0.82972945975314738</c:v>
                </c:pt>
                <c:pt idx="5869">
                  <c:v>0.82975125967729413</c:v>
                </c:pt>
                <c:pt idx="5870">
                  <c:v>0.82975845826207995</c:v>
                </c:pt>
                <c:pt idx="5871">
                  <c:v>0.82976363906692896</c:v>
                </c:pt>
                <c:pt idx="5872">
                  <c:v>0.82976653910248377</c:v>
                </c:pt>
                <c:pt idx="5873">
                  <c:v>0.82977526867155493</c:v>
                </c:pt>
                <c:pt idx="5874">
                  <c:v>0.82978385898633655</c:v>
                </c:pt>
                <c:pt idx="5875">
                  <c:v>0.82978252480872694</c:v>
                </c:pt>
                <c:pt idx="5876">
                  <c:v>0.82978968798557828</c:v>
                </c:pt>
                <c:pt idx="5877">
                  <c:v>0.82979300384897647</c:v>
                </c:pt>
                <c:pt idx="5878">
                  <c:v>0.82979190165558037</c:v>
                </c:pt>
                <c:pt idx="5879">
                  <c:v>0.82980753401845564</c:v>
                </c:pt>
                <c:pt idx="5880">
                  <c:v>0.82981634512753855</c:v>
                </c:pt>
                <c:pt idx="5881">
                  <c:v>0.82982541935954768</c:v>
                </c:pt>
                <c:pt idx="5882">
                  <c:v>0.82982240993779266</c:v>
                </c:pt>
                <c:pt idx="5883">
                  <c:v>0.82982051445199123</c:v>
                </c:pt>
                <c:pt idx="5884">
                  <c:v>0.82982247107318685</c:v>
                </c:pt>
                <c:pt idx="5885">
                  <c:v>0.82981666683465993</c:v>
                </c:pt>
                <c:pt idx="5886">
                  <c:v>0.82981264873247473</c:v>
                </c:pt>
                <c:pt idx="5887">
                  <c:v>0.82982358217243357</c:v>
                </c:pt>
                <c:pt idx="5888">
                  <c:v>0.82982530035793634</c:v>
                </c:pt>
                <c:pt idx="5889">
                  <c:v>0.8298336652184416</c:v>
                </c:pt>
                <c:pt idx="5890">
                  <c:v>0.82983436585440429</c:v>
                </c:pt>
                <c:pt idx="5891">
                  <c:v>0.8298379413227841</c:v>
                </c:pt>
                <c:pt idx="5892">
                  <c:v>0.8298251130832377</c:v>
                </c:pt>
                <c:pt idx="5893">
                  <c:v>0.82982058361834243</c:v>
                </c:pt>
                <c:pt idx="5894">
                  <c:v>0.8298419871927003</c:v>
                </c:pt>
                <c:pt idx="5895">
                  <c:v>0.82983188671235053</c:v>
                </c:pt>
                <c:pt idx="5896">
                  <c:v>0.82983251111775014</c:v>
                </c:pt>
                <c:pt idx="5897">
                  <c:v>0.82982898648811609</c:v>
                </c:pt>
                <c:pt idx="5898">
                  <c:v>0.82981969005263745</c:v>
                </c:pt>
                <c:pt idx="5899">
                  <c:v>0.82982072103941107</c:v>
                </c:pt>
                <c:pt idx="5900">
                  <c:v>0.82981780842314601</c:v>
                </c:pt>
                <c:pt idx="5901">
                  <c:v>0.82980339266380765</c:v>
                </c:pt>
                <c:pt idx="5902">
                  <c:v>0.82978350436583426</c:v>
                </c:pt>
                <c:pt idx="5903">
                  <c:v>0.82975964020244886</c:v>
                </c:pt>
                <c:pt idx="5904">
                  <c:v>0.8297533954572629</c:v>
                </c:pt>
                <c:pt idx="5905">
                  <c:v>0.82974712970467979</c:v>
                </c:pt>
                <c:pt idx="5906">
                  <c:v>0.82975474288342632</c:v>
                </c:pt>
                <c:pt idx="5907">
                  <c:v>0.82975394930551316</c:v>
                </c:pt>
                <c:pt idx="5908">
                  <c:v>0.82976212506805103</c:v>
                </c:pt>
                <c:pt idx="5909">
                  <c:v>0.82976854212135931</c:v>
                </c:pt>
                <c:pt idx="5910">
                  <c:v>0.82976831384874616</c:v>
                </c:pt>
                <c:pt idx="5911">
                  <c:v>0.82977224041814912</c:v>
                </c:pt>
                <c:pt idx="5912">
                  <c:v>0.82976935675336283</c:v>
                </c:pt>
                <c:pt idx="5913">
                  <c:v>0.82975817242559313</c:v>
                </c:pt>
                <c:pt idx="5914">
                  <c:v>0.829730797659193</c:v>
                </c:pt>
                <c:pt idx="5915">
                  <c:v>0.82970411450770665</c:v>
                </c:pt>
                <c:pt idx="5916">
                  <c:v>0.8296828799856879</c:v>
                </c:pt>
                <c:pt idx="5917">
                  <c:v>0.82967540198566514</c:v>
                </c:pt>
                <c:pt idx="5918">
                  <c:v>0.82966823831127967</c:v>
                </c:pt>
                <c:pt idx="5919">
                  <c:v>0.82966759091332287</c:v>
                </c:pt>
                <c:pt idx="5920">
                  <c:v>0.82966426573839192</c:v>
                </c:pt>
                <c:pt idx="5921">
                  <c:v>0.82965539750939321</c:v>
                </c:pt>
                <c:pt idx="5922">
                  <c:v>0.82965627420679566</c:v>
                </c:pt>
                <c:pt idx="5923">
                  <c:v>0.82964870549377334</c:v>
                </c:pt>
                <c:pt idx="5924">
                  <c:v>0.82964295291377455</c:v>
                </c:pt>
                <c:pt idx="5925">
                  <c:v>0.82964178817581591</c:v>
                </c:pt>
                <c:pt idx="5926">
                  <c:v>0.82963797377420889</c:v>
                </c:pt>
                <c:pt idx="5927">
                  <c:v>0.82963141347447933</c:v>
                </c:pt>
                <c:pt idx="5928">
                  <c:v>0.82963246745381014</c:v>
                </c:pt>
                <c:pt idx="5929">
                  <c:v>0.82963103018954054</c:v>
                </c:pt>
                <c:pt idx="5930">
                  <c:v>0.82963729196338587</c:v>
                </c:pt>
                <c:pt idx="5931">
                  <c:v>0.82961720404537609</c:v>
                </c:pt>
                <c:pt idx="5932">
                  <c:v>0.82961993551617352</c:v>
                </c:pt>
                <c:pt idx="5933">
                  <c:v>0.82962031052138807</c:v>
                </c:pt>
                <c:pt idx="5934">
                  <c:v>0.82962248923085502</c:v>
                </c:pt>
                <c:pt idx="5935">
                  <c:v>0.82962499796888445</c:v>
                </c:pt>
                <c:pt idx="5936">
                  <c:v>0.82962449816005224</c:v>
                </c:pt>
                <c:pt idx="5937">
                  <c:v>0.82964002981715734</c:v>
                </c:pt>
                <c:pt idx="5938">
                  <c:v>0.82964526713416609</c:v>
                </c:pt>
                <c:pt idx="5939">
                  <c:v>0.82965045397141812</c:v>
                </c:pt>
                <c:pt idx="5940">
                  <c:v>0.82962806311631576</c:v>
                </c:pt>
                <c:pt idx="5941">
                  <c:v>0.82966172726737675</c:v>
                </c:pt>
                <c:pt idx="5942">
                  <c:v>0.82967555762067569</c:v>
                </c:pt>
                <c:pt idx="5943">
                  <c:v>0.82969555926024063</c:v>
                </c:pt>
                <c:pt idx="5944">
                  <c:v>0.82970021016274786</c:v>
                </c:pt>
                <c:pt idx="5945">
                  <c:v>0.82970582214435251</c:v>
                </c:pt>
                <c:pt idx="5946">
                  <c:v>0.82970651962633613</c:v>
                </c:pt>
                <c:pt idx="5947">
                  <c:v>0.82970640026573572</c:v>
                </c:pt>
                <c:pt idx="5948">
                  <c:v>0.82968009907345386</c:v>
                </c:pt>
                <c:pt idx="5949">
                  <c:v>0.82970602570294427</c:v>
                </c:pt>
                <c:pt idx="5950">
                  <c:v>0.82971207195519603</c:v>
                </c:pt>
                <c:pt idx="5951">
                  <c:v>0.82969925353313434</c:v>
                </c:pt>
                <c:pt idx="5952">
                  <c:v>0.82969272069725741</c:v>
                </c:pt>
                <c:pt idx="5953">
                  <c:v>0.82968312678109735</c:v>
                </c:pt>
                <c:pt idx="5954">
                  <c:v>0.82967817567640023</c:v>
                </c:pt>
                <c:pt idx="5955">
                  <c:v>0.82967535432577988</c:v>
                </c:pt>
                <c:pt idx="5956">
                  <c:v>0.82967596919422604</c:v>
                </c:pt>
                <c:pt idx="5957">
                  <c:v>0.8296745189351461</c:v>
                </c:pt>
                <c:pt idx="5958">
                  <c:v>0.8296914839929812</c:v>
                </c:pt>
                <c:pt idx="5959">
                  <c:v>0.82968141453614586</c:v>
                </c:pt>
                <c:pt idx="5960">
                  <c:v>0.82967675466770086</c:v>
                </c:pt>
                <c:pt idx="5961">
                  <c:v>0.82967084267756208</c:v>
                </c:pt>
                <c:pt idx="5962">
                  <c:v>0.8296789022568255</c:v>
                </c:pt>
                <c:pt idx="5963">
                  <c:v>0.8296944220010638</c:v>
                </c:pt>
                <c:pt idx="5964">
                  <c:v>0.82971160360732488</c:v>
                </c:pt>
                <c:pt idx="5965">
                  <c:v>0.82969978452239601</c:v>
                </c:pt>
                <c:pt idx="5966">
                  <c:v>0.82969941393336599</c:v>
                </c:pt>
                <c:pt idx="5967">
                  <c:v>0.82969004684391012</c:v>
                </c:pt>
                <c:pt idx="5968">
                  <c:v>0.82967741712408583</c:v>
                </c:pt>
                <c:pt idx="5969">
                  <c:v>0.82967616201374628</c:v>
                </c:pt>
                <c:pt idx="5970">
                  <c:v>0.82968291577251663</c:v>
                </c:pt>
                <c:pt idx="5971">
                  <c:v>0.82968208159241885</c:v>
                </c:pt>
                <c:pt idx="5972">
                  <c:v>0.82967616054449056</c:v>
                </c:pt>
                <c:pt idx="5973">
                  <c:v>0.8296752514878869</c:v>
                </c:pt>
                <c:pt idx="5974">
                  <c:v>0.82967575813053418</c:v>
                </c:pt>
                <c:pt idx="5975">
                  <c:v>0.829669864109012</c:v>
                </c:pt>
                <c:pt idx="5976">
                  <c:v>0.82966917316194166</c:v>
                </c:pt>
                <c:pt idx="5977">
                  <c:v>0.82966496544588486</c:v>
                </c:pt>
                <c:pt idx="5978">
                  <c:v>0.82966154746257215</c:v>
                </c:pt>
                <c:pt idx="5979">
                  <c:v>0.82966278125666004</c:v>
                </c:pt>
                <c:pt idx="5980">
                  <c:v>0.82965016606596542</c:v>
                </c:pt>
                <c:pt idx="5981">
                  <c:v>0.82964552599438157</c:v>
                </c:pt>
                <c:pt idx="5982">
                  <c:v>0.8296448847623964</c:v>
                </c:pt>
                <c:pt idx="5983">
                  <c:v>0.82963754156373781</c:v>
                </c:pt>
                <c:pt idx="5984">
                  <c:v>0.82965783717943398</c:v>
                </c:pt>
                <c:pt idx="5985">
                  <c:v>0.82963896535403314</c:v>
                </c:pt>
                <c:pt idx="5986">
                  <c:v>0.82963530398456808</c:v>
                </c:pt>
                <c:pt idx="5987">
                  <c:v>0.82963916260313197</c:v>
                </c:pt>
                <c:pt idx="5988">
                  <c:v>0.82963940911149903</c:v>
                </c:pt>
                <c:pt idx="5989">
                  <c:v>0.8296347452092051</c:v>
                </c:pt>
                <c:pt idx="5990">
                  <c:v>0.82963437102377291</c:v>
                </c:pt>
                <c:pt idx="5991">
                  <c:v>0.82963919353479454</c:v>
                </c:pt>
                <c:pt idx="5992">
                  <c:v>0.82964136990508863</c:v>
                </c:pt>
                <c:pt idx="5993">
                  <c:v>0.82964503493104325</c:v>
                </c:pt>
                <c:pt idx="5994">
                  <c:v>0.82964299695851551</c:v>
                </c:pt>
                <c:pt idx="5995">
                  <c:v>0.82963790791684522</c:v>
                </c:pt>
                <c:pt idx="5996">
                  <c:v>0.82963473059817627</c:v>
                </c:pt>
                <c:pt idx="5997">
                  <c:v>0.82964749153635675</c:v>
                </c:pt>
                <c:pt idx="5998">
                  <c:v>0.82965491628000332</c:v>
                </c:pt>
                <c:pt idx="5999">
                  <c:v>0.82965685659051791</c:v>
                </c:pt>
                <c:pt idx="6000">
                  <c:v>0.82965980733124989</c:v>
                </c:pt>
                <c:pt idx="6001">
                  <c:v>0.8296715806381143</c:v>
                </c:pt>
                <c:pt idx="6002">
                  <c:v>0.82965316337775608</c:v>
                </c:pt>
                <c:pt idx="6003">
                  <c:v>0.82966012896488972</c:v>
                </c:pt>
                <c:pt idx="6004">
                  <c:v>0.82969409531669491</c:v>
                </c:pt>
                <c:pt idx="6005">
                  <c:v>0.82971371786208548</c:v>
                </c:pt>
                <c:pt idx="6006">
                  <c:v>0.82973005644248554</c:v>
                </c:pt>
                <c:pt idx="6007">
                  <c:v>0.82974922758178882</c:v>
                </c:pt>
                <c:pt idx="6008">
                  <c:v>0.82973803522803835</c:v>
                </c:pt>
                <c:pt idx="6009">
                  <c:v>0.82976644714220749</c:v>
                </c:pt>
                <c:pt idx="6010">
                  <c:v>0.82977257198754195</c:v>
                </c:pt>
                <c:pt idx="6011">
                  <c:v>0.82976742420973748</c:v>
                </c:pt>
                <c:pt idx="6012">
                  <c:v>0.82977395993743219</c:v>
                </c:pt>
                <c:pt idx="6013">
                  <c:v>0.82977643987592187</c:v>
                </c:pt>
                <c:pt idx="6014">
                  <c:v>0.82978022901928006</c:v>
                </c:pt>
                <c:pt idx="6015">
                  <c:v>0.8297764634394944</c:v>
                </c:pt>
                <c:pt idx="6016">
                  <c:v>0.82977582976427888</c:v>
                </c:pt>
                <c:pt idx="6017">
                  <c:v>0.82977435256566834</c:v>
                </c:pt>
                <c:pt idx="6018">
                  <c:v>0.82977044824749768</c:v>
                </c:pt>
                <c:pt idx="6019">
                  <c:v>0.82977743412405036</c:v>
                </c:pt>
                <c:pt idx="6020">
                  <c:v>0.82977793406645117</c:v>
                </c:pt>
                <c:pt idx="6021">
                  <c:v>0.82978015091875512</c:v>
                </c:pt>
                <c:pt idx="6022">
                  <c:v>0.82978842287405064</c:v>
                </c:pt>
                <c:pt idx="6023">
                  <c:v>0.82978568588177848</c:v>
                </c:pt>
                <c:pt idx="6024">
                  <c:v>0.82978600083354237</c:v>
                </c:pt>
                <c:pt idx="6025">
                  <c:v>0.82978531110198428</c:v>
                </c:pt>
                <c:pt idx="6026">
                  <c:v>0.82979474569985623</c:v>
                </c:pt>
                <c:pt idx="6027">
                  <c:v>0.82978378993020729</c:v>
                </c:pt>
                <c:pt idx="6028">
                  <c:v>0.82977575153362682</c:v>
                </c:pt>
                <c:pt idx="6029">
                  <c:v>0.82974912793805722</c:v>
                </c:pt>
                <c:pt idx="6030">
                  <c:v>0.82973336402462472</c:v>
                </c:pt>
                <c:pt idx="6031">
                  <c:v>0.8297215470117314</c:v>
                </c:pt>
                <c:pt idx="6032">
                  <c:v>0.82977081171413525</c:v>
                </c:pt>
                <c:pt idx="6033">
                  <c:v>0.82981690141867259</c:v>
                </c:pt>
                <c:pt idx="6034">
                  <c:v>0.8298880705127285</c:v>
                </c:pt>
                <c:pt idx="6035">
                  <c:v>0.82972684826754206</c:v>
                </c:pt>
                <c:pt idx="6036">
                  <c:v>0.82970472132184925</c:v>
                </c:pt>
                <c:pt idx="6037">
                  <c:v>0.82969704117737919</c:v>
                </c:pt>
                <c:pt idx="6038">
                  <c:v>0.82961860568470858</c:v>
                </c:pt>
                <c:pt idx="6039">
                  <c:v>0.82962116855744927</c:v>
                </c:pt>
                <c:pt idx="6040">
                  <c:v>0.82956444892947889</c:v>
                </c:pt>
                <c:pt idx="6041">
                  <c:v>0.8295415208073863</c:v>
                </c:pt>
                <c:pt idx="6042">
                  <c:v>0.82971024452278175</c:v>
                </c:pt>
                <c:pt idx="6043">
                  <c:v>0.82987905676394291</c:v>
                </c:pt>
                <c:pt idx="6044">
                  <c:v>0.82984793714462302</c:v>
                </c:pt>
                <c:pt idx="6045">
                  <c:v>0.82982004005102095</c:v>
                </c:pt>
                <c:pt idx="6046">
                  <c:v>0.82980740777502104</c:v>
                </c:pt>
                <c:pt idx="6047">
                  <c:v>0.82960121676537535</c:v>
                </c:pt>
                <c:pt idx="6048">
                  <c:v>0.82959078280702381</c:v>
                </c:pt>
                <c:pt idx="6049">
                  <c:v>0.82963565502815451</c:v>
                </c:pt>
                <c:pt idx="6050">
                  <c:v>0.82960172010056965</c:v>
                </c:pt>
                <c:pt idx="6051">
                  <c:v>0.82964518633468831</c:v>
                </c:pt>
                <c:pt idx="6052">
                  <c:v>0.82964226184229695</c:v>
                </c:pt>
                <c:pt idx="6053">
                  <c:v>0.82964709575028106</c:v>
                </c:pt>
                <c:pt idx="6054">
                  <c:v>0.82961231387320844</c:v>
                </c:pt>
                <c:pt idx="6055">
                  <c:v>0.82961559155702869</c:v>
                </c:pt>
                <c:pt idx="6056">
                  <c:v>0.82961634510874904</c:v>
                </c:pt>
                <c:pt idx="6057">
                  <c:v>0.82960792363925617</c:v>
                </c:pt>
                <c:pt idx="6058">
                  <c:v>0.82961743374473695</c:v>
                </c:pt>
                <c:pt idx="6059">
                  <c:v>0.82963323006750533</c:v>
                </c:pt>
                <c:pt idx="6060">
                  <c:v>0.82966214086050205</c:v>
                </c:pt>
                <c:pt idx="6061">
                  <c:v>0.82967748303730426</c:v>
                </c:pt>
                <c:pt idx="6062">
                  <c:v>0.8297060528789636</c:v>
                </c:pt>
                <c:pt idx="6063">
                  <c:v>0.82972728880517421</c:v>
                </c:pt>
                <c:pt idx="6064">
                  <c:v>0.82972723754735211</c:v>
                </c:pt>
                <c:pt idx="6065">
                  <c:v>0.82973275443153671</c:v>
                </c:pt>
                <c:pt idx="6066">
                  <c:v>0.82974737223351802</c:v>
                </c:pt>
                <c:pt idx="6067">
                  <c:v>0.82963865673278303</c:v>
                </c:pt>
                <c:pt idx="6068">
                  <c:v>0.82961317047140648</c:v>
                </c:pt>
                <c:pt idx="6069">
                  <c:v>0.82960653243511728</c:v>
                </c:pt>
                <c:pt idx="6070">
                  <c:v>0.8295690924677096</c:v>
                </c:pt>
                <c:pt idx="6071">
                  <c:v>0.82956557268673059</c:v>
                </c:pt>
                <c:pt idx="6072">
                  <c:v>0.82953475327457704</c:v>
                </c:pt>
                <c:pt idx="6073">
                  <c:v>0.82953040957838431</c:v>
                </c:pt>
                <c:pt idx="6074">
                  <c:v>0.82952262993523884</c:v>
                </c:pt>
                <c:pt idx="6075">
                  <c:v>0.82953085745313304</c:v>
                </c:pt>
                <c:pt idx="6076">
                  <c:v>0.82952164276969254</c:v>
                </c:pt>
                <c:pt idx="6077">
                  <c:v>0.82951482752993266</c:v>
                </c:pt>
                <c:pt idx="6078">
                  <c:v>0.82950957588242669</c:v>
                </c:pt>
                <c:pt idx="6079">
                  <c:v>0.82950980459248647</c:v>
                </c:pt>
                <c:pt idx="6080">
                  <c:v>0.82950817921536546</c:v>
                </c:pt>
                <c:pt idx="6081">
                  <c:v>0.82952078698783549</c:v>
                </c:pt>
                <c:pt idx="6082">
                  <c:v>0.82954105839546211</c:v>
                </c:pt>
                <c:pt idx="6083">
                  <c:v>0.82954765565925725</c:v>
                </c:pt>
                <c:pt idx="6084">
                  <c:v>0.82956467311694548</c:v>
                </c:pt>
                <c:pt idx="6085">
                  <c:v>0.82956116558103443</c:v>
                </c:pt>
                <c:pt idx="6086">
                  <c:v>0.82956095500990035</c:v>
                </c:pt>
                <c:pt idx="6087">
                  <c:v>0.82955631404505259</c:v>
                </c:pt>
                <c:pt idx="6088">
                  <c:v>0.8295479959894444</c:v>
                </c:pt>
                <c:pt idx="6089">
                  <c:v>0.82955763666878446</c:v>
                </c:pt>
                <c:pt idx="6090">
                  <c:v>0.82955391991082028</c:v>
                </c:pt>
                <c:pt idx="6091">
                  <c:v>0.82957454839178568</c:v>
                </c:pt>
                <c:pt idx="6092">
                  <c:v>0.82960309089818451</c:v>
                </c:pt>
                <c:pt idx="6093">
                  <c:v>0.82960021758515778</c:v>
                </c:pt>
                <c:pt idx="6094">
                  <c:v>0.82957761224868853</c:v>
                </c:pt>
                <c:pt idx="6095">
                  <c:v>0.82956306030216442</c:v>
                </c:pt>
                <c:pt idx="6096">
                  <c:v>0.8295610885857998</c:v>
                </c:pt>
                <c:pt idx="6097">
                  <c:v>0.82956548534471264</c:v>
                </c:pt>
                <c:pt idx="6098">
                  <c:v>0.82957497213538767</c:v>
                </c:pt>
                <c:pt idx="6099">
                  <c:v>0.82955844015603408</c:v>
                </c:pt>
                <c:pt idx="6100">
                  <c:v>0.82954680383279134</c:v>
                </c:pt>
                <c:pt idx="6101">
                  <c:v>0.82954567954010194</c:v>
                </c:pt>
                <c:pt idx="6102">
                  <c:v>0.82955789100947619</c:v>
                </c:pt>
                <c:pt idx="6103">
                  <c:v>0.82955455928623778</c:v>
                </c:pt>
                <c:pt idx="6104">
                  <c:v>0.82955898427367503</c:v>
                </c:pt>
                <c:pt idx="6105">
                  <c:v>0.82954932292258021</c:v>
                </c:pt>
                <c:pt idx="6106">
                  <c:v>0.82954597561161514</c:v>
                </c:pt>
                <c:pt idx="6107">
                  <c:v>0.82954376671678687</c:v>
                </c:pt>
                <c:pt idx="6108">
                  <c:v>0.82954583048183805</c:v>
                </c:pt>
                <c:pt idx="6109">
                  <c:v>0.8295523266024164</c:v>
                </c:pt>
                <c:pt idx="6110">
                  <c:v>0.8295501043438358</c:v>
                </c:pt>
                <c:pt idx="6111">
                  <c:v>0.82955377968480914</c:v>
                </c:pt>
                <c:pt idx="6112">
                  <c:v>0.82954886105451142</c:v>
                </c:pt>
                <c:pt idx="6113">
                  <c:v>0.82954409018364772</c:v>
                </c:pt>
                <c:pt idx="6114">
                  <c:v>0.82954397011846326</c:v>
                </c:pt>
                <c:pt idx="6115">
                  <c:v>0.8295366774179318</c:v>
                </c:pt>
                <c:pt idx="6116">
                  <c:v>0.8295225316386815</c:v>
                </c:pt>
                <c:pt idx="6117">
                  <c:v>0.82953989012616491</c:v>
                </c:pt>
                <c:pt idx="6118">
                  <c:v>0.82954374990513013</c:v>
                </c:pt>
                <c:pt idx="6119">
                  <c:v>0.8295401791751833</c:v>
                </c:pt>
                <c:pt idx="6120">
                  <c:v>0.82952976322716521</c:v>
                </c:pt>
                <c:pt idx="6121">
                  <c:v>0.82953968195429106</c:v>
                </c:pt>
                <c:pt idx="6122">
                  <c:v>0.82955240539413133</c:v>
                </c:pt>
                <c:pt idx="6123">
                  <c:v>0.82955385809418847</c:v>
                </c:pt>
                <c:pt idx="6124">
                  <c:v>0.82954763216074812</c:v>
                </c:pt>
                <c:pt idx="6125">
                  <c:v>0.82953604448901741</c:v>
                </c:pt>
                <c:pt idx="6126">
                  <c:v>0.82953501393969054</c:v>
                </c:pt>
                <c:pt idx="6127">
                  <c:v>0.82953502250492239</c:v>
                </c:pt>
                <c:pt idx="6128">
                  <c:v>0.82954153548882681</c:v>
                </c:pt>
                <c:pt idx="6129">
                  <c:v>0.82955105399420637</c:v>
                </c:pt>
                <c:pt idx="6130">
                  <c:v>0.82955032633183745</c:v>
                </c:pt>
                <c:pt idx="6131">
                  <c:v>0.82956584394395294</c:v>
                </c:pt>
                <c:pt idx="6132">
                  <c:v>0.82956893770568585</c:v>
                </c:pt>
                <c:pt idx="6133">
                  <c:v>0.82956955268933041</c:v>
                </c:pt>
                <c:pt idx="6134">
                  <c:v>0.82957253923372665</c:v>
                </c:pt>
                <c:pt idx="6135">
                  <c:v>0.82957924619257628</c:v>
                </c:pt>
                <c:pt idx="6136">
                  <c:v>0.82957862339000099</c:v>
                </c:pt>
                <c:pt idx="6137">
                  <c:v>0.82957445524432005</c:v>
                </c:pt>
                <c:pt idx="6138">
                  <c:v>0.82957482425387241</c:v>
                </c:pt>
                <c:pt idx="6139">
                  <c:v>0.82957113901695656</c:v>
                </c:pt>
                <c:pt idx="6140">
                  <c:v>0.82957161294141346</c:v>
                </c:pt>
                <c:pt idx="6141">
                  <c:v>0.82957554740820494</c:v>
                </c:pt>
                <c:pt idx="6142">
                  <c:v>0.82958013081569015</c:v>
                </c:pt>
                <c:pt idx="6143">
                  <c:v>0.82959208584401423</c:v>
                </c:pt>
                <c:pt idx="6144">
                  <c:v>0.82959430294508529</c:v>
                </c:pt>
                <c:pt idx="6145">
                  <c:v>0.82958911723149387</c:v>
                </c:pt>
                <c:pt idx="6146">
                  <c:v>0.82958936764014091</c:v>
                </c:pt>
                <c:pt idx="6147">
                  <c:v>0.82959166095340486</c:v>
                </c:pt>
                <c:pt idx="6148">
                  <c:v>0.82957773480307817</c:v>
                </c:pt>
                <c:pt idx="6149">
                  <c:v>0.82958934088087222</c:v>
                </c:pt>
                <c:pt idx="6150">
                  <c:v>0.82958915271290967</c:v>
                </c:pt>
                <c:pt idx="6151">
                  <c:v>0.82958956272037632</c:v>
                </c:pt>
                <c:pt idx="6152">
                  <c:v>0.82959755834590876</c:v>
                </c:pt>
                <c:pt idx="6153">
                  <c:v>0.82959657233578743</c:v>
                </c:pt>
                <c:pt idx="6154">
                  <c:v>0.82959023515116148</c:v>
                </c:pt>
                <c:pt idx="6155">
                  <c:v>0.82958837192773327</c:v>
                </c:pt>
                <c:pt idx="6156">
                  <c:v>0.82958377365547575</c:v>
                </c:pt>
                <c:pt idx="6157">
                  <c:v>0.82958426139950203</c:v>
                </c:pt>
                <c:pt idx="6158">
                  <c:v>0.82958359481741639</c:v>
                </c:pt>
                <c:pt idx="6159">
                  <c:v>0.82958143150699648</c:v>
                </c:pt>
                <c:pt idx="6160">
                  <c:v>0.82957450023590107</c:v>
                </c:pt>
                <c:pt idx="6161">
                  <c:v>0.82956315343586418</c:v>
                </c:pt>
                <c:pt idx="6162">
                  <c:v>0.82955719163381225</c:v>
                </c:pt>
                <c:pt idx="6163">
                  <c:v>0.82954519707185315</c:v>
                </c:pt>
                <c:pt idx="6164">
                  <c:v>0.82953607113959882</c:v>
                </c:pt>
                <c:pt idx="6165">
                  <c:v>0.82952494446601954</c:v>
                </c:pt>
                <c:pt idx="6166">
                  <c:v>0.82951725720720304</c:v>
                </c:pt>
                <c:pt idx="6167">
                  <c:v>0.82951660361992796</c:v>
                </c:pt>
                <c:pt idx="6168">
                  <c:v>0.8295125917020848</c:v>
                </c:pt>
                <c:pt idx="6169">
                  <c:v>0.82949779851990146</c:v>
                </c:pt>
                <c:pt idx="6170">
                  <c:v>0.82950254824482295</c:v>
                </c:pt>
                <c:pt idx="6171">
                  <c:v>0.82949126503952786</c:v>
                </c:pt>
                <c:pt idx="6172">
                  <c:v>0.82949376429571486</c:v>
                </c:pt>
                <c:pt idx="6173">
                  <c:v>0.82948837916416096</c:v>
                </c:pt>
                <c:pt idx="6174">
                  <c:v>0.82947324086322272</c:v>
                </c:pt>
                <c:pt idx="6175">
                  <c:v>0.82947278159648785</c:v>
                </c:pt>
                <c:pt idx="6176">
                  <c:v>0.8294677923305831</c:v>
                </c:pt>
                <c:pt idx="6177">
                  <c:v>0.82946810197289855</c:v>
                </c:pt>
                <c:pt idx="6178">
                  <c:v>0.82947913149539287</c:v>
                </c:pt>
                <c:pt idx="6179">
                  <c:v>0.82945297060260337</c:v>
                </c:pt>
                <c:pt idx="6180">
                  <c:v>0.82945690686089879</c:v>
                </c:pt>
                <c:pt idx="6181">
                  <c:v>0.82946808304251307</c:v>
                </c:pt>
                <c:pt idx="6182">
                  <c:v>0.82945341028947961</c:v>
                </c:pt>
                <c:pt idx="6183">
                  <c:v>0.82948521707920586</c:v>
                </c:pt>
                <c:pt idx="6184">
                  <c:v>0.82949807935425934</c:v>
                </c:pt>
                <c:pt idx="6185">
                  <c:v>0.82951450797981552</c:v>
                </c:pt>
                <c:pt idx="6186">
                  <c:v>0.82949357475685936</c:v>
                </c:pt>
                <c:pt idx="6187">
                  <c:v>0.82953129119257507</c:v>
                </c:pt>
                <c:pt idx="6188">
                  <c:v>0.82953492300280529</c:v>
                </c:pt>
                <c:pt idx="6189">
                  <c:v>0.82954380792482085</c:v>
                </c:pt>
                <c:pt idx="6190">
                  <c:v>0.8295304269974253</c:v>
                </c:pt>
                <c:pt idx="6191">
                  <c:v>0.82952156760079587</c:v>
                </c:pt>
                <c:pt idx="6192">
                  <c:v>0.82952338076354393</c:v>
                </c:pt>
                <c:pt idx="6193">
                  <c:v>0.82953123079352942</c:v>
                </c:pt>
                <c:pt idx="6194">
                  <c:v>0.82952736157443874</c:v>
                </c:pt>
                <c:pt idx="6195">
                  <c:v>0.829524379883674</c:v>
                </c:pt>
                <c:pt idx="6196">
                  <c:v>0.82951786899515156</c:v>
                </c:pt>
                <c:pt idx="6197">
                  <c:v>0.82950416438045105</c:v>
                </c:pt>
                <c:pt idx="6198">
                  <c:v>0.82951275869731722</c:v>
                </c:pt>
                <c:pt idx="6199">
                  <c:v>0.82952954938838863</c:v>
                </c:pt>
                <c:pt idx="6200">
                  <c:v>0.82954214579566066</c:v>
                </c:pt>
                <c:pt idx="6201">
                  <c:v>0.82953124028034797</c:v>
                </c:pt>
                <c:pt idx="6202">
                  <c:v>0.82953532728672341</c:v>
                </c:pt>
                <c:pt idx="6203">
                  <c:v>0.82954607989006879</c:v>
                </c:pt>
                <c:pt idx="6204">
                  <c:v>0.82955529726325361</c:v>
                </c:pt>
                <c:pt idx="6205">
                  <c:v>0.82955488854975679</c:v>
                </c:pt>
                <c:pt idx="6206">
                  <c:v>0.82956429465694337</c:v>
                </c:pt>
                <c:pt idx="6207">
                  <c:v>0.8295588799110436</c:v>
                </c:pt>
                <c:pt idx="6208">
                  <c:v>0.82956187772380985</c:v>
                </c:pt>
                <c:pt idx="6209">
                  <c:v>0.82955416237501389</c:v>
                </c:pt>
                <c:pt idx="6210">
                  <c:v>0.82956426578392228</c:v>
                </c:pt>
                <c:pt idx="6211">
                  <c:v>0.82956222225317899</c:v>
                </c:pt>
                <c:pt idx="6212">
                  <c:v>0.82955661296131866</c:v>
                </c:pt>
                <c:pt idx="6213">
                  <c:v>0.8295683035126592</c:v>
                </c:pt>
                <c:pt idx="6214">
                  <c:v>0.82957136270958676</c:v>
                </c:pt>
                <c:pt idx="6215">
                  <c:v>0.82956345713418689</c:v>
                </c:pt>
                <c:pt idx="6216">
                  <c:v>0.82956854084803833</c:v>
                </c:pt>
                <c:pt idx="6217">
                  <c:v>0.82958130993237422</c:v>
                </c:pt>
                <c:pt idx="6218">
                  <c:v>0.82958670528709511</c:v>
                </c:pt>
                <c:pt idx="6219">
                  <c:v>0.82958246888669684</c:v>
                </c:pt>
                <c:pt idx="6220">
                  <c:v>0.82957872957362233</c:v>
                </c:pt>
                <c:pt idx="6221">
                  <c:v>0.82957216729370897</c:v>
                </c:pt>
                <c:pt idx="6222">
                  <c:v>0.82956265840374044</c:v>
                </c:pt>
                <c:pt idx="6223">
                  <c:v>0.82956746627541034</c:v>
                </c:pt>
                <c:pt idx="6224">
                  <c:v>0.82956947149300719</c:v>
                </c:pt>
                <c:pt idx="6225">
                  <c:v>0.82957401607144143</c:v>
                </c:pt>
                <c:pt idx="6226">
                  <c:v>0.82955198039636957</c:v>
                </c:pt>
                <c:pt idx="6227">
                  <c:v>0.82953847690770144</c:v>
                </c:pt>
                <c:pt idx="6228">
                  <c:v>0.8295396276925221</c:v>
                </c:pt>
                <c:pt idx="6229">
                  <c:v>0.82953061695345054</c:v>
                </c:pt>
                <c:pt idx="6230">
                  <c:v>0.82952259136797712</c:v>
                </c:pt>
                <c:pt idx="6231">
                  <c:v>0.82951428086416223</c:v>
                </c:pt>
                <c:pt idx="6232">
                  <c:v>0.82950616079400152</c:v>
                </c:pt>
                <c:pt idx="6233">
                  <c:v>0.82949505222260744</c:v>
                </c:pt>
                <c:pt idx="6234">
                  <c:v>0.82947711773246935</c:v>
                </c:pt>
                <c:pt idx="6235">
                  <c:v>0.8294659932093833</c:v>
                </c:pt>
                <c:pt idx="6236">
                  <c:v>0.82948111001878444</c:v>
                </c:pt>
                <c:pt idx="6237">
                  <c:v>0.82948044552710465</c:v>
                </c:pt>
                <c:pt idx="6238">
                  <c:v>0.82948051475354334</c:v>
                </c:pt>
                <c:pt idx="6239">
                  <c:v>0.82947953363379412</c:v>
                </c:pt>
                <c:pt idx="6240">
                  <c:v>0.82948271692975506</c:v>
                </c:pt>
                <c:pt idx="6241">
                  <c:v>0.82948047700643612</c:v>
                </c:pt>
                <c:pt idx="6242">
                  <c:v>0.82946849086274599</c:v>
                </c:pt>
                <c:pt idx="6243">
                  <c:v>0.82947381403912301</c:v>
                </c:pt>
                <c:pt idx="6244">
                  <c:v>0.82947109684371212</c:v>
                </c:pt>
                <c:pt idx="6245">
                  <c:v>0.82947037624057873</c:v>
                </c:pt>
                <c:pt idx="6246">
                  <c:v>0.82947301552912078</c:v>
                </c:pt>
                <c:pt idx="6247">
                  <c:v>0.82947768401790867</c:v>
                </c:pt>
                <c:pt idx="6248">
                  <c:v>0.82946488723932321</c:v>
                </c:pt>
                <c:pt idx="6249">
                  <c:v>0.82946107243701017</c:v>
                </c:pt>
                <c:pt idx="6250">
                  <c:v>0.82946536420753725</c:v>
                </c:pt>
                <c:pt idx="6251">
                  <c:v>0.82947610158214513</c:v>
                </c:pt>
                <c:pt idx="6252">
                  <c:v>0.82948521272808495</c:v>
                </c:pt>
                <c:pt idx="6253">
                  <c:v>0.82948934844108335</c:v>
                </c:pt>
                <c:pt idx="6254">
                  <c:v>0.82948857246782126</c:v>
                </c:pt>
                <c:pt idx="6255">
                  <c:v>0.82948859102582351</c:v>
                </c:pt>
                <c:pt idx="6256">
                  <c:v>0.82949273859657791</c:v>
                </c:pt>
                <c:pt idx="6257">
                  <c:v>0.82949036558991729</c:v>
                </c:pt>
                <c:pt idx="6258">
                  <c:v>0.8294947993913534</c:v>
                </c:pt>
                <c:pt idx="6259">
                  <c:v>0.82950048572016544</c:v>
                </c:pt>
                <c:pt idx="6260">
                  <c:v>0.82951837946115625</c:v>
                </c:pt>
                <c:pt idx="6261">
                  <c:v>0.82952872375171083</c:v>
                </c:pt>
                <c:pt idx="6262">
                  <c:v>0.82953592949256016</c:v>
                </c:pt>
                <c:pt idx="6263">
                  <c:v>0.82954227901410571</c:v>
                </c:pt>
                <c:pt idx="6264">
                  <c:v>0.82954436156257949</c:v>
                </c:pt>
                <c:pt idx="6265">
                  <c:v>0.8295574439457204</c:v>
                </c:pt>
                <c:pt idx="6266">
                  <c:v>0.82955664966322307</c:v>
                </c:pt>
                <c:pt idx="6267">
                  <c:v>0.82955979841274896</c:v>
                </c:pt>
                <c:pt idx="6268">
                  <c:v>0.82956603015317176</c:v>
                </c:pt>
                <c:pt idx="6269">
                  <c:v>0.82956749863461166</c:v>
                </c:pt>
                <c:pt idx="6270">
                  <c:v>0.82956374658888754</c:v>
                </c:pt>
                <c:pt idx="6271">
                  <c:v>0.8295561949512178</c:v>
                </c:pt>
                <c:pt idx="6272">
                  <c:v>0.82955984157110907</c:v>
                </c:pt>
                <c:pt idx="6273">
                  <c:v>0.82954880628334915</c:v>
                </c:pt>
                <c:pt idx="6274">
                  <c:v>0.82954713964117632</c:v>
                </c:pt>
                <c:pt idx="6275">
                  <c:v>0.82954601856752963</c:v>
                </c:pt>
                <c:pt idx="6276">
                  <c:v>0.82955358663605527</c:v>
                </c:pt>
                <c:pt idx="6277">
                  <c:v>0.82955647561526624</c:v>
                </c:pt>
                <c:pt idx="6278">
                  <c:v>0.82957711519429234</c:v>
                </c:pt>
                <c:pt idx="6279">
                  <c:v>0.82958390150094363</c:v>
                </c:pt>
                <c:pt idx="6280">
                  <c:v>0.82957511574196108</c:v>
                </c:pt>
                <c:pt idx="6281">
                  <c:v>0.82955713117277252</c:v>
                </c:pt>
                <c:pt idx="6282">
                  <c:v>0.82954161618533762</c:v>
                </c:pt>
                <c:pt idx="6283">
                  <c:v>0.82952402664364511</c:v>
                </c:pt>
                <c:pt idx="6284">
                  <c:v>0.82951319407976565</c:v>
                </c:pt>
                <c:pt idx="6285">
                  <c:v>0.82950479430886015</c:v>
                </c:pt>
                <c:pt idx="6286">
                  <c:v>0.82950036642462865</c:v>
                </c:pt>
                <c:pt idx="6287">
                  <c:v>0.829498081998845</c:v>
                </c:pt>
                <c:pt idx="6288">
                  <c:v>0.82948344017249775</c:v>
                </c:pt>
                <c:pt idx="6289">
                  <c:v>0.82948677682284899</c:v>
                </c:pt>
                <c:pt idx="6290">
                  <c:v>0.82947613311314594</c:v>
                </c:pt>
                <c:pt idx="6291">
                  <c:v>0.8294774756072204</c:v>
                </c:pt>
                <c:pt idx="6292">
                  <c:v>0.82948078623962762</c:v>
                </c:pt>
                <c:pt idx="6293">
                  <c:v>0.82947624438270195</c:v>
                </c:pt>
                <c:pt idx="6294">
                  <c:v>0.82946861020995233</c:v>
                </c:pt>
                <c:pt idx="6295">
                  <c:v>0.82946450148661921</c:v>
                </c:pt>
                <c:pt idx="6296">
                  <c:v>0.82947653150664757</c:v>
                </c:pt>
                <c:pt idx="6297">
                  <c:v>0.82946659981647575</c:v>
                </c:pt>
                <c:pt idx="6298">
                  <c:v>0.82946704048846776</c:v>
                </c:pt>
                <c:pt idx="6299">
                  <c:v>0.82947250319966559</c:v>
                </c:pt>
                <c:pt idx="6300">
                  <c:v>0.82947217417956542</c:v>
                </c:pt>
                <c:pt idx="6301">
                  <c:v>0.82947248936172602</c:v>
                </c:pt>
                <c:pt idx="6302">
                  <c:v>0.8294711631783328</c:v>
                </c:pt>
                <c:pt idx="6303">
                  <c:v>0.82947011418620198</c:v>
                </c:pt>
                <c:pt idx="6304">
                  <c:v>0.82948469453155993</c:v>
                </c:pt>
                <c:pt idx="6305">
                  <c:v>0.82949444062333866</c:v>
                </c:pt>
                <c:pt idx="6306">
                  <c:v>0.82949263602582235</c:v>
                </c:pt>
                <c:pt idx="6307">
                  <c:v>0.82949029665396268</c:v>
                </c:pt>
                <c:pt idx="6308">
                  <c:v>0.82949577134309105</c:v>
                </c:pt>
                <c:pt idx="6309">
                  <c:v>0.82952510339355423</c:v>
                </c:pt>
                <c:pt idx="6310">
                  <c:v>0.82951188541758958</c:v>
                </c:pt>
                <c:pt idx="6311">
                  <c:v>0.82949632072004564</c:v>
                </c:pt>
                <c:pt idx="6312">
                  <c:v>0.82948575343456188</c:v>
                </c:pt>
                <c:pt idx="6313">
                  <c:v>0.8294943876207056</c:v>
                </c:pt>
                <c:pt idx="6314">
                  <c:v>0.82949779964509673</c:v>
                </c:pt>
                <c:pt idx="6315">
                  <c:v>0.82950839023199208</c:v>
                </c:pt>
                <c:pt idx="6316">
                  <c:v>0.82952854490867522</c:v>
                </c:pt>
                <c:pt idx="6317">
                  <c:v>0.82953043917896441</c:v>
                </c:pt>
                <c:pt idx="6318">
                  <c:v>0.82952678890756004</c:v>
                </c:pt>
                <c:pt idx="6319">
                  <c:v>0.82952730896907034</c:v>
                </c:pt>
                <c:pt idx="6320">
                  <c:v>0.82953446925410379</c:v>
                </c:pt>
                <c:pt idx="6321">
                  <c:v>0.82953851404207624</c:v>
                </c:pt>
                <c:pt idx="6322">
                  <c:v>0.82953827790881551</c:v>
                </c:pt>
                <c:pt idx="6323">
                  <c:v>0.82954028487619924</c:v>
                </c:pt>
                <c:pt idx="6324">
                  <c:v>0.82954369353458501</c:v>
                </c:pt>
                <c:pt idx="6325">
                  <c:v>0.8295457613151147</c:v>
                </c:pt>
                <c:pt idx="6326">
                  <c:v>0.8295474858969859</c:v>
                </c:pt>
                <c:pt idx="6327">
                  <c:v>0.82954897638089109</c:v>
                </c:pt>
                <c:pt idx="6328">
                  <c:v>0.82954000165751007</c:v>
                </c:pt>
                <c:pt idx="6329">
                  <c:v>0.82953908672044252</c:v>
                </c:pt>
                <c:pt idx="6330">
                  <c:v>0.82954008198200946</c:v>
                </c:pt>
                <c:pt idx="6331">
                  <c:v>0.82954240811029167</c:v>
                </c:pt>
                <c:pt idx="6332">
                  <c:v>0.82954443976490866</c:v>
                </c:pt>
                <c:pt idx="6333">
                  <c:v>0.82953983423975985</c:v>
                </c:pt>
                <c:pt idx="6334">
                  <c:v>0.82954124691362419</c:v>
                </c:pt>
                <c:pt idx="6335">
                  <c:v>0.82953573117147028</c:v>
                </c:pt>
                <c:pt idx="6336">
                  <c:v>0.82953532361837479</c:v>
                </c:pt>
                <c:pt idx="6337">
                  <c:v>0.82953915383810495</c:v>
                </c:pt>
                <c:pt idx="6338">
                  <c:v>0.82952821820593603</c:v>
                </c:pt>
                <c:pt idx="6339">
                  <c:v>0.82951297982037786</c:v>
                </c:pt>
                <c:pt idx="6340">
                  <c:v>0.82952299588726819</c:v>
                </c:pt>
                <c:pt idx="6341">
                  <c:v>0.82950540105449766</c:v>
                </c:pt>
                <c:pt idx="6342">
                  <c:v>0.82949583631523671</c:v>
                </c:pt>
                <c:pt idx="6343">
                  <c:v>0.82948405325939256</c:v>
                </c:pt>
                <c:pt idx="6344">
                  <c:v>0.82948288450097907</c:v>
                </c:pt>
                <c:pt idx="6345">
                  <c:v>0.82947634523199321</c:v>
                </c:pt>
                <c:pt idx="6346">
                  <c:v>0.82947142812108587</c:v>
                </c:pt>
                <c:pt idx="6347">
                  <c:v>0.82946993881595232</c:v>
                </c:pt>
                <c:pt idx="6348">
                  <c:v>0.82946984745347963</c:v>
                </c:pt>
                <c:pt idx="6349">
                  <c:v>0.82946486566588684</c:v>
                </c:pt>
                <c:pt idx="6350">
                  <c:v>0.82946261632081297</c:v>
                </c:pt>
                <c:pt idx="6351">
                  <c:v>0.82946104290609823</c:v>
                </c:pt>
                <c:pt idx="6352">
                  <c:v>0.82946491442762094</c:v>
                </c:pt>
                <c:pt idx="6353">
                  <c:v>0.82947133652324023</c:v>
                </c:pt>
                <c:pt idx="6354">
                  <c:v>0.82949406312203589</c:v>
                </c:pt>
                <c:pt idx="6355">
                  <c:v>0.82949226137959686</c:v>
                </c:pt>
                <c:pt idx="6356">
                  <c:v>0.82949854500396847</c:v>
                </c:pt>
                <c:pt idx="6357">
                  <c:v>0.82949398483780745</c:v>
                </c:pt>
                <c:pt idx="6358">
                  <c:v>0.82948928621876916</c:v>
                </c:pt>
                <c:pt idx="6359">
                  <c:v>0.82948704087080338</c:v>
                </c:pt>
                <c:pt idx="6360">
                  <c:v>0.82948964915420154</c:v>
                </c:pt>
                <c:pt idx="6361">
                  <c:v>0.82949116093598796</c:v>
                </c:pt>
                <c:pt idx="6362">
                  <c:v>0.82949777799664426</c:v>
                </c:pt>
                <c:pt idx="6363">
                  <c:v>0.82950039496047256</c:v>
                </c:pt>
                <c:pt idx="6364">
                  <c:v>0.82949334291960852</c:v>
                </c:pt>
                <c:pt idx="6365">
                  <c:v>0.82949235289400869</c:v>
                </c:pt>
                <c:pt idx="6366">
                  <c:v>0.82949776385482654</c:v>
                </c:pt>
                <c:pt idx="6367">
                  <c:v>0.8295011721308766</c:v>
                </c:pt>
                <c:pt idx="6368">
                  <c:v>0.82950511537492622</c:v>
                </c:pt>
                <c:pt idx="6369">
                  <c:v>0.82951328306479011</c:v>
                </c:pt>
                <c:pt idx="6370">
                  <c:v>0.82951476385980294</c:v>
                </c:pt>
                <c:pt idx="6371">
                  <c:v>0.82953312743131435</c:v>
                </c:pt>
                <c:pt idx="6372">
                  <c:v>0.82954824099488478</c:v>
                </c:pt>
                <c:pt idx="6373">
                  <c:v>0.82955360445119775</c:v>
                </c:pt>
                <c:pt idx="6374">
                  <c:v>0.82955758482962227</c:v>
                </c:pt>
                <c:pt idx="6375">
                  <c:v>0.82956827920776177</c:v>
                </c:pt>
                <c:pt idx="6376">
                  <c:v>0.82956192732867295</c:v>
                </c:pt>
                <c:pt idx="6377">
                  <c:v>0.82955911844854091</c:v>
                </c:pt>
                <c:pt idx="6378">
                  <c:v>0.82956088275272677</c:v>
                </c:pt>
                <c:pt idx="6379">
                  <c:v>0.82955427751308564</c:v>
                </c:pt>
                <c:pt idx="6380">
                  <c:v>0.82954663157940822</c:v>
                </c:pt>
                <c:pt idx="6381">
                  <c:v>0.82954650251154505</c:v>
                </c:pt>
                <c:pt idx="6382">
                  <c:v>0.82954569220387431</c:v>
                </c:pt>
                <c:pt idx="6383">
                  <c:v>0.82955013771112729</c:v>
                </c:pt>
                <c:pt idx="6384">
                  <c:v>0.82955082266253544</c:v>
                </c:pt>
                <c:pt idx="6385">
                  <c:v>0.82954961949623196</c:v>
                </c:pt>
                <c:pt idx="6386">
                  <c:v>0.82955516063020318</c:v>
                </c:pt>
                <c:pt idx="6387">
                  <c:v>0.82955960587031874</c:v>
                </c:pt>
                <c:pt idx="6388">
                  <c:v>0.82955199716784411</c:v>
                </c:pt>
                <c:pt idx="6389">
                  <c:v>0.82955381274822271</c:v>
                </c:pt>
                <c:pt idx="6390">
                  <c:v>0.82955111894607503</c:v>
                </c:pt>
                <c:pt idx="6391">
                  <c:v>0.829551767297383</c:v>
                </c:pt>
                <c:pt idx="6392">
                  <c:v>0.82954752191267656</c:v>
                </c:pt>
                <c:pt idx="6393">
                  <c:v>0.82954398163522847</c:v>
                </c:pt>
                <c:pt idx="6394">
                  <c:v>0.82952780606137033</c:v>
                </c:pt>
                <c:pt idx="6395">
                  <c:v>0.82951357353790567</c:v>
                </c:pt>
                <c:pt idx="6396">
                  <c:v>0.82950499576211723</c:v>
                </c:pt>
                <c:pt idx="6397">
                  <c:v>0.82950293171155831</c:v>
                </c:pt>
                <c:pt idx="6398">
                  <c:v>0.82949901345862009</c:v>
                </c:pt>
                <c:pt idx="6399">
                  <c:v>0.82949203018340134</c:v>
                </c:pt>
                <c:pt idx="6400">
                  <c:v>0.82949220181028616</c:v>
                </c:pt>
                <c:pt idx="6401">
                  <c:v>0.82948353134131447</c:v>
                </c:pt>
                <c:pt idx="6402">
                  <c:v>0.82948968079542462</c:v>
                </c:pt>
                <c:pt idx="6403">
                  <c:v>0.82948577809347224</c:v>
                </c:pt>
                <c:pt idx="6404">
                  <c:v>0.82949209695049253</c:v>
                </c:pt>
                <c:pt idx="6405">
                  <c:v>0.82948710476942322</c:v>
                </c:pt>
                <c:pt idx="6406">
                  <c:v>0.82948592689810918</c:v>
                </c:pt>
                <c:pt idx="6407">
                  <c:v>0.82948919843432811</c:v>
                </c:pt>
                <c:pt idx="6408">
                  <c:v>0.82948251968563247</c:v>
                </c:pt>
                <c:pt idx="6409">
                  <c:v>0.82948233846170705</c:v>
                </c:pt>
                <c:pt idx="6410">
                  <c:v>0.82947521491034237</c:v>
                </c:pt>
                <c:pt idx="6411">
                  <c:v>0.82948346297981668</c:v>
                </c:pt>
                <c:pt idx="6412">
                  <c:v>0.82949021679867452</c:v>
                </c:pt>
                <c:pt idx="6413">
                  <c:v>0.82948992710515923</c:v>
                </c:pt>
                <c:pt idx="6414">
                  <c:v>0.82948864804891131</c:v>
                </c:pt>
                <c:pt idx="6415">
                  <c:v>0.82948908542837918</c:v>
                </c:pt>
                <c:pt idx="6416">
                  <c:v>0.82947685909423285</c:v>
                </c:pt>
                <c:pt idx="6417">
                  <c:v>0.82947464031685614</c:v>
                </c:pt>
                <c:pt idx="6418">
                  <c:v>0.82947708610961679</c:v>
                </c:pt>
                <c:pt idx="6419">
                  <c:v>0.82947556288915103</c:v>
                </c:pt>
                <c:pt idx="6420">
                  <c:v>0.82947484258989568</c:v>
                </c:pt>
                <c:pt idx="6421">
                  <c:v>0.82947307931254233</c:v>
                </c:pt>
                <c:pt idx="6422">
                  <c:v>0.82947559905180435</c:v>
                </c:pt>
                <c:pt idx="6423">
                  <c:v>0.82947939442122143</c:v>
                </c:pt>
                <c:pt idx="6424">
                  <c:v>0.82948648003679903</c:v>
                </c:pt>
                <c:pt idx="6425">
                  <c:v>0.82949307770130021</c:v>
                </c:pt>
                <c:pt idx="6426">
                  <c:v>0.82949637790349029</c:v>
                </c:pt>
                <c:pt idx="6427">
                  <c:v>0.8294967344842713</c:v>
                </c:pt>
                <c:pt idx="6428">
                  <c:v>0.82952112651470378</c:v>
                </c:pt>
                <c:pt idx="6429">
                  <c:v>0.82954356808991225</c:v>
                </c:pt>
                <c:pt idx="6430">
                  <c:v>0.82955136205513735</c:v>
                </c:pt>
                <c:pt idx="6431">
                  <c:v>0.82954740786994241</c:v>
                </c:pt>
                <c:pt idx="6432">
                  <c:v>0.82954146668453432</c:v>
                </c:pt>
                <c:pt idx="6433">
                  <c:v>0.82954568673751061</c:v>
                </c:pt>
                <c:pt idx="6434">
                  <c:v>0.82954620480046692</c:v>
                </c:pt>
                <c:pt idx="6435">
                  <c:v>0.82954827572158174</c:v>
                </c:pt>
                <c:pt idx="6436">
                  <c:v>0.82954633596371208</c:v>
                </c:pt>
                <c:pt idx="6437">
                  <c:v>0.82954137395461014</c:v>
                </c:pt>
                <c:pt idx="6438">
                  <c:v>0.82954334610842162</c:v>
                </c:pt>
                <c:pt idx="6439">
                  <c:v>0.82954055980177033</c:v>
                </c:pt>
                <c:pt idx="6440">
                  <c:v>0.82954235379875985</c:v>
                </c:pt>
                <c:pt idx="6441">
                  <c:v>0.82953548227723717</c:v>
                </c:pt>
                <c:pt idx="6442">
                  <c:v>0.82953416406968994</c:v>
                </c:pt>
                <c:pt idx="6443">
                  <c:v>0.82952413426168803</c:v>
                </c:pt>
                <c:pt idx="6444">
                  <c:v>0.82954093500064097</c:v>
                </c:pt>
                <c:pt idx="6445">
                  <c:v>0.82953336929463484</c:v>
                </c:pt>
                <c:pt idx="6446">
                  <c:v>0.8295245707846326</c:v>
                </c:pt>
                <c:pt idx="6447">
                  <c:v>0.82951781538629721</c:v>
                </c:pt>
                <c:pt idx="6448">
                  <c:v>0.82952137212636545</c:v>
                </c:pt>
                <c:pt idx="6449">
                  <c:v>0.82952038556359897</c:v>
                </c:pt>
                <c:pt idx="6450">
                  <c:v>0.82950373562783708</c:v>
                </c:pt>
                <c:pt idx="6451">
                  <c:v>0.82949574104750767</c:v>
                </c:pt>
                <c:pt idx="6452">
                  <c:v>0.82949138482571561</c:v>
                </c:pt>
                <c:pt idx="6453">
                  <c:v>0.82947933329577972</c:v>
                </c:pt>
                <c:pt idx="6454">
                  <c:v>0.82949192880978795</c:v>
                </c:pt>
                <c:pt idx="6455">
                  <c:v>0.82948130959863842</c:v>
                </c:pt>
                <c:pt idx="6456">
                  <c:v>0.82948110595317115</c:v>
                </c:pt>
                <c:pt idx="6457">
                  <c:v>0.82947082796049654</c:v>
                </c:pt>
                <c:pt idx="6458">
                  <c:v>0.82947525964818025</c:v>
                </c:pt>
                <c:pt idx="6459">
                  <c:v>0.82947758975022401</c:v>
                </c:pt>
                <c:pt idx="6460">
                  <c:v>0.82948201871639904</c:v>
                </c:pt>
                <c:pt idx="6461">
                  <c:v>0.82949033586037302</c:v>
                </c:pt>
                <c:pt idx="6462">
                  <c:v>0.82948914972770516</c:v>
                </c:pt>
                <c:pt idx="6463">
                  <c:v>0.8294806110297348</c:v>
                </c:pt>
                <c:pt idx="6464">
                  <c:v>0.82947882500859116</c:v>
                </c:pt>
                <c:pt idx="6465">
                  <c:v>0.82948868579601875</c:v>
                </c:pt>
                <c:pt idx="6466">
                  <c:v>0.82948100365797084</c:v>
                </c:pt>
                <c:pt idx="6467">
                  <c:v>0.829474520767576</c:v>
                </c:pt>
                <c:pt idx="6468">
                  <c:v>0.82947726738865313</c:v>
                </c:pt>
                <c:pt idx="6469">
                  <c:v>0.82946895283261912</c:v>
                </c:pt>
                <c:pt idx="6470">
                  <c:v>0.82946269107714421</c:v>
                </c:pt>
                <c:pt idx="6471">
                  <c:v>0.82947287146291682</c:v>
                </c:pt>
                <c:pt idx="6472">
                  <c:v>0.82947275979265478</c:v>
                </c:pt>
                <c:pt idx="6473">
                  <c:v>0.82947623158498895</c:v>
                </c:pt>
                <c:pt idx="6474">
                  <c:v>0.82947314722664067</c:v>
                </c:pt>
                <c:pt idx="6475">
                  <c:v>0.82947831611364664</c:v>
                </c:pt>
                <c:pt idx="6476">
                  <c:v>0.82947301330514633</c:v>
                </c:pt>
                <c:pt idx="6477">
                  <c:v>0.82947323400261952</c:v>
                </c:pt>
                <c:pt idx="6478">
                  <c:v>0.82947387923171279</c:v>
                </c:pt>
                <c:pt idx="6479">
                  <c:v>0.82948324894584935</c:v>
                </c:pt>
                <c:pt idx="6480">
                  <c:v>0.82947938882626526</c:v>
                </c:pt>
                <c:pt idx="6481">
                  <c:v>0.82948409444942806</c:v>
                </c:pt>
                <c:pt idx="6482">
                  <c:v>0.82948213013789407</c:v>
                </c:pt>
                <c:pt idx="6483">
                  <c:v>0.82948359163357965</c:v>
                </c:pt>
                <c:pt idx="6484">
                  <c:v>0.82949728545907397</c:v>
                </c:pt>
                <c:pt idx="6485">
                  <c:v>0.82951111081177886</c:v>
                </c:pt>
                <c:pt idx="6486">
                  <c:v>0.82951109857666361</c:v>
                </c:pt>
                <c:pt idx="6487">
                  <c:v>0.82952435926856516</c:v>
                </c:pt>
                <c:pt idx="6488">
                  <c:v>0.82952885599689963</c:v>
                </c:pt>
                <c:pt idx="6489">
                  <c:v>0.82952841129105881</c:v>
                </c:pt>
                <c:pt idx="6490">
                  <c:v>0.82953182482144627</c:v>
                </c:pt>
                <c:pt idx="6491">
                  <c:v>0.82953112017000508</c:v>
                </c:pt>
                <c:pt idx="6492">
                  <c:v>0.82952853959922679</c:v>
                </c:pt>
                <c:pt idx="6493">
                  <c:v>0.82953008288369112</c:v>
                </c:pt>
                <c:pt idx="6494">
                  <c:v>0.82952850572063519</c:v>
                </c:pt>
                <c:pt idx="6495">
                  <c:v>0.82953215938139169</c:v>
                </c:pt>
                <c:pt idx="6496">
                  <c:v>0.82953071853909033</c:v>
                </c:pt>
                <c:pt idx="6497">
                  <c:v>0.82952523776244791</c:v>
                </c:pt>
                <c:pt idx="6498">
                  <c:v>0.82952221092472167</c:v>
                </c:pt>
                <c:pt idx="6499">
                  <c:v>0.82952556619316231</c:v>
                </c:pt>
                <c:pt idx="6500">
                  <c:v>0.82952506453771513</c:v>
                </c:pt>
                <c:pt idx="6501">
                  <c:v>0.82952284739990345</c:v>
                </c:pt>
                <c:pt idx="6502">
                  <c:v>0.82952297100637895</c:v>
                </c:pt>
                <c:pt idx="6503">
                  <c:v>0.82951824484503023</c:v>
                </c:pt>
                <c:pt idx="6504">
                  <c:v>0.82950741226278035</c:v>
                </c:pt>
                <c:pt idx="6505">
                  <c:v>0.82949600067085971</c:v>
                </c:pt>
                <c:pt idx="6506">
                  <c:v>0.82948925758609726</c:v>
                </c:pt>
                <c:pt idx="6507">
                  <c:v>0.82948827661828706</c:v>
                </c:pt>
                <c:pt idx="6508">
                  <c:v>0.82949735313435791</c:v>
                </c:pt>
                <c:pt idx="6509">
                  <c:v>0.82949673091619214</c:v>
                </c:pt>
                <c:pt idx="6510">
                  <c:v>0.8294902491494579</c:v>
                </c:pt>
                <c:pt idx="6511">
                  <c:v>0.82949292170883537</c:v>
                </c:pt>
                <c:pt idx="6512">
                  <c:v>0.82949047907503015</c:v>
                </c:pt>
                <c:pt idx="6513">
                  <c:v>0.8295080841860788</c:v>
                </c:pt>
                <c:pt idx="6514">
                  <c:v>0.82950058273768168</c:v>
                </c:pt>
                <c:pt idx="6515">
                  <c:v>0.82948694173111692</c:v>
                </c:pt>
                <c:pt idx="6516">
                  <c:v>0.82948372080324706</c:v>
                </c:pt>
                <c:pt idx="6517">
                  <c:v>0.82947590735001508</c:v>
                </c:pt>
                <c:pt idx="6518">
                  <c:v>0.82947950821021232</c:v>
                </c:pt>
                <c:pt idx="6519">
                  <c:v>0.82948333149929943</c:v>
                </c:pt>
                <c:pt idx="6520">
                  <c:v>0.82947943690676185</c:v>
                </c:pt>
                <c:pt idx="6521">
                  <c:v>0.82947723906827719</c:v>
                </c:pt>
                <c:pt idx="6522">
                  <c:v>0.82948075793264564</c:v>
                </c:pt>
                <c:pt idx="6523">
                  <c:v>0.82948924765685561</c:v>
                </c:pt>
                <c:pt idx="6524">
                  <c:v>0.82949620919177014</c:v>
                </c:pt>
                <c:pt idx="6525">
                  <c:v>0.82948870859989621</c:v>
                </c:pt>
                <c:pt idx="6526">
                  <c:v>0.82949163349299349</c:v>
                </c:pt>
                <c:pt idx="6527">
                  <c:v>0.82948685495016183</c:v>
                </c:pt>
                <c:pt idx="6528">
                  <c:v>0.82948407054523665</c:v>
                </c:pt>
                <c:pt idx="6529">
                  <c:v>0.82948616744755455</c:v>
                </c:pt>
                <c:pt idx="6530">
                  <c:v>0.82948396159648319</c:v>
                </c:pt>
                <c:pt idx="6531">
                  <c:v>0.82949152387639657</c:v>
                </c:pt>
                <c:pt idx="6532">
                  <c:v>0.82949085335231387</c:v>
                </c:pt>
                <c:pt idx="6533">
                  <c:v>0.82949144500278249</c:v>
                </c:pt>
                <c:pt idx="6534">
                  <c:v>0.82949755433387173</c:v>
                </c:pt>
                <c:pt idx="6535">
                  <c:v>0.829498711727087</c:v>
                </c:pt>
                <c:pt idx="6536">
                  <c:v>0.82950212697052084</c:v>
                </c:pt>
                <c:pt idx="6537">
                  <c:v>0.82950704784813978</c:v>
                </c:pt>
                <c:pt idx="6538">
                  <c:v>0.82953093884925155</c:v>
                </c:pt>
                <c:pt idx="6539">
                  <c:v>0.82953183850744694</c:v>
                </c:pt>
                <c:pt idx="6540">
                  <c:v>0.82953302991282252</c:v>
                </c:pt>
                <c:pt idx="6541">
                  <c:v>0.82953654538783905</c:v>
                </c:pt>
                <c:pt idx="6542">
                  <c:v>0.82953754991922191</c:v>
                </c:pt>
                <c:pt idx="6543">
                  <c:v>0.82953588139369328</c:v>
                </c:pt>
                <c:pt idx="6544">
                  <c:v>0.82953454321897546</c:v>
                </c:pt>
                <c:pt idx="6545">
                  <c:v>0.82953055374602069</c:v>
                </c:pt>
                <c:pt idx="6546">
                  <c:v>0.82953134743913215</c:v>
                </c:pt>
                <c:pt idx="6547">
                  <c:v>0.82954380244659787</c:v>
                </c:pt>
                <c:pt idx="6548">
                  <c:v>0.8295499156412266</c:v>
                </c:pt>
                <c:pt idx="6549">
                  <c:v>0.82955011734325068</c:v>
                </c:pt>
                <c:pt idx="6550">
                  <c:v>0.829538407589411</c:v>
                </c:pt>
                <c:pt idx="6551">
                  <c:v>0.82953951821447014</c:v>
                </c:pt>
                <c:pt idx="6552">
                  <c:v>0.82953823126083381</c:v>
                </c:pt>
                <c:pt idx="6553">
                  <c:v>0.8295397502220303</c:v>
                </c:pt>
                <c:pt idx="6554">
                  <c:v>0.82953959957077839</c:v>
                </c:pt>
                <c:pt idx="6555">
                  <c:v>0.82953772764854949</c:v>
                </c:pt>
                <c:pt idx="6556">
                  <c:v>0.82953826962067356</c:v>
                </c:pt>
                <c:pt idx="6557">
                  <c:v>0.82954065060318005</c:v>
                </c:pt>
                <c:pt idx="6558">
                  <c:v>0.82952241747195943</c:v>
                </c:pt>
                <c:pt idx="6559">
                  <c:v>0.82950849059370191</c:v>
                </c:pt>
                <c:pt idx="6560">
                  <c:v>0.82949494943638413</c:v>
                </c:pt>
                <c:pt idx="6561">
                  <c:v>0.82948575395544266</c:v>
                </c:pt>
                <c:pt idx="6562">
                  <c:v>0.82948263325915528</c:v>
                </c:pt>
                <c:pt idx="6563">
                  <c:v>0.82947916281590217</c:v>
                </c:pt>
                <c:pt idx="6564">
                  <c:v>0.82947015696720261</c:v>
                </c:pt>
                <c:pt idx="6565">
                  <c:v>0.82946907336854958</c:v>
                </c:pt>
                <c:pt idx="6566">
                  <c:v>0.82947079374128629</c:v>
                </c:pt>
                <c:pt idx="6567">
                  <c:v>0.82945918113355521</c:v>
                </c:pt>
                <c:pt idx="6568">
                  <c:v>0.82946579563803602</c:v>
                </c:pt>
                <c:pt idx="6569">
                  <c:v>0.82947313078736717</c:v>
                </c:pt>
                <c:pt idx="6570">
                  <c:v>0.82947690708287769</c:v>
                </c:pt>
                <c:pt idx="6571">
                  <c:v>0.82948610336025497</c:v>
                </c:pt>
                <c:pt idx="6572">
                  <c:v>0.82947719824067223</c:v>
                </c:pt>
                <c:pt idx="6573">
                  <c:v>0.82948056766930101</c:v>
                </c:pt>
                <c:pt idx="6574">
                  <c:v>0.82948429954080438</c:v>
                </c:pt>
                <c:pt idx="6575">
                  <c:v>0.82948459243499184</c:v>
                </c:pt>
                <c:pt idx="6576">
                  <c:v>0.82948643713715864</c:v>
                </c:pt>
                <c:pt idx="6577">
                  <c:v>0.82948928703855174</c:v>
                </c:pt>
                <c:pt idx="6578">
                  <c:v>0.8294821627642327</c:v>
                </c:pt>
                <c:pt idx="6579">
                  <c:v>0.82947999104051984</c:v>
                </c:pt>
                <c:pt idx="6580">
                  <c:v>0.82948101060698431</c:v>
                </c:pt>
                <c:pt idx="6581">
                  <c:v>0.82950608774076395</c:v>
                </c:pt>
                <c:pt idx="6582">
                  <c:v>0.8294958887969891</c:v>
                </c:pt>
                <c:pt idx="6583">
                  <c:v>0.82949480685627131</c:v>
                </c:pt>
                <c:pt idx="6584">
                  <c:v>0.82950684932344132</c:v>
                </c:pt>
                <c:pt idx="6585">
                  <c:v>0.82950231131168473</c:v>
                </c:pt>
                <c:pt idx="6586">
                  <c:v>0.829501200704996</c:v>
                </c:pt>
                <c:pt idx="6587">
                  <c:v>0.82949763271492805</c:v>
                </c:pt>
                <c:pt idx="6588">
                  <c:v>0.82949504047507361</c:v>
                </c:pt>
                <c:pt idx="6589">
                  <c:v>0.82949048318236029</c:v>
                </c:pt>
                <c:pt idx="6590">
                  <c:v>0.82948744185722123</c:v>
                </c:pt>
                <c:pt idx="6591">
                  <c:v>0.82949317028426151</c:v>
                </c:pt>
                <c:pt idx="6592">
                  <c:v>0.82949084838348419</c:v>
                </c:pt>
                <c:pt idx="6593">
                  <c:v>0.82950383289258556</c:v>
                </c:pt>
                <c:pt idx="6594">
                  <c:v>0.82952295220305117</c:v>
                </c:pt>
                <c:pt idx="6595">
                  <c:v>0.82952871249673488</c:v>
                </c:pt>
                <c:pt idx="6596">
                  <c:v>0.82953842672684652</c:v>
                </c:pt>
                <c:pt idx="6597">
                  <c:v>0.82953456287729166</c:v>
                </c:pt>
                <c:pt idx="6598">
                  <c:v>0.82953915599203965</c:v>
                </c:pt>
                <c:pt idx="6599">
                  <c:v>0.82954553507282003</c:v>
                </c:pt>
                <c:pt idx="6600">
                  <c:v>0.82954761627221307</c:v>
                </c:pt>
                <c:pt idx="6601">
                  <c:v>0.82954256330134435</c:v>
                </c:pt>
                <c:pt idx="6602">
                  <c:v>0.82954232831011454</c:v>
                </c:pt>
                <c:pt idx="6603">
                  <c:v>0.82955281944349268</c:v>
                </c:pt>
                <c:pt idx="6604">
                  <c:v>0.82955178286176301</c:v>
                </c:pt>
                <c:pt idx="6605">
                  <c:v>0.82954766194005536</c:v>
                </c:pt>
                <c:pt idx="6606">
                  <c:v>0.82954991670977607</c:v>
                </c:pt>
                <c:pt idx="6607">
                  <c:v>0.82955126967578463</c:v>
                </c:pt>
                <c:pt idx="6608">
                  <c:v>0.82955716931560963</c:v>
                </c:pt>
                <c:pt idx="6609">
                  <c:v>0.82956077510789594</c:v>
                </c:pt>
                <c:pt idx="6610">
                  <c:v>0.82956507043808425</c:v>
                </c:pt>
                <c:pt idx="6611">
                  <c:v>0.82954944654361285</c:v>
                </c:pt>
                <c:pt idx="6612">
                  <c:v>0.82953642769512648</c:v>
                </c:pt>
                <c:pt idx="6613">
                  <c:v>0.82952107740890946</c:v>
                </c:pt>
                <c:pt idx="6614">
                  <c:v>0.82951580297589622</c:v>
                </c:pt>
                <c:pt idx="6615">
                  <c:v>0.82950548217543285</c:v>
                </c:pt>
                <c:pt idx="6616">
                  <c:v>0.82949265109420312</c:v>
                </c:pt>
                <c:pt idx="6617">
                  <c:v>0.82949325928077322</c:v>
                </c:pt>
                <c:pt idx="6618">
                  <c:v>0.82949336683872887</c:v>
                </c:pt>
                <c:pt idx="6619">
                  <c:v>0.82948910493131489</c:v>
                </c:pt>
                <c:pt idx="6620">
                  <c:v>0.82948880868451602</c:v>
                </c:pt>
                <c:pt idx="6621">
                  <c:v>0.82948590980936254</c:v>
                </c:pt>
                <c:pt idx="6622">
                  <c:v>0.82949238497267841</c:v>
                </c:pt>
                <c:pt idx="6623">
                  <c:v>0.82949768214948183</c:v>
                </c:pt>
                <c:pt idx="6624">
                  <c:v>0.82950269378181718</c:v>
                </c:pt>
                <c:pt idx="6625">
                  <c:v>0.82950198246687035</c:v>
                </c:pt>
                <c:pt idx="6626">
                  <c:v>0.82948915471988149</c:v>
                </c:pt>
                <c:pt idx="6627">
                  <c:v>0.82948945410228914</c:v>
                </c:pt>
                <c:pt idx="6628">
                  <c:v>0.82949691316197394</c:v>
                </c:pt>
                <c:pt idx="6629">
                  <c:v>0.82949553712992674</c:v>
                </c:pt>
                <c:pt idx="6630">
                  <c:v>0.82949760664187311</c:v>
                </c:pt>
                <c:pt idx="6631">
                  <c:v>0.82948761571803309</c:v>
                </c:pt>
                <c:pt idx="6632">
                  <c:v>0.82950059461380798</c:v>
                </c:pt>
                <c:pt idx="6633">
                  <c:v>0.8294966530460639</c:v>
                </c:pt>
                <c:pt idx="6634">
                  <c:v>0.82948401437867214</c:v>
                </c:pt>
                <c:pt idx="6635">
                  <c:v>0.8294823156076947</c:v>
                </c:pt>
                <c:pt idx="6636">
                  <c:v>0.82947656062843578</c:v>
                </c:pt>
                <c:pt idx="6637">
                  <c:v>0.82946822052864533</c:v>
                </c:pt>
                <c:pt idx="6638">
                  <c:v>0.82946922471443318</c:v>
                </c:pt>
                <c:pt idx="6639">
                  <c:v>0.82947526122268156</c:v>
                </c:pt>
                <c:pt idx="6640">
                  <c:v>0.8294761288806648</c:v>
                </c:pt>
                <c:pt idx="6641">
                  <c:v>0.82947553662244011</c:v>
                </c:pt>
                <c:pt idx="6642">
                  <c:v>0.82947120977120326</c:v>
                </c:pt>
                <c:pt idx="6643">
                  <c:v>0.82946911724832928</c:v>
                </c:pt>
                <c:pt idx="6644">
                  <c:v>0.8294666300202076</c:v>
                </c:pt>
                <c:pt idx="6645">
                  <c:v>0.82947325981351328</c:v>
                </c:pt>
                <c:pt idx="6646">
                  <c:v>0.82948403359954148</c:v>
                </c:pt>
                <c:pt idx="6647">
                  <c:v>0.82948638302425903</c:v>
                </c:pt>
                <c:pt idx="6648">
                  <c:v>0.82947784377364364</c:v>
                </c:pt>
                <c:pt idx="6649">
                  <c:v>0.82948793551845212</c:v>
                </c:pt>
                <c:pt idx="6650">
                  <c:v>0.82949690872244264</c:v>
                </c:pt>
                <c:pt idx="6651">
                  <c:v>0.82952281282016926</c:v>
                </c:pt>
                <c:pt idx="6652">
                  <c:v>0.82953290003857094</c:v>
                </c:pt>
                <c:pt idx="6653">
                  <c:v>0.82954048107014267</c:v>
                </c:pt>
                <c:pt idx="6654">
                  <c:v>0.82953898352700195</c:v>
                </c:pt>
                <c:pt idx="6655">
                  <c:v>0.82953554770864146</c:v>
                </c:pt>
                <c:pt idx="6656">
                  <c:v>0.82953901337174463</c:v>
                </c:pt>
                <c:pt idx="6657">
                  <c:v>0.82953248415561665</c:v>
                </c:pt>
                <c:pt idx="6658">
                  <c:v>0.82953812666320137</c:v>
                </c:pt>
                <c:pt idx="6659">
                  <c:v>0.829547528681428</c:v>
                </c:pt>
                <c:pt idx="6660">
                  <c:v>0.8295565187120042</c:v>
                </c:pt>
                <c:pt idx="6661">
                  <c:v>0.8295661040261918</c:v>
                </c:pt>
                <c:pt idx="6662">
                  <c:v>0.82957616413972979</c:v>
                </c:pt>
                <c:pt idx="6663">
                  <c:v>0.82958976074065782</c:v>
                </c:pt>
                <c:pt idx="6664">
                  <c:v>0.82958252007601407</c:v>
                </c:pt>
                <c:pt idx="6665">
                  <c:v>0.82958809573804992</c:v>
                </c:pt>
                <c:pt idx="6666">
                  <c:v>0.82958223805446674</c:v>
                </c:pt>
                <c:pt idx="6667">
                  <c:v>0.82956439966523454</c:v>
                </c:pt>
                <c:pt idx="6668">
                  <c:v>0.82955476450239296</c:v>
                </c:pt>
                <c:pt idx="6669">
                  <c:v>0.82953759581746089</c:v>
                </c:pt>
                <c:pt idx="6670">
                  <c:v>0.82951664101455724</c:v>
                </c:pt>
                <c:pt idx="6671">
                  <c:v>0.82950862627837751</c:v>
                </c:pt>
                <c:pt idx="6672">
                  <c:v>0.82949988309678702</c:v>
                </c:pt>
                <c:pt idx="6673">
                  <c:v>0.82949742281661376</c:v>
                </c:pt>
                <c:pt idx="6674">
                  <c:v>0.82948977718681438</c:v>
                </c:pt>
                <c:pt idx="6675">
                  <c:v>0.82948693474536284</c:v>
                </c:pt>
                <c:pt idx="6676">
                  <c:v>0.82947615698059662</c:v>
                </c:pt>
                <c:pt idx="6677">
                  <c:v>0.82947526467212096</c:v>
                </c:pt>
                <c:pt idx="6678">
                  <c:v>0.8294722877197892</c:v>
                </c:pt>
                <c:pt idx="6679">
                  <c:v>0.82947488228044608</c:v>
                </c:pt>
                <c:pt idx="6680">
                  <c:v>0.82947719217152849</c:v>
                </c:pt>
                <c:pt idx="6681">
                  <c:v>0.8294692973302239</c:v>
                </c:pt>
                <c:pt idx="6682">
                  <c:v>0.82946135492432715</c:v>
                </c:pt>
                <c:pt idx="6683">
                  <c:v>0.82946894645959746</c:v>
                </c:pt>
                <c:pt idx="6684">
                  <c:v>0.8294758790246628</c:v>
                </c:pt>
                <c:pt idx="6685">
                  <c:v>0.82946738657894414</c:v>
                </c:pt>
                <c:pt idx="6686">
                  <c:v>0.82947092217307028</c:v>
                </c:pt>
                <c:pt idx="6687">
                  <c:v>0.82947457809951819</c:v>
                </c:pt>
                <c:pt idx="6688">
                  <c:v>0.82947686508989515</c:v>
                </c:pt>
                <c:pt idx="6689">
                  <c:v>0.82948264892380486</c:v>
                </c:pt>
                <c:pt idx="6690">
                  <c:v>0.82948634028995161</c:v>
                </c:pt>
                <c:pt idx="6691">
                  <c:v>0.82948777751748048</c:v>
                </c:pt>
                <c:pt idx="6692">
                  <c:v>0.82948056970459583</c:v>
                </c:pt>
                <c:pt idx="6693">
                  <c:v>0.82947324117705334</c:v>
                </c:pt>
                <c:pt idx="6694">
                  <c:v>0.82949150185058462</c:v>
                </c:pt>
                <c:pt idx="6695">
                  <c:v>0.82948782917600872</c:v>
                </c:pt>
                <c:pt idx="6696">
                  <c:v>0.82948652440569504</c:v>
                </c:pt>
                <c:pt idx="6697">
                  <c:v>0.82947708192382885</c:v>
                </c:pt>
                <c:pt idx="6698">
                  <c:v>0.82947402029090045</c:v>
                </c:pt>
                <c:pt idx="6699">
                  <c:v>0.82949022146362617</c:v>
                </c:pt>
                <c:pt idx="6700">
                  <c:v>0.82950258579483271</c:v>
                </c:pt>
                <c:pt idx="6701">
                  <c:v>0.82949938412954938</c:v>
                </c:pt>
                <c:pt idx="6702">
                  <c:v>0.82950769940853786</c:v>
                </c:pt>
                <c:pt idx="6703">
                  <c:v>0.82950979817584114</c:v>
                </c:pt>
                <c:pt idx="6704">
                  <c:v>0.829541961556301</c:v>
                </c:pt>
                <c:pt idx="6705">
                  <c:v>0.82955282191125801</c:v>
                </c:pt>
                <c:pt idx="6706">
                  <c:v>0.82954214868403708</c:v>
                </c:pt>
                <c:pt idx="6707">
                  <c:v>0.82954415195819076</c:v>
                </c:pt>
                <c:pt idx="6708">
                  <c:v>0.82953960680874106</c:v>
                </c:pt>
                <c:pt idx="6709">
                  <c:v>0.82954538852889825</c:v>
                </c:pt>
                <c:pt idx="6710">
                  <c:v>0.82954055479122357</c:v>
                </c:pt>
                <c:pt idx="6711">
                  <c:v>0.82954862207919555</c:v>
                </c:pt>
                <c:pt idx="6712">
                  <c:v>0.82956948024691868</c:v>
                </c:pt>
                <c:pt idx="6713">
                  <c:v>0.8295685562704318</c:v>
                </c:pt>
                <c:pt idx="6714">
                  <c:v>0.82957577744706867</c:v>
                </c:pt>
                <c:pt idx="6715">
                  <c:v>0.82958310424319448</c:v>
                </c:pt>
                <c:pt idx="6716">
                  <c:v>0.82959449524181805</c:v>
                </c:pt>
                <c:pt idx="6717">
                  <c:v>0.82961364426345763</c:v>
                </c:pt>
                <c:pt idx="6718">
                  <c:v>0.82961671526303005</c:v>
                </c:pt>
                <c:pt idx="6719">
                  <c:v>0.82960996825961708</c:v>
                </c:pt>
                <c:pt idx="6720">
                  <c:v>0.82959727315852316</c:v>
                </c:pt>
                <c:pt idx="6721">
                  <c:v>0.82957398507625013</c:v>
                </c:pt>
                <c:pt idx="6722">
                  <c:v>0.82955243510493337</c:v>
                </c:pt>
                <c:pt idx="6723">
                  <c:v>0.82953684746496692</c:v>
                </c:pt>
                <c:pt idx="6724">
                  <c:v>0.82952054472497172</c:v>
                </c:pt>
                <c:pt idx="6725">
                  <c:v>0.82951527777027056</c:v>
                </c:pt>
                <c:pt idx="6726">
                  <c:v>0.8295157357614058</c:v>
                </c:pt>
                <c:pt idx="6727">
                  <c:v>0.82950141501605346</c:v>
                </c:pt>
                <c:pt idx="6728">
                  <c:v>0.82950160432604692</c:v>
                </c:pt>
                <c:pt idx="6729">
                  <c:v>0.82949812514725252</c:v>
                </c:pt>
                <c:pt idx="6730">
                  <c:v>0.82948548846004444</c:v>
                </c:pt>
                <c:pt idx="6731">
                  <c:v>0.82948776011146175</c:v>
                </c:pt>
                <c:pt idx="6732">
                  <c:v>0.82948248623109355</c:v>
                </c:pt>
                <c:pt idx="6733">
                  <c:v>0.82948550364706497</c:v>
                </c:pt>
                <c:pt idx="6734">
                  <c:v>0.82948907053184262</c:v>
                </c:pt>
                <c:pt idx="6735">
                  <c:v>0.82948720645189111</c:v>
                </c:pt>
                <c:pt idx="6736">
                  <c:v>0.82948730613082866</c:v>
                </c:pt>
                <c:pt idx="6737">
                  <c:v>0.82948895510826315</c:v>
                </c:pt>
                <c:pt idx="6738">
                  <c:v>0.82948872428445075</c:v>
                </c:pt>
                <c:pt idx="6739">
                  <c:v>0.8294903516968668</c:v>
                </c:pt>
                <c:pt idx="6740">
                  <c:v>0.82948018343598739</c:v>
                </c:pt>
                <c:pt idx="6741">
                  <c:v>0.82947740719558782</c:v>
                </c:pt>
                <c:pt idx="6742">
                  <c:v>0.829479974499442</c:v>
                </c:pt>
                <c:pt idx="6743">
                  <c:v>0.82948467135032289</c:v>
                </c:pt>
                <c:pt idx="6744">
                  <c:v>0.82948149163239382</c:v>
                </c:pt>
                <c:pt idx="6745">
                  <c:v>0.8294893471103727</c:v>
                </c:pt>
                <c:pt idx="6746">
                  <c:v>0.82950055701863956</c:v>
                </c:pt>
                <c:pt idx="6747">
                  <c:v>0.82950338581083116</c:v>
                </c:pt>
                <c:pt idx="6748">
                  <c:v>0.82950642719108136</c:v>
                </c:pt>
                <c:pt idx="6749">
                  <c:v>0.82950576741946425</c:v>
                </c:pt>
                <c:pt idx="6750">
                  <c:v>0.82951262217448873</c:v>
                </c:pt>
                <c:pt idx="6751">
                  <c:v>0.82951129983626459</c:v>
                </c:pt>
                <c:pt idx="6752">
                  <c:v>0.82950330727783594</c:v>
                </c:pt>
                <c:pt idx="6753">
                  <c:v>0.82949836331083182</c:v>
                </c:pt>
                <c:pt idx="6754">
                  <c:v>0.82949457606919974</c:v>
                </c:pt>
                <c:pt idx="6755">
                  <c:v>0.82948935695120418</c:v>
                </c:pt>
                <c:pt idx="6756">
                  <c:v>0.82948455758467876</c:v>
                </c:pt>
                <c:pt idx="6757">
                  <c:v>0.82948917740358441</c:v>
                </c:pt>
                <c:pt idx="6758">
                  <c:v>0.82949049688673115</c:v>
                </c:pt>
                <c:pt idx="6759">
                  <c:v>0.82950023997149369</c:v>
                </c:pt>
                <c:pt idx="6760">
                  <c:v>0.82951000089130378</c:v>
                </c:pt>
                <c:pt idx="6761">
                  <c:v>0.82953023164661099</c:v>
                </c:pt>
                <c:pt idx="6762">
                  <c:v>0.8295358017504314</c:v>
                </c:pt>
                <c:pt idx="6763">
                  <c:v>0.82953288652785617</c:v>
                </c:pt>
                <c:pt idx="6764">
                  <c:v>0.82952905682403022</c:v>
                </c:pt>
                <c:pt idx="6765">
                  <c:v>0.82953421341583344</c:v>
                </c:pt>
                <c:pt idx="6766">
                  <c:v>0.82953352770473021</c:v>
                </c:pt>
                <c:pt idx="6767">
                  <c:v>0.82953020917493459</c:v>
                </c:pt>
                <c:pt idx="6768">
                  <c:v>0.82953950056810211</c:v>
                </c:pt>
                <c:pt idx="6769">
                  <c:v>0.82954045363461282</c:v>
                </c:pt>
                <c:pt idx="6770">
                  <c:v>0.8295501814355265</c:v>
                </c:pt>
                <c:pt idx="6771">
                  <c:v>0.82956386951412564</c:v>
                </c:pt>
                <c:pt idx="6772">
                  <c:v>0.82957243526184865</c:v>
                </c:pt>
                <c:pt idx="6773">
                  <c:v>0.82957974005550905</c:v>
                </c:pt>
                <c:pt idx="6774">
                  <c:v>0.82958074772747703</c:v>
                </c:pt>
                <c:pt idx="6775">
                  <c:v>0.82957786151149149</c:v>
                </c:pt>
                <c:pt idx="6776">
                  <c:v>0.82956466616411861</c:v>
                </c:pt>
                <c:pt idx="6777">
                  <c:v>0.82954725763432535</c:v>
                </c:pt>
                <c:pt idx="6778">
                  <c:v>0.82952808592400662</c:v>
                </c:pt>
                <c:pt idx="6779">
                  <c:v>0.82950790256298212</c:v>
                </c:pt>
                <c:pt idx="6780">
                  <c:v>0.82949186306111145</c:v>
                </c:pt>
                <c:pt idx="6781">
                  <c:v>0.82948177209436846</c:v>
                </c:pt>
                <c:pt idx="6782">
                  <c:v>0.82948335846715304</c:v>
                </c:pt>
                <c:pt idx="6783">
                  <c:v>0.82947764962494752</c:v>
                </c:pt>
                <c:pt idx="6784">
                  <c:v>0.82947460713940713</c:v>
                </c:pt>
                <c:pt idx="6785">
                  <c:v>0.82947027172293875</c:v>
                </c:pt>
                <c:pt idx="6786">
                  <c:v>0.82946658088609038</c:v>
                </c:pt>
                <c:pt idx="6787">
                  <c:v>0.82946634054369495</c:v>
                </c:pt>
                <c:pt idx="6788">
                  <c:v>0.82947345937499684</c:v>
                </c:pt>
                <c:pt idx="6789">
                  <c:v>0.82947084044935515</c:v>
                </c:pt>
                <c:pt idx="6790">
                  <c:v>0.8294828401087363</c:v>
                </c:pt>
                <c:pt idx="6791">
                  <c:v>0.82947780378916769</c:v>
                </c:pt>
                <c:pt idx="6792">
                  <c:v>0.82947039589047722</c:v>
                </c:pt>
                <c:pt idx="6793">
                  <c:v>0.82947331927757817</c:v>
                </c:pt>
                <c:pt idx="6794">
                  <c:v>0.82948722943947206</c:v>
                </c:pt>
                <c:pt idx="6795">
                  <c:v>0.82948911350496446</c:v>
                </c:pt>
                <c:pt idx="6796">
                  <c:v>0.8294858384641951</c:v>
                </c:pt>
                <c:pt idx="6797">
                  <c:v>0.82947997883716895</c:v>
                </c:pt>
                <c:pt idx="6798">
                  <c:v>0.82948041937559214</c:v>
                </c:pt>
                <c:pt idx="6799">
                  <c:v>0.82947477730545416</c:v>
                </c:pt>
                <c:pt idx="6800">
                  <c:v>0.82947959041309116</c:v>
                </c:pt>
                <c:pt idx="6801">
                  <c:v>0.82949233210705564</c:v>
                </c:pt>
                <c:pt idx="6802">
                  <c:v>0.82948741339830023</c:v>
                </c:pt>
                <c:pt idx="6803">
                  <c:v>0.82948619827741288</c:v>
                </c:pt>
                <c:pt idx="6804">
                  <c:v>0.82949011976278797</c:v>
                </c:pt>
                <c:pt idx="6805">
                  <c:v>0.8294798846931003</c:v>
                </c:pt>
                <c:pt idx="6806">
                  <c:v>0.82948598776138982</c:v>
                </c:pt>
                <c:pt idx="6807">
                  <c:v>0.82949685089296643</c:v>
                </c:pt>
                <c:pt idx="6808">
                  <c:v>0.8295054038663231</c:v>
                </c:pt>
                <c:pt idx="6809">
                  <c:v>0.82949660659517988</c:v>
                </c:pt>
                <c:pt idx="6810">
                  <c:v>0.82949777361720034</c:v>
                </c:pt>
                <c:pt idx="6811">
                  <c:v>0.8295127324306063</c:v>
                </c:pt>
                <c:pt idx="6812">
                  <c:v>0.82952660239599796</c:v>
                </c:pt>
                <c:pt idx="6813">
                  <c:v>0.82954035049130703</c:v>
                </c:pt>
                <c:pt idx="6814">
                  <c:v>0.82956634132827167</c:v>
                </c:pt>
                <c:pt idx="6815">
                  <c:v>0.82955499930838472</c:v>
                </c:pt>
                <c:pt idx="6816">
                  <c:v>0.82955106052223671</c:v>
                </c:pt>
                <c:pt idx="6817">
                  <c:v>0.82954780786626836</c:v>
                </c:pt>
                <c:pt idx="6818">
                  <c:v>0.82954607753750187</c:v>
                </c:pt>
                <c:pt idx="6819">
                  <c:v>0.82953649555755538</c:v>
                </c:pt>
                <c:pt idx="6820">
                  <c:v>0.82954112464627694</c:v>
                </c:pt>
                <c:pt idx="6821">
                  <c:v>0.82953997287136438</c:v>
                </c:pt>
                <c:pt idx="6822">
                  <c:v>0.82954705382696647</c:v>
                </c:pt>
                <c:pt idx="6823">
                  <c:v>0.82955589824860176</c:v>
                </c:pt>
                <c:pt idx="6824">
                  <c:v>0.82956272628109817</c:v>
                </c:pt>
                <c:pt idx="6825">
                  <c:v>0.82956613619671327</c:v>
                </c:pt>
                <c:pt idx="6826">
                  <c:v>0.8295783738776874</c:v>
                </c:pt>
                <c:pt idx="6827">
                  <c:v>0.82958004704979726</c:v>
                </c:pt>
                <c:pt idx="6828">
                  <c:v>0.82958588709198855</c:v>
                </c:pt>
                <c:pt idx="6829">
                  <c:v>0.82957335124909548</c:v>
                </c:pt>
                <c:pt idx="6830">
                  <c:v>0.82956121745619349</c:v>
                </c:pt>
                <c:pt idx="6831">
                  <c:v>0.82953754659990975</c:v>
                </c:pt>
                <c:pt idx="6832">
                  <c:v>0.82952325155025275</c:v>
                </c:pt>
                <c:pt idx="6833">
                  <c:v>0.82951554329743316</c:v>
                </c:pt>
                <c:pt idx="6834">
                  <c:v>0.82949517919164695</c:v>
                </c:pt>
                <c:pt idx="6835">
                  <c:v>0.8294997656796298</c:v>
                </c:pt>
                <c:pt idx="6836">
                  <c:v>0.82949707339687251</c:v>
                </c:pt>
                <c:pt idx="6837">
                  <c:v>0.82948906878703188</c:v>
                </c:pt>
                <c:pt idx="6838">
                  <c:v>0.82948331302473111</c:v>
                </c:pt>
                <c:pt idx="6839">
                  <c:v>0.82947770466287529</c:v>
                </c:pt>
                <c:pt idx="6840">
                  <c:v>0.82947491146232155</c:v>
                </c:pt>
                <c:pt idx="6841">
                  <c:v>0.829472734521012</c:v>
                </c:pt>
                <c:pt idx="6842">
                  <c:v>0.82946906892404204</c:v>
                </c:pt>
                <c:pt idx="6843">
                  <c:v>0.82947669319587292</c:v>
                </c:pt>
                <c:pt idx="6844">
                  <c:v>0.82947909123038555</c:v>
                </c:pt>
                <c:pt idx="6845">
                  <c:v>0.82948472543987584</c:v>
                </c:pt>
                <c:pt idx="6846">
                  <c:v>0.82949240618712561</c:v>
                </c:pt>
                <c:pt idx="6847">
                  <c:v>0.82948154275167107</c:v>
                </c:pt>
                <c:pt idx="6848">
                  <c:v>0.82948380899681196</c:v>
                </c:pt>
                <c:pt idx="6849">
                  <c:v>0.82948145386193983</c:v>
                </c:pt>
                <c:pt idx="6850">
                  <c:v>0.82948054240607605</c:v>
                </c:pt>
                <c:pt idx="6851">
                  <c:v>0.82948807596490726</c:v>
                </c:pt>
                <c:pt idx="6852">
                  <c:v>0.82949364968350003</c:v>
                </c:pt>
                <c:pt idx="6853">
                  <c:v>0.82950493256654678</c:v>
                </c:pt>
                <c:pt idx="6854">
                  <c:v>0.82949729723339594</c:v>
                </c:pt>
                <c:pt idx="6855">
                  <c:v>0.82948797483508452</c:v>
                </c:pt>
                <c:pt idx="6856">
                  <c:v>0.8294938468908819</c:v>
                </c:pt>
                <c:pt idx="6857">
                  <c:v>0.82949179173277954</c:v>
                </c:pt>
                <c:pt idx="6858">
                  <c:v>0.82947721336760549</c:v>
                </c:pt>
                <c:pt idx="6859">
                  <c:v>0.8294798725865774</c:v>
                </c:pt>
                <c:pt idx="6860">
                  <c:v>0.82948987825999121</c:v>
                </c:pt>
                <c:pt idx="6861">
                  <c:v>0.82948664086950119</c:v>
                </c:pt>
                <c:pt idx="6862">
                  <c:v>0.82948017712649447</c:v>
                </c:pt>
                <c:pt idx="6863">
                  <c:v>0.82947537532396809</c:v>
                </c:pt>
                <c:pt idx="6864">
                  <c:v>0.82946755840790276</c:v>
                </c:pt>
                <c:pt idx="6865">
                  <c:v>0.82946705065996529</c:v>
                </c:pt>
                <c:pt idx="6866">
                  <c:v>0.82947716467437649</c:v>
                </c:pt>
                <c:pt idx="6867">
                  <c:v>0.82949615889571682</c:v>
                </c:pt>
                <c:pt idx="6868">
                  <c:v>0.82950924742645893</c:v>
                </c:pt>
                <c:pt idx="6869">
                  <c:v>0.82952866317240315</c:v>
                </c:pt>
                <c:pt idx="6870">
                  <c:v>0.82952263702089057</c:v>
                </c:pt>
                <c:pt idx="6871">
                  <c:v>0.82952727035548735</c:v>
                </c:pt>
                <c:pt idx="6872">
                  <c:v>0.82953224304357354</c:v>
                </c:pt>
                <c:pt idx="6873">
                  <c:v>0.82953399160809382</c:v>
                </c:pt>
                <c:pt idx="6874">
                  <c:v>0.8295379014477392</c:v>
                </c:pt>
                <c:pt idx="6875">
                  <c:v>0.82955335208073733</c:v>
                </c:pt>
                <c:pt idx="6876">
                  <c:v>0.82956092725021535</c:v>
                </c:pt>
                <c:pt idx="6877">
                  <c:v>0.82956976864646392</c:v>
                </c:pt>
                <c:pt idx="6878">
                  <c:v>0.82957785856800403</c:v>
                </c:pt>
                <c:pt idx="6879">
                  <c:v>0.82959557616909729</c:v>
                </c:pt>
                <c:pt idx="6880">
                  <c:v>0.82960850995465119</c:v>
                </c:pt>
                <c:pt idx="6881">
                  <c:v>0.82961530812403461</c:v>
                </c:pt>
                <c:pt idx="6882">
                  <c:v>0.82962151618568647</c:v>
                </c:pt>
                <c:pt idx="6883">
                  <c:v>0.82961673589306772</c:v>
                </c:pt>
                <c:pt idx="6884">
                  <c:v>0.82959404524489921</c:v>
                </c:pt>
                <c:pt idx="6885">
                  <c:v>0.82956504921368446</c:v>
                </c:pt>
                <c:pt idx="6886">
                  <c:v>0.82954390780392551</c:v>
                </c:pt>
                <c:pt idx="6887">
                  <c:v>0.8295284692958208</c:v>
                </c:pt>
                <c:pt idx="6888">
                  <c:v>0.82951708471193586</c:v>
                </c:pt>
                <c:pt idx="6889">
                  <c:v>0.82951253662895108</c:v>
                </c:pt>
                <c:pt idx="6890">
                  <c:v>0.8295089901070738</c:v>
                </c:pt>
                <c:pt idx="6891">
                  <c:v>0.8295081989050741</c:v>
                </c:pt>
                <c:pt idx="6892">
                  <c:v>0.82949480261537245</c:v>
                </c:pt>
                <c:pt idx="6893">
                  <c:v>0.8295021667712934</c:v>
                </c:pt>
                <c:pt idx="6894">
                  <c:v>0.82950762459211924</c:v>
                </c:pt>
                <c:pt idx="6895">
                  <c:v>0.82950234100448839</c:v>
                </c:pt>
                <c:pt idx="6896">
                  <c:v>0.82949991394003941</c:v>
                </c:pt>
                <c:pt idx="6897">
                  <c:v>0.82949253240488774</c:v>
                </c:pt>
                <c:pt idx="6898">
                  <c:v>0.82948911717982421</c:v>
                </c:pt>
                <c:pt idx="6899">
                  <c:v>0.82949699380374542</c:v>
                </c:pt>
                <c:pt idx="6900">
                  <c:v>0.82949350644205488</c:v>
                </c:pt>
                <c:pt idx="6901">
                  <c:v>0.82949932071009314</c:v>
                </c:pt>
                <c:pt idx="6902">
                  <c:v>0.82949437274598092</c:v>
                </c:pt>
                <c:pt idx="6903">
                  <c:v>0.82949248285513555</c:v>
                </c:pt>
                <c:pt idx="6904">
                  <c:v>0.82948955040526862</c:v>
                </c:pt>
                <c:pt idx="6905">
                  <c:v>0.82948291162765464</c:v>
                </c:pt>
                <c:pt idx="6906">
                  <c:v>0.82948716396137456</c:v>
                </c:pt>
                <c:pt idx="6907">
                  <c:v>0.82949895817039054</c:v>
                </c:pt>
                <c:pt idx="6908">
                  <c:v>0.8294984629480523</c:v>
                </c:pt>
                <c:pt idx="6909">
                  <c:v>0.82949402931692562</c:v>
                </c:pt>
                <c:pt idx="6910">
                  <c:v>0.82948313658937345</c:v>
                </c:pt>
                <c:pt idx="6911">
                  <c:v>0.82949512182142937</c:v>
                </c:pt>
                <c:pt idx="6912">
                  <c:v>0.82949221679867446</c:v>
                </c:pt>
                <c:pt idx="6913">
                  <c:v>0.8294910145440052</c:v>
                </c:pt>
                <c:pt idx="6914">
                  <c:v>0.82949704275415925</c:v>
                </c:pt>
                <c:pt idx="6915">
                  <c:v>0.82950126198735308</c:v>
                </c:pt>
                <c:pt idx="6916">
                  <c:v>0.82949157663523887</c:v>
                </c:pt>
                <c:pt idx="6917">
                  <c:v>0.82950551325252342</c:v>
                </c:pt>
                <c:pt idx="6918">
                  <c:v>0.829505897430726</c:v>
                </c:pt>
                <c:pt idx="6919">
                  <c:v>0.82949883695819882</c:v>
                </c:pt>
                <c:pt idx="6920">
                  <c:v>0.82949668097415175</c:v>
                </c:pt>
                <c:pt idx="6921">
                  <c:v>0.82949474867622375</c:v>
                </c:pt>
                <c:pt idx="6922">
                  <c:v>0.8294915993740527</c:v>
                </c:pt>
                <c:pt idx="6923">
                  <c:v>0.82951178012379079</c:v>
                </c:pt>
                <c:pt idx="6924">
                  <c:v>0.82951420288725342</c:v>
                </c:pt>
                <c:pt idx="6925">
                  <c:v>0.82953614141621668</c:v>
                </c:pt>
                <c:pt idx="6926">
                  <c:v>0.82953923700619436</c:v>
                </c:pt>
                <c:pt idx="6927">
                  <c:v>0.8295485378211167</c:v>
                </c:pt>
                <c:pt idx="6928">
                  <c:v>0.82955023716310961</c:v>
                </c:pt>
                <c:pt idx="6929">
                  <c:v>0.82955011848872307</c:v>
                </c:pt>
                <c:pt idx="6930">
                  <c:v>0.82955652528212342</c:v>
                </c:pt>
                <c:pt idx="6931">
                  <c:v>0.82956098228814301</c:v>
                </c:pt>
                <c:pt idx="6932">
                  <c:v>0.82956761343550611</c:v>
                </c:pt>
                <c:pt idx="6933">
                  <c:v>0.82958077869434543</c:v>
                </c:pt>
                <c:pt idx="6934">
                  <c:v>0.82959274824682283</c:v>
                </c:pt>
                <c:pt idx="6935">
                  <c:v>0.82959732225589966</c:v>
                </c:pt>
                <c:pt idx="6936">
                  <c:v>0.82959619328486467</c:v>
                </c:pt>
                <c:pt idx="6937">
                  <c:v>0.82960623881913831</c:v>
                </c:pt>
                <c:pt idx="6938">
                  <c:v>0.8295956128710017</c:v>
                </c:pt>
                <c:pt idx="6939">
                  <c:v>0.82956859765565827</c:v>
                </c:pt>
                <c:pt idx="6940">
                  <c:v>0.82954629192701701</c:v>
                </c:pt>
                <c:pt idx="6941">
                  <c:v>0.82953097102972562</c:v>
                </c:pt>
                <c:pt idx="6942">
                  <c:v>0.82951328245359246</c:v>
                </c:pt>
                <c:pt idx="6943">
                  <c:v>0.82949963592555287</c:v>
                </c:pt>
                <c:pt idx="6944">
                  <c:v>0.82949366688897985</c:v>
                </c:pt>
                <c:pt idx="6945">
                  <c:v>0.82948393082671223</c:v>
                </c:pt>
                <c:pt idx="6946">
                  <c:v>0.82948779736103495</c:v>
                </c:pt>
                <c:pt idx="6947">
                  <c:v>0.8294818451326772</c:v>
                </c:pt>
                <c:pt idx="6948">
                  <c:v>0.82947891163263088</c:v>
                </c:pt>
                <c:pt idx="6949">
                  <c:v>0.82948398371414689</c:v>
                </c:pt>
                <c:pt idx="6950">
                  <c:v>0.82948690249638368</c:v>
                </c:pt>
                <c:pt idx="6951">
                  <c:v>0.82947741477072789</c:v>
                </c:pt>
                <c:pt idx="6952">
                  <c:v>0.82947186312808174</c:v>
                </c:pt>
                <c:pt idx="6953">
                  <c:v>0.82947519964486416</c:v>
                </c:pt>
                <c:pt idx="6954">
                  <c:v>0.8294806878079668</c:v>
                </c:pt>
                <c:pt idx="6955">
                  <c:v>0.82948264730261023</c:v>
                </c:pt>
                <c:pt idx="6956">
                  <c:v>0.82948946579815341</c:v>
                </c:pt>
                <c:pt idx="6957">
                  <c:v>0.82949380770284187</c:v>
                </c:pt>
                <c:pt idx="6958">
                  <c:v>0.82948598465754553</c:v>
                </c:pt>
                <c:pt idx="6959">
                  <c:v>0.82948396339640496</c:v>
                </c:pt>
                <c:pt idx="6960">
                  <c:v>0.82948895600994477</c:v>
                </c:pt>
                <c:pt idx="6961">
                  <c:v>0.82948284997137967</c:v>
                </c:pt>
                <c:pt idx="6962">
                  <c:v>0.82948142030062044</c:v>
                </c:pt>
                <c:pt idx="6963">
                  <c:v>0.82947991169615976</c:v>
                </c:pt>
                <c:pt idx="6964">
                  <c:v>0.82948175537149393</c:v>
                </c:pt>
                <c:pt idx="6965">
                  <c:v>0.82948271640887428</c:v>
                </c:pt>
                <c:pt idx="6966">
                  <c:v>0.8294816737346542</c:v>
                </c:pt>
                <c:pt idx="6967">
                  <c:v>0.82949218814609749</c:v>
                </c:pt>
                <c:pt idx="6968">
                  <c:v>0.82949457744506871</c:v>
                </c:pt>
                <c:pt idx="6969">
                  <c:v>0.82948847245170654</c:v>
                </c:pt>
                <c:pt idx="6970">
                  <c:v>0.82948642452314902</c:v>
                </c:pt>
                <c:pt idx="6971">
                  <c:v>0.82948440335883655</c:v>
                </c:pt>
                <c:pt idx="6972">
                  <c:v>0.82948974454057056</c:v>
                </c:pt>
                <c:pt idx="6973">
                  <c:v>0.82949887292719626</c:v>
                </c:pt>
                <c:pt idx="6974">
                  <c:v>0.82950307270912393</c:v>
                </c:pt>
                <c:pt idx="6975">
                  <c:v>0.82951464153734467</c:v>
                </c:pt>
                <c:pt idx="6976">
                  <c:v>0.82951908942548735</c:v>
                </c:pt>
                <c:pt idx="6977">
                  <c:v>0.82951573080941154</c:v>
                </c:pt>
                <c:pt idx="6978">
                  <c:v>0.82952278953215164</c:v>
                </c:pt>
                <c:pt idx="6979">
                  <c:v>0.8295321524541901</c:v>
                </c:pt>
                <c:pt idx="6980">
                  <c:v>0.82955388355260418</c:v>
                </c:pt>
                <c:pt idx="6981">
                  <c:v>0.82955555257566682</c:v>
                </c:pt>
                <c:pt idx="6982">
                  <c:v>0.82955661594001207</c:v>
                </c:pt>
                <c:pt idx="6983">
                  <c:v>0.82956333205347932</c:v>
                </c:pt>
                <c:pt idx="6984">
                  <c:v>0.82956514441979146</c:v>
                </c:pt>
                <c:pt idx="6985">
                  <c:v>0.82956358905215088</c:v>
                </c:pt>
                <c:pt idx="6986">
                  <c:v>0.82955912744624316</c:v>
                </c:pt>
                <c:pt idx="6987">
                  <c:v>0.82956357029207484</c:v>
                </c:pt>
                <c:pt idx="6988">
                  <c:v>0.82956862835194778</c:v>
                </c:pt>
                <c:pt idx="6989">
                  <c:v>0.82958684641134628</c:v>
                </c:pt>
                <c:pt idx="6990">
                  <c:v>0.82960074144630702</c:v>
                </c:pt>
                <c:pt idx="6991">
                  <c:v>0.82961338426274611</c:v>
                </c:pt>
                <c:pt idx="6992">
                  <c:v>0.82961546169542744</c:v>
                </c:pt>
                <c:pt idx="6993">
                  <c:v>0.82961431249008444</c:v>
                </c:pt>
                <c:pt idx="6994">
                  <c:v>0.82959526451980992</c:v>
                </c:pt>
                <c:pt idx="6995">
                  <c:v>0.82956267038664722</c:v>
                </c:pt>
                <c:pt idx="6996">
                  <c:v>0.82953823151457717</c:v>
                </c:pt>
                <c:pt idx="6997">
                  <c:v>0.82951328558078341</c:v>
                </c:pt>
                <c:pt idx="6998">
                  <c:v>0.82951381595731266</c:v>
                </c:pt>
                <c:pt idx="6999">
                  <c:v>0.82951203962008524</c:v>
                </c:pt>
                <c:pt idx="7000">
                  <c:v>0.82949974639867308</c:v>
                </c:pt>
                <c:pt idx="7001">
                  <c:v>0.82948658862312186</c:v>
                </c:pt>
                <c:pt idx="7002">
                  <c:v>0.8295015362833561</c:v>
                </c:pt>
                <c:pt idx="7003">
                  <c:v>0.82949484000349061</c:v>
                </c:pt>
                <c:pt idx="7004">
                  <c:v>0.82949496581557036</c:v>
                </c:pt>
                <c:pt idx="7005">
                  <c:v>0.82948695134652795</c:v>
                </c:pt>
                <c:pt idx="7006">
                  <c:v>0.82947940668963605</c:v>
                </c:pt>
                <c:pt idx="7007">
                  <c:v>0.82947708271184695</c:v>
                </c:pt>
                <c:pt idx="7008">
                  <c:v>0.82947429489919933</c:v>
                </c:pt>
                <c:pt idx="7009">
                  <c:v>0.8294753444623455</c:v>
                </c:pt>
                <c:pt idx="7010">
                  <c:v>0.82947421784885367</c:v>
                </c:pt>
                <c:pt idx="7011">
                  <c:v>0.82947353464723261</c:v>
                </c:pt>
                <c:pt idx="7012">
                  <c:v>0.82947532280049896</c:v>
                </c:pt>
                <c:pt idx="7013">
                  <c:v>0.82947993618629545</c:v>
                </c:pt>
                <c:pt idx="7014">
                  <c:v>0.82947629356351238</c:v>
                </c:pt>
                <c:pt idx="7015">
                  <c:v>0.82948207113462247</c:v>
                </c:pt>
                <c:pt idx="7016">
                  <c:v>0.82948653991994037</c:v>
                </c:pt>
                <c:pt idx="7017">
                  <c:v>0.82948366186848055</c:v>
                </c:pt>
                <c:pt idx="7018">
                  <c:v>0.82948907248867976</c:v>
                </c:pt>
                <c:pt idx="7019">
                  <c:v>0.82948769634143416</c:v>
                </c:pt>
                <c:pt idx="7020">
                  <c:v>0.82948463175660059</c:v>
                </c:pt>
                <c:pt idx="7021">
                  <c:v>0.82948757676880758</c:v>
                </c:pt>
                <c:pt idx="7022">
                  <c:v>0.82948645047756409</c:v>
                </c:pt>
                <c:pt idx="7023">
                  <c:v>0.82948281320594641</c:v>
                </c:pt>
                <c:pt idx="7024">
                  <c:v>0.82949524881725689</c:v>
                </c:pt>
                <c:pt idx="7025">
                  <c:v>0.82949448127565795</c:v>
                </c:pt>
                <c:pt idx="7026">
                  <c:v>0.82949859129296089</c:v>
                </c:pt>
                <c:pt idx="7027">
                  <c:v>0.82948233528438131</c:v>
                </c:pt>
                <c:pt idx="7028">
                  <c:v>0.82948215291842498</c:v>
                </c:pt>
                <c:pt idx="7029">
                  <c:v>0.82948805636170209</c:v>
                </c:pt>
                <c:pt idx="7030">
                  <c:v>0.82949774337175153</c:v>
                </c:pt>
                <c:pt idx="7031">
                  <c:v>0.82949970180282173</c:v>
                </c:pt>
                <c:pt idx="7032">
                  <c:v>0.82950567978198608</c:v>
                </c:pt>
                <c:pt idx="7033">
                  <c:v>0.82952187060295224</c:v>
                </c:pt>
                <c:pt idx="7034">
                  <c:v>0.82952516876984739</c:v>
                </c:pt>
                <c:pt idx="7035">
                  <c:v>0.82952444310603279</c:v>
                </c:pt>
                <c:pt idx="7036">
                  <c:v>0.82953125844262043</c:v>
                </c:pt>
                <c:pt idx="7037">
                  <c:v>0.82953999937688971</c:v>
                </c:pt>
                <c:pt idx="7038">
                  <c:v>0.82953912138551722</c:v>
                </c:pt>
                <c:pt idx="7039">
                  <c:v>0.82955490754520589</c:v>
                </c:pt>
                <c:pt idx="7040">
                  <c:v>0.82956032323106266</c:v>
                </c:pt>
                <c:pt idx="7041">
                  <c:v>0.82957405368000381</c:v>
                </c:pt>
                <c:pt idx="7042">
                  <c:v>0.8295757734867012</c:v>
                </c:pt>
                <c:pt idx="7043">
                  <c:v>0.82958999249447474</c:v>
                </c:pt>
                <c:pt idx="7044">
                  <c:v>0.82959973065212433</c:v>
                </c:pt>
                <c:pt idx="7045">
                  <c:v>0.82961057475151123</c:v>
                </c:pt>
                <c:pt idx="7046">
                  <c:v>0.82960801439667065</c:v>
                </c:pt>
                <c:pt idx="7047">
                  <c:v>0.8295958721904757</c:v>
                </c:pt>
                <c:pt idx="7048">
                  <c:v>0.82957450959068579</c:v>
                </c:pt>
                <c:pt idx="7049">
                  <c:v>0.8295555691232559</c:v>
                </c:pt>
                <c:pt idx="7050">
                  <c:v>0.82953426101372474</c:v>
                </c:pt>
                <c:pt idx="7051">
                  <c:v>0.82952352137342544</c:v>
                </c:pt>
                <c:pt idx="7052">
                  <c:v>0.82951890094178748</c:v>
                </c:pt>
                <c:pt idx="7053">
                  <c:v>0.82949975437451906</c:v>
                </c:pt>
                <c:pt idx="7054">
                  <c:v>0.8294884056494094</c:v>
                </c:pt>
                <c:pt idx="7055">
                  <c:v>0.82949236584863695</c:v>
                </c:pt>
                <c:pt idx="7056">
                  <c:v>0.82948903730272416</c:v>
                </c:pt>
                <c:pt idx="7057">
                  <c:v>0.82948514499424841</c:v>
                </c:pt>
                <c:pt idx="7058">
                  <c:v>0.82949549059216721</c:v>
                </c:pt>
                <c:pt idx="7059">
                  <c:v>0.82948606895236499</c:v>
                </c:pt>
                <c:pt idx="7060">
                  <c:v>0.82948949268257288</c:v>
                </c:pt>
                <c:pt idx="7061">
                  <c:v>0.82948145447964849</c:v>
                </c:pt>
                <c:pt idx="7062">
                  <c:v>0.82948355324695189</c:v>
                </c:pt>
                <c:pt idx="7063">
                  <c:v>0.82948521423408128</c:v>
                </c:pt>
                <c:pt idx="7064">
                  <c:v>0.82947952663464586</c:v>
                </c:pt>
                <c:pt idx="7065">
                  <c:v>0.82948154833323318</c:v>
                </c:pt>
                <c:pt idx="7066">
                  <c:v>0.82948682508704885</c:v>
                </c:pt>
                <c:pt idx="7067">
                  <c:v>0.82948784693757527</c:v>
                </c:pt>
                <c:pt idx="7068">
                  <c:v>0.8294937273098375</c:v>
                </c:pt>
                <c:pt idx="7069">
                  <c:v>0.82948708118748027</c:v>
                </c:pt>
                <c:pt idx="7070">
                  <c:v>0.82948105843871378</c:v>
                </c:pt>
                <c:pt idx="7071">
                  <c:v>0.82947717650534425</c:v>
                </c:pt>
                <c:pt idx="7072">
                  <c:v>0.8294762704741272</c:v>
                </c:pt>
                <c:pt idx="7073">
                  <c:v>0.82947867916925366</c:v>
                </c:pt>
                <c:pt idx="7074">
                  <c:v>0.82948743700358984</c:v>
                </c:pt>
                <c:pt idx="7075">
                  <c:v>0.82948370711227026</c:v>
                </c:pt>
                <c:pt idx="7076">
                  <c:v>0.82948422902039576</c:v>
                </c:pt>
                <c:pt idx="7077">
                  <c:v>0.82948886652241005</c:v>
                </c:pt>
                <c:pt idx="7078">
                  <c:v>0.82948726882116819</c:v>
                </c:pt>
                <c:pt idx="7079">
                  <c:v>0.82949704521350665</c:v>
                </c:pt>
                <c:pt idx="7080">
                  <c:v>0.82949216105118628</c:v>
                </c:pt>
                <c:pt idx="7081">
                  <c:v>0.82949138079530826</c:v>
                </c:pt>
                <c:pt idx="7082">
                  <c:v>0.82950233547803731</c:v>
                </c:pt>
                <c:pt idx="7083">
                  <c:v>0.82949902282870558</c:v>
                </c:pt>
                <c:pt idx="7084">
                  <c:v>0.82951353615820511</c:v>
                </c:pt>
                <c:pt idx="7085">
                  <c:v>0.82954376741104652</c:v>
                </c:pt>
                <c:pt idx="7086">
                  <c:v>0.82954810345861774</c:v>
                </c:pt>
                <c:pt idx="7087">
                  <c:v>0.82954312186468104</c:v>
                </c:pt>
                <c:pt idx="7088">
                  <c:v>0.82954381092839569</c:v>
                </c:pt>
                <c:pt idx="7089">
                  <c:v>0.82954671037456462</c:v>
                </c:pt>
                <c:pt idx="7090">
                  <c:v>0.82955442338418772</c:v>
                </c:pt>
                <c:pt idx="7091">
                  <c:v>0.82955056756558998</c:v>
                </c:pt>
                <c:pt idx="7092">
                  <c:v>0.82954622423336277</c:v>
                </c:pt>
                <c:pt idx="7093">
                  <c:v>0.82954232572217457</c:v>
                </c:pt>
                <c:pt idx="7094">
                  <c:v>0.82954545543951086</c:v>
                </c:pt>
                <c:pt idx="7095">
                  <c:v>0.82955165333808278</c:v>
                </c:pt>
                <c:pt idx="7096">
                  <c:v>0.8295473283935485</c:v>
                </c:pt>
                <c:pt idx="7097">
                  <c:v>0.82954833509379489</c:v>
                </c:pt>
                <c:pt idx="7098">
                  <c:v>0.82954182974511759</c:v>
                </c:pt>
                <c:pt idx="7099">
                  <c:v>0.82954206226360594</c:v>
                </c:pt>
                <c:pt idx="7100">
                  <c:v>0.82953622233661295</c:v>
                </c:pt>
                <c:pt idx="7101">
                  <c:v>0.82954225383929092</c:v>
                </c:pt>
                <c:pt idx="7102">
                  <c:v>0.82953604975637696</c:v>
                </c:pt>
                <c:pt idx="7103">
                  <c:v>0.82952434511832973</c:v>
                </c:pt>
                <c:pt idx="7104">
                  <c:v>0.82950896215066316</c:v>
                </c:pt>
                <c:pt idx="7105">
                  <c:v>0.82950167661958918</c:v>
                </c:pt>
                <c:pt idx="7106">
                  <c:v>0.82949502533474628</c:v>
                </c:pt>
                <c:pt idx="7107">
                  <c:v>0.82949302752198006</c:v>
                </c:pt>
                <c:pt idx="7108">
                  <c:v>0.82950106789376798</c:v>
                </c:pt>
                <c:pt idx="7109">
                  <c:v>0.82950721188649057</c:v>
                </c:pt>
                <c:pt idx="7110">
                  <c:v>0.82949158072075724</c:v>
                </c:pt>
                <c:pt idx="7111">
                  <c:v>0.82949131367420426</c:v>
                </c:pt>
                <c:pt idx="7112">
                  <c:v>0.82947580576935143</c:v>
                </c:pt>
                <c:pt idx="7113">
                  <c:v>0.82947643751949429</c:v>
                </c:pt>
                <c:pt idx="7114">
                  <c:v>0.82947572060959107</c:v>
                </c:pt>
                <c:pt idx="7115">
                  <c:v>0.82947343485309677</c:v>
                </c:pt>
                <c:pt idx="7116">
                  <c:v>0.82947912806585866</c:v>
                </c:pt>
                <c:pt idx="7117">
                  <c:v>0.82948685274455769</c:v>
                </c:pt>
                <c:pt idx="7118">
                  <c:v>0.82948050992325872</c:v>
                </c:pt>
                <c:pt idx="7119">
                  <c:v>0.82948571571921903</c:v>
                </c:pt>
                <c:pt idx="7120">
                  <c:v>0.82949002287042251</c:v>
                </c:pt>
                <c:pt idx="7121">
                  <c:v>0.82948525841429754</c:v>
                </c:pt>
                <c:pt idx="7122">
                  <c:v>0.82949459624839661</c:v>
                </c:pt>
                <c:pt idx="7123">
                  <c:v>0.82949844847059218</c:v>
                </c:pt>
                <c:pt idx="7124">
                  <c:v>0.82949827547127974</c:v>
                </c:pt>
                <c:pt idx="7125">
                  <c:v>0.82950214668892441</c:v>
                </c:pt>
                <c:pt idx="7126">
                  <c:v>0.82951599826662326</c:v>
                </c:pt>
                <c:pt idx="7127">
                  <c:v>0.82952114880765326</c:v>
                </c:pt>
                <c:pt idx="7128">
                  <c:v>0.82952740879497067</c:v>
                </c:pt>
                <c:pt idx="7129">
                  <c:v>0.82954605698094552</c:v>
                </c:pt>
                <c:pt idx="7130">
                  <c:v>0.82955869292682893</c:v>
                </c:pt>
                <c:pt idx="7131">
                  <c:v>0.82955829085846744</c:v>
                </c:pt>
                <c:pt idx="7132">
                  <c:v>0.82955855091926634</c:v>
                </c:pt>
                <c:pt idx="7133">
                  <c:v>0.82956037069040911</c:v>
                </c:pt>
                <c:pt idx="7134">
                  <c:v>0.82956129143445922</c:v>
                </c:pt>
                <c:pt idx="7135">
                  <c:v>0.8295595025582384</c:v>
                </c:pt>
                <c:pt idx="7136">
                  <c:v>0.82955326764048987</c:v>
                </c:pt>
                <c:pt idx="7137">
                  <c:v>0.82954505482203467</c:v>
                </c:pt>
                <c:pt idx="7138">
                  <c:v>0.8295532720566744</c:v>
                </c:pt>
                <c:pt idx="7139">
                  <c:v>0.82954132454837926</c:v>
                </c:pt>
                <c:pt idx="7140">
                  <c:v>0.82953925446541743</c:v>
                </c:pt>
                <c:pt idx="7141">
                  <c:v>0.82953571230461365</c:v>
                </c:pt>
                <c:pt idx="7142">
                  <c:v>0.82953381082314992</c:v>
                </c:pt>
                <c:pt idx="7143">
                  <c:v>0.82953101086723868</c:v>
                </c:pt>
                <c:pt idx="7144">
                  <c:v>0.82952259549023621</c:v>
                </c:pt>
                <c:pt idx="7145">
                  <c:v>0.82953425764274313</c:v>
                </c:pt>
                <c:pt idx="7146">
                  <c:v>0.82953867954968263</c:v>
                </c:pt>
                <c:pt idx="7147">
                  <c:v>0.82954730245406227</c:v>
                </c:pt>
                <c:pt idx="7148">
                  <c:v>0.82955901668417387</c:v>
                </c:pt>
                <c:pt idx="7149">
                  <c:v>0.82955545847982637</c:v>
                </c:pt>
                <c:pt idx="7150">
                  <c:v>0.82954251340753205</c:v>
                </c:pt>
                <c:pt idx="7151">
                  <c:v>0.82953716398281441</c:v>
                </c:pt>
                <c:pt idx="7152">
                  <c:v>0.82952474812664823</c:v>
                </c:pt>
                <c:pt idx="7153">
                  <c:v>0.82952158331023196</c:v>
                </c:pt>
                <c:pt idx="7154">
                  <c:v>0.82951223039933442</c:v>
                </c:pt>
                <c:pt idx="7155">
                  <c:v>0.82950704807011866</c:v>
                </c:pt>
                <c:pt idx="7156">
                  <c:v>0.82949179382969651</c:v>
                </c:pt>
                <c:pt idx="7157">
                  <c:v>0.82948914781756133</c:v>
                </c:pt>
                <c:pt idx="7158">
                  <c:v>0.82948978655345829</c:v>
                </c:pt>
                <c:pt idx="7159">
                  <c:v>0.82948223472213245</c:v>
                </c:pt>
                <c:pt idx="7160">
                  <c:v>0.82948633710420827</c:v>
                </c:pt>
                <c:pt idx="7161">
                  <c:v>0.82947492364730213</c:v>
                </c:pt>
                <c:pt idx="7162">
                  <c:v>0.82947803246248697</c:v>
                </c:pt>
                <c:pt idx="7163">
                  <c:v>0.82948033736636939</c:v>
                </c:pt>
                <c:pt idx="7164">
                  <c:v>0.82947702406756441</c:v>
                </c:pt>
                <c:pt idx="7165">
                  <c:v>0.82948079029184685</c:v>
                </c:pt>
                <c:pt idx="7166">
                  <c:v>0.82950341350508072</c:v>
                </c:pt>
                <c:pt idx="7167">
                  <c:v>0.82949685236719828</c:v>
                </c:pt>
                <c:pt idx="7168">
                  <c:v>0.82949319301465763</c:v>
                </c:pt>
                <c:pt idx="7169">
                  <c:v>0.82949553775605323</c:v>
                </c:pt>
                <c:pt idx="7170">
                  <c:v>0.82951576671985638</c:v>
                </c:pt>
                <c:pt idx="7171">
                  <c:v>0.82951009223540628</c:v>
                </c:pt>
                <c:pt idx="7172">
                  <c:v>0.82951213192098028</c:v>
                </c:pt>
                <c:pt idx="7173">
                  <c:v>0.82952149271089581</c:v>
                </c:pt>
                <c:pt idx="7174">
                  <c:v>0.82953140721549301</c:v>
                </c:pt>
                <c:pt idx="7175">
                  <c:v>0.8295460707036868</c:v>
                </c:pt>
                <c:pt idx="7176">
                  <c:v>0.82955712921937685</c:v>
                </c:pt>
                <c:pt idx="7177">
                  <c:v>0.82954411387544102</c:v>
                </c:pt>
                <c:pt idx="7178">
                  <c:v>0.82954936877873042</c:v>
                </c:pt>
                <c:pt idx="7179">
                  <c:v>0.82954983817180439</c:v>
                </c:pt>
                <c:pt idx="7180">
                  <c:v>0.82954811580051369</c:v>
                </c:pt>
                <c:pt idx="7181">
                  <c:v>0.82954618632092225</c:v>
                </c:pt>
                <c:pt idx="7182">
                  <c:v>0.82954037705845451</c:v>
                </c:pt>
                <c:pt idx="7183">
                  <c:v>0.82953919635043349</c:v>
                </c:pt>
                <c:pt idx="7184">
                  <c:v>0.82953501718514944</c:v>
                </c:pt>
                <c:pt idx="7185">
                  <c:v>0.82953861631393</c:v>
                </c:pt>
                <c:pt idx="7186">
                  <c:v>0.82954701751237414</c:v>
                </c:pt>
                <c:pt idx="7187">
                  <c:v>0.82955890158284273</c:v>
                </c:pt>
                <c:pt idx="7188">
                  <c:v>0.82955936279302067</c:v>
                </c:pt>
                <c:pt idx="7189">
                  <c:v>0.82956219811514942</c:v>
                </c:pt>
                <c:pt idx="7190">
                  <c:v>0.82956095813671937</c:v>
                </c:pt>
                <c:pt idx="7191">
                  <c:v>0.82955628089402</c:v>
                </c:pt>
                <c:pt idx="7192">
                  <c:v>0.82955937735889107</c:v>
                </c:pt>
                <c:pt idx="7193">
                  <c:v>0.82954396974570821</c:v>
                </c:pt>
                <c:pt idx="7194">
                  <c:v>0.82954101373226863</c:v>
                </c:pt>
                <c:pt idx="7195">
                  <c:v>0.82953935592246497</c:v>
                </c:pt>
                <c:pt idx="7196">
                  <c:v>0.82954861965812365</c:v>
                </c:pt>
                <c:pt idx="7197">
                  <c:v>0.82954681020697607</c:v>
                </c:pt>
                <c:pt idx="7198">
                  <c:v>0.82953022907857632</c:v>
                </c:pt>
                <c:pt idx="7199">
                  <c:v>0.82952193317239631</c:v>
                </c:pt>
                <c:pt idx="7200">
                  <c:v>0.82950999685401339</c:v>
                </c:pt>
                <c:pt idx="7201">
                  <c:v>0.82950291806727483</c:v>
                </c:pt>
                <c:pt idx="7202">
                  <c:v>0.82949728488461705</c:v>
                </c:pt>
                <c:pt idx="7203">
                  <c:v>0.82948861321352707</c:v>
                </c:pt>
                <c:pt idx="7204">
                  <c:v>0.82947333643636478</c:v>
                </c:pt>
                <c:pt idx="7205">
                  <c:v>0.82947186644892867</c:v>
                </c:pt>
                <c:pt idx="7206">
                  <c:v>0.82947771096241563</c:v>
                </c:pt>
                <c:pt idx="7207">
                  <c:v>0.82947942360807336</c:v>
                </c:pt>
                <c:pt idx="7208">
                  <c:v>0.82947465737881465</c:v>
                </c:pt>
                <c:pt idx="7209">
                  <c:v>0.82947342103352739</c:v>
                </c:pt>
                <c:pt idx="7210">
                  <c:v>0.82948955867159857</c:v>
                </c:pt>
                <c:pt idx="7211">
                  <c:v>0.82948784219914218</c:v>
                </c:pt>
                <c:pt idx="7212">
                  <c:v>0.82949340219499379</c:v>
                </c:pt>
                <c:pt idx="7213">
                  <c:v>0.82949599114232409</c:v>
                </c:pt>
                <c:pt idx="7214">
                  <c:v>0.82950406227546525</c:v>
                </c:pt>
                <c:pt idx="7215">
                  <c:v>0.82950484557510007</c:v>
                </c:pt>
                <c:pt idx="7216">
                  <c:v>0.82950669633301644</c:v>
                </c:pt>
                <c:pt idx="7217">
                  <c:v>0.82951872368664725</c:v>
                </c:pt>
                <c:pt idx="7218">
                  <c:v>0.82952584552496533</c:v>
                </c:pt>
                <c:pt idx="7219">
                  <c:v>0.82952121455288819</c:v>
                </c:pt>
                <c:pt idx="7220">
                  <c:v>0.82953890316576195</c:v>
                </c:pt>
                <c:pt idx="7221">
                  <c:v>0.82955458749601985</c:v>
                </c:pt>
                <c:pt idx="7222">
                  <c:v>0.82955292591950469</c:v>
                </c:pt>
                <c:pt idx="7223">
                  <c:v>0.82955200441575938</c:v>
                </c:pt>
                <c:pt idx="7224">
                  <c:v>0.82955281598065933</c:v>
                </c:pt>
                <c:pt idx="7225">
                  <c:v>0.82955312084780108</c:v>
                </c:pt>
                <c:pt idx="7226">
                  <c:v>0.82955109199315025</c:v>
                </c:pt>
                <c:pt idx="7227">
                  <c:v>0.82955821354596071</c:v>
                </c:pt>
                <c:pt idx="7228">
                  <c:v>0.82956040719865753</c:v>
                </c:pt>
                <c:pt idx="7229">
                  <c:v>0.82955984073295619</c:v>
                </c:pt>
                <c:pt idx="7230">
                  <c:v>0.82954829272842912</c:v>
                </c:pt>
                <c:pt idx="7231">
                  <c:v>0.82955575972721929</c:v>
                </c:pt>
                <c:pt idx="7232">
                  <c:v>0.82956021950985859</c:v>
                </c:pt>
                <c:pt idx="7233">
                  <c:v>0.82954801616826934</c:v>
                </c:pt>
                <c:pt idx="7234">
                  <c:v>0.82955331195427484</c:v>
                </c:pt>
                <c:pt idx="7235">
                  <c:v>0.82955868718988623</c:v>
                </c:pt>
                <c:pt idx="7236">
                  <c:v>0.82955218475139725</c:v>
                </c:pt>
                <c:pt idx="7237">
                  <c:v>0.82955875238247601</c:v>
                </c:pt>
                <c:pt idx="7238">
                  <c:v>0.82955872750656312</c:v>
                </c:pt>
                <c:pt idx="7239">
                  <c:v>0.82955326254804407</c:v>
                </c:pt>
                <c:pt idx="7240">
                  <c:v>0.82955735400734476</c:v>
                </c:pt>
                <c:pt idx="7241">
                  <c:v>0.829553767878351</c:v>
                </c:pt>
                <c:pt idx="7242">
                  <c:v>0.82955559126426615</c:v>
                </c:pt>
                <c:pt idx="7243">
                  <c:v>0.82954920126071063</c:v>
                </c:pt>
                <c:pt idx="7244">
                  <c:v>0.82954254738792788</c:v>
                </c:pt>
                <c:pt idx="7245">
                  <c:v>0.82953634901516837</c:v>
                </c:pt>
                <c:pt idx="7246">
                  <c:v>0.82953638631985271</c:v>
                </c:pt>
                <c:pt idx="7247">
                  <c:v>0.82954081012851844</c:v>
                </c:pt>
                <c:pt idx="7248">
                  <c:v>0.82954568344154511</c:v>
                </c:pt>
                <c:pt idx="7249">
                  <c:v>0.82953349553574351</c:v>
                </c:pt>
                <c:pt idx="7250">
                  <c:v>0.82952065296072341</c:v>
                </c:pt>
                <c:pt idx="7251">
                  <c:v>0.82952276737086428</c:v>
                </c:pt>
                <c:pt idx="7252">
                  <c:v>0.82951577218277872</c:v>
                </c:pt>
                <c:pt idx="7253">
                  <c:v>0.82951157413226773</c:v>
                </c:pt>
                <c:pt idx="7254">
                  <c:v>0.82950541993474836</c:v>
                </c:pt>
                <c:pt idx="7255">
                  <c:v>0.82949345367479499</c:v>
                </c:pt>
                <c:pt idx="7256">
                  <c:v>0.82949305152299957</c:v>
                </c:pt>
                <c:pt idx="7257">
                  <c:v>0.82948308085183786</c:v>
                </c:pt>
                <c:pt idx="7258">
                  <c:v>0.82948113286935521</c:v>
                </c:pt>
                <c:pt idx="7259">
                  <c:v>0.82946876039199324</c:v>
                </c:pt>
                <c:pt idx="7260">
                  <c:v>0.82946800929464404</c:v>
                </c:pt>
                <c:pt idx="7261">
                  <c:v>0.8294789520044189</c:v>
                </c:pt>
                <c:pt idx="7262">
                  <c:v>0.82949272350638525</c:v>
                </c:pt>
                <c:pt idx="7263">
                  <c:v>0.82950417486233774</c:v>
                </c:pt>
                <c:pt idx="7264">
                  <c:v>0.82951545377162295</c:v>
                </c:pt>
                <c:pt idx="7265">
                  <c:v>0.8295057085363674</c:v>
                </c:pt>
                <c:pt idx="7266">
                  <c:v>0.82949957813281738</c:v>
                </c:pt>
                <c:pt idx="7267">
                  <c:v>0.82951896460005803</c:v>
                </c:pt>
                <c:pt idx="7268">
                  <c:v>0.82952738051133534</c:v>
                </c:pt>
                <c:pt idx="7269">
                  <c:v>0.82951768737205489</c:v>
                </c:pt>
                <c:pt idx="7270">
                  <c:v>0.82952412115512064</c:v>
                </c:pt>
                <c:pt idx="7271">
                  <c:v>0.82951626643683685</c:v>
                </c:pt>
                <c:pt idx="7272">
                  <c:v>0.82950864853802764</c:v>
                </c:pt>
                <c:pt idx="7273">
                  <c:v>0.82951132387900106</c:v>
                </c:pt>
                <c:pt idx="7274">
                  <c:v>0.8295319571217461</c:v>
                </c:pt>
                <c:pt idx="7275">
                  <c:v>0.82955826919164466</c:v>
                </c:pt>
                <c:pt idx="7276">
                  <c:v>0.82956651161105166</c:v>
                </c:pt>
                <c:pt idx="7277">
                  <c:v>0.82956971483744246</c:v>
                </c:pt>
                <c:pt idx="7278">
                  <c:v>0.82956511055115245</c:v>
                </c:pt>
                <c:pt idx="7279">
                  <c:v>0.8295690868540111</c:v>
                </c:pt>
                <c:pt idx="7280">
                  <c:v>0.82956441516952717</c:v>
                </c:pt>
                <c:pt idx="7281">
                  <c:v>0.82956157229560523</c:v>
                </c:pt>
                <c:pt idx="7282">
                  <c:v>0.82956375684879535</c:v>
                </c:pt>
                <c:pt idx="7283">
                  <c:v>0.82955342569657242</c:v>
                </c:pt>
                <c:pt idx="7284">
                  <c:v>0.82955480607132293</c:v>
                </c:pt>
                <c:pt idx="7285">
                  <c:v>0.82955678726455351</c:v>
                </c:pt>
                <c:pt idx="7286">
                  <c:v>0.8295537378533463</c:v>
                </c:pt>
                <c:pt idx="7287">
                  <c:v>0.82956888600009238</c:v>
                </c:pt>
                <c:pt idx="7288">
                  <c:v>0.82957857978884597</c:v>
                </c:pt>
                <c:pt idx="7289">
                  <c:v>0.82955994047695725</c:v>
                </c:pt>
                <c:pt idx="7290">
                  <c:v>0.8295516716205299</c:v>
                </c:pt>
                <c:pt idx="7291">
                  <c:v>0.82956366907430701</c:v>
                </c:pt>
                <c:pt idx="7292">
                  <c:v>0.82955661086747134</c:v>
                </c:pt>
                <c:pt idx="7293">
                  <c:v>0.82954690593052238</c:v>
                </c:pt>
                <c:pt idx="7294">
                  <c:v>0.82954534024288662</c:v>
                </c:pt>
                <c:pt idx="7295">
                  <c:v>0.82953944736339535</c:v>
                </c:pt>
                <c:pt idx="7296">
                  <c:v>0.82954505018540592</c:v>
                </c:pt>
                <c:pt idx="7297">
                  <c:v>0.82954896009853274</c:v>
                </c:pt>
                <c:pt idx="7298">
                  <c:v>0.82954045596536774</c:v>
                </c:pt>
                <c:pt idx="7299">
                  <c:v>0.82954993194846616</c:v>
                </c:pt>
                <c:pt idx="7300">
                  <c:v>0.8295326582567778</c:v>
                </c:pt>
                <c:pt idx="7301">
                  <c:v>0.82953147073331202</c:v>
                </c:pt>
                <c:pt idx="7302">
                  <c:v>0.82953954418725562</c:v>
                </c:pt>
                <c:pt idx="7303">
                  <c:v>0.82952987491542585</c:v>
                </c:pt>
                <c:pt idx="7304">
                  <c:v>0.82953792866933618</c:v>
                </c:pt>
                <c:pt idx="7305">
                  <c:v>0.82953315474973921</c:v>
                </c:pt>
                <c:pt idx="7306">
                  <c:v>0.82953891146041492</c:v>
                </c:pt>
                <c:pt idx="7307">
                  <c:v>0.82954683075855606</c:v>
                </c:pt>
                <c:pt idx="7308">
                  <c:v>0.8295463806096981</c:v>
                </c:pt>
                <c:pt idx="7309">
                  <c:v>0.82954649251035695</c:v>
                </c:pt>
                <c:pt idx="7310">
                  <c:v>0.82954153727498281</c:v>
                </c:pt>
                <c:pt idx="7311">
                  <c:v>0.82954694934109086</c:v>
                </c:pt>
                <c:pt idx="7312">
                  <c:v>0.82953159675244181</c:v>
                </c:pt>
                <c:pt idx="7313">
                  <c:v>0.82951825394453671</c:v>
                </c:pt>
                <c:pt idx="7314">
                  <c:v>0.82950721126534033</c:v>
                </c:pt>
                <c:pt idx="7315">
                  <c:v>0.82950403993735744</c:v>
                </c:pt>
                <c:pt idx="7316">
                  <c:v>0.8294984563178458</c:v>
                </c:pt>
                <c:pt idx="7317">
                  <c:v>0.82951634153034537</c:v>
                </c:pt>
                <c:pt idx="7318">
                  <c:v>0.82951712917268361</c:v>
                </c:pt>
                <c:pt idx="7319">
                  <c:v>0.82949793233768487</c:v>
                </c:pt>
                <c:pt idx="7320">
                  <c:v>0.82949572166972285</c:v>
                </c:pt>
                <c:pt idx="7321">
                  <c:v>0.82950061485309212</c:v>
                </c:pt>
                <c:pt idx="7322">
                  <c:v>0.82950089078712541</c:v>
                </c:pt>
                <c:pt idx="7323">
                  <c:v>0.82949889044153036</c:v>
                </c:pt>
                <c:pt idx="7324">
                  <c:v>0.82949562440343949</c:v>
                </c:pt>
                <c:pt idx="7325">
                  <c:v>0.82950320535655353</c:v>
                </c:pt>
                <c:pt idx="7326">
                  <c:v>0.8295086796817166</c:v>
                </c:pt>
                <c:pt idx="7327">
                  <c:v>0.8295226577994258</c:v>
                </c:pt>
                <c:pt idx="7328">
                  <c:v>0.8295387184472387</c:v>
                </c:pt>
                <c:pt idx="7329">
                  <c:v>0.82952766231243846</c:v>
                </c:pt>
                <c:pt idx="7330">
                  <c:v>0.82953039064265077</c:v>
                </c:pt>
                <c:pt idx="7331">
                  <c:v>0.82952547389570885</c:v>
                </c:pt>
                <c:pt idx="7332">
                  <c:v>0.82952076676654973</c:v>
                </c:pt>
                <c:pt idx="7333">
                  <c:v>0.82951010192927488</c:v>
                </c:pt>
                <c:pt idx="7334">
                  <c:v>0.82951427014843737</c:v>
                </c:pt>
                <c:pt idx="7335">
                  <c:v>0.82952625760944398</c:v>
                </c:pt>
                <c:pt idx="7336">
                  <c:v>0.82952829070996992</c:v>
                </c:pt>
                <c:pt idx="7337">
                  <c:v>0.82955133931134717</c:v>
                </c:pt>
                <c:pt idx="7338">
                  <c:v>0.82955223445652992</c:v>
                </c:pt>
                <c:pt idx="7339">
                  <c:v>0.82955467870655353</c:v>
                </c:pt>
                <c:pt idx="7340">
                  <c:v>0.8295500601632475</c:v>
                </c:pt>
                <c:pt idx="7341">
                  <c:v>0.82955397045871015</c:v>
                </c:pt>
                <c:pt idx="7342">
                  <c:v>0.82955003568804064</c:v>
                </c:pt>
                <c:pt idx="7343">
                  <c:v>0.82955589405783758</c:v>
                </c:pt>
                <c:pt idx="7344">
                  <c:v>0.8295520638013667</c:v>
                </c:pt>
                <c:pt idx="7345">
                  <c:v>0.82955099550990874</c:v>
                </c:pt>
                <c:pt idx="7346">
                  <c:v>0.82955969308374422</c:v>
                </c:pt>
                <c:pt idx="7347">
                  <c:v>0.82956268802306277</c:v>
                </c:pt>
                <c:pt idx="7348">
                  <c:v>0.82956624710728011</c:v>
                </c:pt>
                <c:pt idx="7349">
                  <c:v>0.82956375401706473</c:v>
                </c:pt>
                <c:pt idx="7350">
                  <c:v>0.82955363128548265</c:v>
                </c:pt>
                <c:pt idx="7351">
                  <c:v>0.82955976583808</c:v>
                </c:pt>
                <c:pt idx="7352">
                  <c:v>0.82954978844830141</c:v>
                </c:pt>
                <c:pt idx="7353">
                  <c:v>0.82954339663487153</c:v>
                </c:pt>
                <c:pt idx="7354">
                  <c:v>0.82953568227119123</c:v>
                </c:pt>
                <c:pt idx="7355">
                  <c:v>0.82954753714141405</c:v>
                </c:pt>
                <c:pt idx="7356">
                  <c:v>0.82955551577005149</c:v>
                </c:pt>
                <c:pt idx="7357">
                  <c:v>0.82955633133205964</c:v>
                </c:pt>
                <c:pt idx="7358">
                  <c:v>0.82956290943009636</c:v>
                </c:pt>
                <c:pt idx="7359">
                  <c:v>0.82955815113994302</c:v>
                </c:pt>
                <c:pt idx="7360">
                  <c:v>0.82954264304641057</c:v>
                </c:pt>
                <c:pt idx="7361">
                  <c:v>0.82953448239741179</c:v>
                </c:pt>
                <c:pt idx="7362">
                  <c:v>0.8295191194937438</c:v>
                </c:pt>
                <c:pt idx="7363">
                  <c:v>0.82952612522226865</c:v>
                </c:pt>
                <c:pt idx="7364">
                  <c:v>0.82951884848682322</c:v>
                </c:pt>
                <c:pt idx="7365">
                  <c:v>0.82951878626450914</c:v>
                </c:pt>
                <c:pt idx="7366">
                  <c:v>0.82951893004520527</c:v>
                </c:pt>
                <c:pt idx="7367">
                  <c:v>0.82951928411152775</c:v>
                </c:pt>
                <c:pt idx="7368">
                  <c:v>0.82952574926370293</c:v>
                </c:pt>
                <c:pt idx="7369">
                  <c:v>0.829518660143575</c:v>
                </c:pt>
                <c:pt idx="7370">
                  <c:v>0.82951574672589767</c:v>
                </c:pt>
                <c:pt idx="7371">
                  <c:v>0.82951250368036411</c:v>
                </c:pt>
                <c:pt idx="7372">
                  <c:v>0.8294975598419525</c:v>
                </c:pt>
                <c:pt idx="7373">
                  <c:v>0.82951183016265928</c:v>
                </c:pt>
                <c:pt idx="7374">
                  <c:v>0.82950845858353728</c:v>
                </c:pt>
                <c:pt idx="7375">
                  <c:v>0.82949803876700356</c:v>
                </c:pt>
                <c:pt idx="7376">
                  <c:v>0.82949883462897855</c:v>
                </c:pt>
                <c:pt idx="7377">
                  <c:v>0.8295300059251971</c:v>
                </c:pt>
                <c:pt idx="7378">
                  <c:v>0.82953960247101399</c:v>
                </c:pt>
                <c:pt idx="7379">
                  <c:v>0.82952317175007562</c:v>
                </c:pt>
                <c:pt idx="7380">
                  <c:v>0.82952607201105077</c:v>
                </c:pt>
                <c:pt idx="7381">
                  <c:v>0.829519201382792</c:v>
                </c:pt>
                <c:pt idx="7382">
                  <c:v>0.82952458931431206</c:v>
                </c:pt>
                <c:pt idx="7383">
                  <c:v>0.82951779152726435</c:v>
                </c:pt>
                <c:pt idx="7384">
                  <c:v>0.82952408426951274</c:v>
                </c:pt>
                <c:pt idx="7385">
                  <c:v>0.82952992903176681</c:v>
                </c:pt>
                <c:pt idx="7386">
                  <c:v>0.82952575433777842</c:v>
                </c:pt>
                <c:pt idx="7387">
                  <c:v>0.82951991459946517</c:v>
                </c:pt>
                <c:pt idx="7388">
                  <c:v>0.82951495734716651</c:v>
                </c:pt>
                <c:pt idx="7389">
                  <c:v>0.82952744663392974</c:v>
                </c:pt>
                <c:pt idx="7390">
                  <c:v>0.82954159824350915</c:v>
                </c:pt>
                <c:pt idx="7391">
                  <c:v>0.82953476292138051</c:v>
                </c:pt>
                <c:pt idx="7392">
                  <c:v>0.82953573918749857</c:v>
                </c:pt>
                <c:pt idx="7393">
                  <c:v>0.82953519202112425</c:v>
                </c:pt>
                <c:pt idx="7394">
                  <c:v>0.8295271070133029</c:v>
                </c:pt>
                <c:pt idx="7395">
                  <c:v>0.82952631071388117</c:v>
                </c:pt>
                <c:pt idx="7396">
                  <c:v>0.82954128243522207</c:v>
                </c:pt>
                <c:pt idx="7397">
                  <c:v>0.82953847001379899</c:v>
                </c:pt>
                <c:pt idx="7398">
                  <c:v>0.82954170095280966</c:v>
                </c:pt>
                <c:pt idx="7399">
                  <c:v>0.8295460298026005</c:v>
                </c:pt>
                <c:pt idx="7400">
                  <c:v>0.82954877393256576</c:v>
                </c:pt>
                <c:pt idx="7401">
                  <c:v>0.82955752171902042</c:v>
                </c:pt>
                <c:pt idx="7402">
                  <c:v>0.82955201265874279</c:v>
                </c:pt>
                <c:pt idx="7403">
                  <c:v>0.82954651532265211</c:v>
                </c:pt>
                <c:pt idx="7404">
                  <c:v>0.82953845258443348</c:v>
                </c:pt>
                <c:pt idx="7405">
                  <c:v>0.82953773596003799</c:v>
                </c:pt>
                <c:pt idx="7406">
                  <c:v>0.82952776616376989</c:v>
                </c:pt>
                <c:pt idx="7407">
                  <c:v>0.82951834056360008</c:v>
                </c:pt>
                <c:pt idx="7408">
                  <c:v>0.82951613162705473</c:v>
                </c:pt>
                <c:pt idx="7409">
                  <c:v>0.82952610414483163</c:v>
                </c:pt>
                <c:pt idx="7410">
                  <c:v>0.82953030084128532</c:v>
                </c:pt>
                <c:pt idx="7411">
                  <c:v>0.82952689728529805</c:v>
                </c:pt>
                <c:pt idx="7412">
                  <c:v>0.82951984657514466</c:v>
                </c:pt>
                <c:pt idx="7413">
                  <c:v>0.82952767864148991</c:v>
                </c:pt>
                <c:pt idx="7414">
                  <c:v>0.82953993762034517</c:v>
                </c:pt>
                <c:pt idx="7415">
                  <c:v>0.82953881083654391</c:v>
                </c:pt>
                <c:pt idx="7416">
                  <c:v>0.82953476844783169</c:v>
                </c:pt>
                <c:pt idx="7417">
                  <c:v>0.8295486357468258</c:v>
                </c:pt>
                <c:pt idx="7418">
                  <c:v>0.8295340154854971</c:v>
                </c:pt>
                <c:pt idx="7419">
                  <c:v>0.82952594123014145</c:v>
                </c:pt>
                <c:pt idx="7420">
                  <c:v>0.82953411836013069</c:v>
                </c:pt>
                <c:pt idx="7421">
                  <c:v>0.82954071111588945</c:v>
                </c:pt>
                <c:pt idx="7422">
                  <c:v>0.82954947517628475</c:v>
                </c:pt>
                <c:pt idx="7423">
                  <c:v>0.8295462023043787</c:v>
                </c:pt>
                <c:pt idx="7424">
                  <c:v>0.82952937628880674</c:v>
                </c:pt>
                <c:pt idx="7425">
                  <c:v>0.82953382609704596</c:v>
                </c:pt>
                <c:pt idx="7426">
                  <c:v>0.82953527025024154</c:v>
                </c:pt>
                <c:pt idx="7427">
                  <c:v>0.82952905261489573</c:v>
                </c:pt>
                <c:pt idx="7428">
                  <c:v>0.82953196856042555</c:v>
                </c:pt>
                <c:pt idx="7429">
                  <c:v>0.82953615343586418</c:v>
                </c:pt>
                <c:pt idx="7430">
                  <c:v>0.82952850403437695</c:v>
                </c:pt>
                <c:pt idx="7431">
                  <c:v>0.82951773812736673</c:v>
                </c:pt>
                <c:pt idx="7432">
                  <c:v>0.82951846580810595</c:v>
                </c:pt>
                <c:pt idx="7433">
                  <c:v>0.82951353485925894</c:v>
                </c:pt>
                <c:pt idx="7434">
                  <c:v>0.82950606629936141</c:v>
                </c:pt>
                <c:pt idx="7435">
                  <c:v>0.82952803758325566</c:v>
                </c:pt>
                <c:pt idx="7436">
                  <c:v>0.82952956910679221</c:v>
                </c:pt>
                <c:pt idx="7437">
                  <c:v>0.82953708882768384</c:v>
                </c:pt>
                <c:pt idx="7438">
                  <c:v>0.82953661701697923</c:v>
                </c:pt>
                <c:pt idx="7439">
                  <c:v>0.8295232894611585</c:v>
                </c:pt>
                <c:pt idx="7440">
                  <c:v>0.82952208899799318</c:v>
                </c:pt>
                <c:pt idx="7441">
                  <c:v>0.8295259666671172</c:v>
                </c:pt>
                <c:pt idx="7442">
                  <c:v>0.82952708012888332</c:v>
                </c:pt>
                <c:pt idx="7443">
                  <c:v>0.82952308703617983</c:v>
                </c:pt>
                <c:pt idx="7444">
                  <c:v>0.82953114322609112</c:v>
                </c:pt>
                <c:pt idx="7445">
                  <c:v>0.82953969585882903</c:v>
                </c:pt>
                <c:pt idx="7446">
                  <c:v>0.82954374160015276</c:v>
                </c:pt>
                <c:pt idx="7447">
                  <c:v>0.82954731802188375</c:v>
                </c:pt>
                <c:pt idx="7448">
                  <c:v>0.82952929093041405</c:v>
                </c:pt>
                <c:pt idx="7449">
                  <c:v>0.82952462976799901</c:v>
                </c:pt>
                <c:pt idx="7450">
                  <c:v>0.82952385779184512</c:v>
                </c:pt>
                <c:pt idx="7451">
                  <c:v>0.82952055918750311</c:v>
                </c:pt>
                <c:pt idx="7452">
                  <c:v>0.82951941902157933</c:v>
                </c:pt>
                <c:pt idx="7453">
                  <c:v>0.82952296748192345</c:v>
                </c:pt>
                <c:pt idx="7454">
                  <c:v>0.82952387882258893</c:v>
                </c:pt>
                <c:pt idx="7455">
                  <c:v>0.82953223850721425</c:v>
                </c:pt>
                <c:pt idx="7456">
                  <c:v>0.82953154013694297</c:v>
                </c:pt>
                <c:pt idx="7457">
                  <c:v>0.82953085377636659</c:v>
                </c:pt>
                <c:pt idx="7458">
                  <c:v>0.82952716886169919</c:v>
                </c:pt>
                <c:pt idx="7459">
                  <c:v>0.82952977213952694</c:v>
                </c:pt>
                <c:pt idx="7460">
                  <c:v>0.82953822044674608</c:v>
                </c:pt>
                <c:pt idx="7461">
                  <c:v>0.82953862187061067</c:v>
                </c:pt>
                <c:pt idx="7462">
                  <c:v>0.82954464178267018</c:v>
                </c:pt>
                <c:pt idx="7463">
                  <c:v>0.82953965668418306</c:v>
                </c:pt>
                <c:pt idx="7464">
                  <c:v>0.82954168445689036</c:v>
                </c:pt>
                <c:pt idx="7465">
                  <c:v>0.82955986673099502</c:v>
                </c:pt>
                <c:pt idx="7466">
                  <c:v>0.82955666877731193</c:v>
                </c:pt>
                <c:pt idx="7467">
                  <c:v>0.82955978924320251</c:v>
                </c:pt>
                <c:pt idx="7468">
                  <c:v>0.82956510834898989</c:v>
                </c:pt>
                <c:pt idx="7469">
                  <c:v>0.82956864664625418</c:v>
                </c:pt>
                <c:pt idx="7470">
                  <c:v>0.82956597178444447</c:v>
                </c:pt>
                <c:pt idx="7471">
                  <c:v>0.82955695288084719</c:v>
                </c:pt>
                <c:pt idx="7472">
                  <c:v>0.82956028445214658</c:v>
                </c:pt>
                <c:pt idx="7473">
                  <c:v>0.82955282046037282</c:v>
                </c:pt>
                <c:pt idx="7474">
                  <c:v>0.82954897619565282</c:v>
                </c:pt>
                <c:pt idx="7475">
                  <c:v>0.82954237468598246</c:v>
                </c:pt>
                <c:pt idx="7476">
                  <c:v>0.8295458892861054</c:v>
                </c:pt>
                <c:pt idx="7477">
                  <c:v>0.82954316356220337</c:v>
                </c:pt>
                <c:pt idx="7478">
                  <c:v>0.8295399837474462</c:v>
                </c:pt>
                <c:pt idx="7479">
                  <c:v>0.82954098974310841</c:v>
                </c:pt>
                <c:pt idx="7480">
                  <c:v>0.8295495547445304</c:v>
                </c:pt>
                <c:pt idx="7481">
                  <c:v>0.82954952048360309</c:v>
                </c:pt>
                <c:pt idx="7482">
                  <c:v>0.82955407151351679</c:v>
                </c:pt>
                <c:pt idx="7483">
                  <c:v>0.82954073425043318</c:v>
                </c:pt>
                <c:pt idx="7484">
                  <c:v>0.82955710185579346</c:v>
                </c:pt>
                <c:pt idx="7485">
                  <c:v>0.82957130356279396</c:v>
                </c:pt>
                <c:pt idx="7486">
                  <c:v>0.82955907383929561</c:v>
                </c:pt>
                <c:pt idx="7487">
                  <c:v>0.82955178870892776</c:v>
                </c:pt>
                <c:pt idx="7488">
                  <c:v>0.8295604407534658</c:v>
                </c:pt>
                <c:pt idx="7489">
                  <c:v>0.82955200474144919</c:v>
                </c:pt>
                <c:pt idx="7490">
                  <c:v>0.82954008353660569</c:v>
                </c:pt>
                <c:pt idx="7491">
                  <c:v>0.82954131028485223</c:v>
                </c:pt>
                <c:pt idx="7492">
                  <c:v>0.829526741092666</c:v>
                </c:pt>
                <c:pt idx="7493">
                  <c:v>0.8295234243861388</c:v>
                </c:pt>
                <c:pt idx="7494">
                  <c:v>0.82951052371948131</c:v>
                </c:pt>
                <c:pt idx="7495">
                  <c:v>0.82951824173467481</c:v>
                </c:pt>
                <c:pt idx="7496">
                  <c:v>0.82951565159020246</c:v>
                </c:pt>
                <c:pt idx="7497">
                  <c:v>0.82952662962945412</c:v>
                </c:pt>
                <c:pt idx="7498">
                  <c:v>0.82952667481813258</c:v>
                </c:pt>
                <c:pt idx="7499">
                  <c:v>0.82953581317915825</c:v>
                </c:pt>
                <c:pt idx="7500">
                  <c:v>0.82953723137449742</c:v>
                </c:pt>
                <c:pt idx="7501">
                  <c:v>0.8295378013631195</c:v>
                </c:pt>
                <c:pt idx="7502">
                  <c:v>0.82953887559512862</c:v>
                </c:pt>
                <c:pt idx="7503">
                  <c:v>0.82953661378454258</c:v>
                </c:pt>
                <c:pt idx="7504">
                  <c:v>0.82954460103352279</c:v>
                </c:pt>
                <c:pt idx="7505">
                  <c:v>0.82954891716903467</c:v>
                </c:pt>
                <c:pt idx="7506">
                  <c:v>0.82953527875040978</c:v>
                </c:pt>
                <c:pt idx="7507">
                  <c:v>0.82954690593740521</c:v>
                </c:pt>
                <c:pt idx="7508">
                  <c:v>0.82954539956189532</c:v>
                </c:pt>
                <c:pt idx="7509">
                  <c:v>0.82955791024336778</c:v>
                </c:pt>
                <c:pt idx="7510">
                  <c:v>0.82954901256535629</c:v>
                </c:pt>
                <c:pt idx="7511">
                  <c:v>0.82954255809216537</c:v>
                </c:pt>
                <c:pt idx="7512">
                  <c:v>0.82954630966370202</c:v>
                </c:pt>
                <c:pt idx="7513">
                  <c:v>0.82953401983164177</c:v>
                </c:pt>
                <c:pt idx="7514">
                  <c:v>0.82954506658142779</c:v>
                </c:pt>
                <c:pt idx="7515">
                  <c:v>0.82956140885505802</c:v>
                </c:pt>
                <c:pt idx="7516">
                  <c:v>0.82957383211605484</c:v>
                </c:pt>
                <c:pt idx="7517">
                  <c:v>0.82957834365405037</c:v>
                </c:pt>
                <c:pt idx="7518">
                  <c:v>0.82957206176109566</c:v>
                </c:pt>
                <c:pt idx="7519">
                  <c:v>0.82955790512757532</c:v>
                </c:pt>
                <c:pt idx="7520">
                  <c:v>0.8295459677639897</c:v>
                </c:pt>
                <c:pt idx="7521">
                  <c:v>0.82955117104549148</c:v>
                </c:pt>
                <c:pt idx="7522">
                  <c:v>0.829550245848516</c:v>
                </c:pt>
                <c:pt idx="7523">
                  <c:v>0.82954309260434789</c:v>
                </c:pt>
                <c:pt idx="7524">
                  <c:v>0.82954797261762114</c:v>
                </c:pt>
                <c:pt idx="7525">
                  <c:v>0.82955576067903569</c:v>
                </c:pt>
                <c:pt idx="7526">
                  <c:v>0.82955610983661587</c:v>
                </c:pt>
                <c:pt idx="7527">
                  <c:v>0.82956635800291811</c:v>
                </c:pt>
                <c:pt idx="7528">
                  <c:v>0.82955836805079963</c:v>
                </c:pt>
                <c:pt idx="7529">
                  <c:v>0.82956868704138864</c:v>
                </c:pt>
                <c:pt idx="7530">
                  <c:v>0.82956436668334832</c:v>
                </c:pt>
                <c:pt idx="7531">
                  <c:v>0.82956495867443569</c:v>
                </c:pt>
                <c:pt idx="7532">
                  <c:v>0.8295603774174436</c:v>
                </c:pt>
                <c:pt idx="7533">
                  <c:v>0.82957742793891731</c:v>
                </c:pt>
                <c:pt idx="7534">
                  <c:v>0.82957309391324663</c:v>
                </c:pt>
                <c:pt idx="7535">
                  <c:v>0.82956241689596755</c:v>
                </c:pt>
                <c:pt idx="7536">
                  <c:v>0.82955992083547669</c:v>
                </c:pt>
                <c:pt idx="7537">
                  <c:v>0.82956535492242045</c:v>
                </c:pt>
                <c:pt idx="7538">
                  <c:v>0.8295551027590099</c:v>
                </c:pt>
                <c:pt idx="7539">
                  <c:v>0.8295472260198905</c:v>
                </c:pt>
                <c:pt idx="7540">
                  <c:v>0.8295472859164259</c:v>
                </c:pt>
                <c:pt idx="7541">
                  <c:v>0.82954252060377764</c:v>
                </c:pt>
                <c:pt idx="7542">
                  <c:v>0.8295450294152884</c:v>
                </c:pt>
                <c:pt idx="7543">
                  <c:v>0.82953907414317363</c:v>
                </c:pt>
                <c:pt idx="7544">
                  <c:v>0.8295368713725999</c:v>
                </c:pt>
                <c:pt idx="7545">
                  <c:v>0.8295347399789581</c:v>
                </c:pt>
                <c:pt idx="7546">
                  <c:v>0.829525000053151</c:v>
                </c:pt>
                <c:pt idx="7547">
                  <c:v>0.829523875626893</c:v>
                </c:pt>
                <c:pt idx="7548">
                  <c:v>0.8295051488895524</c:v>
                </c:pt>
                <c:pt idx="7549">
                  <c:v>0.82951057760696034</c:v>
                </c:pt>
                <c:pt idx="7550">
                  <c:v>0.8295055281172955</c:v>
                </c:pt>
                <c:pt idx="7551">
                  <c:v>0.82948922775819023</c:v>
                </c:pt>
                <c:pt idx="7552">
                  <c:v>0.82948713628051907</c:v>
                </c:pt>
                <c:pt idx="7553">
                  <c:v>0.82948270272785007</c:v>
                </c:pt>
                <c:pt idx="7554">
                  <c:v>0.82949645824138374</c:v>
                </c:pt>
                <c:pt idx="7555">
                  <c:v>0.82949478288204004</c:v>
                </c:pt>
                <c:pt idx="7556">
                  <c:v>0.82949018550304643</c:v>
                </c:pt>
                <c:pt idx="7557">
                  <c:v>0.82950306780038152</c:v>
                </c:pt>
                <c:pt idx="7558">
                  <c:v>0.82951115166617195</c:v>
                </c:pt>
                <c:pt idx="7559">
                  <c:v>0.82951367492835471</c:v>
                </c:pt>
                <c:pt idx="7560">
                  <c:v>0.82951041317287977</c:v>
                </c:pt>
                <c:pt idx="7561">
                  <c:v>0.82952318709247674</c:v>
                </c:pt>
                <c:pt idx="7562">
                  <c:v>0.82953958482808754</c:v>
                </c:pt>
                <c:pt idx="7563">
                  <c:v>0.82953792012935768</c:v>
                </c:pt>
                <c:pt idx="7564">
                  <c:v>0.82953243539234778</c:v>
                </c:pt>
                <c:pt idx="7565">
                  <c:v>0.82953116545397687</c:v>
                </c:pt>
                <c:pt idx="7566">
                  <c:v>0.82954188077100832</c:v>
                </c:pt>
                <c:pt idx="7567">
                  <c:v>0.82956114209401277</c:v>
                </c:pt>
                <c:pt idx="7568">
                  <c:v>0.82956872942512472</c:v>
                </c:pt>
                <c:pt idx="7569">
                  <c:v>0.82955284168477261</c:v>
                </c:pt>
                <c:pt idx="7570">
                  <c:v>0.82954726215919727</c:v>
                </c:pt>
                <c:pt idx="7571">
                  <c:v>0.82954171116602426</c:v>
                </c:pt>
                <c:pt idx="7572">
                  <c:v>0.82955162161342588</c:v>
                </c:pt>
                <c:pt idx="7573">
                  <c:v>0.82954372900107198</c:v>
                </c:pt>
                <c:pt idx="7574">
                  <c:v>0.82954533028034572</c:v>
                </c:pt>
                <c:pt idx="7575">
                  <c:v>0.82953978827148089</c:v>
                </c:pt>
                <c:pt idx="7576">
                  <c:v>0.82954077797483239</c:v>
                </c:pt>
                <c:pt idx="7577">
                  <c:v>0.82954863529942646</c:v>
                </c:pt>
                <c:pt idx="7578">
                  <c:v>0.82956056075014517</c:v>
                </c:pt>
                <c:pt idx="7579">
                  <c:v>0.82956333897072831</c:v>
                </c:pt>
                <c:pt idx="7580">
                  <c:v>0.82956123759711498</c:v>
                </c:pt>
                <c:pt idx="7581">
                  <c:v>0.82955458842602436</c:v>
                </c:pt>
                <c:pt idx="7582">
                  <c:v>0.82954543959804083</c:v>
                </c:pt>
                <c:pt idx="7583">
                  <c:v>0.82953321672672797</c:v>
                </c:pt>
                <c:pt idx="7584">
                  <c:v>0.82953336539779621</c:v>
                </c:pt>
                <c:pt idx="7585">
                  <c:v>0.82953979621058627</c:v>
                </c:pt>
                <c:pt idx="7586">
                  <c:v>0.82953888401339759</c:v>
                </c:pt>
                <c:pt idx="7587">
                  <c:v>0.82952416980165633</c:v>
                </c:pt>
                <c:pt idx="7588">
                  <c:v>0.82952583448201578</c:v>
                </c:pt>
                <c:pt idx="7589">
                  <c:v>0.82953509709401385</c:v>
                </c:pt>
                <c:pt idx="7590">
                  <c:v>0.82953097961676925</c:v>
                </c:pt>
                <c:pt idx="7591">
                  <c:v>0.82953913996188988</c:v>
                </c:pt>
                <c:pt idx="7592">
                  <c:v>0.82953690742503117</c:v>
                </c:pt>
                <c:pt idx="7593">
                  <c:v>0.82952982784185669</c:v>
                </c:pt>
                <c:pt idx="7594">
                  <c:v>0.82952185193472783</c:v>
                </c:pt>
                <c:pt idx="7595">
                  <c:v>0.82953079407348718</c:v>
                </c:pt>
                <c:pt idx="7596">
                  <c:v>0.82953306701887441</c:v>
                </c:pt>
                <c:pt idx="7597">
                  <c:v>0.82953444832362944</c:v>
                </c:pt>
                <c:pt idx="7598">
                  <c:v>0.8295214459978506</c:v>
                </c:pt>
                <c:pt idx="7599">
                  <c:v>0.82951425792173972</c:v>
                </c:pt>
                <c:pt idx="7600">
                  <c:v>0.82950991085456538</c:v>
                </c:pt>
                <c:pt idx="7601">
                  <c:v>0.82950251654504736</c:v>
                </c:pt>
                <c:pt idx="7602">
                  <c:v>0.82949585288654426</c:v>
                </c:pt>
                <c:pt idx="7603">
                  <c:v>0.82949884260826601</c:v>
                </c:pt>
                <c:pt idx="7604">
                  <c:v>0.82949561351587042</c:v>
                </c:pt>
                <c:pt idx="7605">
                  <c:v>0.82949250699814159</c:v>
                </c:pt>
                <c:pt idx="7606">
                  <c:v>0.82949746173598149</c:v>
                </c:pt>
                <c:pt idx="7607">
                  <c:v>0.82951133516420661</c:v>
                </c:pt>
                <c:pt idx="7608">
                  <c:v>0.82952843026162637</c:v>
                </c:pt>
                <c:pt idx="7609">
                  <c:v>0.82952411250989633</c:v>
                </c:pt>
                <c:pt idx="7610">
                  <c:v>0.82953071308956217</c:v>
                </c:pt>
                <c:pt idx="7611">
                  <c:v>0.82953512270129914</c:v>
                </c:pt>
                <c:pt idx="7612">
                  <c:v>0.82952964197976775</c:v>
                </c:pt>
                <c:pt idx="7613">
                  <c:v>0.8295233458114265</c:v>
                </c:pt>
                <c:pt idx="7614">
                  <c:v>0.82954916568437354</c:v>
                </c:pt>
                <c:pt idx="7615">
                  <c:v>0.82955967101965666</c:v>
                </c:pt>
                <c:pt idx="7616">
                  <c:v>0.82955458839272522</c:v>
                </c:pt>
                <c:pt idx="7617">
                  <c:v>0.82955303564976512</c:v>
                </c:pt>
                <c:pt idx="7618">
                  <c:v>0.8295436630020937</c:v>
                </c:pt>
                <c:pt idx="7619">
                  <c:v>0.82954496259652766</c:v>
                </c:pt>
                <c:pt idx="7620">
                  <c:v>0.82954860466666558</c:v>
                </c:pt>
                <c:pt idx="7621">
                  <c:v>0.82953283527845167</c:v>
                </c:pt>
                <c:pt idx="7622">
                  <c:v>0.8295442545974514</c:v>
                </c:pt>
                <c:pt idx="7623">
                  <c:v>0.82954436259782982</c:v>
                </c:pt>
                <c:pt idx="7624">
                  <c:v>0.82953623919840436</c:v>
                </c:pt>
                <c:pt idx="7625">
                  <c:v>0.8295336556573506</c:v>
                </c:pt>
                <c:pt idx="7626">
                  <c:v>0.829545632992018</c:v>
                </c:pt>
                <c:pt idx="7627">
                  <c:v>0.82955411683576397</c:v>
                </c:pt>
                <c:pt idx="7628">
                  <c:v>0.8295633828922252</c:v>
                </c:pt>
                <c:pt idx="7629">
                  <c:v>0.82956273846454398</c:v>
                </c:pt>
                <c:pt idx="7630">
                  <c:v>0.82955572207540518</c:v>
                </c:pt>
                <c:pt idx="7631">
                  <c:v>0.82956265064336243</c:v>
                </c:pt>
                <c:pt idx="7632">
                  <c:v>0.8295568285514171</c:v>
                </c:pt>
                <c:pt idx="7633">
                  <c:v>0.82955541643019792</c:v>
                </c:pt>
                <c:pt idx="7634">
                  <c:v>0.8295553370223091</c:v>
                </c:pt>
                <c:pt idx="7635">
                  <c:v>0.82956235735344508</c:v>
                </c:pt>
                <c:pt idx="7636">
                  <c:v>0.82956536327562591</c:v>
                </c:pt>
                <c:pt idx="7637">
                  <c:v>0.82956203583500343</c:v>
                </c:pt>
                <c:pt idx="7638">
                  <c:v>0.82956578381013779</c:v>
                </c:pt>
                <c:pt idx="7639">
                  <c:v>0.82955754798075521</c:v>
                </c:pt>
                <c:pt idx="7640">
                  <c:v>0.829570220697048</c:v>
                </c:pt>
                <c:pt idx="7641">
                  <c:v>0.82956856268019419</c:v>
                </c:pt>
                <c:pt idx="7642">
                  <c:v>0.8295655203098522</c:v>
                </c:pt>
                <c:pt idx="7643">
                  <c:v>0.82954760993593191</c:v>
                </c:pt>
                <c:pt idx="7644">
                  <c:v>0.82955305401564627</c:v>
                </c:pt>
                <c:pt idx="7645">
                  <c:v>0.82954059974950545</c:v>
                </c:pt>
                <c:pt idx="7646">
                  <c:v>0.82953343695001369</c:v>
                </c:pt>
                <c:pt idx="7647">
                  <c:v>0.82953613847924024</c:v>
                </c:pt>
                <c:pt idx="7648">
                  <c:v>0.82952940312155687</c:v>
                </c:pt>
                <c:pt idx="7649">
                  <c:v>0.82952640909387243</c:v>
                </c:pt>
                <c:pt idx="7650">
                  <c:v>0.82951598255872194</c:v>
                </c:pt>
                <c:pt idx="7651">
                  <c:v>0.82950521680365075</c:v>
                </c:pt>
                <c:pt idx="7652">
                  <c:v>0.82950554505907947</c:v>
                </c:pt>
                <c:pt idx="7653">
                  <c:v>0.82951214816659791</c:v>
                </c:pt>
                <c:pt idx="7654">
                  <c:v>0.82949799495917031</c:v>
                </c:pt>
                <c:pt idx="7655">
                  <c:v>0.82949536590718942</c:v>
                </c:pt>
                <c:pt idx="7656">
                  <c:v>0.82948578814977147</c:v>
                </c:pt>
                <c:pt idx="7657">
                  <c:v>0.82949213989529158</c:v>
                </c:pt>
                <c:pt idx="7658">
                  <c:v>0.8294879101166821</c:v>
                </c:pt>
                <c:pt idx="7659">
                  <c:v>0.82949231323522266</c:v>
                </c:pt>
                <c:pt idx="7660">
                  <c:v>0.82950246373951197</c:v>
                </c:pt>
                <c:pt idx="7661">
                  <c:v>0.82949886198605083</c:v>
                </c:pt>
                <c:pt idx="7662">
                  <c:v>0.82951367787528363</c:v>
                </c:pt>
                <c:pt idx="7663">
                  <c:v>0.82951441391420466</c:v>
                </c:pt>
                <c:pt idx="7664">
                  <c:v>0.82952197431076224</c:v>
                </c:pt>
                <c:pt idx="7665">
                  <c:v>0.82952217443330867</c:v>
                </c:pt>
                <c:pt idx="7666">
                  <c:v>0.82954435356682832</c:v>
                </c:pt>
                <c:pt idx="7667">
                  <c:v>0.82955349520200772</c:v>
                </c:pt>
                <c:pt idx="7668">
                  <c:v>0.82956671988319508</c:v>
                </c:pt>
                <c:pt idx="7669">
                  <c:v>0.82958192680779219</c:v>
                </c:pt>
                <c:pt idx="7670">
                  <c:v>0.82958212533249076</c:v>
                </c:pt>
                <c:pt idx="7671">
                  <c:v>0.82958338036934887</c:v>
                </c:pt>
                <c:pt idx="7672">
                  <c:v>0.82959311884924702</c:v>
                </c:pt>
                <c:pt idx="7673">
                  <c:v>0.8295879343745145</c:v>
                </c:pt>
                <c:pt idx="7674">
                  <c:v>0.82958787065118023</c:v>
                </c:pt>
                <c:pt idx="7675">
                  <c:v>0.82959557776196902</c:v>
                </c:pt>
                <c:pt idx="7676">
                  <c:v>0.82960564501320022</c:v>
                </c:pt>
                <c:pt idx="7677">
                  <c:v>0.82959391447240749</c:v>
                </c:pt>
                <c:pt idx="7678">
                  <c:v>0.82960235094024115</c:v>
                </c:pt>
                <c:pt idx="7679">
                  <c:v>0.82959189958926505</c:v>
                </c:pt>
                <c:pt idx="7680">
                  <c:v>0.82959290657501916</c:v>
                </c:pt>
                <c:pt idx="7681">
                  <c:v>0.82960228847413608</c:v>
                </c:pt>
                <c:pt idx="7682">
                  <c:v>0.82961237314133873</c:v>
                </c:pt>
                <c:pt idx="7683">
                  <c:v>0.82959455255538983</c:v>
                </c:pt>
                <c:pt idx="7684">
                  <c:v>0.82958180151315175</c:v>
                </c:pt>
                <c:pt idx="7685">
                  <c:v>0.82956446121970528</c:v>
                </c:pt>
                <c:pt idx="7686">
                  <c:v>0.82954129672056109</c:v>
                </c:pt>
                <c:pt idx="7687">
                  <c:v>0.82952108269501135</c:v>
                </c:pt>
                <c:pt idx="7688">
                  <c:v>0.8295088567382245</c:v>
                </c:pt>
                <c:pt idx="7689">
                  <c:v>0.82949923449671203</c:v>
                </c:pt>
                <c:pt idx="7690">
                  <c:v>0.82950494262935714</c:v>
                </c:pt>
                <c:pt idx="7691">
                  <c:v>0.82950543543406474</c:v>
                </c:pt>
                <c:pt idx="7692">
                  <c:v>0.82949614874258959</c:v>
                </c:pt>
                <c:pt idx="7693">
                  <c:v>0.8295056746294529</c:v>
                </c:pt>
                <c:pt idx="7694">
                  <c:v>0.82950325765460231</c:v>
                </c:pt>
                <c:pt idx="7695">
                  <c:v>0.82949184033415679</c:v>
                </c:pt>
                <c:pt idx="7696">
                  <c:v>0.82948730650818814</c:v>
                </c:pt>
                <c:pt idx="7697">
                  <c:v>0.82948380517498943</c:v>
                </c:pt>
                <c:pt idx="7698">
                  <c:v>0.82949082683683595</c:v>
                </c:pt>
                <c:pt idx="7699">
                  <c:v>0.8294785108716336</c:v>
                </c:pt>
                <c:pt idx="7700">
                  <c:v>0.82946372130422263</c:v>
                </c:pt>
                <c:pt idx="7701">
                  <c:v>0.82947205848884853</c:v>
                </c:pt>
                <c:pt idx="7702">
                  <c:v>0.82947538195073323</c:v>
                </c:pt>
                <c:pt idx="7703">
                  <c:v>0.82948826164175804</c:v>
                </c:pt>
                <c:pt idx="7704">
                  <c:v>0.82949001679132639</c:v>
                </c:pt>
                <c:pt idx="7705">
                  <c:v>0.82949441421808268</c:v>
                </c:pt>
                <c:pt idx="7706">
                  <c:v>0.8295147795810982</c:v>
                </c:pt>
                <c:pt idx="7707">
                  <c:v>0.82954898234325414</c:v>
                </c:pt>
                <c:pt idx="7708">
                  <c:v>0.8295611323182448</c:v>
                </c:pt>
                <c:pt idx="7709">
                  <c:v>0.82956459473054112</c:v>
                </c:pt>
                <c:pt idx="7710">
                  <c:v>0.82957610118948488</c:v>
                </c:pt>
                <c:pt idx="7711">
                  <c:v>0.82957788628062379</c:v>
                </c:pt>
                <c:pt idx="7712">
                  <c:v>0.82957902987264032</c:v>
                </c:pt>
                <c:pt idx="7713">
                  <c:v>0.82956586193400939</c:v>
                </c:pt>
                <c:pt idx="7714">
                  <c:v>0.82956810001071324</c:v>
                </c:pt>
                <c:pt idx="7715">
                  <c:v>0.82956672995595793</c:v>
                </c:pt>
                <c:pt idx="7716">
                  <c:v>0.82956401000229774</c:v>
                </c:pt>
                <c:pt idx="7717">
                  <c:v>0.82955732093858314</c:v>
                </c:pt>
                <c:pt idx="7718">
                  <c:v>0.82955147811977226</c:v>
                </c:pt>
                <c:pt idx="7719">
                  <c:v>0.82954836361280315</c:v>
                </c:pt>
                <c:pt idx="7720">
                  <c:v>0.82956216735877242</c:v>
                </c:pt>
                <c:pt idx="7721">
                  <c:v>0.82956202015198355</c:v>
                </c:pt>
                <c:pt idx="7722">
                  <c:v>0.82956118761145081</c:v>
                </c:pt>
                <c:pt idx="7723">
                  <c:v>0.82956039428230466</c:v>
                </c:pt>
                <c:pt idx="7724">
                  <c:v>0.82955105079316205</c:v>
                </c:pt>
                <c:pt idx="7725">
                  <c:v>0.82952494442239599</c:v>
                </c:pt>
                <c:pt idx="7726">
                  <c:v>0.82950645929807409</c:v>
                </c:pt>
                <c:pt idx="7727">
                  <c:v>0.82950293795598773</c:v>
                </c:pt>
                <c:pt idx="7728">
                  <c:v>0.82951089396942734</c:v>
                </c:pt>
                <c:pt idx="7729">
                  <c:v>0.82949573710551039</c:v>
                </c:pt>
                <c:pt idx="7730">
                  <c:v>0.82950239065106857</c:v>
                </c:pt>
                <c:pt idx="7731">
                  <c:v>0.82950345608744913</c:v>
                </c:pt>
                <c:pt idx="7732">
                  <c:v>0.82949035771587565</c:v>
                </c:pt>
                <c:pt idx="7733">
                  <c:v>0.82948616297625899</c:v>
                </c:pt>
                <c:pt idx="7734">
                  <c:v>0.8294896691998298</c:v>
                </c:pt>
                <c:pt idx="7735">
                  <c:v>0.82949612726942279</c:v>
                </c:pt>
                <c:pt idx="7736">
                  <c:v>0.82948766219570524</c:v>
                </c:pt>
                <c:pt idx="7737">
                  <c:v>0.82948335635684212</c:v>
                </c:pt>
                <c:pt idx="7738">
                  <c:v>0.82948265056336978</c:v>
                </c:pt>
                <c:pt idx="7739">
                  <c:v>0.8294840679572969</c:v>
                </c:pt>
                <c:pt idx="7740">
                  <c:v>0.8294921446670237</c:v>
                </c:pt>
                <c:pt idx="7741">
                  <c:v>0.82950524576010576</c:v>
                </c:pt>
                <c:pt idx="7742">
                  <c:v>0.82951286209780761</c:v>
                </c:pt>
                <c:pt idx="7743">
                  <c:v>0.82950308210906698</c:v>
                </c:pt>
                <c:pt idx="7744">
                  <c:v>0.82951738977617506</c:v>
                </c:pt>
                <c:pt idx="7745">
                  <c:v>0.82954175626285109</c:v>
                </c:pt>
                <c:pt idx="7746">
                  <c:v>0.82954390722295746</c:v>
                </c:pt>
                <c:pt idx="7747">
                  <c:v>0.82954716541877094</c:v>
                </c:pt>
                <c:pt idx="7748">
                  <c:v>0.82956682584483732</c:v>
                </c:pt>
                <c:pt idx="7749">
                  <c:v>0.82956563280487305</c:v>
                </c:pt>
                <c:pt idx="7750">
                  <c:v>0.82956518353090858</c:v>
                </c:pt>
                <c:pt idx="7751">
                  <c:v>0.82956599994944002</c:v>
                </c:pt>
                <c:pt idx="7752">
                  <c:v>0.82956052090421428</c:v>
                </c:pt>
                <c:pt idx="7753">
                  <c:v>0.82956042438423216</c:v>
                </c:pt>
                <c:pt idx="7754">
                  <c:v>0.82956049741909932</c:v>
                </c:pt>
                <c:pt idx="7755">
                  <c:v>0.82956221130361585</c:v>
                </c:pt>
                <c:pt idx="7756">
                  <c:v>0.82956518108151378</c:v>
                </c:pt>
                <c:pt idx="7757">
                  <c:v>0.82957382465764806</c:v>
                </c:pt>
                <c:pt idx="7758">
                  <c:v>0.82956264486126119</c:v>
                </c:pt>
                <c:pt idx="7759">
                  <c:v>0.82955863416390652</c:v>
                </c:pt>
                <c:pt idx="7760">
                  <c:v>0.82955983299248315</c:v>
                </c:pt>
                <c:pt idx="7761">
                  <c:v>0.82957334377078362</c:v>
                </c:pt>
                <c:pt idx="7762">
                  <c:v>0.82957731114942135</c:v>
                </c:pt>
                <c:pt idx="7763">
                  <c:v>0.8295690846633359</c:v>
                </c:pt>
                <c:pt idx="7764">
                  <c:v>0.82955576926914898</c:v>
                </c:pt>
                <c:pt idx="7765">
                  <c:v>0.82954983618817912</c:v>
                </c:pt>
                <c:pt idx="7766">
                  <c:v>0.82953777950073393</c:v>
                </c:pt>
                <c:pt idx="7767">
                  <c:v>0.82953257863188623</c:v>
                </c:pt>
                <c:pt idx="7768">
                  <c:v>0.82952980159007472</c:v>
                </c:pt>
                <c:pt idx="7769">
                  <c:v>0.8295168823053275</c:v>
                </c:pt>
                <c:pt idx="7770">
                  <c:v>0.82951321944823642</c:v>
                </c:pt>
                <c:pt idx="7771">
                  <c:v>0.82950672220399757</c:v>
                </c:pt>
                <c:pt idx="7772">
                  <c:v>0.82950538204909596</c:v>
                </c:pt>
                <c:pt idx="7773">
                  <c:v>0.82949831832078558</c:v>
                </c:pt>
                <c:pt idx="7774">
                  <c:v>0.82949132638848333</c:v>
                </c:pt>
                <c:pt idx="7775">
                  <c:v>0.82948673015152063</c:v>
                </c:pt>
                <c:pt idx="7776">
                  <c:v>0.82947875313910158</c:v>
                </c:pt>
                <c:pt idx="7777">
                  <c:v>0.82947723199067125</c:v>
                </c:pt>
                <c:pt idx="7778">
                  <c:v>0.82947441789294252</c:v>
                </c:pt>
                <c:pt idx="7779">
                  <c:v>0.8294738034803133</c:v>
                </c:pt>
                <c:pt idx="7780">
                  <c:v>0.8294650725020738</c:v>
                </c:pt>
                <c:pt idx="7781">
                  <c:v>0.82946696318935498</c:v>
                </c:pt>
                <c:pt idx="7782">
                  <c:v>0.82947725378111037</c:v>
                </c:pt>
                <c:pt idx="7783">
                  <c:v>0.82948430066446488</c:v>
                </c:pt>
                <c:pt idx="7784">
                  <c:v>0.82948036865204466</c:v>
                </c:pt>
                <c:pt idx="7785">
                  <c:v>0.82950155085266786</c:v>
                </c:pt>
                <c:pt idx="7786">
                  <c:v>0.82950574479087247</c:v>
                </c:pt>
                <c:pt idx="7787">
                  <c:v>0.82951397485498968</c:v>
                </c:pt>
                <c:pt idx="7788">
                  <c:v>0.82951311960740737</c:v>
                </c:pt>
                <c:pt idx="7789">
                  <c:v>0.82951400412871679</c:v>
                </c:pt>
                <c:pt idx="7790">
                  <c:v>0.82952228775806469</c:v>
                </c:pt>
                <c:pt idx="7791">
                  <c:v>0.82953770913570568</c:v>
                </c:pt>
                <c:pt idx="7792">
                  <c:v>0.82956518527571943</c:v>
                </c:pt>
                <c:pt idx="7793">
                  <c:v>0.82956055379271398</c:v>
                </c:pt>
                <c:pt idx="7794">
                  <c:v>0.82956355135671311</c:v>
                </c:pt>
                <c:pt idx="7795">
                  <c:v>0.8295578617587237</c:v>
                </c:pt>
                <c:pt idx="7796">
                  <c:v>0.82956940679795133</c:v>
                </c:pt>
                <c:pt idx="7797">
                  <c:v>0.82956789145650367</c:v>
                </c:pt>
                <c:pt idx="7798">
                  <c:v>0.82955775321067626</c:v>
                </c:pt>
                <c:pt idx="7799">
                  <c:v>0.8295681408199479</c:v>
                </c:pt>
                <c:pt idx="7800">
                  <c:v>0.82956532023399898</c:v>
                </c:pt>
                <c:pt idx="7801">
                  <c:v>0.82956276433208365</c:v>
                </c:pt>
                <c:pt idx="7802">
                  <c:v>0.82956905206876164</c:v>
                </c:pt>
                <c:pt idx="7803">
                  <c:v>0.82957270938600758</c:v>
                </c:pt>
                <c:pt idx="7804">
                  <c:v>0.82956847271847201</c:v>
                </c:pt>
                <c:pt idx="7805">
                  <c:v>0.82956571642687282</c:v>
                </c:pt>
                <c:pt idx="7806">
                  <c:v>0.829562125960152</c:v>
                </c:pt>
                <c:pt idx="7807">
                  <c:v>0.82956462502765937</c:v>
                </c:pt>
                <c:pt idx="7808">
                  <c:v>0.82954922672103304</c:v>
                </c:pt>
                <c:pt idx="7809">
                  <c:v>0.82953144044614624</c:v>
                </c:pt>
                <c:pt idx="7810">
                  <c:v>0.82951673386465596</c:v>
                </c:pt>
                <c:pt idx="7811">
                  <c:v>0.8295096249660372</c:v>
                </c:pt>
                <c:pt idx="7812">
                  <c:v>0.82949951644975417</c:v>
                </c:pt>
                <c:pt idx="7813">
                  <c:v>0.82948906653971077</c:v>
                </c:pt>
                <c:pt idx="7814">
                  <c:v>0.82949306497860342</c:v>
                </c:pt>
                <c:pt idx="7815">
                  <c:v>0.82949925206462249</c:v>
                </c:pt>
                <c:pt idx="7816">
                  <c:v>0.82949786679949999</c:v>
                </c:pt>
                <c:pt idx="7817">
                  <c:v>0.82949220951899483</c:v>
                </c:pt>
                <c:pt idx="7818">
                  <c:v>0.82948033030215751</c:v>
                </c:pt>
                <c:pt idx="7819">
                  <c:v>0.8294801383441367</c:v>
                </c:pt>
                <c:pt idx="7820">
                  <c:v>0.82947281533806916</c:v>
                </c:pt>
                <c:pt idx="7821">
                  <c:v>0.82950945140412713</c:v>
                </c:pt>
                <c:pt idx="7822">
                  <c:v>0.82949140010458799</c:v>
                </c:pt>
                <c:pt idx="7823">
                  <c:v>0.82949389814526264</c:v>
                </c:pt>
                <c:pt idx="7824">
                  <c:v>0.82949702388386104</c:v>
                </c:pt>
                <c:pt idx="7825">
                  <c:v>0.82952126150972416</c:v>
                </c:pt>
                <c:pt idx="7826">
                  <c:v>0.82953218827278319</c:v>
                </c:pt>
                <c:pt idx="7827">
                  <c:v>0.82952116689644428</c:v>
                </c:pt>
                <c:pt idx="7828">
                  <c:v>0.82951747381725116</c:v>
                </c:pt>
                <c:pt idx="7829">
                  <c:v>0.82952557271812322</c:v>
                </c:pt>
                <c:pt idx="7830">
                  <c:v>0.82952641963087026</c:v>
                </c:pt>
                <c:pt idx="7831">
                  <c:v>0.82953857367645056</c:v>
                </c:pt>
                <c:pt idx="7832">
                  <c:v>0.82955023861055344</c:v>
                </c:pt>
                <c:pt idx="7833">
                  <c:v>0.82955444139949741</c:v>
                </c:pt>
                <c:pt idx="7834">
                  <c:v>0.8295577517280267</c:v>
                </c:pt>
                <c:pt idx="7835">
                  <c:v>0.82954664743924855</c:v>
                </c:pt>
                <c:pt idx="7836">
                  <c:v>0.82955148468147366</c:v>
                </c:pt>
                <c:pt idx="7837">
                  <c:v>0.82954831963963693</c:v>
                </c:pt>
                <c:pt idx="7838">
                  <c:v>0.82955625962790325</c:v>
                </c:pt>
                <c:pt idx="7839">
                  <c:v>0.82955095866601791</c:v>
                </c:pt>
                <c:pt idx="7840">
                  <c:v>0.82954893612927783</c:v>
                </c:pt>
                <c:pt idx="7841">
                  <c:v>0.82954882175587752</c:v>
                </c:pt>
                <c:pt idx="7842">
                  <c:v>0.82954675694562341</c:v>
                </c:pt>
                <c:pt idx="7843">
                  <c:v>0.82954636521065128</c:v>
                </c:pt>
                <c:pt idx="7844">
                  <c:v>0.82954158893351104</c:v>
                </c:pt>
                <c:pt idx="7845">
                  <c:v>0.82955007336664288</c:v>
                </c:pt>
                <c:pt idx="7846">
                  <c:v>0.82954177860747003</c:v>
                </c:pt>
                <c:pt idx="7847">
                  <c:v>0.82953571000715776</c:v>
                </c:pt>
                <c:pt idx="7848">
                  <c:v>0.82953622298608598</c:v>
                </c:pt>
                <c:pt idx="7849">
                  <c:v>0.82951636466642387</c:v>
                </c:pt>
                <c:pt idx="7850">
                  <c:v>0.82952147308090263</c:v>
                </c:pt>
                <c:pt idx="7851">
                  <c:v>0.8295182886011937</c:v>
                </c:pt>
                <c:pt idx="7852">
                  <c:v>0.82949873992384693</c:v>
                </c:pt>
                <c:pt idx="7853">
                  <c:v>0.82950528825062253</c:v>
                </c:pt>
                <c:pt idx="7854">
                  <c:v>0.82950089363722634</c:v>
                </c:pt>
                <c:pt idx="7855">
                  <c:v>0.82948903809916008</c:v>
                </c:pt>
                <c:pt idx="7856">
                  <c:v>0.82948430753999702</c:v>
                </c:pt>
                <c:pt idx="7857">
                  <c:v>0.82947774430673238</c:v>
                </c:pt>
                <c:pt idx="7858">
                  <c:v>0.82949602730497751</c:v>
                </c:pt>
                <c:pt idx="7859">
                  <c:v>0.82951280183730691</c:v>
                </c:pt>
                <c:pt idx="7860">
                  <c:v>0.82949981037919207</c:v>
                </c:pt>
                <c:pt idx="7861">
                  <c:v>0.829486087754158</c:v>
                </c:pt>
                <c:pt idx="7862">
                  <c:v>0.82948258790360885</c:v>
                </c:pt>
                <c:pt idx="7863">
                  <c:v>0.8294856438447531</c:v>
                </c:pt>
                <c:pt idx="7864">
                  <c:v>0.82948593232275603</c:v>
                </c:pt>
                <c:pt idx="7865">
                  <c:v>0.82949102711132139</c:v>
                </c:pt>
                <c:pt idx="7866">
                  <c:v>0.82949473968349774</c:v>
                </c:pt>
                <c:pt idx="7867">
                  <c:v>0.82949204443544111</c:v>
                </c:pt>
                <c:pt idx="7868">
                  <c:v>0.82948733026541688</c:v>
                </c:pt>
                <c:pt idx="7869">
                  <c:v>0.82949157867550982</c:v>
                </c:pt>
                <c:pt idx="7870">
                  <c:v>0.8295008281541526</c:v>
                </c:pt>
                <c:pt idx="7871">
                  <c:v>0.8295069413120405</c:v>
                </c:pt>
                <c:pt idx="7872">
                  <c:v>0.82950469275000849</c:v>
                </c:pt>
                <c:pt idx="7873">
                  <c:v>0.82952771938566094</c:v>
                </c:pt>
                <c:pt idx="7874">
                  <c:v>0.82953627268624242</c:v>
                </c:pt>
                <c:pt idx="7875">
                  <c:v>0.82953871625502851</c:v>
                </c:pt>
                <c:pt idx="7876">
                  <c:v>0.82954678300872575</c:v>
                </c:pt>
                <c:pt idx="7877">
                  <c:v>0.82955722945095955</c:v>
                </c:pt>
                <c:pt idx="7878">
                  <c:v>0.8295525083736387</c:v>
                </c:pt>
                <c:pt idx="7879">
                  <c:v>0.82955416529017845</c:v>
                </c:pt>
                <c:pt idx="7880">
                  <c:v>0.82955062598445206</c:v>
                </c:pt>
                <c:pt idx="7881">
                  <c:v>0.82955654811930013</c:v>
                </c:pt>
                <c:pt idx="7882">
                  <c:v>0.82954802109040582</c:v>
                </c:pt>
                <c:pt idx="7883">
                  <c:v>0.82954432686918189</c:v>
                </c:pt>
                <c:pt idx="7884">
                  <c:v>0.82954109989053859</c:v>
                </c:pt>
                <c:pt idx="7885">
                  <c:v>0.82953553586083817</c:v>
                </c:pt>
                <c:pt idx="7886">
                  <c:v>0.8295263916193486</c:v>
                </c:pt>
                <c:pt idx="7887">
                  <c:v>0.82951628793832666</c:v>
                </c:pt>
                <c:pt idx="7888">
                  <c:v>0.82950692151173788</c:v>
                </c:pt>
                <c:pt idx="7889">
                  <c:v>0.82950093974251549</c:v>
                </c:pt>
                <c:pt idx="7890">
                  <c:v>0.82949963259131199</c:v>
                </c:pt>
                <c:pt idx="7891">
                  <c:v>0.82949180687961799</c:v>
                </c:pt>
                <c:pt idx="7892">
                  <c:v>0.8294861725916699</c:v>
                </c:pt>
                <c:pt idx="7893">
                  <c:v>0.8294837321083578</c:v>
                </c:pt>
                <c:pt idx="7894">
                  <c:v>0.82948625331189907</c:v>
                </c:pt>
                <c:pt idx="7895">
                  <c:v>0.82947807595151313</c:v>
                </c:pt>
                <c:pt idx="7896">
                  <c:v>0.82948166799771161</c:v>
                </c:pt>
                <c:pt idx="7897">
                  <c:v>0.82948608156483972</c:v>
                </c:pt>
                <c:pt idx="7898">
                  <c:v>0.82948475022393697</c:v>
                </c:pt>
                <c:pt idx="7899">
                  <c:v>0.82949459713668416</c:v>
                </c:pt>
                <c:pt idx="7900">
                  <c:v>0.82949817435982742</c:v>
                </c:pt>
                <c:pt idx="7901">
                  <c:v>0.82952132123097377</c:v>
                </c:pt>
                <c:pt idx="7902">
                  <c:v>0.8295251593530687</c:v>
                </c:pt>
                <c:pt idx="7903">
                  <c:v>0.82952881096016007</c:v>
                </c:pt>
                <c:pt idx="7904">
                  <c:v>0.8295219775631042</c:v>
                </c:pt>
                <c:pt idx="7905">
                  <c:v>0.82951596220079793</c:v>
                </c:pt>
                <c:pt idx="7906">
                  <c:v>0.82951442342934623</c:v>
                </c:pt>
                <c:pt idx="7907">
                  <c:v>0.82952391829269523</c:v>
                </c:pt>
                <c:pt idx="7908">
                  <c:v>0.82951697331722896</c:v>
                </c:pt>
                <c:pt idx="7909">
                  <c:v>0.82951128073059355</c:v>
                </c:pt>
                <c:pt idx="7910">
                  <c:v>0.82951621531258335</c:v>
                </c:pt>
                <c:pt idx="7911">
                  <c:v>0.82951336723943492</c:v>
                </c:pt>
                <c:pt idx="7912">
                  <c:v>0.82952288865500268</c:v>
                </c:pt>
                <c:pt idx="7913">
                  <c:v>0.82951851621935757</c:v>
                </c:pt>
                <c:pt idx="7914">
                  <c:v>0.82954335708630766</c:v>
                </c:pt>
                <c:pt idx="7915">
                  <c:v>0.8295498984323052</c:v>
                </c:pt>
                <c:pt idx="7916">
                  <c:v>0.82955760028875658</c:v>
                </c:pt>
                <c:pt idx="7917">
                  <c:v>0.82956336297672417</c:v>
                </c:pt>
                <c:pt idx="7918">
                  <c:v>0.82956446798845673</c:v>
                </c:pt>
                <c:pt idx="7919">
                  <c:v>0.82957109490831482</c:v>
                </c:pt>
                <c:pt idx="7920">
                  <c:v>0.82956805394714117</c:v>
                </c:pt>
                <c:pt idx="7921">
                  <c:v>0.82956145898577816</c:v>
                </c:pt>
                <c:pt idx="7922">
                  <c:v>0.82955316091571085</c:v>
                </c:pt>
                <c:pt idx="7923">
                  <c:v>0.82955290652832581</c:v>
                </c:pt>
                <c:pt idx="7924">
                  <c:v>0.8295460588191429</c:v>
                </c:pt>
                <c:pt idx="7925">
                  <c:v>0.82955002307556591</c:v>
                </c:pt>
                <c:pt idx="7926">
                  <c:v>0.82954395055660324</c:v>
                </c:pt>
                <c:pt idx="7927">
                  <c:v>0.82954018497681759</c:v>
                </c:pt>
                <c:pt idx="7928">
                  <c:v>0.82952336727771048</c:v>
                </c:pt>
                <c:pt idx="7929">
                  <c:v>0.82951170104963756</c:v>
                </c:pt>
                <c:pt idx="7930">
                  <c:v>0.82950468743711847</c:v>
                </c:pt>
                <c:pt idx="7931">
                  <c:v>0.82950123871082293</c:v>
                </c:pt>
                <c:pt idx="7932">
                  <c:v>0.82949012391336985</c:v>
                </c:pt>
                <c:pt idx="7933">
                  <c:v>0.82948444295409363</c:v>
                </c:pt>
                <c:pt idx="7934">
                  <c:v>0.82948608427793058</c:v>
                </c:pt>
                <c:pt idx="7935">
                  <c:v>0.82947856131962583</c:v>
                </c:pt>
                <c:pt idx="7936">
                  <c:v>0.82947934326520356</c:v>
                </c:pt>
                <c:pt idx="7937">
                  <c:v>0.82947263969570595</c:v>
                </c:pt>
                <c:pt idx="7938">
                  <c:v>0.82947811362016288</c:v>
                </c:pt>
                <c:pt idx="7939">
                  <c:v>0.82946993138777514</c:v>
                </c:pt>
                <c:pt idx="7940">
                  <c:v>0.82947194147239733</c:v>
                </c:pt>
                <c:pt idx="7941">
                  <c:v>0.82947692104940973</c:v>
                </c:pt>
                <c:pt idx="7942">
                  <c:v>0.82948144621331854</c:v>
                </c:pt>
                <c:pt idx="7943">
                  <c:v>0.8294803104635794</c:v>
                </c:pt>
                <c:pt idx="7944">
                  <c:v>0.82947845835658207</c:v>
                </c:pt>
                <c:pt idx="7945">
                  <c:v>0.82948041052485266</c:v>
                </c:pt>
                <c:pt idx="7946">
                  <c:v>0.82947905765567209</c:v>
                </c:pt>
                <c:pt idx="7947">
                  <c:v>0.82947605483733533</c:v>
                </c:pt>
                <c:pt idx="7948">
                  <c:v>0.82948568006251744</c:v>
                </c:pt>
                <c:pt idx="7949">
                  <c:v>0.82949751724963161</c:v>
                </c:pt>
                <c:pt idx="7950">
                  <c:v>0.82948676855154257</c:v>
                </c:pt>
                <c:pt idx="7951">
                  <c:v>0.82948619567110271</c:v>
                </c:pt>
                <c:pt idx="7952">
                  <c:v>0.82948438258183599</c:v>
                </c:pt>
                <c:pt idx="7953">
                  <c:v>0.82949123134119818</c:v>
                </c:pt>
                <c:pt idx="7954">
                  <c:v>0.82949608141290077</c:v>
                </c:pt>
                <c:pt idx="7955">
                  <c:v>0.82951912184975218</c:v>
                </c:pt>
                <c:pt idx="7956">
                  <c:v>0.82955478993439258</c:v>
                </c:pt>
                <c:pt idx="7957">
                  <c:v>0.82955610957445469</c:v>
                </c:pt>
                <c:pt idx="7958">
                  <c:v>0.8295602343045908</c:v>
                </c:pt>
                <c:pt idx="7959">
                  <c:v>0.82955247489077699</c:v>
                </c:pt>
                <c:pt idx="7960">
                  <c:v>0.82955594649443143</c:v>
                </c:pt>
                <c:pt idx="7961">
                  <c:v>0.82955655087754943</c:v>
                </c:pt>
                <c:pt idx="7962">
                  <c:v>0.82955519692642521</c:v>
                </c:pt>
                <c:pt idx="7963">
                  <c:v>0.82957221412195248</c:v>
                </c:pt>
                <c:pt idx="7964">
                  <c:v>0.82958115228695029</c:v>
                </c:pt>
                <c:pt idx="7965">
                  <c:v>0.82959082865973244</c:v>
                </c:pt>
                <c:pt idx="7966">
                  <c:v>0.82959197693507092</c:v>
                </c:pt>
                <c:pt idx="7967">
                  <c:v>0.82957543755088681</c:v>
                </c:pt>
                <c:pt idx="7968">
                  <c:v>0.82954974155155281</c:v>
                </c:pt>
                <c:pt idx="7969">
                  <c:v>0.82952955226834735</c:v>
                </c:pt>
                <c:pt idx="7970">
                  <c:v>0.82951078628287933</c:v>
                </c:pt>
                <c:pt idx="7971">
                  <c:v>0.82950564238200863</c:v>
                </c:pt>
                <c:pt idx="7972">
                  <c:v>0.82949776917920393</c:v>
                </c:pt>
                <c:pt idx="7973">
                  <c:v>0.82949701623523975</c:v>
                </c:pt>
                <c:pt idx="7974">
                  <c:v>0.82949038807652264</c:v>
                </c:pt>
                <c:pt idx="7975">
                  <c:v>0.82949241255172956</c:v>
                </c:pt>
                <c:pt idx="7976">
                  <c:v>0.82948463903283876</c:v>
                </c:pt>
                <c:pt idx="7977">
                  <c:v>0.82948977295433313</c:v>
                </c:pt>
                <c:pt idx="7978">
                  <c:v>0.82948395145177367</c:v>
                </c:pt>
                <c:pt idx="7979">
                  <c:v>0.82949210977499366</c:v>
                </c:pt>
                <c:pt idx="7980">
                  <c:v>0.82948573992728858</c:v>
                </c:pt>
                <c:pt idx="7981">
                  <c:v>0.82948417677248165</c:v>
                </c:pt>
                <c:pt idx="7982">
                  <c:v>0.82948170914756503</c:v>
                </c:pt>
                <c:pt idx="7983">
                  <c:v>0.82948204969819639</c:v>
                </c:pt>
                <c:pt idx="7984">
                  <c:v>0.82948886334010807</c:v>
                </c:pt>
                <c:pt idx="7985">
                  <c:v>0.82949479323877595</c:v>
                </c:pt>
                <c:pt idx="7986">
                  <c:v>0.82950868985321424</c:v>
                </c:pt>
                <c:pt idx="7987">
                  <c:v>0.8295136994869956</c:v>
                </c:pt>
                <c:pt idx="7988">
                  <c:v>0.8295101924252718</c:v>
                </c:pt>
                <c:pt idx="7989">
                  <c:v>0.82950860998950826</c:v>
                </c:pt>
                <c:pt idx="7990">
                  <c:v>0.82950940733413292</c:v>
                </c:pt>
                <c:pt idx="7991">
                  <c:v>0.82951644679428649</c:v>
                </c:pt>
                <c:pt idx="7992">
                  <c:v>0.82950781842851939</c:v>
                </c:pt>
                <c:pt idx="7993">
                  <c:v>0.82950356980640005</c:v>
                </c:pt>
                <c:pt idx="7994">
                  <c:v>0.82949686463905425</c:v>
                </c:pt>
                <c:pt idx="7995">
                  <c:v>0.82950267757638185</c:v>
                </c:pt>
                <c:pt idx="7996">
                  <c:v>0.82951810698497996</c:v>
                </c:pt>
                <c:pt idx="7997">
                  <c:v>0.82952943760790443</c:v>
                </c:pt>
                <c:pt idx="7998">
                  <c:v>0.82953609416545526</c:v>
                </c:pt>
                <c:pt idx="7999">
                  <c:v>0.82953926897464203</c:v>
                </c:pt>
                <c:pt idx="8000">
                  <c:v>0.82954422636050928</c:v>
                </c:pt>
                <c:pt idx="8001">
                  <c:v>0.82954809548774811</c:v>
                </c:pt>
                <c:pt idx="8002">
                  <c:v>0.82955061443057421</c:v>
                </c:pt>
                <c:pt idx="8003">
                  <c:v>0.82957288115985517</c:v>
                </c:pt>
                <c:pt idx="8004">
                  <c:v>0.8295906478315368</c:v>
                </c:pt>
                <c:pt idx="8005">
                  <c:v>0.82959343756925708</c:v>
                </c:pt>
                <c:pt idx="8006">
                  <c:v>0.82960382896858675</c:v>
                </c:pt>
                <c:pt idx="8007">
                  <c:v>0.8295975196485198</c:v>
                </c:pt>
                <c:pt idx="8008">
                  <c:v>0.82958946003251588</c:v>
                </c:pt>
                <c:pt idx="8009">
                  <c:v>0.82956048254093306</c:v>
                </c:pt>
                <c:pt idx="8010">
                  <c:v>0.82952969787728825</c:v>
                </c:pt>
                <c:pt idx="8011">
                  <c:v>0.82952487684891629</c:v>
                </c:pt>
                <c:pt idx="8012">
                  <c:v>0.82953925063861866</c:v>
                </c:pt>
                <c:pt idx="8013">
                  <c:v>0.82952985886192954</c:v>
                </c:pt>
                <c:pt idx="8014">
                  <c:v>0.82951593923656353</c:v>
                </c:pt>
                <c:pt idx="8015">
                  <c:v>0.82951309725092914</c:v>
                </c:pt>
                <c:pt idx="8016">
                  <c:v>0.82952003613390524</c:v>
                </c:pt>
                <c:pt idx="8017">
                  <c:v>0.82951319548395774</c:v>
                </c:pt>
                <c:pt idx="8018">
                  <c:v>0.82950758675813652</c:v>
                </c:pt>
                <c:pt idx="8019">
                  <c:v>0.82948551415573979</c:v>
                </c:pt>
                <c:pt idx="8020">
                  <c:v>0.82948626595269681</c:v>
                </c:pt>
                <c:pt idx="8021">
                  <c:v>0.82949950224287294</c:v>
                </c:pt>
                <c:pt idx="8022">
                  <c:v>0.82949730240583419</c:v>
                </c:pt>
                <c:pt idx="8023">
                  <c:v>0.82949370403674882</c:v>
                </c:pt>
                <c:pt idx="8024">
                  <c:v>0.82949123970435623</c:v>
                </c:pt>
                <c:pt idx="8025">
                  <c:v>0.82948599168999293</c:v>
                </c:pt>
                <c:pt idx="8026">
                  <c:v>0.82948108952231536</c:v>
                </c:pt>
                <c:pt idx="8027">
                  <c:v>0.82947022185935593</c:v>
                </c:pt>
                <c:pt idx="8028">
                  <c:v>0.82948294126534727</c:v>
                </c:pt>
                <c:pt idx="8029">
                  <c:v>0.82949040287623133</c:v>
                </c:pt>
                <c:pt idx="8030">
                  <c:v>0.82949120545682298</c:v>
                </c:pt>
                <c:pt idx="8031">
                  <c:v>0.82948312987075667</c:v>
                </c:pt>
                <c:pt idx="8032">
                  <c:v>0.82949325344049152</c:v>
                </c:pt>
                <c:pt idx="8033">
                  <c:v>0.82949754778058815</c:v>
                </c:pt>
                <c:pt idx="8034">
                  <c:v>0.8295044596004173</c:v>
                </c:pt>
                <c:pt idx="8035">
                  <c:v>0.8295135667626431</c:v>
                </c:pt>
                <c:pt idx="8036">
                  <c:v>0.82950974781128284</c:v>
                </c:pt>
                <c:pt idx="8037">
                  <c:v>0.8295294600845573</c:v>
                </c:pt>
                <c:pt idx="8038">
                  <c:v>0.82953656292742639</c:v>
                </c:pt>
                <c:pt idx="8039">
                  <c:v>0.82954126023412444</c:v>
                </c:pt>
                <c:pt idx="8040">
                  <c:v>0.82954483361209852</c:v>
                </c:pt>
                <c:pt idx="8041">
                  <c:v>0.82954838315936252</c:v>
                </c:pt>
                <c:pt idx="8042">
                  <c:v>0.82955682442571654</c:v>
                </c:pt>
                <c:pt idx="8043">
                  <c:v>0.82957259509450643</c:v>
                </c:pt>
                <c:pt idx="8044">
                  <c:v>0.82957699142094887</c:v>
                </c:pt>
                <c:pt idx="8045">
                  <c:v>0.82958816039138872</c:v>
                </c:pt>
                <c:pt idx="8046">
                  <c:v>0.82960133196813868</c:v>
                </c:pt>
                <c:pt idx="8047">
                  <c:v>0.82960146850091965</c:v>
                </c:pt>
                <c:pt idx="8048">
                  <c:v>0.82959263628263524</c:v>
                </c:pt>
                <c:pt idx="8049">
                  <c:v>0.82956608598907011</c:v>
                </c:pt>
                <c:pt idx="8050">
                  <c:v>0.82953466258952835</c:v>
                </c:pt>
                <c:pt idx="8051">
                  <c:v>0.82952138225270466</c:v>
                </c:pt>
                <c:pt idx="8052">
                  <c:v>0.82950322401636012</c:v>
                </c:pt>
                <c:pt idx="8053">
                  <c:v>0.82948900822265303</c:v>
                </c:pt>
                <c:pt idx="8054">
                  <c:v>0.82948844000218835</c:v>
                </c:pt>
                <c:pt idx="8055">
                  <c:v>0.82950542808932148</c:v>
                </c:pt>
                <c:pt idx="8056">
                  <c:v>0.82949246746604122</c:v>
                </c:pt>
                <c:pt idx="8057">
                  <c:v>0.82949775472355558</c:v>
                </c:pt>
                <c:pt idx="8058">
                  <c:v>0.82949024202515875</c:v>
                </c:pt>
                <c:pt idx="8059">
                  <c:v>0.82949354041747447</c:v>
                </c:pt>
                <c:pt idx="8060">
                  <c:v>0.8294884182936485</c:v>
                </c:pt>
                <c:pt idx="8061">
                  <c:v>0.82948546161236547</c:v>
                </c:pt>
                <c:pt idx="8062">
                  <c:v>0.82948958721739519</c:v>
                </c:pt>
                <c:pt idx="8063">
                  <c:v>0.82949825016633794</c:v>
                </c:pt>
                <c:pt idx="8064">
                  <c:v>0.8294914011030976</c:v>
                </c:pt>
                <c:pt idx="8065">
                  <c:v>0.829488126748542</c:v>
                </c:pt>
                <c:pt idx="8066">
                  <c:v>0.82949190717472943</c:v>
                </c:pt>
                <c:pt idx="8067">
                  <c:v>0.82949331301477858</c:v>
                </c:pt>
                <c:pt idx="8068">
                  <c:v>0.82949284268672363</c:v>
                </c:pt>
                <c:pt idx="8069">
                  <c:v>0.82948729883124395</c:v>
                </c:pt>
                <c:pt idx="8070">
                  <c:v>0.82950912146244016</c:v>
                </c:pt>
                <c:pt idx="8071">
                  <c:v>0.82949677721360249</c:v>
                </c:pt>
                <c:pt idx="8072">
                  <c:v>0.82950419685485055</c:v>
                </c:pt>
                <c:pt idx="8073">
                  <c:v>0.82951428414673367</c:v>
                </c:pt>
                <c:pt idx="8074">
                  <c:v>0.82951029745039861</c:v>
                </c:pt>
                <c:pt idx="8075">
                  <c:v>0.82950869032740171</c:v>
                </c:pt>
                <c:pt idx="8076">
                  <c:v>0.82954483657739786</c:v>
                </c:pt>
                <c:pt idx="8077">
                  <c:v>0.82955165050979363</c:v>
                </c:pt>
                <c:pt idx="8078">
                  <c:v>0.82955787486375621</c:v>
                </c:pt>
                <c:pt idx="8079">
                  <c:v>0.82955606940971682</c:v>
                </c:pt>
                <c:pt idx="8080">
                  <c:v>0.82955673247385797</c:v>
                </c:pt>
                <c:pt idx="8081">
                  <c:v>0.82955280855248215</c:v>
                </c:pt>
                <c:pt idx="8082">
                  <c:v>0.82955394529231319</c:v>
                </c:pt>
                <c:pt idx="8083">
                  <c:v>0.82955305544318492</c:v>
                </c:pt>
                <c:pt idx="8084">
                  <c:v>0.82955372950855866</c:v>
                </c:pt>
                <c:pt idx="8085">
                  <c:v>0.82955850361683525</c:v>
                </c:pt>
                <c:pt idx="8086">
                  <c:v>0.82955976190947689</c:v>
                </c:pt>
                <c:pt idx="8087">
                  <c:v>0.82955688235699709</c:v>
                </c:pt>
                <c:pt idx="8088">
                  <c:v>0.82954875163119868</c:v>
                </c:pt>
                <c:pt idx="8089">
                  <c:v>0.82952556908995656</c:v>
                </c:pt>
                <c:pt idx="8090">
                  <c:v>0.82950563254117726</c:v>
                </c:pt>
                <c:pt idx="8091">
                  <c:v>0.82950258067062255</c:v>
                </c:pt>
                <c:pt idx="8092">
                  <c:v>0.82949820562369092</c:v>
                </c:pt>
                <c:pt idx="8093">
                  <c:v>0.82948237568449212</c:v>
                </c:pt>
                <c:pt idx="8094">
                  <c:v>0.82949047768423201</c:v>
                </c:pt>
                <c:pt idx="8095">
                  <c:v>0.8294817583333518</c:v>
                </c:pt>
                <c:pt idx="8096">
                  <c:v>0.82948638976124611</c:v>
                </c:pt>
                <c:pt idx="8097">
                  <c:v>0.82949353790301594</c:v>
                </c:pt>
                <c:pt idx="8098">
                  <c:v>0.82949535704305588</c:v>
                </c:pt>
                <c:pt idx="8099">
                  <c:v>0.82949285186468791</c:v>
                </c:pt>
                <c:pt idx="8100">
                  <c:v>0.82949786096419453</c:v>
                </c:pt>
                <c:pt idx="8101">
                  <c:v>0.82949287729324606</c:v>
                </c:pt>
                <c:pt idx="8102">
                  <c:v>0.82950855115156974</c:v>
                </c:pt>
                <c:pt idx="8103">
                  <c:v>0.82950408861068126</c:v>
                </c:pt>
                <c:pt idx="8104">
                  <c:v>0.82950748301205091</c:v>
                </c:pt>
                <c:pt idx="8105">
                  <c:v>0.82951113598659365</c:v>
                </c:pt>
                <c:pt idx="8106">
                  <c:v>0.82951060265815901</c:v>
                </c:pt>
                <c:pt idx="8107">
                  <c:v>0.82951351398045425</c:v>
                </c:pt>
                <c:pt idx="8108">
                  <c:v>0.82952741879615888</c:v>
                </c:pt>
                <c:pt idx="8109">
                  <c:v>0.82953856762911882</c:v>
                </c:pt>
                <c:pt idx="8110">
                  <c:v>0.82952264338051818</c:v>
                </c:pt>
                <c:pt idx="8111">
                  <c:v>0.82950758813898184</c:v>
                </c:pt>
                <c:pt idx="8112">
                  <c:v>0.82950681431621298</c:v>
                </c:pt>
                <c:pt idx="8113">
                  <c:v>0.82951180670433233</c:v>
                </c:pt>
                <c:pt idx="8114">
                  <c:v>0.82952536917790165</c:v>
                </c:pt>
                <c:pt idx="8115">
                  <c:v>0.82953743214651698</c:v>
                </c:pt>
                <c:pt idx="8116">
                  <c:v>0.8295546615110263</c:v>
                </c:pt>
                <c:pt idx="8117">
                  <c:v>0.8295501379499417</c:v>
                </c:pt>
                <c:pt idx="8118">
                  <c:v>0.82954933795728991</c:v>
                </c:pt>
                <c:pt idx="8119">
                  <c:v>0.82954790813459156</c:v>
                </c:pt>
                <c:pt idx="8120">
                  <c:v>0.82954809573153887</c:v>
                </c:pt>
                <c:pt idx="8121">
                  <c:v>0.82954709683682903</c:v>
                </c:pt>
                <c:pt idx="8122">
                  <c:v>0.82955962661057847</c:v>
                </c:pt>
                <c:pt idx="8123">
                  <c:v>0.82956661845102908</c:v>
                </c:pt>
                <c:pt idx="8124">
                  <c:v>0.82958099072134106</c:v>
                </c:pt>
                <c:pt idx="8125">
                  <c:v>0.82958705553657142</c:v>
                </c:pt>
                <c:pt idx="8126">
                  <c:v>0.82960307375893128</c:v>
                </c:pt>
                <c:pt idx="8127">
                  <c:v>0.82960552866956871</c:v>
                </c:pt>
                <c:pt idx="8128">
                  <c:v>0.82958293969889174</c:v>
                </c:pt>
                <c:pt idx="8129">
                  <c:v>0.82955556152476928</c:v>
                </c:pt>
                <c:pt idx="8130">
                  <c:v>0.8295357317558798</c:v>
                </c:pt>
                <c:pt idx="8131">
                  <c:v>0.82952874962269196</c:v>
                </c:pt>
                <c:pt idx="8132">
                  <c:v>0.82953109878027209</c:v>
                </c:pt>
                <c:pt idx="8133">
                  <c:v>0.8295243510305581</c:v>
                </c:pt>
                <c:pt idx="8134">
                  <c:v>0.8295262338755619</c:v>
                </c:pt>
                <c:pt idx="8135">
                  <c:v>0.82951110655250948</c:v>
                </c:pt>
                <c:pt idx="8136">
                  <c:v>0.82951945515744452</c:v>
                </c:pt>
                <c:pt idx="8137">
                  <c:v>0.82951213447217953</c:v>
                </c:pt>
                <c:pt idx="8138">
                  <c:v>0.82949594051062847</c:v>
                </c:pt>
                <c:pt idx="8139">
                  <c:v>0.82949431241199867</c:v>
                </c:pt>
                <c:pt idx="8140">
                  <c:v>0.829501447572352</c:v>
                </c:pt>
                <c:pt idx="8141">
                  <c:v>0.82950123188044922</c:v>
                </c:pt>
                <c:pt idx="8142">
                  <c:v>0.8295015065756236</c:v>
                </c:pt>
                <c:pt idx="8143">
                  <c:v>0.82950131216323175</c:v>
                </c:pt>
                <c:pt idx="8144">
                  <c:v>0.82949524426750365</c:v>
                </c:pt>
                <c:pt idx="8145">
                  <c:v>0.82950648333429933</c:v>
                </c:pt>
                <c:pt idx="8146">
                  <c:v>0.82950063277003905</c:v>
                </c:pt>
                <c:pt idx="8147">
                  <c:v>0.82949910691991646</c:v>
                </c:pt>
                <c:pt idx="8148">
                  <c:v>0.82950316301299964</c:v>
                </c:pt>
                <c:pt idx="8149">
                  <c:v>0.82950131977511221</c:v>
                </c:pt>
                <c:pt idx="8150">
                  <c:v>0.82950303927295543</c:v>
                </c:pt>
                <c:pt idx="8151">
                  <c:v>0.82950650851409036</c:v>
                </c:pt>
                <c:pt idx="8152">
                  <c:v>0.82950060036912088</c:v>
                </c:pt>
                <c:pt idx="8153">
                  <c:v>0.82949664121509625</c:v>
                </c:pt>
                <c:pt idx="8154">
                  <c:v>0.8295092644834412</c:v>
                </c:pt>
                <c:pt idx="8155">
                  <c:v>0.82950924255445724</c:v>
                </c:pt>
                <c:pt idx="8156">
                  <c:v>0.82951381168655614</c:v>
                </c:pt>
                <c:pt idx="8157">
                  <c:v>0.8295196444758558</c:v>
                </c:pt>
                <c:pt idx="8158">
                  <c:v>0.82952210484788091</c:v>
                </c:pt>
                <c:pt idx="8159">
                  <c:v>0.82953237092768872</c:v>
                </c:pt>
                <c:pt idx="8160">
                  <c:v>0.82954049961819232</c:v>
                </c:pt>
                <c:pt idx="8161">
                  <c:v>0.82954872364990662</c:v>
                </c:pt>
                <c:pt idx="8162">
                  <c:v>0.82955337552413533</c:v>
                </c:pt>
                <c:pt idx="8163">
                  <c:v>0.82955764047530622</c:v>
                </c:pt>
                <c:pt idx="8164">
                  <c:v>0.82956066921973504</c:v>
                </c:pt>
                <c:pt idx="8165">
                  <c:v>0.82956628494968065</c:v>
                </c:pt>
                <c:pt idx="8166">
                  <c:v>0.82957716256866998</c:v>
                </c:pt>
                <c:pt idx="8167">
                  <c:v>0.82959062860071475</c:v>
                </c:pt>
                <c:pt idx="8168">
                  <c:v>0.82960489165513596</c:v>
                </c:pt>
                <c:pt idx="8169">
                  <c:v>0.82959011813624495</c:v>
                </c:pt>
                <c:pt idx="8170">
                  <c:v>0.82957502050599641</c:v>
                </c:pt>
                <c:pt idx="8171">
                  <c:v>0.82956017193531395</c:v>
                </c:pt>
                <c:pt idx="8172">
                  <c:v>0.82954624606551874</c:v>
                </c:pt>
                <c:pt idx="8173">
                  <c:v>0.82953137198782056</c:v>
                </c:pt>
                <c:pt idx="8174">
                  <c:v>0.82953093742171291</c:v>
                </c:pt>
                <c:pt idx="8175">
                  <c:v>0.8295282913177261</c:v>
                </c:pt>
                <c:pt idx="8176">
                  <c:v>0.82952053155831706</c:v>
                </c:pt>
                <c:pt idx="8177">
                  <c:v>0.82951670040360603</c:v>
                </c:pt>
                <c:pt idx="8178">
                  <c:v>0.82950947593444513</c:v>
                </c:pt>
                <c:pt idx="8179">
                  <c:v>0.82950817476053351</c:v>
                </c:pt>
                <c:pt idx="8180">
                  <c:v>0.82949727529101791</c:v>
                </c:pt>
                <c:pt idx="8181">
                  <c:v>0.82948800300849779</c:v>
                </c:pt>
                <c:pt idx="8182">
                  <c:v>0.82948894295504705</c:v>
                </c:pt>
                <c:pt idx="8183">
                  <c:v>0.82948899921843955</c:v>
                </c:pt>
                <c:pt idx="8184">
                  <c:v>0.82950019401316721</c:v>
                </c:pt>
                <c:pt idx="8185">
                  <c:v>0.82949984940534038</c:v>
                </c:pt>
                <c:pt idx="8186">
                  <c:v>0.82950569192027335</c:v>
                </c:pt>
                <c:pt idx="8187">
                  <c:v>0.82951051915135765</c:v>
                </c:pt>
                <c:pt idx="8188">
                  <c:v>0.82951518250100653</c:v>
                </c:pt>
                <c:pt idx="8189">
                  <c:v>0.82951518392854517</c:v>
                </c:pt>
                <c:pt idx="8190">
                  <c:v>0.82951502891621964</c:v>
                </c:pt>
                <c:pt idx="8191">
                  <c:v>0.82954241546689411</c:v>
                </c:pt>
                <c:pt idx="8192">
                  <c:v>0.82953656408285148</c:v>
                </c:pt>
                <c:pt idx="8193">
                  <c:v>0.82953259206260876</c:v>
                </c:pt>
                <c:pt idx="8194">
                  <c:v>0.82951910442880461</c:v>
                </c:pt>
                <c:pt idx="8195">
                  <c:v>0.82952178108211816</c:v>
                </c:pt>
                <c:pt idx="8196">
                  <c:v>0.82951710235179277</c:v>
                </c:pt>
                <c:pt idx="8197">
                  <c:v>0.82951183475259471</c:v>
                </c:pt>
                <c:pt idx="8198">
                  <c:v>0.82950948045587547</c:v>
                </c:pt>
                <c:pt idx="8199">
                  <c:v>0.82952993712127632</c:v>
                </c:pt>
                <c:pt idx="8200">
                  <c:v>0.82955261865654428</c:v>
                </c:pt>
                <c:pt idx="8201">
                  <c:v>0.82956183595127131</c:v>
                </c:pt>
                <c:pt idx="8202">
                  <c:v>0.82956178667363289</c:v>
                </c:pt>
                <c:pt idx="8203">
                  <c:v>0.82956504574433987</c:v>
                </c:pt>
                <c:pt idx="8204">
                  <c:v>0.82955877833879788</c:v>
                </c:pt>
                <c:pt idx="8205">
                  <c:v>0.82956737208464859</c:v>
                </c:pt>
                <c:pt idx="8206">
                  <c:v>0.82956969602569686</c:v>
                </c:pt>
                <c:pt idx="8207">
                  <c:v>0.82958496319242458</c:v>
                </c:pt>
                <c:pt idx="8208">
                  <c:v>0.82960880518303526</c:v>
                </c:pt>
                <c:pt idx="8209">
                  <c:v>0.82960465057141575</c:v>
                </c:pt>
                <c:pt idx="8210">
                  <c:v>0.82959039855994432</c:v>
                </c:pt>
                <c:pt idx="8211">
                  <c:v>0.82956475880563252</c:v>
                </c:pt>
                <c:pt idx="8212">
                  <c:v>0.82954330466808424</c:v>
                </c:pt>
                <c:pt idx="8213">
                  <c:v>0.82953309837458977</c:v>
                </c:pt>
                <c:pt idx="8214">
                  <c:v>0.82953010946767414</c:v>
                </c:pt>
                <c:pt idx="8215">
                  <c:v>0.82951453064170655</c:v>
                </c:pt>
                <c:pt idx="8216">
                  <c:v>0.82951795250692928</c:v>
                </c:pt>
                <c:pt idx="8217">
                  <c:v>0.82951188036532597</c:v>
                </c:pt>
                <c:pt idx="8218">
                  <c:v>0.82951520957410585</c:v>
                </c:pt>
                <c:pt idx="8219">
                  <c:v>0.8295110813026787</c:v>
                </c:pt>
                <c:pt idx="8220">
                  <c:v>0.82951197410371214</c:v>
                </c:pt>
                <c:pt idx="8221">
                  <c:v>0.82950874502968697</c:v>
                </c:pt>
                <c:pt idx="8222">
                  <c:v>0.82950701759273848</c:v>
                </c:pt>
                <c:pt idx="8223">
                  <c:v>0.82950977226314304</c:v>
                </c:pt>
                <c:pt idx="8224">
                  <c:v>0.82950606608733513</c:v>
                </c:pt>
                <c:pt idx="8225">
                  <c:v>0.8295155456484653</c:v>
                </c:pt>
                <c:pt idx="8226">
                  <c:v>0.82952049993048815</c:v>
                </c:pt>
                <c:pt idx="8227">
                  <c:v>0.82952663149443939</c:v>
                </c:pt>
                <c:pt idx="8228">
                  <c:v>0.82952529341654968</c:v>
                </c:pt>
                <c:pt idx="8229">
                  <c:v>0.82951518613912556</c:v>
                </c:pt>
                <c:pt idx="8230">
                  <c:v>0.82951834103625277</c:v>
                </c:pt>
                <c:pt idx="8231">
                  <c:v>0.82950841876783599</c:v>
                </c:pt>
                <c:pt idx="8232">
                  <c:v>0.8295006244068811</c:v>
                </c:pt>
                <c:pt idx="8233">
                  <c:v>0.82950879165929814</c:v>
                </c:pt>
                <c:pt idx="8234">
                  <c:v>0.82950085667660234</c:v>
                </c:pt>
                <c:pt idx="8235">
                  <c:v>0.82950539843670001</c:v>
                </c:pt>
                <c:pt idx="8236">
                  <c:v>0.8295050099575112</c:v>
                </c:pt>
                <c:pt idx="8237">
                  <c:v>0.82950751958880442</c:v>
                </c:pt>
                <c:pt idx="8238">
                  <c:v>0.82951653487762922</c:v>
                </c:pt>
                <c:pt idx="8239">
                  <c:v>0.8295613432433917</c:v>
                </c:pt>
                <c:pt idx="8240">
                  <c:v>0.82956518159588344</c:v>
                </c:pt>
                <c:pt idx="8241">
                  <c:v>0.82956072587043961</c:v>
                </c:pt>
                <c:pt idx="8242">
                  <c:v>0.82956337481113329</c:v>
                </c:pt>
                <c:pt idx="8243">
                  <c:v>0.82956888438731546</c:v>
                </c:pt>
                <c:pt idx="8244">
                  <c:v>0.82957463377161822</c:v>
                </c:pt>
                <c:pt idx="8245">
                  <c:v>0.829578146262965</c:v>
                </c:pt>
                <c:pt idx="8246">
                  <c:v>0.82959988095778137</c:v>
                </c:pt>
                <c:pt idx="8247">
                  <c:v>0.82962642086284621</c:v>
                </c:pt>
                <c:pt idx="8248">
                  <c:v>0.82964605960869575</c:v>
                </c:pt>
                <c:pt idx="8249">
                  <c:v>0.8296453758594059</c:v>
                </c:pt>
                <c:pt idx="8250">
                  <c:v>0.82964272375975667</c:v>
                </c:pt>
                <c:pt idx="8251">
                  <c:v>0.82961992435151444</c:v>
                </c:pt>
                <c:pt idx="8252">
                  <c:v>0.82959112992549588</c:v>
                </c:pt>
                <c:pt idx="8253">
                  <c:v>0.82957772881890335</c:v>
                </c:pt>
                <c:pt idx="8254">
                  <c:v>0.82955267907549524</c:v>
                </c:pt>
                <c:pt idx="8255">
                  <c:v>0.8295442574123465</c:v>
                </c:pt>
                <c:pt idx="8256">
                  <c:v>0.82953630980722326</c:v>
                </c:pt>
                <c:pt idx="8257">
                  <c:v>0.82952785913748472</c:v>
                </c:pt>
                <c:pt idx="8258">
                  <c:v>0.82952076647606565</c:v>
                </c:pt>
                <c:pt idx="8259">
                  <c:v>0.82951880766265973</c:v>
                </c:pt>
                <c:pt idx="8260">
                  <c:v>0.82951350766751974</c:v>
                </c:pt>
                <c:pt idx="8261">
                  <c:v>0.82951195943259604</c:v>
                </c:pt>
                <c:pt idx="8262">
                  <c:v>0.82951098627032249</c:v>
                </c:pt>
                <c:pt idx="8263">
                  <c:v>0.82951039770532775</c:v>
                </c:pt>
                <c:pt idx="8264">
                  <c:v>0.82951027171796243</c:v>
                </c:pt>
                <c:pt idx="8265">
                  <c:v>0.82951743895200925</c:v>
                </c:pt>
                <c:pt idx="8266">
                  <c:v>0.82951192909031934</c:v>
                </c:pt>
                <c:pt idx="8267">
                  <c:v>0.82950635713988385</c:v>
                </c:pt>
                <c:pt idx="8268">
                  <c:v>0.82951067190296801</c:v>
                </c:pt>
                <c:pt idx="8269">
                  <c:v>0.829509461083067</c:v>
                </c:pt>
                <c:pt idx="8270">
                  <c:v>0.82950283146007053</c:v>
                </c:pt>
                <c:pt idx="8271">
                  <c:v>0.82951302024076567</c:v>
                </c:pt>
                <c:pt idx="8272">
                  <c:v>0.82953008248642657</c:v>
                </c:pt>
                <c:pt idx="8273">
                  <c:v>0.82954452697182324</c:v>
                </c:pt>
                <c:pt idx="8274">
                  <c:v>0.82954736889737024</c:v>
                </c:pt>
                <c:pt idx="8275">
                  <c:v>0.82954478933505416</c:v>
                </c:pt>
                <c:pt idx="8276">
                  <c:v>0.82953316403141442</c:v>
                </c:pt>
                <c:pt idx="8277">
                  <c:v>0.82952868913523603</c:v>
                </c:pt>
                <c:pt idx="8278">
                  <c:v>0.82951905837020867</c:v>
                </c:pt>
                <c:pt idx="8279">
                  <c:v>0.82952655110143503</c:v>
                </c:pt>
                <c:pt idx="8280">
                  <c:v>0.82954378158960485</c:v>
                </c:pt>
                <c:pt idx="8281">
                  <c:v>0.82956167023317351</c:v>
                </c:pt>
                <c:pt idx="8282">
                  <c:v>0.82956753266016581</c:v>
                </c:pt>
                <c:pt idx="8283">
                  <c:v>0.82956309942974515</c:v>
                </c:pt>
                <c:pt idx="8284">
                  <c:v>0.82955773628228646</c:v>
                </c:pt>
                <c:pt idx="8285">
                  <c:v>0.82956549508834432</c:v>
                </c:pt>
                <c:pt idx="8286">
                  <c:v>0.82957058306644116</c:v>
                </c:pt>
                <c:pt idx="8287">
                  <c:v>0.82957581033556849</c:v>
                </c:pt>
                <c:pt idx="8288">
                  <c:v>0.8295872892154611</c:v>
                </c:pt>
                <c:pt idx="8289">
                  <c:v>0.82959790761180419</c:v>
                </c:pt>
                <c:pt idx="8290">
                  <c:v>0.82960984655486758</c:v>
                </c:pt>
                <c:pt idx="8291">
                  <c:v>0.82959080751379033</c:v>
                </c:pt>
                <c:pt idx="8292">
                  <c:v>0.8295582130951199</c:v>
                </c:pt>
                <c:pt idx="8293">
                  <c:v>0.82953181695238087</c:v>
                </c:pt>
                <c:pt idx="8294">
                  <c:v>0.8295183329149789</c:v>
                </c:pt>
                <c:pt idx="8295">
                  <c:v>0.82950875961048609</c:v>
                </c:pt>
                <c:pt idx="8296">
                  <c:v>0.82951573111482446</c:v>
                </c:pt>
                <c:pt idx="8297">
                  <c:v>0.82950257284173923</c:v>
                </c:pt>
                <c:pt idx="8298">
                  <c:v>0.82948666996450127</c:v>
                </c:pt>
                <c:pt idx="8299">
                  <c:v>0.82947997391005623</c:v>
                </c:pt>
                <c:pt idx="8300">
                  <c:v>0.82947425267582009</c:v>
                </c:pt>
                <c:pt idx="8301">
                  <c:v>0.82947232996995657</c:v>
                </c:pt>
                <c:pt idx="8302">
                  <c:v>0.82948190896125706</c:v>
                </c:pt>
                <c:pt idx="8303">
                  <c:v>0.82948721241923051</c:v>
                </c:pt>
                <c:pt idx="8304">
                  <c:v>0.82949855381299098</c:v>
                </c:pt>
                <c:pt idx="8305">
                  <c:v>0.82949949566624259</c:v>
                </c:pt>
                <c:pt idx="8306">
                  <c:v>0.82950225624045781</c:v>
                </c:pt>
                <c:pt idx="8307">
                  <c:v>0.82950982137544838</c:v>
                </c:pt>
                <c:pt idx="8308">
                  <c:v>0.82951482316695246</c:v>
                </c:pt>
                <c:pt idx="8309">
                  <c:v>0.82951564542920708</c:v>
                </c:pt>
                <c:pt idx="8310">
                  <c:v>0.82950451721289087</c:v>
                </c:pt>
                <c:pt idx="8311">
                  <c:v>0.82949923629165756</c:v>
                </c:pt>
                <c:pt idx="8312">
                  <c:v>0.82951196279860151</c:v>
                </c:pt>
                <c:pt idx="8313">
                  <c:v>0.82951063906957934</c:v>
                </c:pt>
                <c:pt idx="8314">
                  <c:v>0.82951872095518608</c:v>
                </c:pt>
                <c:pt idx="8315">
                  <c:v>0.82951565344179379</c:v>
                </c:pt>
                <c:pt idx="8316">
                  <c:v>0.82951805714972016</c:v>
                </c:pt>
                <c:pt idx="8317">
                  <c:v>0.82953958715386622</c:v>
                </c:pt>
                <c:pt idx="8318">
                  <c:v>0.82956684463667785</c:v>
                </c:pt>
                <c:pt idx="8319">
                  <c:v>0.8295630512891613</c:v>
                </c:pt>
                <c:pt idx="8320">
                  <c:v>0.82956070081924094</c:v>
                </c:pt>
                <c:pt idx="8321">
                  <c:v>0.8295727178394825</c:v>
                </c:pt>
                <c:pt idx="8322">
                  <c:v>0.82957264427531685</c:v>
                </c:pt>
                <c:pt idx="8323">
                  <c:v>0.82957388692014433</c:v>
                </c:pt>
                <c:pt idx="8324">
                  <c:v>0.82956982167244364</c:v>
                </c:pt>
                <c:pt idx="8325">
                  <c:v>0.82956882264416509</c:v>
                </c:pt>
                <c:pt idx="8326">
                  <c:v>0.82955955784493318</c:v>
                </c:pt>
                <c:pt idx="8327">
                  <c:v>0.82955504764262455</c:v>
                </c:pt>
                <c:pt idx="8328">
                  <c:v>0.82955146503655142</c:v>
                </c:pt>
                <c:pt idx="8329">
                  <c:v>0.82954646278923028</c:v>
                </c:pt>
                <c:pt idx="8330">
                  <c:v>0.82953607816860464</c:v>
                </c:pt>
                <c:pt idx="8331">
                  <c:v>0.82953123844866172</c:v>
                </c:pt>
                <c:pt idx="8332">
                  <c:v>0.82951562665573697</c:v>
                </c:pt>
                <c:pt idx="8333">
                  <c:v>0.82951373025332509</c:v>
                </c:pt>
                <c:pt idx="8334">
                  <c:v>0.82949949971004411</c:v>
                </c:pt>
                <c:pt idx="8335">
                  <c:v>0.8294982686925757</c:v>
                </c:pt>
                <c:pt idx="8336">
                  <c:v>0.82948964894715149</c:v>
                </c:pt>
                <c:pt idx="8337">
                  <c:v>0.82949895240512495</c:v>
                </c:pt>
                <c:pt idx="8338">
                  <c:v>0.82950608554855387</c:v>
                </c:pt>
                <c:pt idx="8339">
                  <c:v>0.82950486288926717</c:v>
                </c:pt>
                <c:pt idx="8340">
                  <c:v>0.82950235043963749</c:v>
                </c:pt>
                <c:pt idx="8341">
                  <c:v>0.82950816474441635</c:v>
                </c:pt>
                <c:pt idx="8342">
                  <c:v>0.82951251607085996</c:v>
                </c:pt>
                <c:pt idx="8343">
                  <c:v>0.82951024516076755</c:v>
                </c:pt>
                <c:pt idx="8344">
                  <c:v>0.82951202914661626</c:v>
                </c:pt>
                <c:pt idx="8345">
                  <c:v>0.82951031876665005</c:v>
                </c:pt>
                <c:pt idx="8346">
                  <c:v>0.82951127864362917</c:v>
                </c:pt>
                <c:pt idx="8347">
                  <c:v>0.82951705947052268</c:v>
                </c:pt>
                <c:pt idx="8348">
                  <c:v>0.82951800078949955</c:v>
                </c:pt>
                <c:pt idx="8349">
                  <c:v>0.82951469717958703</c:v>
                </c:pt>
                <c:pt idx="8350">
                  <c:v>0.82953533881725461</c:v>
                </c:pt>
                <c:pt idx="8351">
                  <c:v>0.8295397800468679</c:v>
                </c:pt>
                <c:pt idx="8352">
                  <c:v>0.82955634960301938</c:v>
                </c:pt>
                <c:pt idx="8353">
                  <c:v>0.82955773385967968</c:v>
                </c:pt>
                <c:pt idx="8354">
                  <c:v>0.82956108088513703</c:v>
                </c:pt>
                <c:pt idx="8355">
                  <c:v>0.82956181032063958</c:v>
                </c:pt>
                <c:pt idx="8356">
                  <c:v>0.8295636456611386</c:v>
                </c:pt>
                <c:pt idx="8357">
                  <c:v>0.82956845420065184</c:v>
                </c:pt>
                <c:pt idx="8358">
                  <c:v>0.8295755307400694</c:v>
                </c:pt>
                <c:pt idx="8359">
                  <c:v>0.82957251387674313</c:v>
                </c:pt>
                <c:pt idx="8360">
                  <c:v>0.82957739644121564</c:v>
                </c:pt>
                <c:pt idx="8361">
                  <c:v>0.82958384016194076</c:v>
                </c:pt>
                <c:pt idx="8362">
                  <c:v>0.82959679876829651</c:v>
                </c:pt>
                <c:pt idx="8363">
                  <c:v>0.82959031241506831</c:v>
                </c:pt>
                <c:pt idx="8364">
                  <c:v>0.8295977648162236</c:v>
                </c:pt>
                <c:pt idx="8365">
                  <c:v>0.8295942966019213</c:v>
                </c:pt>
                <c:pt idx="8366">
                  <c:v>0.82959103661958</c:v>
                </c:pt>
                <c:pt idx="8367">
                  <c:v>0.829577950336159</c:v>
                </c:pt>
                <c:pt idx="8368">
                  <c:v>0.82956722797826243</c:v>
                </c:pt>
                <c:pt idx="8369">
                  <c:v>0.82955240734562019</c:v>
                </c:pt>
                <c:pt idx="8370">
                  <c:v>0.82954967484301412</c:v>
                </c:pt>
                <c:pt idx="8371">
                  <c:v>0.82953515597366922</c:v>
                </c:pt>
                <c:pt idx="8372">
                  <c:v>0.82951756220447193</c:v>
                </c:pt>
                <c:pt idx="8373">
                  <c:v>0.82952081632471963</c:v>
                </c:pt>
                <c:pt idx="8374">
                  <c:v>0.82950959019762327</c:v>
                </c:pt>
                <c:pt idx="8375">
                  <c:v>0.82950937539898439</c:v>
                </c:pt>
                <c:pt idx="8376">
                  <c:v>0.82949423935876121</c:v>
                </c:pt>
                <c:pt idx="8377">
                  <c:v>0.82949204157538758</c:v>
                </c:pt>
                <c:pt idx="8378">
                  <c:v>0.82949287959567819</c:v>
                </c:pt>
                <c:pt idx="8379">
                  <c:v>0.82949047491603023</c:v>
                </c:pt>
                <c:pt idx="8380">
                  <c:v>0.82949280157361094</c:v>
                </c:pt>
                <c:pt idx="8381">
                  <c:v>0.82950640190450975</c:v>
                </c:pt>
                <c:pt idx="8382">
                  <c:v>0.82950019649088513</c:v>
                </c:pt>
                <c:pt idx="8383">
                  <c:v>0.82949073145390839</c:v>
                </c:pt>
                <c:pt idx="8384">
                  <c:v>0.82952178643328367</c:v>
                </c:pt>
                <c:pt idx="8385">
                  <c:v>0.82953698665763442</c:v>
                </c:pt>
                <c:pt idx="8386">
                  <c:v>0.82954336647973981</c:v>
                </c:pt>
                <c:pt idx="8387">
                  <c:v>0.82956740021634479</c:v>
                </c:pt>
                <c:pt idx="8388">
                  <c:v>0.8295828932196847</c:v>
                </c:pt>
                <c:pt idx="8389">
                  <c:v>0.82959734512828232</c:v>
                </c:pt>
                <c:pt idx="8390">
                  <c:v>0.82958655959969652</c:v>
                </c:pt>
                <c:pt idx="8391">
                  <c:v>0.82958983863757407</c:v>
                </c:pt>
                <c:pt idx="8392">
                  <c:v>0.8295858129235083</c:v>
                </c:pt>
                <c:pt idx="8393">
                  <c:v>0.82959683207587265</c:v>
                </c:pt>
                <c:pt idx="8394">
                  <c:v>0.82958953670894353</c:v>
                </c:pt>
                <c:pt idx="8395">
                  <c:v>0.82957881448461568</c:v>
                </c:pt>
                <c:pt idx="8396">
                  <c:v>0.8295839761788173</c:v>
                </c:pt>
                <c:pt idx="8397">
                  <c:v>0.8295969584455738</c:v>
                </c:pt>
                <c:pt idx="8398">
                  <c:v>0.82959058616186776</c:v>
                </c:pt>
                <c:pt idx="8399">
                  <c:v>0.82958501172032051</c:v>
                </c:pt>
                <c:pt idx="8400">
                  <c:v>0.82959986802305818</c:v>
                </c:pt>
                <c:pt idx="8401">
                  <c:v>0.82959277129104958</c:v>
                </c:pt>
                <c:pt idx="8402">
                  <c:v>0.82959205975068218</c:v>
                </c:pt>
                <c:pt idx="8403">
                  <c:v>0.82958164024300285</c:v>
                </c:pt>
                <c:pt idx="8404">
                  <c:v>0.82957538221749871</c:v>
                </c:pt>
                <c:pt idx="8405">
                  <c:v>0.82958343159694148</c:v>
                </c:pt>
                <c:pt idx="8406">
                  <c:v>0.82958785898363896</c:v>
                </c:pt>
                <c:pt idx="8407">
                  <c:v>0.82957139798051105</c:v>
                </c:pt>
                <c:pt idx="8408">
                  <c:v>0.82955629724641811</c:v>
                </c:pt>
                <c:pt idx="8409">
                  <c:v>0.82955029097864219</c:v>
                </c:pt>
                <c:pt idx="8410">
                  <c:v>0.82952577174533193</c:v>
                </c:pt>
                <c:pt idx="8411">
                  <c:v>0.82951282606030519</c:v>
                </c:pt>
                <c:pt idx="8412">
                  <c:v>0.82949967237371403</c:v>
                </c:pt>
                <c:pt idx="8413">
                  <c:v>0.82949941547187045</c:v>
                </c:pt>
                <c:pt idx="8414">
                  <c:v>0.82949106680684814</c:v>
                </c:pt>
                <c:pt idx="8415">
                  <c:v>0.82948857199861004</c:v>
                </c:pt>
                <c:pt idx="8416">
                  <c:v>0.82949486746236722</c:v>
                </c:pt>
                <c:pt idx="8417">
                  <c:v>0.82951045136738644</c:v>
                </c:pt>
                <c:pt idx="8418">
                  <c:v>0.82950011960243097</c:v>
                </c:pt>
                <c:pt idx="8419">
                  <c:v>0.82951562084377817</c:v>
                </c:pt>
                <c:pt idx="8420">
                  <c:v>0.82951696486221915</c:v>
                </c:pt>
                <c:pt idx="8421">
                  <c:v>0.82953335492586189</c:v>
                </c:pt>
                <c:pt idx="8422">
                  <c:v>0.8295383498651806</c:v>
                </c:pt>
                <c:pt idx="8423">
                  <c:v>0.82953960311053454</c:v>
                </c:pt>
                <c:pt idx="8424">
                  <c:v>0.82954846795515758</c:v>
                </c:pt>
                <c:pt idx="8425">
                  <c:v>0.82953559251000797</c:v>
                </c:pt>
                <c:pt idx="8426">
                  <c:v>0.82953848217045656</c:v>
                </c:pt>
                <c:pt idx="8427">
                  <c:v>0.82954260948853265</c:v>
                </c:pt>
                <c:pt idx="8428">
                  <c:v>0.82954940855117987</c:v>
                </c:pt>
                <c:pt idx="8429">
                  <c:v>0.82957192380575229</c:v>
                </c:pt>
                <c:pt idx="8430">
                  <c:v>0.82956525229157774</c:v>
                </c:pt>
                <c:pt idx="8431">
                  <c:v>0.82957840003761774</c:v>
                </c:pt>
                <c:pt idx="8432">
                  <c:v>0.82957560956354881</c:v>
                </c:pt>
                <c:pt idx="8433">
                  <c:v>0.82957782340883657</c:v>
                </c:pt>
                <c:pt idx="8434">
                  <c:v>0.82958658017959952</c:v>
                </c:pt>
                <c:pt idx="8435">
                  <c:v>0.82958512877351243</c:v>
                </c:pt>
                <c:pt idx="8436">
                  <c:v>0.82957785873831336</c:v>
                </c:pt>
                <c:pt idx="8437">
                  <c:v>0.82956739771681509</c:v>
                </c:pt>
                <c:pt idx="8438">
                  <c:v>0.82957909040027844</c:v>
                </c:pt>
                <c:pt idx="8439">
                  <c:v>0.82957746668109267</c:v>
                </c:pt>
                <c:pt idx="8440">
                  <c:v>0.8295808668894451</c:v>
                </c:pt>
                <c:pt idx="8441">
                  <c:v>0.82958062902476759</c:v>
                </c:pt>
                <c:pt idx="8442">
                  <c:v>0.82958569918618708</c:v>
                </c:pt>
                <c:pt idx="8443">
                  <c:v>0.82957267813209667</c:v>
                </c:pt>
                <c:pt idx="8444">
                  <c:v>0.82956536288984872</c:v>
                </c:pt>
                <c:pt idx="8445">
                  <c:v>0.82957851845979569</c:v>
                </c:pt>
                <c:pt idx="8446">
                  <c:v>0.82958998641193693</c:v>
                </c:pt>
                <c:pt idx="8447">
                  <c:v>0.82958573546901504</c:v>
                </c:pt>
                <c:pt idx="8448">
                  <c:v>0.82957364431359237</c:v>
                </c:pt>
                <c:pt idx="8449">
                  <c:v>0.82956287208867152</c:v>
                </c:pt>
                <c:pt idx="8450">
                  <c:v>0.82957129932342977</c:v>
                </c:pt>
                <c:pt idx="8451">
                  <c:v>0.82956015148553819</c:v>
                </c:pt>
                <c:pt idx="8452">
                  <c:v>0.82954605897605815</c:v>
                </c:pt>
                <c:pt idx="8453">
                  <c:v>0.82954728637377773</c:v>
                </c:pt>
                <c:pt idx="8454">
                  <c:v>0.82954427401848785</c:v>
                </c:pt>
                <c:pt idx="8455">
                  <c:v>0.82953048487015335</c:v>
                </c:pt>
                <c:pt idx="8456">
                  <c:v>0.82953153173016136</c:v>
                </c:pt>
                <c:pt idx="8457">
                  <c:v>0.82953408483211044</c:v>
                </c:pt>
                <c:pt idx="8458">
                  <c:v>0.82953253606788824</c:v>
                </c:pt>
                <c:pt idx="8459">
                  <c:v>0.82952582410346809</c:v>
                </c:pt>
                <c:pt idx="8460">
                  <c:v>0.82952489536520158</c:v>
                </c:pt>
                <c:pt idx="8461">
                  <c:v>0.82952843215646954</c:v>
                </c:pt>
                <c:pt idx="8462">
                  <c:v>0.82951442836143519</c:v>
                </c:pt>
                <c:pt idx="8463">
                  <c:v>0.82950970986707806</c:v>
                </c:pt>
                <c:pt idx="8464">
                  <c:v>0.82950154895094186</c:v>
                </c:pt>
                <c:pt idx="8465">
                  <c:v>0.82949292324659607</c:v>
                </c:pt>
                <c:pt idx="8466">
                  <c:v>0.82949039612087383</c:v>
                </c:pt>
                <c:pt idx="8467">
                  <c:v>0.82947693416439472</c:v>
                </c:pt>
                <c:pt idx="8468">
                  <c:v>0.82949552558944295</c:v>
                </c:pt>
                <c:pt idx="8469">
                  <c:v>0.82948837343219461</c:v>
                </c:pt>
                <c:pt idx="8470">
                  <c:v>0.82950455760802533</c:v>
                </c:pt>
                <c:pt idx="8471">
                  <c:v>0.82949403021516588</c:v>
                </c:pt>
                <c:pt idx="8472">
                  <c:v>0.82950620759392202</c:v>
                </c:pt>
                <c:pt idx="8473">
                  <c:v>0.82952534986020421</c:v>
                </c:pt>
                <c:pt idx="8474">
                  <c:v>0.82953315474820444</c:v>
                </c:pt>
                <c:pt idx="8475">
                  <c:v>0.82953111567038651</c:v>
                </c:pt>
                <c:pt idx="8476">
                  <c:v>0.8295285498308117</c:v>
                </c:pt>
                <c:pt idx="8477">
                  <c:v>0.82953828246698647</c:v>
                </c:pt>
                <c:pt idx="8478">
                  <c:v>0.82954825496639295</c:v>
                </c:pt>
                <c:pt idx="8479">
                  <c:v>0.82954741155819622</c:v>
                </c:pt>
                <c:pt idx="8480">
                  <c:v>0.82953457265803576</c:v>
                </c:pt>
                <c:pt idx="8481">
                  <c:v>0.82955320687250234</c:v>
                </c:pt>
                <c:pt idx="8482">
                  <c:v>0.82957015725922145</c:v>
                </c:pt>
                <c:pt idx="8483">
                  <c:v>0.8295708055554184</c:v>
                </c:pt>
                <c:pt idx="8484">
                  <c:v>0.82957357761002992</c:v>
                </c:pt>
                <c:pt idx="8485">
                  <c:v>0.82957181128891955</c:v>
                </c:pt>
                <c:pt idx="8486">
                  <c:v>0.8295519890216887</c:v>
                </c:pt>
                <c:pt idx="8487">
                  <c:v>0.82954309115499747</c:v>
                </c:pt>
                <c:pt idx="8488">
                  <c:v>0.82954330871188564</c:v>
                </c:pt>
                <c:pt idx="8489">
                  <c:v>0.82954628170384992</c:v>
                </c:pt>
                <c:pt idx="8490">
                  <c:v>0.82955544985450724</c:v>
                </c:pt>
                <c:pt idx="8491">
                  <c:v>0.82955635933018734</c:v>
                </c:pt>
                <c:pt idx="8492">
                  <c:v>0.82957645930458501</c:v>
                </c:pt>
                <c:pt idx="8493">
                  <c:v>0.82957537222472832</c:v>
                </c:pt>
                <c:pt idx="8494">
                  <c:v>0.82957121285630542</c:v>
                </c:pt>
                <c:pt idx="8495">
                  <c:v>0.82955521060400805</c:v>
                </c:pt>
                <c:pt idx="8496">
                  <c:v>0.82953688860142638</c:v>
                </c:pt>
                <c:pt idx="8497">
                  <c:v>0.8295258187989959</c:v>
                </c:pt>
                <c:pt idx="8498">
                  <c:v>0.82953989421475294</c:v>
                </c:pt>
                <c:pt idx="8499">
                  <c:v>0.82952915086285306</c:v>
                </c:pt>
                <c:pt idx="8500">
                  <c:v>0.82953904048656091</c:v>
                </c:pt>
                <c:pt idx="8501">
                  <c:v>0.82952691681999813</c:v>
                </c:pt>
                <c:pt idx="8502">
                  <c:v>0.82953310908189692</c:v>
                </c:pt>
                <c:pt idx="8503">
                  <c:v>0.82954697470458527</c:v>
                </c:pt>
                <c:pt idx="8504">
                  <c:v>0.82952431540217941</c:v>
                </c:pt>
                <c:pt idx="8505">
                  <c:v>0.82952727550457905</c:v>
                </c:pt>
                <c:pt idx="8506">
                  <c:v>0.82952109364955073</c:v>
                </c:pt>
                <c:pt idx="8507">
                  <c:v>0.82950103893731286</c:v>
                </c:pt>
                <c:pt idx="8508">
                  <c:v>0.82950592576105453</c:v>
                </c:pt>
                <c:pt idx="8509">
                  <c:v>0.82950709422898405</c:v>
                </c:pt>
                <c:pt idx="8510">
                  <c:v>0.82950975759700318</c:v>
                </c:pt>
                <c:pt idx="8511">
                  <c:v>0.82950380521670641</c:v>
                </c:pt>
                <c:pt idx="8512">
                  <c:v>0.82950185734942206</c:v>
                </c:pt>
                <c:pt idx="8513">
                  <c:v>0.8294980272632605</c:v>
                </c:pt>
                <c:pt idx="8514">
                  <c:v>0.82951278275842399</c:v>
                </c:pt>
                <c:pt idx="8515">
                  <c:v>0.82951692376250052</c:v>
                </c:pt>
                <c:pt idx="8516">
                  <c:v>0.82951372563850811</c:v>
                </c:pt>
                <c:pt idx="8517">
                  <c:v>0.82952057584377925</c:v>
                </c:pt>
                <c:pt idx="8518">
                  <c:v>0.82951538586594231</c:v>
                </c:pt>
                <c:pt idx="8519">
                  <c:v>0.8295053638585006</c:v>
                </c:pt>
                <c:pt idx="8520">
                  <c:v>0.82950108103056497</c:v>
                </c:pt>
                <c:pt idx="8521">
                  <c:v>0.82951460324754478</c:v>
                </c:pt>
                <c:pt idx="8522">
                  <c:v>0.82954240671298263</c:v>
                </c:pt>
                <c:pt idx="8523">
                  <c:v>0.82955872633965078</c:v>
                </c:pt>
                <c:pt idx="8524">
                  <c:v>0.82955813126806577</c:v>
                </c:pt>
                <c:pt idx="8525">
                  <c:v>0.82955560696067998</c:v>
                </c:pt>
                <c:pt idx="8526">
                  <c:v>0.829561128187568</c:v>
                </c:pt>
                <c:pt idx="8527">
                  <c:v>0.82954567378785848</c:v>
                </c:pt>
                <c:pt idx="8528">
                  <c:v>0.82954953257673192</c:v>
                </c:pt>
                <c:pt idx="8529">
                  <c:v>0.82954912072265008</c:v>
                </c:pt>
                <c:pt idx="8530">
                  <c:v>0.82954686960941881</c:v>
                </c:pt>
                <c:pt idx="8531">
                  <c:v>0.82953750777430035</c:v>
                </c:pt>
                <c:pt idx="8532">
                  <c:v>0.82954429044780886</c:v>
                </c:pt>
                <c:pt idx="8533">
                  <c:v>0.82953862112086807</c:v>
                </c:pt>
                <c:pt idx="8534">
                  <c:v>0.82955286266538164</c:v>
                </c:pt>
                <c:pt idx="8535">
                  <c:v>0.82953906316528758</c:v>
                </c:pt>
                <c:pt idx="8536">
                  <c:v>0.82954876661958699</c:v>
                </c:pt>
                <c:pt idx="8537">
                  <c:v>0.82955177429155491</c:v>
                </c:pt>
                <c:pt idx="8538">
                  <c:v>0.82955075398376554</c:v>
                </c:pt>
                <c:pt idx="8539">
                  <c:v>0.82955215243735447</c:v>
                </c:pt>
                <c:pt idx="8540">
                  <c:v>0.82954826268007786</c:v>
                </c:pt>
                <c:pt idx="8541">
                  <c:v>0.82956011880753</c:v>
                </c:pt>
                <c:pt idx="8542">
                  <c:v>0.82954913816196818</c:v>
                </c:pt>
                <c:pt idx="8543">
                  <c:v>0.82955964553254624</c:v>
                </c:pt>
                <c:pt idx="8544">
                  <c:v>0.82956024881037393</c:v>
                </c:pt>
                <c:pt idx="8545">
                  <c:v>0.82956602986766403</c:v>
                </c:pt>
                <c:pt idx="8546">
                  <c:v>0.82954614709116525</c:v>
                </c:pt>
                <c:pt idx="8547">
                  <c:v>0.82954298044650432</c:v>
                </c:pt>
                <c:pt idx="8548">
                  <c:v>0.8295447016573938</c:v>
                </c:pt>
                <c:pt idx="8549">
                  <c:v>0.82954033753821355</c:v>
                </c:pt>
                <c:pt idx="8550">
                  <c:v>0.82953985078427916</c:v>
                </c:pt>
                <c:pt idx="8551">
                  <c:v>0.82954803720245474</c:v>
                </c:pt>
                <c:pt idx="8552">
                  <c:v>0.8295348157954211</c:v>
                </c:pt>
                <c:pt idx="8553">
                  <c:v>0.82953517604608562</c:v>
                </c:pt>
                <c:pt idx="8554">
                  <c:v>0.82953436337589537</c:v>
                </c:pt>
                <c:pt idx="8555">
                  <c:v>0.82952823628323979</c:v>
                </c:pt>
                <c:pt idx="8556">
                  <c:v>0.82951646685330882</c:v>
                </c:pt>
                <c:pt idx="8557">
                  <c:v>0.82950759363213378</c:v>
                </c:pt>
                <c:pt idx="8558">
                  <c:v>0.82951298195938361</c:v>
                </c:pt>
                <c:pt idx="8559">
                  <c:v>0.82953578584389787</c:v>
                </c:pt>
                <c:pt idx="8560">
                  <c:v>0.82953160252956659</c:v>
                </c:pt>
                <c:pt idx="8561">
                  <c:v>0.82953187846359988</c:v>
                </c:pt>
                <c:pt idx="8562">
                  <c:v>0.82953268515649814</c:v>
                </c:pt>
                <c:pt idx="8563">
                  <c:v>0.82955770545586971</c:v>
                </c:pt>
                <c:pt idx="8564">
                  <c:v>0.82955199324765883</c:v>
                </c:pt>
                <c:pt idx="8565">
                  <c:v>0.82954711068318643</c:v>
                </c:pt>
                <c:pt idx="8566">
                  <c:v>0.82955202954388085</c:v>
                </c:pt>
                <c:pt idx="8567">
                  <c:v>0.82956321259605104</c:v>
                </c:pt>
                <c:pt idx="8568">
                  <c:v>0.82954631278591673</c:v>
                </c:pt>
                <c:pt idx="8569">
                  <c:v>0.82955665187724503</c:v>
                </c:pt>
                <c:pt idx="8570">
                  <c:v>0.82954241861245548</c:v>
                </c:pt>
                <c:pt idx="8571">
                  <c:v>0.8295453419077049</c:v>
                </c:pt>
                <c:pt idx="8572">
                  <c:v>0.82954301515329609</c:v>
                </c:pt>
                <c:pt idx="8573">
                  <c:v>0.82955387287859628</c:v>
                </c:pt>
                <c:pt idx="8574">
                  <c:v>0.82956022936752549</c:v>
                </c:pt>
                <c:pt idx="8575">
                  <c:v>0.82956707196091606</c:v>
                </c:pt>
                <c:pt idx="8576">
                  <c:v>0.82957712805897565</c:v>
                </c:pt>
                <c:pt idx="8577">
                  <c:v>0.82958389347342809</c:v>
                </c:pt>
                <c:pt idx="8578">
                  <c:v>0.8295723313270833</c:v>
                </c:pt>
                <c:pt idx="8579">
                  <c:v>0.8295722800692612</c:v>
                </c:pt>
                <c:pt idx="8580">
                  <c:v>0.8295645851801936</c:v>
                </c:pt>
                <c:pt idx="8581">
                  <c:v>0.82955679365594559</c:v>
                </c:pt>
                <c:pt idx="8582">
                  <c:v>0.82955396958381655</c:v>
                </c:pt>
                <c:pt idx="8583">
                  <c:v>0.8295489460569847</c:v>
                </c:pt>
                <c:pt idx="8584">
                  <c:v>0.82954757761844777</c:v>
                </c:pt>
                <c:pt idx="8585">
                  <c:v>0.82955695255018103</c:v>
                </c:pt>
                <c:pt idx="8586">
                  <c:v>0.82955403963003782</c:v>
                </c:pt>
                <c:pt idx="8587">
                  <c:v>0.82953899607594794</c:v>
                </c:pt>
                <c:pt idx="8588">
                  <c:v>0.82952684391372333</c:v>
                </c:pt>
                <c:pt idx="8589">
                  <c:v>0.82953312570985016</c:v>
                </c:pt>
                <c:pt idx="8590">
                  <c:v>0.82952441918844722</c:v>
                </c:pt>
                <c:pt idx="8591">
                  <c:v>0.82952372454814671</c:v>
                </c:pt>
                <c:pt idx="8592">
                  <c:v>0.82952336240915014</c:v>
                </c:pt>
                <c:pt idx="8593">
                  <c:v>0.8295276650289708</c:v>
                </c:pt>
                <c:pt idx="8594">
                  <c:v>0.82953498657075897</c:v>
                </c:pt>
                <c:pt idx="8595">
                  <c:v>0.82952979179440167</c:v>
                </c:pt>
                <c:pt idx="8596">
                  <c:v>0.82953054541960336</c:v>
                </c:pt>
                <c:pt idx="8597">
                  <c:v>0.82952294466962817</c:v>
                </c:pt>
                <c:pt idx="8598">
                  <c:v>0.82951692622184803</c:v>
                </c:pt>
                <c:pt idx="8599">
                  <c:v>0.82950272181170925</c:v>
                </c:pt>
                <c:pt idx="8600">
                  <c:v>0.82948956096905457</c:v>
                </c:pt>
                <c:pt idx="8601">
                  <c:v>0.82948810708524945</c:v>
                </c:pt>
                <c:pt idx="8602">
                  <c:v>0.82949597151079602</c:v>
                </c:pt>
                <c:pt idx="8603">
                  <c:v>0.82948820543347646</c:v>
                </c:pt>
                <c:pt idx="8604">
                  <c:v>0.82949460594570679</c:v>
                </c:pt>
                <c:pt idx="8605">
                  <c:v>0.82948561298657197</c:v>
                </c:pt>
                <c:pt idx="8606">
                  <c:v>0.82951336549806565</c:v>
                </c:pt>
                <c:pt idx="8607">
                  <c:v>0.82951811800458308</c:v>
                </c:pt>
                <c:pt idx="8608">
                  <c:v>0.82951220024917893</c:v>
                </c:pt>
                <c:pt idx="8609">
                  <c:v>0.82951974621841118</c:v>
                </c:pt>
                <c:pt idx="8610">
                  <c:v>0.8295120857422098</c:v>
                </c:pt>
                <c:pt idx="8611">
                  <c:v>0.82952442614587851</c:v>
                </c:pt>
                <c:pt idx="8612">
                  <c:v>0.8295354970903398</c:v>
                </c:pt>
                <c:pt idx="8613">
                  <c:v>0.82952352118321093</c:v>
                </c:pt>
                <c:pt idx="8614">
                  <c:v>0.82951828201958722</c:v>
                </c:pt>
                <c:pt idx="8615">
                  <c:v>0.82952578402062949</c:v>
                </c:pt>
                <c:pt idx="8616">
                  <c:v>0.82953116894513312</c:v>
                </c:pt>
                <c:pt idx="8617">
                  <c:v>0.82952792774621464</c:v>
                </c:pt>
                <c:pt idx="8618">
                  <c:v>0.82952752179096712</c:v>
                </c:pt>
                <c:pt idx="8619">
                  <c:v>0.82953480937570612</c:v>
                </c:pt>
                <c:pt idx="8620">
                  <c:v>0.82953849057877316</c:v>
                </c:pt>
                <c:pt idx="8621">
                  <c:v>0.82953386365891502</c:v>
                </c:pt>
                <c:pt idx="8622">
                  <c:v>0.8295334871894211</c:v>
                </c:pt>
                <c:pt idx="8623">
                  <c:v>0.82953700633929728</c:v>
                </c:pt>
                <c:pt idx="8624">
                  <c:v>0.82955226069491794</c:v>
                </c:pt>
                <c:pt idx="8625">
                  <c:v>0.82956118391668587</c:v>
                </c:pt>
                <c:pt idx="8626">
                  <c:v>0.82955195594795084</c:v>
                </c:pt>
                <c:pt idx="8627">
                  <c:v>0.82955488122338394</c:v>
                </c:pt>
                <c:pt idx="8628">
                  <c:v>0.82954201502968006</c:v>
                </c:pt>
                <c:pt idx="8629">
                  <c:v>0.82953724975377252</c:v>
                </c:pt>
                <c:pt idx="8630">
                  <c:v>0.8295294489780789</c:v>
                </c:pt>
                <c:pt idx="8631">
                  <c:v>0.82952873730414267</c:v>
                </c:pt>
                <c:pt idx="8632">
                  <c:v>0.82953930143067123</c:v>
                </c:pt>
                <c:pt idx="8633">
                  <c:v>0.82953744178527467</c:v>
                </c:pt>
                <c:pt idx="8634">
                  <c:v>0.82953533075950947</c:v>
                </c:pt>
                <c:pt idx="8635">
                  <c:v>0.82953515018505708</c:v>
                </c:pt>
                <c:pt idx="8636">
                  <c:v>0.82953547286389995</c:v>
                </c:pt>
                <c:pt idx="8637">
                  <c:v>0.82953280414471531</c:v>
                </c:pt>
                <c:pt idx="8638">
                  <c:v>0.82952957708761443</c:v>
                </c:pt>
                <c:pt idx="8639">
                  <c:v>0.82952024724773188</c:v>
                </c:pt>
                <c:pt idx="8640">
                  <c:v>0.82951879848469545</c:v>
                </c:pt>
                <c:pt idx="8641">
                  <c:v>0.8295171384275708</c:v>
                </c:pt>
                <c:pt idx="8642">
                  <c:v>0.82952732910999183</c:v>
                </c:pt>
                <c:pt idx="8643">
                  <c:v>0.82951859898827551</c:v>
                </c:pt>
                <c:pt idx="8644">
                  <c:v>0.8295045355037558</c:v>
                </c:pt>
                <c:pt idx="8645">
                  <c:v>0.82950388307688194</c:v>
                </c:pt>
                <c:pt idx="8646">
                  <c:v>0.82950942696910246</c:v>
                </c:pt>
                <c:pt idx="8647">
                  <c:v>0.82950332079696854</c:v>
                </c:pt>
                <c:pt idx="8648">
                  <c:v>0.8295260050904858</c:v>
                </c:pt>
                <c:pt idx="8649">
                  <c:v>0.8295064193572218</c:v>
                </c:pt>
                <c:pt idx="8650">
                  <c:v>0.82950371575098336</c:v>
                </c:pt>
                <c:pt idx="8651">
                  <c:v>0.82950559895995257</c:v>
                </c:pt>
                <c:pt idx="8652">
                  <c:v>0.82952103091974994</c:v>
                </c:pt>
                <c:pt idx="8653">
                  <c:v>0.82952754183161903</c:v>
                </c:pt>
                <c:pt idx="8654">
                  <c:v>0.82954198595305029</c:v>
                </c:pt>
                <c:pt idx="8655">
                  <c:v>0.82955116965469355</c:v>
                </c:pt>
                <c:pt idx="8656">
                  <c:v>0.82953732313767625</c:v>
                </c:pt>
                <c:pt idx="8657">
                  <c:v>0.82953435137959453</c:v>
                </c:pt>
                <c:pt idx="8658">
                  <c:v>0.82953150020260191</c:v>
                </c:pt>
                <c:pt idx="8659">
                  <c:v>0.82953641306763404</c:v>
                </c:pt>
                <c:pt idx="8660">
                  <c:v>0.82953387429618231</c:v>
                </c:pt>
                <c:pt idx="8661">
                  <c:v>0.82952948118878245</c:v>
                </c:pt>
                <c:pt idx="8662">
                  <c:v>0.82953006952338049</c:v>
                </c:pt>
                <c:pt idx="8663">
                  <c:v>0.8295323049520571</c:v>
                </c:pt>
                <c:pt idx="8664">
                  <c:v>0.82953091300505855</c:v>
                </c:pt>
                <c:pt idx="8665">
                  <c:v>0.82952229822846413</c:v>
                </c:pt>
                <c:pt idx="8666">
                  <c:v>0.82953526033439395</c:v>
                </c:pt>
                <c:pt idx="8667">
                  <c:v>0.82954982827432722</c:v>
                </c:pt>
                <c:pt idx="8668">
                  <c:v>0.82955902027406481</c:v>
                </c:pt>
                <c:pt idx="8669">
                  <c:v>0.82954154669022673</c:v>
                </c:pt>
                <c:pt idx="8670">
                  <c:v>0.82955015646125085</c:v>
                </c:pt>
                <c:pt idx="8671">
                  <c:v>0.82953628664779822</c:v>
                </c:pt>
                <c:pt idx="8672">
                  <c:v>0.82953692230319742</c:v>
                </c:pt>
                <c:pt idx="8673">
                  <c:v>0.8295329470455417</c:v>
                </c:pt>
                <c:pt idx="8674">
                  <c:v>0.82952431955466821</c:v>
                </c:pt>
                <c:pt idx="8675">
                  <c:v>0.829542518236282</c:v>
                </c:pt>
                <c:pt idx="8676">
                  <c:v>0.82955017167161804</c:v>
                </c:pt>
                <c:pt idx="8677">
                  <c:v>0.82954985188459307</c:v>
                </c:pt>
                <c:pt idx="8678">
                  <c:v>0.82955071502956379</c:v>
                </c:pt>
                <c:pt idx="8679">
                  <c:v>0.82955429230781796</c:v>
                </c:pt>
                <c:pt idx="8680">
                  <c:v>0.82955761146871643</c:v>
                </c:pt>
                <c:pt idx="8681">
                  <c:v>0.82955241538001867</c:v>
                </c:pt>
                <c:pt idx="8682">
                  <c:v>0.82953959210432571</c:v>
                </c:pt>
                <c:pt idx="8683">
                  <c:v>0.82956466013859875</c:v>
                </c:pt>
                <c:pt idx="8684">
                  <c:v>0.82955705653852252</c:v>
                </c:pt>
                <c:pt idx="8685">
                  <c:v>0.829540364195678</c:v>
                </c:pt>
                <c:pt idx="8686">
                  <c:v>0.82955027608898857</c:v>
                </c:pt>
                <c:pt idx="8687">
                  <c:v>0.82954334761785931</c:v>
                </c:pt>
                <c:pt idx="8688">
                  <c:v>0.82953323715813332</c:v>
                </c:pt>
                <c:pt idx="8689">
                  <c:v>0.82952355595009009</c:v>
                </c:pt>
                <c:pt idx="8690">
                  <c:v>0.82951835346502412</c:v>
                </c:pt>
                <c:pt idx="8691">
                  <c:v>0.82952683039649733</c:v>
                </c:pt>
                <c:pt idx="8692">
                  <c:v>0.82951050127956916</c:v>
                </c:pt>
                <c:pt idx="8693">
                  <c:v>0.82950411610629837</c:v>
                </c:pt>
                <c:pt idx="8694">
                  <c:v>0.82950290214581235</c:v>
                </c:pt>
                <c:pt idx="8695">
                  <c:v>0.82950655826094011</c:v>
                </c:pt>
                <c:pt idx="8696">
                  <c:v>0.82951668679950452</c:v>
                </c:pt>
                <c:pt idx="8697">
                  <c:v>0.82955243937606193</c:v>
                </c:pt>
                <c:pt idx="8698">
                  <c:v>0.82954602390720766</c:v>
                </c:pt>
                <c:pt idx="8699">
                  <c:v>0.82954957937167628</c:v>
                </c:pt>
                <c:pt idx="8700">
                  <c:v>0.8295670104382098</c:v>
                </c:pt>
                <c:pt idx="8701">
                  <c:v>0.82955049794686297</c:v>
                </c:pt>
                <c:pt idx="8702">
                  <c:v>0.82954464636916425</c:v>
                </c:pt>
                <c:pt idx="8703">
                  <c:v>0.82953990463845895</c:v>
                </c:pt>
                <c:pt idx="8704">
                  <c:v>0.82954339622765438</c:v>
                </c:pt>
                <c:pt idx="8705">
                  <c:v>0.82953778855201243</c:v>
                </c:pt>
                <c:pt idx="8706">
                  <c:v>0.82953808068152846</c:v>
                </c:pt>
                <c:pt idx="8707">
                  <c:v>0.82953616922566464</c:v>
                </c:pt>
                <c:pt idx="8708">
                  <c:v>0.82953246331699404</c:v>
                </c:pt>
                <c:pt idx="8709">
                  <c:v>0.82954266761193429</c:v>
                </c:pt>
                <c:pt idx="8710">
                  <c:v>0.82955982190628175</c:v>
                </c:pt>
                <c:pt idx="8711">
                  <c:v>0.82954733733958119</c:v>
                </c:pt>
                <c:pt idx="8712">
                  <c:v>0.82955995516490899</c:v>
                </c:pt>
                <c:pt idx="8713">
                  <c:v>0.8295678743895688</c:v>
                </c:pt>
                <c:pt idx="8714">
                  <c:v>0.82955321836629281</c:v>
                </c:pt>
                <c:pt idx="8715">
                  <c:v>0.82955921844475056</c:v>
                </c:pt>
                <c:pt idx="8716">
                  <c:v>0.82956246377434595</c:v>
                </c:pt>
                <c:pt idx="8717">
                  <c:v>0.82954828329174524</c:v>
                </c:pt>
                <c:pt idx="8718">
                  <c:v>0.82954486905677371</c:v>
                </c:pt>
                <c:pt idx="8719">
                  <c:v>0.8295447085646902</c:v>
                </c:pt>
                <c:pt idx="8720">
                  <c:v>0.82955142437427964</c:v>
                </c:pt>
                <c:pt idx="8721">
                  <c:v>0.82955761804534667</c:v>
                </c:pt>
                <c:pt idx="8722">
                  <c:v>0.82956539809417451</c:v>
                </c:pt>
                <c:pt idx="8723">
                  <c:v>0.82957335458677794</c:v>
                </c:pt>
                <c:pt idx="8724">
                  <c:v>0.82956063200346086</c:v>
                </c:pt>
                <c:pt idx="8725">
                  <c:v>0.82956258445723907</c:v>
                </c:pt>
                <c:pt idx="8726">
                  <c:v>0.82954739774857955</c:v>
                </c:pt>
                <c:pt idx="8727">
                  <c:v>0.82955502978920637</c:v>
                </c:pt>
                <c:pt idx="8728">
                  <c:v>0.82956288119659571</c:v>
                </c:pt>
                <c:pt idx="8729">
                  <c:v>0.82955685498499587</c:v>
                </c:pt>
                <c:pt idx="8730">
                  <c:v>0.82954712061740432</c:v>
                </c:pt>
                <c:pt idx="8731">
                  <c:v>0.82952215458287137</c:v>
                </c:pt>
                <c:pt idx="8732">
                  <c:v>0.82951881566185237</c:v>
                </c:pt>
                <c:pt idx="8733">
                  <c:v>0.82951179152228793</c:v>
                </c:pt>
                <c:pt idx="8734">
                  <c:v>0.82952022507495704</c:v>
                </c:pt>
                <c:pt idx="8735">
                  <c:v>0.82951544009901634</c:v>
                </c:pt>
                <c:pt idx="8736">
                  <c:v>0.82950083993842694</c:v>
                </c:pt>
                <c:pt idx="8737">
                  <c:v>0.8295011815759783</c:v>
                </c:pt>
                <c:pt idx="8738">
                  <c:v>0.82950232122599754</c:v>
                </c:pt>
                <c:pt idx="8739">
                  <c:v>0.82949471775451378</c:v>
                </c:pt>
                <c:pt idx="8740">
                  <c:v>0.82948773724252056</c:v>
                </c:pt>
                <c:pt idx="8741">
                  <c:v>0.82951033986245748</c:v>
                </c:pt>
                <c:pt idx="8742">
                  <c:v>0.82950748908617089</c:v>
                </c:pt>
                <c:pt idx="8743">
                  <c:v>0.82951549816730707</c:v>
                </c:pt>
                <c:pt idx="8744">
                  <c:v>0.82951606293833235</c:v>
                </c:pt>
                <c:pt idx="8745">
                  <c:v>0.82952917133941695</c:v>
                </c:pt>
                <c:pt idx="8746">
                  <c:v>0.82952766054772253</c:v>
                </c:pt>
                <c:pt idx="8747">
                  <c:v>0.82955176206485726</c:v>
                </c:pt>
                <c:pt idx="8748">
                  <c:v>0.82955024327894655</c:v>
                </c:pt>
                <c:pt idx="8749">
                  <c:v>0.82955517740511919</c:v>
                </c:pt>
                <c:pt idx="8750">
                  <c:v>0.8295708638858702</c:v>
                </c:pt>
                <c:pt idx="8751">
                  <c:v>0.82955393992277737</c:v>
                </c:pt>
                <c:pt idx="8752">
                  <c:v>0.82955942650640235</c:v>
                </c:pt>
                <c:pt idx="8753">
                  <c:v>0.82955453145804758</c:v>
                </c:pt>
                <c:pt idx="8754">
                  <c:v>0.82955826502422703</c:v>
                </c:pt>
                <c:pt idx="8755">
                  <c:v>0.82955684384521833</c:v>
                </c:pt>
                <c:pt idx="8756">
                  <c:v>0.82957110139653489</c:v>
                </c:pt>
                <c:pt idx="8757">
                  <c:v>0.82956018396337916</c:v>
                </c:pt>
                <c:pt idx="8758">
                  <c:v>0.82958028798999617</c:v>
                </c:pt>
                <c:pt idx="8759">
                  <c:v>0.82957083191895731</c:v>
                </c:pt>
                <c:pt idx="8760">
                  <c:v>0.82956280637520086</c:v>
                </c:pt>
                <c:pt idx="8761">
                  <c:v>0.8295277282096124</c:v>
                </c:pt>
                <c:pt idx="8762">
                  <c:v>0.82952258076745056</c:v>
                </c:pt>
                <c:pt idx="8763">
                  <c:v>0.82951170474630931</c:v>
                </c:pt>
                <c:pt idx="8764">
                  <c:v>0.82949470264595082</c:v>
                </c:pt>
                <c:pt idx="8765">
                  <c:v>0.82949218556811011</c:v>
                </c:pt>
                <c:pt idx="8766">
                  <c:v>0.82948629200240509</c:v>
                </c:pt>
                <c:pt idx="8767">
                  <c:v>0.82948418784719558</c:v>
                </c:pt>
                <c:pt idx="8768">
                  <c:v>0.82948449841951566</c:v>
                </c:pt>
                <c:pt idx="8769">
                  <c:v>0.82949301956794586</c:v>
                </c:pt>
                <c:pt idx="8770">
                  <c:v>0.82948643406507871</c:v>
                </c:pt>
                <c:pt idx="8771">
                  <c:v>0.82948767490003172</c:v>
                </c:pt>
                <c:pt idx="8772">
                  <c:v>0.82948319326686626</c:v>
                </c:pt>
                <c:pt idx="8773">
                  <c:v>0.8294862172127746</c:v>
                </c:pt>
                <c:pt idx="8774">
                  <c:v>0.82948982547780237</c:v>
                </c:pt>
                <c:pt idx="8775">
                  <c:v>0.82948835850235891</c:v>
                </c:pt>
                <c:pt idx="8776">
                  <c:v>0.82951352948972312</c:v>
                </c:pt>
                <c:pt idx="8777">
                  <c:v>0.82951018756666417</c:v>
                </c:pt>
                <c:pt idx="8778">
                  <c:v>0.82952197406697159</c:v>
                </c:pt>
                <c:pt idx="8779">
                  <c:v>0.8295347247502205</c:v>
                </c:pt>
                <c:pt idx="8780">
                  <c:v>0.82957439911603081</c:v>
                </c:pt>
                <c:pt idx="8781">
                  <c:v>0.82956923729323684</c:v>
                </c:pt>
                <c:pt idx="8782">
                  <c:v>0.82957060396361637</c:v>
                </c:pt>
                <c:pt idx="8783">
                  <c:v>0.8295715961997967</c:v>
                </c:pt>
                <c:pt idx="8784">
                  <c:v>0.82958642335739952</c:v>
                </c:pt>
                <c:pt idx="8785">
                  <c:v>0.82958608900948061</c:v>
                </c:pt>
                <c:pt idx="8786">
                  <c:v>0.82959316370228309</c:v>
                </c:pt>
                <c:pt idx="8787">
                  <c:v>0.82958768774253133</c:v>
                </c:pt>
                <c:pt idx="8788">
                  <c:v>0.82958920700760586</c:v>
                </c:pt>
                <c:pt idx="8789">
                  <c:v>0.82959413487097888</c:v>
                </c:pt>
                <c:pt idx="8790">
                  <c:v>0.82958397045526866</c:v>
                </c:pt>
                <c:pt idx="8791">
                  <c:v>0.82959030240890375</c:v>
                </c:pt>
                <c:pt idx="8792">
                  <c:v>0.82956215490665453</c:v>
                </c:pt>
                <c:pt idx="8793">
                  <c:v>0.82955145928965623</c:v>
                </c:pt>
                <c:pt idx="8794">
                  <c:v>0.82953648975554906</c:v>
                </c:pt>
                <c:pt idx="8795">
                  <c:v>0.82952052254224451</c:v>
                </c:pt>
                <c:pt idx="8796">
                  <c:v>0.82950165717674085</c:v>
                </c:pt>
                <c:pt idx="8797">
                  <c:v>0.82949946177425704</c:v>
                </c:pt>
                <c:pt idx="8798">
                  <c:v>0.82949427484017701</c:v>
                </c:pt>
                <c:pt idx="8799">
                  <c:v>0.82949704688981241</c:v>
                </c:pt>
                <c:pt idx="8800">
                  <c:v>0.82948536749164337</c:v>
                </c:pt>
                <c:pt idx="8801">
                  <c:v>0.82948571729372045</c:v>
                </c:pt>
                <c:pt idx="8802">
                  <c:v>0.82949618059928032</c:v>
                </c:pt>
                <c:pt idx="8803">
                  <c:v>0.82949241518980421</c:v>
                </c:pt>
                <c:pt idx="8804">
                  <c:v>0.82948749929938548</c:v>
                </c:pt>
                <c:pt idx="8805">
                  <c:v>0.82949327799415606</c:v>
                </c:pt>
                <c:pt idx="8806">
                  <c:v>0.82948968885814611</c:v>
                </c:pt>
                <c:pt idx="8807">
                  <c:v>0.82948743739931963</c:v>
                </c:pt>
                <c:pt idx="8808">
                  <c:v>0.82949835182545917</c:v>
                </c:pt>
                <c:pt idx="8809">
                  <c:v>0.8295091870140191</c:v>
                </c:pt>
                <c:pt idx="8810">
                  <c:v>0.82951145223232736</c:v>
                </c:pt>
                <c:pt idx="8811">
                  <c:v>0.82953915603719808</c:v>
                </c:pt>
                <c:pt idx="8812">
                  <c:v>0.82954735542339608</c:v>
                </c:pt>
                <c:pt idx="8813">
                  <c:v>0.82955683194076912</c:v>
                </c:pt>
                <c:pt idx="8814">
                  <c:v>0.82955146757779807</c:v>
                </c:pt>
                <c:pt idx="8815">
                  <c:v>0.82955557717602468</c:v>
                </c:pt>
                <c:pt idx="8816">
                  <c:v>0.82956412225199305</c:v>
                </c:pt>
                <c:pt idx="8817">
                  <c:v>0.82957950567547667</c:v>
                </c:pt>
                <c:pt idx="8818">
                  <c:v>0.82957224919270967</c:v>
                </c:pt>
                <c:pt idx="8819">
                  <c:v>0.82958314698591962</c:v>
                </c:pt>
                <c:pt idx="8820">
                  <c:v>0.82958206858649297</c:v>
                </c:pt>
                <c:pt idx="8821">
                  <c:v>0.82959734176725308</c:v>
                </c:pt>
                <c:pt idx="8822">
                  <c:v>0.82959045128702202</c:v>
                </c:pt>
                <c:pt idx="8823">
                  <c:v>0.82959513287242481</c:v>
                </c:pt>
                <c:pt idx="8824">
                  <c:v>0.82960217271491421</c:v>
                </c:pt>
                <c:pt idx="8825">
                  <c:v>0.82959416005574627</c:v>
                </c:pt>
                <c:pt idx="8826">
                  <c:v>0.82954011401398597</c:v>
                </c:pt>
                <c:pt idx="8827">
                  <c:v>0.82952208745181477</c:v>
                </c:pt>
                <c:pt idx="8828">
                  <c:v>0.82950934986518055</c:v>
                </c:pt>
                <c:pt idx="8829">
                  <c:v>0.82950706161259802</c:v>
                </c:pt>
                <c:pt idx="8830">
                  <c:v>0.82950072069302505</c:v>
                </c:pt>
                <c:pt idx="8831">
                  <c:v>0.8294981112075086</c:v>
                </c:pt>
                <c:pt idx="8832">
                  <c:v>0.82948320102226802</c:v>
                </c:pt>
                <c:pt idx="8833">
                  <c:v>0.8294753408977078</c:v>
                </c:pt>
                <c:pt idx="8834">
                  <c:v>0.82947593161319555</c:v>
                </c:pt>
                <c:pt idx="8835">
                  <c:v>0.82947401557083777</c:v>
                </c:pt>
                <c:pt idx="8836">
                  <c:v>0.82947926938720729</c:v>
                </c:pt>
                <c:pt idx="8837">
                  <c:v>0.82948447792304658</c:v>
                </c:pt>
                <c:pt idx="8838">
                  <c:v>0.82948540335041876</c:v>
                </c:pt>
                <c:pt idx="8839">
                  <c:v>0.82949411691268682</c:v>
                </c:pt>
                <c:pt idx="8840">
                  <c:v>0.82949146540242347</c:v>
                </c:pt>
                <c:pt idx="8841">
                  <c:v>0.82951982842626615</c:v>
                </c:pt>
                <c:pt idx="8842">
                  <c:v>0.82954058076745052</c:v>
                </c:pt>
                <c:pt idx="8843">
                  <c:v>0.82955416547885819</c:v>
                </c:pt>
                <c:pt idx="8844">
                  <c:v>0.82958020270164334</c:v>
                </c:pt>
                <c:pt idx="8845">
                  <c:v>0.82958361969984051</c:v>
                </c:pt>
                <c:pt idx="8846">
                  <c:v>0.8295777767474608</c:v>
                </c:pt>
                <c:pt idx="8847">
                  <c:v>0.82958032360995704</c:v>
                </c:pt>
                <c:pt idx="8848">
                  <c:v>0.82959502227071225</c:v>
                </c:pt>
                <c:pt idx="8849">
                  <c:v>0.82957479692168157</c:v>
                </c:pt>
                <c:pt idx="8850">
                  <c:v>0.82956095349013803</c:v>
                </c:pt>
                <c:pt idx="8851">
                  <c:v>0.82955401662408657</c:v>
                </c:pt>
                <c:pt idx="8852">
                  <c:v>0.82955538652690275</c:v>
                </c:pt>
                <c:pt idx="8853">
                  <c:v>0.82954451608732371</c:v>
                </c:pt>
                <c:pt idx="8854">
                  <c:v>0.82955578831473276</c:v>
                </c:pt>
                <c:pt idx="8855">
                  <c:v>0.82954974110912971</c:v>
                </c:pt>
                <c:pt idx="8856">
                  <c:v>0.8295558732257261</c:v>
                </c:pt>
                <c:pt idx="8857">
                  <c:v>0.82954486075523781</c:v>
                </c:pt>
                <c:pt idx="8858">
                  <c:v>0.82954090095174005</c:v>
                </c:pt>
                <c:pt idx="8859">
                  <c:v>0.82953875397037158</c:v>
                </c:pt>
                <c:pt idx="8860">
                  <c:v>0.82952267223172749</c:v>
                </c:pt>
                <c:pt idx="8861">
                  <c:v>0.82951168242657181</c:v>
                </c:pt>
                <c:pt idx="8862">
                  <c:v>0.8295093834582643</c:v>
                </c:pt>
                <c:pt idx="8863">
                  <c:v>0.82950448707422275</c:v>
                </c:pt>
                <c:pt idx="8864">
                  <c:v>0.82949702540325143</c:v>
                </c:pt>
                <c:pt idx="8865">
                  <c:v>0.82949339726290472</c:v>
                </c:pt>
                <c:pt idx="8866">
                  <c:v>0.829503301410766</c:v>
                </c:pt>
                <c:pt idx="8867">
                  <c:v>0.82949651458821028</c:v>
                </c:pt>
                <c:pt idx="8868">
                  <c:v>0.82948481221585446</c:v>
                </c:pt>
                <c:pt idx="8869">
                  <c:v>0.82949562302105939</c:v>
                </c:pt>
                <c:pt idx="8870">
                  <c:v>0.8294962353015658</c:v>
                </c:pt>
                <c:pt idx="8871">
                  <c:v>0.82948859338336678</c:v>
                </c:pt>
                <c:pt idx="8872">
                  <c:v>0.82949319534885424</c:v>
                </c:pt>
                <c:pt idx="8873">
                  <c:v>0.82949916931253997</c:v>
                </c:pt>
                <c:pt idx="8874">
                  <c:v>0.82951786894501678</c:v>
                </c:pt>
                <c:pt idx="8875">
                  <c:v>0.8295294932034537</c:v>
                </c:pt>
                <c:pt idx="8876">
                  <c:v>0.82954072728802564</c:v>
                </c:pt>
                <c:pt idx="8877">
                  <c:v>0.82954474891313157</c:v>
                </c:pt>
                <c:pt idx="8878">
                  <c:v>0.82956143883834566</c:v>
                </c:pt>
                <c:pt idx="8879">
                  <c:v>0.82956667611861368</c:v>
                </c:pt>
                <c:pt idx="8880">
                  <c:v>0.82957734849428766</c:v>
                </c:pt>
                <c:pt idx="8881">
                  <c:v>0.82957124019003103</c:v>
                </c:pt>
                <c:pt idx="8882">
                  <c:v>0.82956129618628627</c:v>
                </c:pt>
                <c:pt idx="8883">
                  <c:v>0.82957361700512</c:v>
                </c:pt>
                <c:pt idx="8884">
                  <c:v>0.82957342307189186</c:v>
                </c:pt>
                <c:pt idx="8885">
                  <c:v>0.82957312385979365</c:v>
                </c:pt>
                <c:pt idx="8886">
                  <c:v>0.82956825458559214</c:v>
                </c:pt>
                <c:pt idx="8887">
                  <c:v>0.82956759150308057</c:v>
                </c:pt>
                <c:pt idx="8888">
                  <c:v>0.8295854955223495</c:v>
                </c:pt>
                <c:pt idx="8889">
                  <c:v>0.82958500738259344</c:v>
                </c:pt>
                <c:pt idx="8890">
                  <c:v>0.82955292000727643</c:v>
                </c:pt>
                <c:pt idx="8891">
                  <c:v>0.82953775453641065</c:v>
                </c:pt>
                <c:pt idx="8892">
                  <c:v>0.82952993409742448</c:v>
                </c:pt>
                <c:pt idx="8893">
                  <c:v>0.82952053738864628</c:v>
                </c:pt>
                <c:pt idx="8894">
                  <c:v>0.82950957725792385</c:v>
                </c:pt>
                <c:pt idx="8895">
                  <c:v>0.82950313254710684</c:v>
                </c:pt>
                <c:pt idx="8896">
                  <c:v>0.82950173702207652</c:v>
                </c:pt>
                <c:pt idx="8897">
                  <c:v>0.82950645768032083</c:v>
                </c:pt>
                <c:pt idx="8898">
                  <c:v>0.82950797231718443</c:v>
                </c:pt>
                <c:pt idx="8899">
                  <c:v>0.82951217649195008</c:v>
                </c:pt>
                <c:pt idx="8900">
                  <c:v>0.82950503723766067</c:v>
                </c:pt>
                <c:pt idx="8901">
                  <c:v>0.82950492044662982</c:v>
                </c:pt>
                <c:pt idx="8902">
                  <c:v>0.82950860556834727</c:v>
                </c:pt>
                <c:pt idx="8903">
                  <c:v>0.82951221151257259</c:v>
                </c:pt>
                <c:pt idx="8904">
                  <c:v>0.82950978073652315</c:v>
                </c:pt>
                <c:pt idx="8905">
                  <c:v>0.82950623899479581</c:v>
                </c:pt>
                <c:pt idx="8906">
                  <c:v>0.82950746938116138</c:v>
                </c:pt>
                <c:pt idx="8907">
                  <c:v>0.82951955895710638</c:v>
                </c:pt>
                <c:pt idx="8908">
                  <c:v>0.8295286175095371</c:v>
                </c:pt>
                <c:pt idx="8909">
                  <c:v>0.82954905181348348</c:v>
                </c:pt>
                <c:pt idx="8910">
                  <c:v>0.8295620372992828</c:v>
                </c:pt>
                <c:pt idx="8911">
                  <c:v>0.82957350709803912</c:v>
                </c:pt>
                <c:pt idx="8912">
                  <c:v>0.82957050536662236</c:v>
                </c:pt>
                <c:pt idx="8913">
                  <c:v>0.82957228510659586</c:v>
                </c:pt>
                <c:pt idx="8914">
                  <c:v>0.8295685584710597</c:v>
                </c:pt>
                <c:pt idx="8915">
                  <c:v>0.82957441332291215</c:v>
                </c:pt>
                <c:pt idx="8916">
                  <c:v>0.82957192019595605</c:v>
                </c:pt>
                <c:pt idx="8917">
                  <c:v>0.82957219911863533</c:v>
                </c:pt>
                <c:pt idx="8918">
                  <c:v>0.82956247221596158</c:v>
                </c:pt>
                <c:pt idx="8919">
                  <c:v>0.82956423033580551</c:v>
                </c:pt>
                <c:pt idx="8920">
                  <c:v>0.82956281574184487</c:v>
                </c:pt>
                <c:pt idx="8921">
                  <c:v>0.82956862658876662</c:v>
                </c:pt>
                <c:pt idx="8922">
                  <c:v>0.82956014076483686</c:v>
                </c:pt>
                <c:pt idx="8923">
                  <c:v>0.82954920785417652</c:v>
                </c:pt>
                <c:pt idx="8924">
                  <c:v>0.82953792323473685</c:v>
                </c:pt>
                <c:pt idx="8925">
                  <c:v>0.829519110596311</c:v>
                </c:pt>
                <c:pt idx="8926">
                  <c:v>0.8295035634984419</c:v>
                </c:pt>
                <c:pt idx="8927">
                  <c:v>0.82951968356860273</c:v>
                </c:pt>
                <c:pt idx="8928">
                  <c:v>0.82951340431869869</c:v>
                </c:pt>
                <c:pt idx="8929">
                  <c:v>0.82950635600780553</c:v>
                </c:pt>
                <c:pt idx="8930">
                  <c:v>0.82950087696257979</c:v>
                </c:pt>
                <c:pt idx="8931">
                  <c:v>0.82949416330348358</c:v>
                </c:pt>
                <c:pt idx="8932">
                  <c:v>0.82949731374768554</c:v>
                </c:pt>
                <c:pt idx="8933">
                  <c:v>0.8294919800442635</c:v>
                </c:pt>
                <c:pt idx="8934">
                  <c:v>0.8294917922169196</c:v>
                </c:pt>
                <c:pt idx="8935">
                  <c:v>0.8294822974871392</c:v>
                </c:pt>
                <c:pt idx="8936">
                  <c:v>0.82951282892380029</c:v>
                </c:pt>
                <c:pt idx="8937">
                  <c:v>0.82952197128193417</c:v>
                </c:pt>
                <c:pt idx="8938">
                  <c:v>0.82951618870525368</c:v>
                </c:pt>
                <c:pt idx="8939">
                  <c:v>0.82952438441161547</c:v>
                </c:pt>
                <c:pt idx="8940">
                  <c:v>0.82955386104916329</c:v>
                </c:pt>
                <c:pt idx="8941">
                  <c:v>0.82957031676618931</c:v>
                </c:pt>
                <c:pt idx="8942">
                  <c:v>0.82956928979987055</c:v>
                </c:pt>
                <c:pt idx="8943">
                  <c:v>0.82956865138622193</c:v>
                </c:pt>
                <c:pt idx="8944">
                  <c:v>0.82956412850637495</c:v>
                </c:pt>
                <c:pt idx="8945">
                  <c:v>0.82955913781293156</c:v>
                </c:pt>
                <c:pt idx="8946">
                  <c:v>0.82956504184559454</c:v>
                </c:pt>
                <c:pt idx="8947">
                  <c:v>0.82956141270176198</c:v>
                </c:pt>
                <c:pt idx="8948">
                  <c:v>0.82955843725542655</c:v>
                </c:pt>
                <c:pt idx="8949">
                  <c:v>0.82955907618497948</c:v>
                </c:pt>
                <c:pt idx="8950">
                  <c:v>0.82956181433765286</c:v>
                </c:pt>
                <c:pt idx="8951">
                  <c:v>0.82955561474938111</c:v>
                </c:pt>
                <c:pt idx="8952">
                  <c:v>0.82955303170586137</c:v>
                </c:pt>
                <c:pt idx="8953">
                  <c:v>0.82954417253465229</c:v>
                </c:pt>
                <c:pt idx="8954">
                  <c:v>0.82952351077787523</c:v>
                </c:pt>
                <c:pt idx="8955">
                  <c:v>0.82950964004781202</c:v>
                </c:pt>
                <c:pt idx="8956">
                  <c:v>0.82950647846383252</c:v>
                </c:pt>
                <c:pt idx="8957">
                  <c:v>0.82950630053243102</c:v>
                </c:pt>
                <c:pt idx="8958">
                  <c:v>0.82948704739232271</c:v>
                </c:pt>
                <c:pt idx="8959">
                  <c:v>0.82949391792375349</c:v>
                </c:pt>
                <c:pt idx="8960">
                  <c:v>0.82949265019098672</c:v>
                </c:pt>
                <c:pt idx="8961">
                  <c:v>0.82947749947467109</c:v>
                </c:pt>
                <c:pt idx="8962">
                  <c:v>0.82948143896540327</c:v>
                </c:pt>
                <c:pt idx="8963">
                  <c:v>0.8294777221106111</c:v>
                </c:pt>
                <c:pt idx="8964">
                  <c:v>0.82947826000716929</c:v>
                </c:pt>
                <c:pt idx="8965">
                  <c:v>0.82949190674225892</c:v>
                </c:pt>
                <c:pt idx="8966">
                  <c:v>0.82947787249472571</c:v>
                </c:pt>
                <c:pt idx="8967">
                  <c:v>0.8294855532603459</c:v>
                </c:pt>
                <c:pt idx="8968">
                  <c:v>0.82949039463324792</c:v>
                </c:pt>
                <c:pt idx="8969">
                  <c:v>0.82948871000408819</c:v>
                </c:pt>
                <c:pt idx="8970">
                  <c:v>0.82949208116413375</c:v>
                </c:pt>
                <c:pt idx="8971">
                  <c:v>0.82949857016538908</c:v>
                </c:pt>
                <c:pt idx="8972">
                  <c:v>0.82951249411011163</c:v>
                </c:pt>
                <c:pt idx="8973">
                  <c:v>0.82950440051868812</c:v>
                </c:pt>
                <c:pt idx="8974">
                  <c:v>0.82952189171215363</c:v>
                </c:pt>
                <c:pt idx="8975">
                  <c:v>0.82953194598196844</c:v>
                </c:pt>
                <c:pt idx="8976">
                  <c:v>0.82956486866104384</c:v>
                </c:pt>
                <c:pt idx="8977">
                  <c:v>0.82956519191587852</c:v>
                </c:pt>
                <c:pt idx="8978">
                  <c:v>0.82956299103363684</c:v>
                </c:pt>
                <c:pt idx="8979">
                  <c:v>0.82956469720944481</c:v>
                </c:pt>
                <c:pt idx="8980">
                  <c:v>0.82956468919685811</c:v>
                </c:pt>
                <c:pt idx="8981">
                  <c:v>0.82955992801488676</c:v>
                </c:pt>
                <c:pt idx="8982">
                  <c:v>0.82955889897155621</c:v>
                </c:pt>
                <c:pt idx="8983">
                  <c:v>0.82957035148790992</c:v>
                </c:pt>
                <c:pt idx="8984">
                  <c:v>0.82958404809500019</c:v>
                </c:pt>
                <c:pt idx="8985">
                  <c:v>0.82958600017141892</c:v>
                </c:pt>
                <c:pt idx="8986">
                  <c:v>0.82957856193542789</c:v>
                </c:pt>
                <c:pt idx="8987">
                  <c:v>0.82955975438103013</c:v>
                </c:pt>
                <c:pt idx="8988">
                  <c:v>0.82954528260209004</c:v>
                </c:pt>
                <c:pt idx="8989">
                  <c:v>0.82951757283829775</c:v>
                </c:pt>
                <c:pt idx="8990">
                  <c:v>0.82950689197087324</c:v>
                </c:pt>
                <c:pt idx="8991">
                  <c:v>0.82950294259759261</c:v>
                </c:pt>
                <c:pt idx="8992">
                  <c:v>0.82949993288535362</c:v>
                </c:pt>
                <c:pt idx="8993">
                  <c:v>0.82949099041936969</c:v>
                </c:pt>
                <c:pt idx="8994">
                  <c:v>0.82948873208998741</c:v>
                </c:pt>
                <c:pt idx="8995">
                  <c:v>0.82949338493096147</c:v>
                </c:pt>
                <c:pt idx="8996">
                  <c:v>0.82949487733496297</c:v>
                </c:pt>
                <c:pt idx="8997">
                  <c:v>0.829497995037628</c:v>
                </c:pt>
                <c:pt idx="8998">
                  <c:v>0.82949804315486519</c:v>
                </c:pt>
                <c:pt idx="8999">
                  <c:v>0.8295024364693151</c:v>
                </c:pt>
                <c:pt idx="9000">
                  <c:v>0.82950897132211632</c:v>
                </c:pt>
                <c:pt idx="9001">
                  <c:v>0.82951241654386154</c:v>
                </c:pt>
                <c:pt idx="9002">
                  <c:v>0.82951506076449255</c:v>
                </c:pt>
                <c:pt idx="9003">
                  <c:v>0.82950593350152757</c:v>
                </c:pt>
                <c:pt idx="9004">
                  <c:v>0.8295041139607815</c:v>
                </c:pt>
                <c:pt idx="9005">
                  <c:v>0.82949895127648809</c:v>
                </c:pt>
                <c:pt idx="9006">
                  <c:v>0.82951455109645866</c:v>
                </c:pt>
                <c:pt idx="9007">
                  <c:v>0.82951942178480487</c:v>
                </c:pt>
                <c:pt idx="9008">
                  <c:v>0.82952480358709391</c:v>
                </c:pt>
                <c:pt idx="9009">
                  <c:v>0.82953751922637375</c:v>
                </c:pt>
                <c:pt idx="9010">
                  <c:v>0.8295635401935888</c:v>
                </c:pt>
                <c:pt idx="9011">
                  <c:v>0.82957058053361232</c:v>
                </c:pt>
                <c:pt idx="9012">
                  <c:v>0.82956782778330418</c:v>
                </c:pt>
                <c:pt idx="9013">
                  <c:v>0.8295633582750318</c:v>
                </c:pt>
                <c:pt idx="9014">
                  <c:v>0.82955664646752703</c:v>
                </c:pt>
                <c:pt idx="9015">
                  <c:v>0.82955848089639184</c:v>
                </c:pt>
                <c:pt idx="9016">
                  <c:v>0.82957817086332286</c:v>
                </c:pt>
                <c:pt idx="9017">
                  <c:v>0.82959850383039646</c:v>
                </c:pt>
                <c:pt idx="9018">
                  <c:v>0.82958583378050121</c:v>
                </c:pt>
                <c:pt idx="9019">
                  <c:v>0.82957276776812894</c:v>
                </c:pt>
                <c:pt idx="9020">
                  <c:v>0.82954304279894575</c:v>
                </c:pt>
                <c:pt idx="9021">
                  <c:v>0.82952001027785294</c:v>
                </c:pt>
                <c:pt idx="9022">
                  <c:v>0.82950263646480393</c:v>
                </c:pt>
                <c:pt idx="9023">
                  <c:v>0.8294934961787056</c:v>
                </c:pt>
                <c:pt idx="9024">
                  <c:v>0.82948857310887658</c:v>
                </c:pt>
                <c:pt idx="9025">
                  <c:v>0.82949130168287966</c:v>
                </c:pt>
                <c:pt idx="9026">
                  <c:v>0.82949232012568364</c:v>
                </c:pt>
                <c:pt idx="9027">
                  <c:v>0.82950040404658509</c:v>
                </c:pt>
                <c:pt idx="9028">
                  <c:v>0.82948966195191465</c:v>
                </c:pt>
                <c:pt idx="9029">
                  <c:v>0.82948003301015572</c:v>
                </c:pt>
                <c:pt idx="9030">
                  <c:v>0.82947599326449439</c:v>
                </c:pt>
                <c:pt idx="9031">
                  <c:v>0.82948588618072627</c:v>
                </c:pt>
                <c:pt idx="9032">
                  <c:v>0.82948859722853585</c:v>
                </c:pt>
                <c:pt idx="9033">
                  <c:v>0.82948286364398616</c:v>
                </c:pt>
                <c:pt idx="9034">
                  <c:v>0.82947594527584945</c:v>
                </c:pt>
                <c:pt idx="9035">
                  <c:v>0.82948858972687733</c:v>
                </c:pt>
                <c:pt idx="9036">
                  <c:v>0.82950475458501061</c:v>
                </c:pt>
                <c:pt idx="9037">
                  <c:v>0.82949316993866651</c:v>
                </c:pt>
                <c:pt idx="9038">
                  <c:v>0.82949874240003008</c:v>
                </c:pt>
                <c:pt idx="9039">
                  <c:v>0.8294982989881593</c:v>
                </c:pt>
                <c:pt idx="9040">
                  <c:v>0.8294974901080272</c:v>
                </c:pt>
                <c:pt idx="9041">
                  <c:v>0.82951986803338262</c:v>
                </c:pt>
                <c:pt idx="9042">
                  <c:v>0.82953151812108361</c:v>
                </c:pt>
                <c:pt idx="9043">
                  <c:v>0.82953268421309956</c:v>
                </c:pt>
                <c:pt idx="9044">
                  <c:v>0.82954165359029131</c:v>
                </c:pt>
                <c:pt idx="9045">
                  <c:v>0.82955413612169715</c:v>
                </c:pt>
                <c:pt idx="9046">
                  <c:v>0.82955219733554908</c:v>
                </c:pt>
                <c:pt idx="9047">
                  <c:v>0.8295491903130543</c:v>
                </c:pt>
                <c:pt idx="9048">
                  <c:v>0.82954173717555024</c:v>
                </c:pt>
                <c:pt idx="9049">
                  <c:v>0.82955158488970959</c:v>
                </c:pt>
                <c:pt idx="9050">
                  <c:v>0.82956200072750552</c:v>
                </c:pt>
                <c:pt idx="9051">
                  <c:v>0.82956118796546352</c:v>
                </c:pt>
                <c:pt idx="9052">
                  <c:v>0.82955877980461201</c:v>
                </c:pt>
                <c:pt idx="9053">
                  <c:v>0.82953820967744496</c:v>
                </c:pt>
                <c:pt idx="9054">
                  <c:v>0.82951955865476312</c:v>
                </c:pt>
                <c:pt idx="9055">
                  <c:v>0.82950535188210495</c:v>
                </c:pt>
                <c:pt idx="9056">
                  <c:v>0.82949296680068596</c:v>
                </c:pt>
                <c:pt idx="9057">
                  <c:v>0.82949636687049322</c:v>
                </c:pt>
                <c:pt idx="9058">
                  <c:v>0.82949753065510068</c:v>
                </c:pt>
                <c:pt idx="9059">
                  <c:v>0.82948995592306929</c:v>
                </c:pt>
                <c:pt idx="9060">
                  <c:v>0.82948450386750905</c:v>
                </c:pt>
                <c:pt idx="9061">
                  <c:v>0.82949345756014625</c:v>
                </c:pt>
                <c:pt idx="9062">
                  <c:v>0.82948722680981524</c:v>
                </c:pt>
                <c:pt idx="9063">
                  <c:v>0.82949596937867331</c:v>
                </c:pt>
                <c:pt idx="9064">
                  <c:v>0.82949959393601191</c:v>
                </c:pt>
                <c:pt idx="9065">
                  <c:v>0.82949525134510949</c:v>
                </c:pt>
                <c:pt idx="9066">
                  <c:v>0.82949521367645984</c:v>
                </c:pt>
                <c:pt idx="9067">
                  <c:v>0.82948992022962709</c:v>
                </c:pt>
                <c:pt idx="9068">
                  <c:v>0.82949595099098039</c:v>
                </c:pt>
                <c:pt idx="9069">
                  <c:v>0.82950607640733032</c:v>
                </c:pt>
                <c:pt idx="9070">
                  <c:v>0.82950446941790201</c:v>
                </c:pt>
                <c:pt idx="9071">
                  <c:v>0.82950097234894882</c:v>
                </c:pt>
                <c:pt idx="9072">
                  <c:v>0.82950132832197376</c:v>
                </c:pt>
                <c:pt idx="9073">
                  <c:v>0.82951551866377615</c:v>
                </c:pt>
                <c:pt idx="9074">
                  <c:v>0.82954204328499248</c:v>
                </c:pt>
                <c:pt idx="9075">
                  <c:v>0.82954968996497103</c:v>
                </c:pt>
                <c:pt idx="9076">
                  <c:v>0.82955307403295164</c:v>
                </c:pt>
                <c:pt idx="9077">
                  <c:v>0.82955006029183986</c:v>
                </c:pt>
                <c:pt idx="9078">
                  <c:v>0.82955530486174012</c:v>
                </c:pt>
                <c:pt idx="9079">
                  <c:v>0.82955886634521769</c:v>
                </c:pt>
                <c:pt idx="9080">
                  <c:v>0.82956953925516652</c:v>
                </c:pt>
                <c:pt idx="9081">
                  <c:v>0.82959566641288573</c:v>
                </c:pt>
                <c:pt idx="9082">
                  <c:v>0.82959887287668954</c:v>
                </c:pt>
                <c:pt idx="9083">
                  <c:v>0.82960477856728776</c:v>
                </c:pt>
                <c:pt idx="9084">
                  <c:v>0.82957172358791254</c:v>
                </c:pt>
                <c:pt idx="9085">
                  <c:v>0.82955094222176806</c:v>
                </c:pt>
                <c:pt idx="9086">
                  <c:v>0.82952723744517587</c:v>
                </c:pt>
                <c:pt idx="9087">
                  <c:v>0.82951749327349356</c:v>
                </c:pt>
                <c:pt idx="9088">
                  <c:v>0.82949969869553586</c:v>
                </c:pt>
                <c:pt idx="9089">
                  <c:v>0.82948862647547505</c:v>
                </c:pt>
                <c:pt idx="9090">
                  <c:v>0.82947688418714849</c:v>
                </c:pt>
                <c:pt idx="9091">
                  <c:v>0.82947743711878819</c:v>
                </c:pt>
                <c:pt idx="9092">
                  <c:v>0.82948126609965955</c:v>
                </c:pt>
                <c:pt idx="9093">
                  <c:v>0.82949345647820261</c:v>
                </c:pt>
                <c:pt idx="9094">
                  <c:v>0.82949004570606444</c:v>
                </c:pt>
                <c:pt idx="9095">
                  <c:v>0.829493463136732</c:v>
                </c:pt>
                <c:pt idx="9096">
                  <c:v>0.82949762741887356</c:v>
                </c:pt>
                <c:pt idx="9097">
                  <c:v>0.82951155079258065</c:v>
                </c:pt>
                <c:pt idx="9098">
                  <c:v>0.82951123361186596</c:v>
                </c:pt>
                <c:pt idx="9099">
                  <c:v>0.82950636797080723</c:v>
                </c:pt>
                <c:pt idx="9100">
                  <c:v>0.82950695160371279</c:v>
                </c:pt>
                <c:pt idx="9101">
                  <c:v>0.82950403287658703</c:v>
                </c:pt>
                <c:pt idx="9102">
                  <c:v>0.82950363259475335</c:v>
                </c:pt>
                <c:pt idx="9103">
                  <c:v>0.82950770096466897</c:v>
                </c:pt>
                <c:pt idx="9104">
                  <c:v>0.82950269190190307</c:v>
                </c:pt>
                <c:pt idx="9105">
                  <c:v>0.82950457314905879</c:v>
                </c:pt>
                <c:pt idx="9106">
                  <c:v>0.82950244539353601</c:v>
                </c:pt>
                <c:pt idx="9107">
                  <c:v>0.82951146404836629</c:v>
                </c:pt>
                <c:pt idx="9108">
                  <c:v>0.82950096750871161</c:v>
                </c:pt>
                <c:pt idx="9109">
                  <c:v>0.82950524144419069</c:v>
                </c:pt>
                <c:pt idx="9110">
                  <c:v>0.82951762262035322</c:v>
                </c:pt>
                <c:pt idx="9111">
                  <c:v>0.82955392169544129</c:v>
                </c:pt>
                <c:pt idx="9112">
                  <c:v>0.82955652762129628</c:v>
                </c:pt>
                <c:pt idx="9113">
                  <c:v>0.82956296123405271</c:v>
                </c:pt>
                <c:pt idx="9114">
                  <c:v>0.8295598405978527</c:v>
                </c:pt>
                <c:pt idx="9115">
                  <c:v>0.8295608115361518</c:v>
                </c:pt>
                <c:pt idx="9116">
                  <c:v>0.82956552348220158</c:v>
                </c:pt>
                <c:pt idx="9117">
                  <c:v>0.82958062988970838</c:v>
                </c:pt>
                <c:pt idx="9118">
                  <c:v>0.82960064375597098</c:v>
                </c:pt>
                <c:pt idx="9119">
                  <c:v>0.82959942325215386</c:v>
                </c:pt>
                <c:pt idx="9120">
                  <c:v>0.82958625089733817</c:v>
                </c:pt>
                <c:pt idx="9121">
                  <c:v>0.82954517217910473</c:v>
                </c:pt>
                <c:pt idx="9122">
                  <c:v>0.82952387396551608</c:v>
                </c:pt>
                <c:pt idx="9123">
                  <c:v>0.82951876533403468</c:v>
                </c:pt>
                <c:pt idx="9124">
                  <c:v>0.82950720946388379</c:v>
                </c:pt>
                <c:pt idx="9125">
                  <c:v>0.82951299679736767</c:v>
                </c:pt>
                <c:pt idx="9126">
                  <c:v>0.82949920991472459</c:v>
                </c:pt>
                <c:pt idx="9127">
                  <c:v>0.82948852299652676</c:v>
                </c:pt>
                <c:pt idx="9128">
                  <c:v>0.82949185190142871</c:v>
                </c:pt>
                <c:pt idx="9129">
                  <c:v>0.82949294752814695</c:v>
                </c:pt>
                <c:pt idx="9130">
                  <c:v>0.82950333265970078</c:v>
                </c:pt>
                <c:pt idx="9131">
                  <c:v>0.82950123787113517</c:v>
                </c:pt>
                <c:pt idx="9132">
                  <c:v>0.82950795063199123</c:v>
                </c:pt>
                <c:pt idx="9133">
                  <c:v>0.8295093516367793</c:v>
                </c:pt>
                <c:pt idx="9134">
                  <c:v>0.82949822783664784</c:v>
                </c:pt>
                <c:pt idx="9135">
                  <c:v>0.82949798873311142</c:v>
                </c:pt>
                <c:pt idx="9136">
                  <c:v>0.82950793785762489</c:v>
                </c:pt>
                <c:pt idx="9137">
                  <c:v>0.82950442723623974</c:v>
                </c:pt>
                <c:pt idx="9138">
                  <c:v>0.82950545550150478</c:v>
                </c:pt>
                <c:pt idx="9139">
                  <c:v>0.82949553928386133</c:v>
                </c:pt>
                <c:pt idx="9140">
                  <c:v>0.82950406970210766</c:v>
                </c:pt>
                <c:pt idx="9141">
                  <c:v>0.8295071116533731</c:v>
                </c:pt>
                <c:pt idx="9142">
                  <c:v>0.82951570126854701</c:v>
                </c:pt>
                <c:pt idx="9143">
                  <c:v>0.82951764595850552</c:v>
                </c:pt>
                <c:pt idx="9144">
                  <c:v>0.82952141355521547</c:v>
                </c:pt>
                <c:pt idx="9145">
                  <c:v>0.82952810797009557</c:v>
                </c:pt>
                <c:pt idx="9146">
                  <c:v>0.82954157367491588</c:v>
                </c:pt>
                <c:pt idx="9147">
                  <c:v>0.82955535248986112</c:v>
                </c:pt>
                <c:pt idx="9148">
                  <c:v>0.82955694729928509</c:v>
                </c:pt>
                <c:pt idx="9149">
                  <c:v>0.82955823132436268</c:v>
                </c:pt>
                <c:pt idx="9150">
                  <c:v>0.82956860719107683</c:v>
                </c:pt>
                <c:pt idx="9151">
                  <c:v>0.82958217128584077</c:v>
                </c:pt>
                <c:pt idx="9152">
                  <c:v>0.8296058313712884</c:v>
                </c:pt>
                <c:pt idx="9153">
                  <c:v>0.82961702721619535</c:v>
                </c:pt>
                <c:pt idx="9154">
                  <c:v>0.82962881231231067</c:v>
                </c:pt>
                <c:pt idx="9155">
                  <c:v>0.82962274803633129</c:v>
                </c:pt>
                <c:pt idx="9156">
                  <c:v>0.82957706701199152</c:v>
                </c:pt>
                <c:pt idx="9157">
                  <c:v>0.82955678665182109</c:v>
                </c:pt>
                <c:pt idx="9158">
                  <c:v>0.82953714434631021</c:v>
                </c:pt>
                <c:pt idx="9159">
                  <c:v>0.82952488298656502</c:v>
                </c:pt>
                <c:pt idx="9160">
                  <c:v>0.82952325444551223</c:v>
                </c:pt>
                <c:pt idx="9161">
                  <c:v>0.82952807168382614</c:v>
                </c:pt>
                <c:pt idx="9162">
                  <c:v>0.82951628240192299</c:v>
                </c:pt>
                <c:pt idx="9163">
                  <c:v>0.82951169589059348</c:v>
                </c:pt>
                <c:pt idx="9164">
                  <c:v>0.82952008684750012</c:v>
                </c:pt>
                <c:pt idx="9165">
                  <c:v>0.82950938038120814</c:v>
                </c:pt>
                <c:pt idx="9166">
                  <c:v>0.82950438703973761</c:v>
                </c:pt>
                <c:pt idx="9167">
                  <c:v>0.82950041608306813</c:v>
                </c:pt>
                <c:pt idx="9168">
                  <c:v>0.82950081168157974</c:v>
                </c:pt>
                <c:pt idx="9169">
                  <c:v>0.82950156918869133</c:v>
                </c:pt>
                <c:pt idx="9170">
                  <c:v>0.82949921847000385</c:v>
                </c:pt>
                <c:pt idx="9171">
                  <c:v>0.82950087869743794</c:v>
                </c:pt>
                <c:pt idx="9172">
                  <c:v>0.82949210517854721</c:v>
                </c:pt>
                <c:pt idx="9173">
                  <c:v>0.8294972956122012</c:v>
                </c:pt>
                <c:pt idx="9174">
                  <c:v>0.82949027570014167</c:v>
                </c:pt>
                <c:pt idx="9175">
                  <c:v>0.82950530539792167</c:v>
                </c:pt>
                <c:pt idx="9176">
                  <c:v>0.82951444063673263</c:v>
                </c:pt>
                <c:pt idx="9177">
                  <c:v>0.82951462863438596</c:v>
                </c:pt>
                <c:pt idx="9178">
                  <c:v>0.82950474563246679</c:v>
                </c:pt>
                <c:pt idx="9179">
                  <c:v>0.82949770371794185</c:v>
                </c:pt>
                <c:pt idx="9180">
                  <c:v>0.82952273585669889</c:v>
                </c:pt>
                <c:pt idx="9181">
                  <c:v>0.82954145541960567</c:v>
                </c:pt>
                <c:pt idx="9182">
                  <c:v>0.8295459649774175</c:v>
                </c:pt>
                <c:pt idx="9183">
                  <c:v>0.82954722593148023</c:v>
                </c:pt>
                <c:pt idx="9184">
                  <c:v>0.82955134950121512</c:v>
                </c:pt>
                <c:pt idx="9185">
                  <c:v>0.82955688685010454</c:v>
                </c:pt>
                <c:pt idx="9186">
                  <c:v>0.82958094095458623</c:v>
                </c:pt>
                <c:pt idx="9187">
                  <c:v>0.82961764345209288</c:v>
                </c:pt>
                <c:pt idx="9188">
                  <c:v>0.82963802219723093</c:v>
                </c:pt>
                <c:pt idx="9189">
                  <c:v>0.82964689553360427</c:v>
                </c:pt>
                <c:pt idx="9190">
                  <c:v>0.82963010431323425</c:v>
                </c:pt>
                <c:pt idx="9191">
                  <c:v>0.82959501463548502</c:v>
                </c:pt>
                <c:pt idx="9192">
                  <c:v>0.82956068185211485</c:v>
                </c:pt>
                <c:pt idx="9193">
                  <c:v>0.82955447194384802</c:v>
                </c:pt>
                <c:pt idx="9194">
                  <c:v>0.82954872672696278</c:v>
                </c:pt>
                <c:pt idx="9195">
                  <c:v>0.82952950027264183</c:v>
                </c:pt>
                <c:pt idx="9196">
                  <c:v>0.82952575119221716</c:v>
                </c:pt>
                <c:pt idx="9197">
                  <c:v>0.82951458361257524</c:v>
                </c:pt>
                <c:pt idx="9198">
                  <c:v>0.82950176867171721</c:v>
                </c:pt>
                <c:pt idx="9199">
                  <c:v>0.82950025726729038</c:v>
                </c:pt>
                <c:pt idx="9200">
                  <c:v>0.82949919951627171</c:v>
                </c:pt>
                <c:pt idx="9201">
                  <c:v>0.8295016733806414</c:v>
                </c:pt>
                <c:pt idx="9202">
                  <c:v>0.82949832734527595</c:v>
                </c:pt>
                <c:pt idx="9203">
                  <c:v>0.82950158045706135</c:v>
                </c:pt>
                <c:pt idx="9204">
                  <c:v>0.82951109005161394</c:v>
                </c:pt>
                <c:pt idx="9205">
                  <c:v>0.82951686714853656</c:v>
                </c:pt>
                <c:pt idx="9206">
                  <c:v>0.82952042815285032</c:v>
                </c:pt>
                <c:pt idx="9207">
                  <c:v>0.82952657658012785</c:v>
                </c:pt>
                <c:pt idx="9208">
                  <c:v>0.82951561380635441</c:v>
                </c:pt>
                <c:pt idx="9209">
                  <c:v>0.82952011883278332</c:v>
                </c:pt>
                <c:pt idx="9210">
                  <c:v>0.82951877780298822</c:v>
                </c:pt>
                <c:pt idx="9211">
                  <c:v>0.82951662492278544</c:v>
                </c:pt>
                <c:pt idx="9212">
                  <c:v>0.8295068827129165</c:v>
                </c:pt>
                <c:pt idx="9213">
                  <c:v>0.82950671683292698</c:v>
                </c:pt>
                <c:pt idx="9214">
                  <c:v>0.82951554473185474</c:v>
                </c:pt>
                <c:pt idx="9215">
                  <c:v>0.82951228337708593</c:v>
                </c:pt>
                <c:pt idx="9216">
                  <c:v>0.82951959094736583</c:v>
                </c:pt>
                <c:pt idx="9217">
                  <c:v>0.82953283209117334</c:v>
                </c:pt>
                <c:pt idx="9218">
                  <c:v>0.82953359580597363</c:v>
                </c:pt>
                <c:pt idx="9219">
                  <c:v>0.82953839751664804</c:v>
                </c:pt>
                <c:pt idx="9220">
                  <c:v>0.8295533936764552</c:v>
                </c:pt>
                <c:pt idx="9221">
                  <c:v>0.82955881625123817</c:v>
                </c:pt>
                <c:pt idx="9222">
                  <c:v>0.82956377183220742</c:v>
                </c:pt>
                <c:pt idx="9223">
                  <c:v>0.82957572494043497</c:v>
                </c:pt>
                <c:pt idx="9224">
                  <c:v>0.82961321991056469</c:v>
                </c:pt>
                <c:pt idx="9225">
                  <c:v>0.82963591094604527</c:v>
                </c:pt>
                <c:pt idx="9226">
                  <c:v>0.82964581595540599</c:v>
                </c:pt>
                <c:pt idx="9227">
                  <c:v>0.82963006040513165</c:v>
                </c:pt>
                <c:pt idx="9228">
                  <c:v>0.82959063900414398</c:v>
                </c:pt>
                <c:pt idx="9229">
                  <c:v>0.82955483610474523</c:v>
                </c:pt>
                <c:pt idx="9230">
                  <c:v>0.82952244313933188</c:v>
                </c:pt>
                <c:pt idx="9231">
                  <c:v>0.82950553291237439</c:v>
                </c:pt>
                <c:pt idx="9232">
                  <c:v>0.82951726820997052</c:v>
                </c:pt>
                <c:pt idx="9233">
                  <c:v>0.82951188170598911</c:v>
                </c:pt>
                <c:pt idx="9234">
                  <c:v>0.82950381192192912</c:v>
                </c:pt>
                <c:pt idx="9235">
                  <c:v>0.82950011549012459</c:v>
                </c:pt>
                <c:pt idx="9236">
                  <c:v>0.8295112974921155</c:v>
                </c:pt>
                <c:pt idx="9237">
                  <c:v>0.8295081013850476</c:v>
                </c:pt>
                <c:pt idx="9238">
                  <c:v>0.82950615869364308</c:v>
                </c:pt>
                <c:pt idx="9239">
                  <c:v>0.829493252164892</c:v>
                </c:pt>
                <c:pt idx="9240">
                  <c:v>0.82951029899313544</c:v>
                </c:pt>
                <c:pt idx="9241">
                  <c:v>0.82952761473291747</c:v>
                </c:pt>
                <c:pt idx="9242">
                  <c:v>0.82952619416166495</c:v>
                </c:pt>
                <c:pt idx="9243">
                  <c:v>0.82952976373121046</c:v>
                </c:pt>
                <c:pt idx="9244">
                  <c:v>0.82952173100804383</c:v>
                </c:pt>
                <c:pt idx="9245">
                  <c:v>0.82950905545504416</c:v>
                </c:pt>
                <c:pt idx="9246">
                  <c:v>0.82949847524325504</c:v>
                </c:pt>
                <c:pt idx="9247">
                  <c:v>0.82949964394158116</c:v>
                </c:pt>
                <c:pt idx="9248">
                  <c:v>0.82950440693342675</c:v>
                </c:pt>
                <c:pt idx="9249">
                  <c:v>0.8294939236790666</c:v>
                </c:pt>
                <c:pt idx="9250">
                  <c:v>0.82948376704554627</c:v>
                </c:pt>
                <c:pt idx="9251">
                  <c:v>0.82949012136063593</c:v>
                </c:pt>
                <c:pt idx="9252">
                  <c:v>0.82951681584057957</c:v>
                </c:pt>
                <c:pt idx="9253">
                  <c:v>0.82952467927603424</c:v>
                </c:pt>
                <c:pt idx="9254">
                  <c:v>0.82952659948580953</c:v>
                </c:pt>
                <c:pt idx="9255">
                  <c:v>0.82953418268624468</c:v>
                </c:pt>
                <c:pt idx="9256">
                  <c:v>0.82954581541308536</c:v>
                </c:pt>
                <c:pt idx="9257">
                  <c:v>0.82954679048206137</c:v>
                </c:pt>
                <c:pt idx="9258">
                  <c:v>0.82957486198414421</c:v>
                </c:pt>
                <c:pt idx="9259">
                  <c:v>0.8295913497932339</c:v>
                </c:pt>
                <c:pt idx="9260">
                  <c:v>0.8296174969181237</c:v>
                </c:pt>
                <c:pt idx="9261">
                  <c:v>0.82963129155119242</c:v>
                </c:pt>
                <c:pt idx="9262">
                  <c:v>0.82963880832515502</c:v>
                </c:pt>
                <c:pt idx="9263">
                  <c:v>0.82961673237512334</c:v>
                </c:pt>
                <c:pt idx="9264">
                  <c:v>0.82956897348065528</c:v>
                </c:pt>
                <c:pt idx="9265">
                  <c:v>0.82954166614918989</c:v>
                </c:pt>
                <c:pt idx="9266">
                  <c:v>0.8295424378164894</c:v>
                </c:pt>
                <c:pt idx="9267">
                  <c:v>0.82952692823533092</c:v>
                </c:pt>
                <c:pt idx="9268">
                  <c:v>0.82952088214841224</c:v>
                </c:pt>
                <c:pt idx="9269">
                  <c:v>0.82949686213454843</c:v>
                </c:pt>
                <c:pt idx="9270">
                  <c:v>0.82950344201911275</c:v>
                </c:pt>
                <c:pt idx="9271">
                  <c:v>0.82949935373713779</c:v>
                </c:pt>
                <c:pt idx="9272">
                  <c:v>0.82949664660797873</c:v>
                </c:pt>
                <c:pt idx="9273">
                  <c:v>0.82949075694255381</c:v>
                </c:pt>
                <c:pt idx="9274">
                  <c:v>0.82948600902253045</c:v>
                </c:pt>
                <c:pt idx="9275">
                  <c:v>0.82949274458726385</c:v>
                </c:pt>
                <c:pt idx="9276">
                  <c:v>0.82949737112478616</c:v>
                </c:pt>
                <c:pt idx="9277">
                  <c:v>0.82950625332529326</c:v>
                </c:pt>
                <c:pt idx="9278">
                  <c:v>0.82949041442513283</c:v>
                </c:pt>
                <c:pt idx="9279">
                  <c:v>0.82948593499757139</c:v>
                </c:pt>
                <c:pt idx="9280">
                  <c:v>0.82948266511431146</c:v>
                </c:pt>
                <c:pt idx="9281">
                  <c:v>0.82948679271789516</c:v>
                </c:pt>
                <c:pt idx="9282">
                  <c:v>0.82949043277110868</c:v>
                </c:pt>
                <c:pt idx="9283">
                  <c:v>0.82949681344973725</c:v>
                </c:pt>
                <c:pt idx="9284">
                  <c:v>0.82950029677757875</c:v>
                </c:pt>
                <c:pt idx="9285">
                  <c:v>0.82949374422329847</c:v>
                </c:pt>
                <c:pt idx="9286">
                  <c:v>0.82949980486613495</c:v>
                </c:pt>
                <c:pt idx="9287">
                  <c:v>0.82951198462578113</c:v>
                </c:pt>
                <c:pt idx="9288">
                  <c:v>0.8295341090019045</c:v>
                </c:pt>
                <c:pt idx="9289">
                  <c:v>0.82954588682675789</c:v>
                </c:pt>
                <c:pt idx="9290">
                  <c:v>0.82955832834187893</c:v>
                </c:pt>
                <c:pt idx="9291">
                  <c:v>0.82955707220470687</c:v>
                </c:pt>
                <c:pt idx="9292">
                  <c:v>0.82954897783521775</c:v>
                </c:pt>
                <c:pt idx="9293">
                  <c:v>0.82954936403532109</c:v>
                </c:pt>
                <c:pt idx="9294">
                  <c:v>0.82956043269572066</c:v>
                </c:pt>
                <c:pt idx="9295">
                  <c:v>0.82957043485118998</c:v>
                </c:pt>
                <c:pt idx="9296">
                  <c:v>0.82955846456236404</c:v>
                </c:pt>
                <c:pt idx="9297">
                  <c:v>0.82954610363887982</c:v>
                </c:pt>
                <c:pt idx="9298">
                  <c:v>0.82952672508739778</c:v>
                </c:pt>
                <c:pt idx="9299">
                  <c:v>0.82951706316031137</c:v>
                </c:pt>
                <c:pt idx="9300">
                  <c:v>0.82950985831272583</c:v>
                </c:pt>
                <c:pt idx="9301">
                  <c:v>0.82950343904883728</c:v>
                </c:pt>
                <c:pt idx="9302">
                  <c:v>0.82949461628904853</c:v>
                </c:pt>
                <c:pt idx="9303">
                  <c:v>0.82949793765555113</c:v>
                </c:pt>
                <c:pt idx="9304">
                  <c:v>0.82949278726646014</c:v>
                </c:pt>
                <c:pt idx="9305">
                  <c:v>0.82948879518221896</c:v>
                </c:pt>
                <c:pt idx="9306">
                  <c:v>0.82949105615465202</c:v>
                </c:pt>
                <c:pt idx="9307">
                  <c:v>0.82948118900759693</c:v>
                </c:pt>
                <c:pt idx="9308">
                  <c:v>0.829476972666221</c:v>
                </c:pt>
                <c:pt idx="9309">
                  <c:v>0.82948318089818218</c:v>
                </c:pt>
                <c:pt idx="9310">
                  <c:v>0.82948282606718826</c:v>
                </c:pt>
                <c:pt idx="9311">
                  <c:v>0.82948055529066433</c:v>
                </c:pt>
                <c:pt idx="9312">
                  <c:v>0.82948470783024841</c:v>
                </c:pt>
                <c:pt idx="9313">
                  <c:v>0.82949060306728284</c:v>
                </c:pt>
                <c:pt idx="9314">
                  <c:v>0.82948684719476007</c:v>
                </c:pt>
                <c:pt idx="9315">
                  <c:v>0.82949509562819967</c:v>
                </c:pt>
                <c:pt idx="9316">
                  <c:v>0.82950550542861634</c:v>
                </c:pt>
                <c:pt idx="9317">
                  <c:v>0.82953768668086469</c:v>
                </c:pt>
                <c:pt idx="9318">
                  <c:v>0.82955342124708864</c:v>
                </c:pt>
                <c:pt idx="9319">
                  <c:v>0.82956736622753124</c:v>
                </c:pt>
                <c:pt idx="9320">
                  <c:v>0.82955796179665031</c:v>
                </c:pt>
                <c:pt idx="9321">
                  <c:v>0.82955644318104882</c:v>
                </c:pt>
                <c:pt idx="9322">
                  <c:v>0.82955057571174529</c:v>
                </c:pt>
                <c:pt idx="9323">
                  <c:v>0.82955203121176879</c:v>
                </c:pt>
                <c:pt idx="9324">
                  <c:v>0.82956945342258637</c:v>
                </c:pt>
                <c:pt idx="9325">
                  <c:v>0.82955492503963491</c:v>
                </c:pt>
                <c:pt idx="9326">
                  <c:v>0.82951576218847345</c:v>
                </c:pt>
                <c:pt idx="9327">
                  <c:v>0.82949335882958364</c:v>
                </c:pt>
                <c:pt idx="9328">
                  <c:v>0.82949192100769265</c:v>
                </c:pt>
                <c:pt idx="9329">
                  <c:v>0.82949139039579045</c:v>
                </c:pt>
                <c:pt idx="9330">
                  <c:v>0.82945798514856861</c:v>
                </c:pt>
                <c:pt idx="9331">
                  <c:v>0.82942942600770531</c:v>
                </c:pt>
                <c:pt idx="9332">
                  <c:v>0.8293935483737872</c:v>
                </c:pt>
                <c:pt idx="9333">
                  <c:v>0.82936811848946679</c:v>
                </c:pt>
                <c:pt idx="9334">
                  <c:v>0.82934832148392612</c:v>
                </c:pt>
                <c:pt idx="9335">
                  <c:v>0.8293451950859021</c:v>
                </c:pt>
                <c:pt idx="9336">
                  <c:v>0.82936158376716473</c:v>
                </c:pt>
                <c:pt idx="9337">
                  <c:v>0.82936426111510997</c:v>
                </c:pt>
                <c:pt idx="9338">
                  <c:v>0.82938966274602455</c:v>
                </c:pt>
                <c:pt idx="9339">
                  <c:v>0.82941478321191509</c:v>
                </c:pt>
                <c:pt idx="9340">
                  <c:v>0.82941891657578815</c:v>
                </c:pt>
                <c:pt idx="9341">
                  <c:v>0.82944359793079425</c:v>
                </c:pt>
                <c:pt idx="9342">
                  <c:v>0.82945748062385904</c:v>
                </c:pt>
                <c:pt idx="9343">
                  <c:v>0.82947119985456463</c:v>
                </c:pt>
                <c:pt idx="9344">
                  <c:v>0.82948029281488544</c:v>
                </c:pt>
                <c:pt idx="9345">
                  <c:v>0.82948061438843812</c:v>
                </c:pt>
                <c:pt idx="9346">
                  <c:v>0.82948541262632669</c:v>
                </c:pt>
                <c:pt idx="9347">
                  <c:v>0.82949540881789818</c:v>
                </c:pt>
                <c:pt idx="9348">
                  <c:v>0.82950881462120662</c:v>
                </c:pt>
                <c:pt idx="9349">
                  <c:v>0.82951614670343421</c:v>
                </c:pt>
                <c:pt idx="9350">
                  <c:v>0.82952080093520608</c:v>
                </c:pt>
                <c:pt idx="9351">
                  <c:v>0.82953531237637368</c:v>
                </c:pt>
                <c:pt idx="9352">
                  <c:v>0.82954721172571466</c:v>
                </c:pt>
                <c:pt idx="9353">
                  <c:v>0.82955715390121476</c:v>
                </c:pt>
                <c:pt idx="9354">
                  <c:v>0.82956687833114684</c:v>
                </c:pt>
                <c:pt idx="9355">
                  <c:v>0.82958350123552638</c:v>
                </c:pt>
                <c:pt idx="9356">
                  <c:v>0.8295975885274095</c:v>
                </c:pt>
                <c:pt idx="9357">
                  <c:v>0.82960633501989434</c:v>
                </c:pt>
                <c:pt idx="9358">
                  <c:v>0.82960646165673291</c:v>
                </c:pt>
                <c:pt idx="9359">
                  <c:v>0.82960449527316327</c:v>
                </c:pt>
                <c:pt idx="9360">
                  <c:v>0.82960359212037016</c:v>
                </c:pt>
                <c:pt idx="9361">
                  <c:v>0.8296027184116137</c:v>
                </c:pt>
                <c:pt idx="9362">
                  <c:v>0.82959118407471688</c:v>
                </c:pt>
                <c:pt idx="9363">
                  <c:v>0.82958343865078155</c:v>
                </c:pt>
                <c:pt idx="9364">
                  <c:v>0.8295626456756483</c:v>
                </c:pt>
                <c:pt idx="9365">
                  <c:v>0.82954877945859773</c:v>
                </c:pt>
                <c:pt idx="9366">
                  <c:v>0.82955070162521027</c:v>
                </c:pt>
                <c:pt idx="9367">
                  <c:v>0.82954891390441443</c:v>
                </c:pt>
                <c:pt idx="9368">
                  <c:v>0.82954938251444654</c:v>
                </c:pt>
                <c:pt idx="9369">
                  <c:v>0.82956260324866049</c:v>
                </c:pt>
                <c:pt idx="9370">
                  <c:v>0.82955630475454045</c:v>
                </c:pt>
                <c:pt idx="9371">
                  <c:v>0.82956586354827377</c:v>
                </c:pt>
                <c:pt idx="9372">
                  <c:v>0.82957349801992519</c:v>
                </c:pt>
                <c:pt idx="9373">
                  <c:v>0.82956738434613275</c:v>
                </c:pt>
                <c:pt idx="9374">
                  <c:v>0.82956699215036711</c:v>
                </c:pt>
                <c:pt idx="9375">
                  <c:v>0.82956913079192429</c:v>
                </c:pt>
                <c:pt idx="9376">
                  <c:v>0.82957090217371621</c:v>
                </c:pt>
                <c:pt idx="9377">
                  <c:v>0.82956272928462582</c:v>
                </c:pt>
                <c:pt idx="9378">
                  <c:v>0.82956019214776278</c:v>
                </c:pt>
                <c:pt idx="9379">
                  <c:v>0.8295581436298195</c:v>
                </c:pt>
                <c:pt idx="9380">
                  <c:v>0.82957554897731089</c:v>
                </c:pt>
                <c:pt idx="9381">
                  <c:v>0.82956269212690426</c:v>
                </c:pt>
                <c:pt idx="9382">
                  <c:v>0.82955726738325786</c:v>
                </c:pt>
                <c:pt idx="9383">
                  <c:v>0.82957225038636284</c:v>
                </c:pt>
                <c:pt idx="9384">
                  <c:v>0.82958436065243291</c:v>
                </c:pt>
                <c:pt idx="9385">
                  <c:v>0.82958947996289845</c:v>
                </c:pt>
                <c:pt idx="9386">
                  <c:v>0.8296004472313141</c:v>
                </c:pt>
                <c:pt idx="9387">
                  <c:v>0.82961464132643392</c:v>
                </c:pt>
                <c:pt idx="9388">
                  <c:v>0.82961705847657019</c:v>
                </c:pt>
                <c:pt idx="9389">
                  <c:v>0.82961491806685572</c:v>
                </c:pt>
                <c:pt idx="9390">
                  <c:v>0.82961440291906385</c:v>
                </c:pt>
                <c:pt idx="9391">
                  <c:v>0.82960800198775708</c:v>
                </c:pt>
                <c:pt idx="9392">
                  <c:v>0.8296261638205038</c:v>
                </c:pt>
                <c:pt idx="9393">
                  <c:v>0.82963740951406462</c:v>
                </c:pt>
                <c:pt idx="9394">
                  <c:v>0.82962223186817086</c:v>
                </c:pt>
                <c:pt idx="9395">
                  <c:v>0.8295910302113052</c:v>
                </c:pt>
                <c:pt idx="9396">
                  <c:v>0.82956166543269916</c:v>
                </c:pt>
                <c:pt idx="9397">
                  <c:v>0.82954800369429238</c:v>
                </c:pt>
                <c:pt idx="9398">
                  <c:v>0.8297785623177163</c:v>
                </c:pt>
                <c:pt idx="9399">
                  <c:v>0.82975120692910098</c:v>
                </c:pt>
                <c:pt idx="9400">
                  <c:v>0.8297501570203597</c:v>
                </c:pt>
                <c:pt idx="9401">
                  <c:v>0.82974188567282037</c:v>
                </c:pt>
                <c:pt idx="9402">
                  <c:v>0.82974351862508156</c:v>
                </c:pt>
                <c:pt idx="9403">
                  <c:v>0.82974630567305763</c:v>
                </c:pt>
                <c:pt idx="9404">
                  <c:v>0.82974277747878589</c:v>
                </c:pt>
                <c:pt idx="9405">
                  <c:v>0.82972952099601882</c:v>
                </c:pt>
                <c:pt idx="9406">
                  <c:v>0.82971492506293432</c:v>
                </c:pt>
                <c:pt idx="9407">
                  <c:v>0.82971811587394773</c:v>
                </c:pt>
                <c:pt idx="9408">
                  <c:v>0.82971318066583155</c:v>
                </c:pt>
                <c:pt idx="9409">
                  <c:v>0.8296912678191698</c:v>
                </c:pt>
                <c:pt idx="9410">
                  <c:v>0.82968977836209723</c:v>
                </c:pt>
                <c:pt idx="9411">
                  <c:v>0.82969462980125097</c:v>
                </c:pt>
                <c:pt idx="9412">
                  <c:v>0.82968951030708193</c:v>
                </c:pt>
                <c:pt idx="9413">
                  <c:v>0.82969394150220777</c:v>
                </c:pt>
                <c:pt idx="9414">
                  <c:v>0.82969983906502098</c:v>
                </c:pt>
                <c:pt idx="9415">
                  <c:v>0.82972774909832259</c:v>
                </c:pt>
                <c:pt idx="9416">
                  <c:v>0.82973845763665</c:v>
                </c:pt>
                <c:pt idx="9417">
                  <c:v>0.82975361453730756</c:v>
                </c:pt>
                <c:pt idx="9418">
                  <c:v>0.82978613812173863</c:v>
                </c:pt>
                <c:pt idx="9419">
                  <c:v>0.82982187195505552</c:v>
                </c:pt>
                <c:pt idx="9420">
                  <c:v>0.82984183735350947</c:v>
                </c:pt>
                <c:pt idx="9421">
                  <c:v>0.82984845527068896</c:v>
                </c:pt>
                <c:pt idx="9422">
                  <c:v>0.82985000489143435</c:v>
                </c:pt>
                <c:pt idx="9423">
                  <c:v>0.82986852585118498</c:v>
                </c:pt>
                <c:pt idx="9424">
                  <c:v>0.82987352762431865</c:v>
                </c:pt>
                <c:pt idx="9425">
                  <c:v>0.82988630342727132</c:v>
                </c:pt>
                <c:pt idx="9426">
                  <c:v>0.82987948668649159</c:v>
                </c:pt>
                <c:pt idx="9427">
                  <c:v>0.82988411663173622</c:v>
                </c:pt>
                <c:pt idx="9428">
                  <c:v>0.82988053851532917</c:v>
                </c:pt>
                <c:pt idx="9429">
                  <c:v>0.82985351749300318</c:v>
                </c:pt>
                <c:pt idx="9430">
                  <c:v>0.82983680367699164</c:v>
                </c:pt>
                <c:pt idx="9431">
                  <c:v>0.82982322703825795</c:v>
                </c:pt>
                <c:pt idx="9432">
                  <c:v>0.82980746746752887</c:v>
                </c:pt>
                <c:pt idx="9433">
                  <c:v>0.82978454557647141</c:v>
                </c:pt>
                <c:pt idx="9434">
                  <c:v>0.82976303076432212</c:v>
                </c:pt>
                <c:pt idx="9435">
                  <c:v>0.8297613259008545</c:v>
                </c:pt>
                <c:pt idx="9436">
                  <c:v>0.82976064568787944</c:v>
                </c:pt>
                <c:pt idx="9437">
                  <c:v>0.82975961211316596</c:v>
                </c:pt>
                <c:pt idx="9438">
                  <c:v>0.82976028984842332</c:v>
                </c:pt>
                <c:pt idx="9439">
                  <c:v>0.8297538378345799</c:v>
                </c:pt>
                <c:pt idx="9440">
                  <c:v>0.8297517291529638</c:v>
                </c:pt>
                <c:pt idx="9441">
                  <c:v>0.82975583098239436</c:v>
                </c:pt>
                <c:pt idx="9442">
                  <c:v>0.82973238457690146</c:v>
                </c:pt>
                <c:pt idx="9443">
                  <c:v>0.82974095391605018</c:v>
                </c:pt>
                <c:pt idx="9444">
                  <c:v>0.82974775266984324</c:v>
                </c:pt>
                <c:pt idx="9445">
                  <c:v>0.8297458603847141</c:v>
                </c:pt>
                <c:pt idx="9446">
                  <c:v>0.82976413864452603</c:v>
                </c:pt>
                <c:pt idx="9447">
                  <c:v>0.82973778538459209</c:v>
                </c:pt>
                <c:pt idx="9448">
                  <c:v>0.8296045056704533</c:v>
                </c:pt>
                <c:pt idx="9449">
                  <c:v>0.82962234912036703</c:v>
                </c:pt>
                <c:pt idx="9450">
                  <c:v>0.82962925855930636</c:v>
                </c:pt>
                <c:pt idx="9451">
                  <c:v>0.82963226999798578</c:v>
                </c:pt>
                <c:pt idx="9452">
                  <c:v>0.82962478689556463</c:v>
                </c:pt>
                <c:pt idx="9453">
                  <c:v>0.82962987066452709</c:v>
                </c:pt>
                <c:pt idx="9454">
                  <c:v>0.82963265701289535</c:v>
                </c:pt>
                <c:pt idx="9455">
                  <c:v>0.82964083825519108</c:v>
                </c:pt>
                <c:pt idx="9456">
                  <c:v>0.829650298268227</c:v>
                </c:pt>
                <c:pt idx="9457">
                  <c:v>0.82965819946418318</c:v>
                </c:pt>
                <c:pt idx="9458">
                  <c:v>0.82965403654949288</c:v>
                </c:pt>
                <c:pt idx="9459">
                  <c:v>0.82965900499170386</c:v>
                </c:pt>
                <c:pt idx="9460">
                  <c:v>0.82963543657758321</c:v>
                </c:pt>
                <c:pt idx="9461">
                  <c:v>0.82962315764495143</c:v>
                </c:pt>
                <c:pt idx="9462">
                  <c:v>0.82959936680194091</c:v>
                </c:pt>
                <c:pt idx="9463">
                  <c:v>0.82957545073126004</c:v>
                </c:pt>
                <c:pt idx="9464">
                  <c:v>0.82957677438182453</c:v>
                </c:pt>
                <c:pt idx="9465">
                  <c:v>0.82957539195340901</c:v>
                </c:pt>
                <c:pt idx="9466">
                  <c:v>0.82957118484510839</c:v>
                </c:pt>
                <c:pt idx="9467">
                  <c:v>0.82954819138843949</c:v>
                </c:pt>
                <c:pt idx="9468">
                  <c:v>0.8295481379384072</c:v>
                </c:pt>
                <c:pt idx="9469">
                  <c:v>0.82955465476250456</c:v>
                </c:pt>
                <c:pt idx="9470">
                  <c:v>0.82955488530080923</c:v>
                </c:pt>
                <c:pt idx="9471">
                  <c:v>0.82955089333176624</c:v>
                </c:pt>
                <c:pt idx="9472">
                  <c:v>0.82954721446787216</c:v>
                </c:pt>
                <c:pt idx="9473">
                  <c:v>0.82955949341389801</c:v>
                </c:pt>
                <c:pt idx="9474">
                  <c:v>0.82956383309461212</c:v>
                </c:pt>
                <c:pt idx="9475">
                  <c:v>0.82955915057920482</c:v>
                </c:pt>
                <c:pt idx="9476">
                  <c:v>0.82956777218961442</c:v>
                </c:pt>
                <c:pt idx="9477">
                  <c:v>0.82958082691524637</c:v>
                </c:pt>
                <c:pt idx="9478">
                  <c:v>0.82958679766486576</c:v>
                </c:pt>
                <c:pt idx="9479">
                  <c:v>0.82959110991846774</c:v>
                </c:pt>
                <c:pt idx="9480">
                  <c:v>0.82959660676200053</c:v>
                </c:pt>
                <c:pt idx="9481">
                  <c:v>0.82961002136093753</c:v>
                </c:pt>
                <c:pt idx="9482">
                  <c:v>0.82962770150043119</c:v>
                </c:pt>
                <c:pt idx="9483">
                  <c:v>0.8296411343351221</c:v>
                </c:pt>
                <c:pt idx="9484">
                  <c:v>0.82964151924623175</c:v>
                </c:pt>
                <c:pt idx="9485">
                  <c:v>0.82962372507395643</c:v>
                </c:pt>
                <c:pt idx="9486">
                  <c:v>0.82963709656964435</c:v>
                </c:pt>
                <c:pt idx="9487">
                  <c:v>0.82965114541481244</c:v>
                </c:pt>
                <c:pt idx="9488">
                  <c:v>0.82968764974163345</c:v>
                </c:pt>
                <c:pt idx="9489">
                  <c:v>0.82970171263179104</c:v>
                </c:pt>
                <c:pt idx="9490">
                  <c:v>0.82968337645065116</c:v>
                </c:pt>
                <c:pt idx="9491">
                  <c:v>0.82965794132692217</c:v>
                </c:pt>
                <c:pt idx="9492">
                  <c:v>0.8296284694878947</c:v>
                </c:pt>
                <c:pt idx="9493">
                  <c:v>0.82961032706967353</c:v>
                </c:pt>
                <c:pt idx="9494">
                  <c:v>0.82960974108764252</c:v>
                </c:pt>
                <c:pt idx="9495">
                  <c:v>0.82960551007017413</c:v>
                </c:pt>
                <c:pt idx="9496">
                  <c:v>0.82959315030709113</c:v>
                </c:pt>
                <c:pt idx="9497">
                  <c:v>0.82958843958152984</c:v>
                </c:pt>
                <c:pt idx="9498">
                  <c:v>0.82960132947237519</c:v>
                </c:pt>
                <c:pt idx="9499">
                  <c:v>0.82962046075081874</c:v>
                </c:pt>
                <c:pt idx="9500">
                  <c:v>0.82966730465808436</c:v>
                </c:pt>
                <c:pt idx="9501">
                  <c:v>0.82974452761934236</c:v>
                </c:pt>
                <c:pt idx="9502">
                  <c:v>0.82979892043435144</c:v>
                </c:pt>
                <c:pt idx="9503">
                  <c:v>0.82983409640547423</c:v>
                </c:pt>
                <c:pt idx="9504">
                  <c:v>0.82984564509277359</c:v>
                </c:pt>
                <c:pt idx="9505">
                  <c:v>0.82987028988595501</c:v>
                </c:pt>
                <c:pt idx="9506">
                  <c:v>0.82988382186186704</c:v>
                </c:pt>
                <c:pt idx="9507">
                  <c:v>0.82988323470259928</c:v>
                </c:pt>
                <c:pt idx="9508">
                  <c:v>0.82986233064812442</c:v>
                </c:pt>
                <c:pt idx="9509">
                  <c:v>0.82988836768720609</c:v>
                </c:pt>
                <c:pt idx="9510">
                  <c:v>0.82990203580858712</c:v>
                </c:pt>
                <c:pt idx="9511">
                  <c:v>0.82989972098197418</c:v>
                </c:pt>
                <c:pt idx="9512">
                  <c:v>0.82990057736316958</c:v>
                </c:pt>
                <c:pt idx="9513">
                  <c:v>0.8298671632116319</c:v>
                </c:pt>
                <c:pt idx="9514">
                  <c:v>0.82985758148542876</c:v>
                </c:pt>
                <c:pt idx="9515">
                  <c:v>0.82985094222023326</c:v>
                </c:pt>
                <c:pt idx="9516">
                  <c:v>0.82985554027204644</c:v>
                </c:pt>
                <c:pt idx="9517">
                  <c:v>0.82986597824587649</c:v>
                </c:pt>
                <c:pt idx="9518">
                  <c:v>0.82986103666971478</c:v>
                </c:pt>
                <c:pt idx="9519">
                  <c:v>0.82985421658129999</c:v>
                </c:pt>
                <c:pt idx="9520">
                  <c:v>0.82983438445984359</c:v>
                </c:pt>
                <c:pt idx="9521">
                  <c:v>0.82981713167030657</c:v>
                </c:pt>
                <c:pt idx="9522">
                  <c:v>0.82979744371188213</c:v>
                </c:pt>
                <c:pt idx="9523">
                  <c:v>0.82977774650201208</c:v>
                </c:pt>
                <c:pt idx="9524">
                  <c:v>0.82976677743367466</c:v>
                </c:pt>
                <c:pt idx="9525">
                  <c:v>0.82974637397451534</c:v>
                </c:pt>
                <c:pt idx="9526">
                  <c:v>0.82974580227782313</c:v>
                </c:pt>
                <c:pt idx="9527">
                  <c:v>0.82973707513135875</c:v>
                </c:pt>
                <c:pt idx="9528">
                  <c:v>0.82973312296806456</c:v>
                </c:pt>
                <c:pt idx="9529">
                  <c:v>0.82973010787787205</c:v>
                </c:pt>
                <c:pt idx="9530">
                  <c:v>0.82971491649584295</c:v>
                </c:pt>
                <c:pt idx="9531">
                  <c:v>0.82972503298797196</c:v>
                </c:pt>
                <c:pt idx="9532">
                  <c:v>0.82971665347472112</c:v>
                </c:pt>
                <c:pt idx="9533">
                  <c:v>0.82970673355045332</c:v>
                </c:pt>
                <c:pt idx="9534">
                  <c:v>0.82968506535214948</c:v>
                </c:pt>
                <c:pt idx="9535">
                  <c:v>0.82971324449064543</c:v>
                </c:pt>
                <c:pt idx="9536">
                  <c:v>0.8297188841113885</c:v>
                </c:pt>
                <c:pt idx="9537">
                  <c:v>0.82973449105068198</c:v>
                </c:pt>
                <c:pt idx="9538">
                  <c:v>0.8297311351794614</c:v>
                </c:pt>
                <c:pt idx="9539">
                  <c:v>0.8297457205537363</c:v>
                </c:pt>
                <c:pt idx="9540">
                  <c:v>0.82974857156041959</c:v>
                </c:pt>
                <c:pt idx="9541">
                  <c:v>0.82976043617464579</c:v>
                </c:pt>
                <c:pt idx="9542">
                  <c:v>0.82974499302991234</c:v>
                </c:pt>
                <c:pt idx="9543">
                  <c:v>0.82974689660675816</c:v>
                </c:pt>
                <c:pt idx="9544">
                  <c:v>0.82974683174139308</c:v>
                </c:pt>
                <c:pt idx="9545">
                  <c:v>0.8297421896345144</c:v>
                </c:pt>
                <c:pt idx="9546">
                  <c:v>0.82974829995569543</c:v>
                </c:pt>
                <c:pt idx="9547">
                  <c:v>0.82974114307340829</c:v>
                </c:pt>
                <c:pt idx="9548">
                  <c:v>0.82972398839672512</c:v>
                </c:pt>
                <c:pt idx="9549">
                  <c:v>0.82970286038745911</c:v>
                </c:pt>
                <c:pt idx="9550">
                  <c:v>0.82967070280058763</c:v>
                </c:pt>
                <c:pt idx="9551">
                  <c:v>0.82967238523753717</c:v>
                </c:pt>
                <c:pt idx="9552">
                  <c:v>0.82964980616777895</c:v>
                </c:pt>
                <c:pt idx="9553">
                  <c:v>0.829656643161237</c:v>
                </c:pt>
                <c:pt idx="9554">
                  <c:v>0.8296814295696926</c:v>
                </c:pt>
                <c:pt idx="9555">
                  <c:v>0.82969574199858021</c:v>
                </c:pt>
                <c:pt idx="9556">
                  <c:v>0.82969962968382138</c:v>
                </c:pt>
                <c:pt idx="9557">
                  <c:v>0.82969384052209283</c:v>
                </c:pt>
                <c:pt idx="9558">
                  <c:v>0.82968050710417829</c:v>
                </c:pt>
                <c:pt idx="9559">
                  <c:v>0.82966342266737247</c:v>
                </c:pt>
                <c:pt idx="9560">
                  <c:v>0.82965235378155244</c:v>
                </c:pt>
                <c:pt idx="9561">
                  <c:v>0.8296423789429731</c:v>
                </c:pt>
                <c:pt idx="9562">
                  <c:v>0.82964258262518109</c:v>
                </c:pt>
                <c:pt idx="9563">
                  <c:v>0.82963833297622902</c:v>
                </c:pt>
                <c:pt idx="9564">
                  <c:v>0.82962329090976517</c:v>
                </c:pt>
                <c:pt idx="9565">
                  <c:v>0.82962408846641611</c:v>
                </c:pt>
                <c:pt idx="9566">
                  <c:v>0.82961878411517886</c:v>
                </c:pt>
                <c:pt idx="9567">
                  <c:v>0.82962539815044856</c:v>
                </c:pt>
                <c:pt idx="9568">
                  <c:v>0.8296278420414831</c:v>
                </c:pt>
                <c:pt idx="9569">
                  <c:v>0.82962885968785116</c:v>
                </c:pt>
                <c:pt idx="9570">
                  <c:v>0.82965799072748014</c:v>
                </c:pt>
                <c:pt idx="9571">
                  <c:v>0.82965993709374453</c:v>
                </c:pt>
                <c:pt idx="9572">
                  <c:v>0.82968135974698509</c:v>
                </c:pt>
                <c:pt idx="9573">
                  <c:v>0.82969855041601215</c:v>
                </c:pt>
                <c:pt idx="9574">
                  <c:v>0.82970789776869425</c:v>
                </c:pt>
                <c:pt idx="9575">
                  <c:v>0.82971944438739964</c:v>
                </c:pt>
                <c:pt idx="9576">
                  <c:v>0.82967983389839728</c:v>
                </c:pt>
                <c:pt idx="9577">
                  <c:v>0.82967313836483303</c:v>
                </c:pt>
                <c:pt idx="9578">
                  <c:v>0.82966921644201119</c:v>
                </c:pt>
                <c:pt idx="9579">
                  <c:v>0.82967089537938665</c:v>
                </c:pt>
                <c:pt idx="9580">
                  <c:v>0.8296718043024216</c:v>
                </c:pt>
                <c:pt idx="9581">
                  <c:v>0.82966865541932711</c:v>
                </c:pt>
                <c:pt idx="9582">
                  <c:v>0.82967539880796748</c:v>
                </c:pt>
                <c:pt idx="9583">
                  <c:v>0.82966245541197892</c:v>
                </c:pt>
                <c:pt idx="9584">
                  <c:v>0.82964899568445072</c:v>
                </c:pt>
                <c:pt idx="9585">
                  <c:v>0.82961630657404273</c:v>
                </c:pt>
                <c:pt idx="9586">
                  <c:v>0.82959570077678024</c:v>
                </c:pt>
                <c:pt idx="9587">
                  <c:v>0.82958506504292329</c:v>
                </c:pt>
                <c:pt idx="9588">
                  <c:v>0.82957952505098298</c:v>
                </c:pt>
                <c:pt idx="9589">
                  <c:v>0.82957557604166776</c:v>
                </c:pt>
                <c:pt idx="9590">
                  <c:v>0.82956584437721448</c:v>
                </c:pt>
                <c:pt idx="9591">
                  <c:v>0.82956999638252382</c:v>
                </c:pt>
                <c:pt idx="9592">
                  <c:v>0.82956147620581488</c:v>
                </c:pt>
                <c:pt idx="9593">
                  <c:v>0.82955599215501885</c:v>
                </c:pt>
                <c:pt idx="9594">
                  <c:v>0.82955357575118382</c:v>
                </c:pt>
                <c:pt idx="9595">
                  <c:v>0.82955325221581766</c:v>
                </c:pt>
                <c:pt idx="9596">
                  <c:v>0.82955355909988382</c:v>
                </c:pt>
                <c:pt idx="9597">
                  <c:v>0.82954316144273088</c:v>
                </c:pt>
                <c:pt idx="9598">
                  <c:v>0.82954178470609941</c:v>
                </c:pt>
                <c:pt idx="9599">
                  <c:v>0.82960619055112494</c:v>
                </c:pt>
                <c:pt idx="9600">
                  <c:v>0.82960229855150347</c:v>
                </c:pt>
                <c:pt idx="9601">
                  <c:v>0.82963146573541546</c:v>
                </c:pt>
                <c:pt idx="9602">
                  <c:v>0.8296394103335224</c:v>
                </c:pt>
                <c:pt idx="9603">
                  <c:v>0.82965263630867969</c:v>
                </c:pt>
                <c:pt idx="9604">
                  <c:v>0.82966095937483453</c:v>
                </c:pt>
                <c:pt idx="9605">
                  <c:v>0.82966706779428956</c:v>
                </c:pt>
                <c:pt idx="9606">
                  <c:v>0.82967351454040139</c:v>
                </c:pt>
                <c:pt idx="9607">
                  <c:v>0.8296764268160477</c:v>
                </c:pt>
                <c:pt idx="9608">
                  <c:v>0.82968817113966897</c:v>
                </c:pt>
                <c:pt idx="9609">
                  <c:v>0.82969683325543531</c:v>
                </c:pt>
                <c:pt idx="9610">
                  <c:v>0.82969839106405308</c:v>
                </c:pt>
                <c:pt idx="9611">
                  <c:v>0.82970162537404535</c:v>
                </c:pt>
                <c:pt idx="9612">
                  <c:v>0.82970532024474253</c:v>
                </c:pt>
                <c:pt idx="9613">
                  <c:v>0.82969374157569031</c:v>
                </c:pt>
                <c:pt idx="9614">
                  <c:v>0.8296879904967116</c:v>
                </c:pt>
                <c:pt idx="9615">
                  <c:v>0.82967313568159984</c:v>
                </c:pt>
                <c:pt idx="9616">
                  <c:v>0.82965549716614706</c:v>
                </c:pt>
                <c:pt idx="9617">
                  <c:v>0.82963951819191462</c:v>
                </c:pt>
                <c:pt idx="9618">
                  <c:v>0.82962284810030229</c:v>
                </c:pt>
                <c:pt idx="9619">
                  <c:v>0.82961302046851193</c:v>
                </c:pt>
                <c:pt idx="9620">
                  <c:v>0.82961392497536224</c:v>
                </c:pt>
                <c:pt idx="9621">
                  <c:v>0.82961518172526683</c:v>
                </c:pt>
                <c:pt idx="9622">
                  <c:v>0.82961551816856782</c:v>
                </c:pt>
                <c:pt idx="9623">
                  <c:v>0.82961355598915654</c:v>
                </c:pt>
                <c:pt idx="9624">
                  <c:v>0.82961387553239074</c:v>
                </c:pt>
                <c:pt idx="9625">
                  <c:v>0.82960063831221009</c:v>
                </c:pt>
                <c:pt idx="9626">
                  <c:v>0.82959528315896769</c:v>
                </c:pt>
                <c:pt idx="9627">
                  <c:v>0.82960033046139869</c:v>
                </c:pt>
                <c:pt idx="9628">
                  <c:v>0.82960384060859627</c:v>
                </c:pt>
                <c:pt idx="9629">
                  <c:v>0.82962704311700897</c:v>
                </c:pt>
                <c:pt idx="9630">
                  <c:v>0.82963580468629217</c:v>
                </c:pt>
                <c:pt idx="9631">
                  <c:v>0.82964099833898897</c:v>
                </c:pt>
                <c:pt idx="9632">
                  <c:v>0.82964962992379865</c:v>
                </c:pt>
                <c:pt idx="9633">
                  <c:v>0.82965161759185535</c:v>
                </c:pt>
                <c:pt idx="9634">
                  <c:v>0.8296592037993068</c:v>
                </c:pt>
                <c:pt idx="9635">
                  <c:v>0.82966713548947868</c:v>
                </c:pt>
                <c:pt idx="9636">
                  <c:v>0.82966591479200547</c:v>
                </c:pt>
                <c:pt idx="9637">
                  <c:v>0.82967386856310033</c:v>
                </c:pt>
                <c:pt idx="9638">
                  <c:v>0.82967960582250977</c:v>
                </c:pt>
                <c:pt idx="9639">
                  <c:v>0.82967847962809427</c:v>
                </c:pt>
                <c:pt idx="9640">
                  <c:v>0.82967784934223077</c:v>
                </c:pt>
                <c:pt idx="9641">
                  <c:v>0.82967862436214168</c:v>
                </c:pt>
                <c:pt idx="9642">
                  <c:v>0.8296814703031673</c:v>
                </c:pt>
                <c:pt idx="9643">
                  <c:v>0.82968259891521334</c:v>
                </c:pt>
                <c:pt idx="9644">
                  <c:v>0.82967443535602625</c:v>
                </c:pt>
                <c:pt idx="9645">
                  <c:v>0.82965425869524811</c:v>
                </c:pt>
                <c:pt idx="9646">
                  <c:v>0.82962987909358699</c:v>
                </c:pt>
                <c:pt idx="9647">
                  <c:v>0.82961736414786902</c:v>
                </c:pt>
                <c:pt idx="9648">
                  <c:v>0.8296057801276514</c:v>
                </c:pt>
                <c:pt idx="9649">
                  <c:v>0.82960111066714182</c:v>
                </c:pt>
                <c:pt idx="9650">
                  <c:v>0.82960258228916672</c:v>
                </c:pt>
                <c:pt idx="9651">
                  <c:v>0.82959538296305602</c:v>
                </c:pt>
                <c:pt idx="9652">
                  <c:v>0.82958457630689852</c:v>
                </c:pt>
                <c:pt idx="9653">
                  <c:v>0.82959695163933789</c:v>
                </c:pt>
                <c:pt idx="9654">
                  <c:v>0.82959301144402153</c:v>
                </c:pt>
                <c:pt idx="9655">
                  <c:v>0.82957920343380664</c:v>
                </c:pt>
                <c:pt idx="9656">
                  <c:v>0.82957573761876446</c:v>
                </c:pt>
                <c:pt idx="9657">
                  <c:v>0.82958536623329859</c:v>
                </c:pt>
                <c:pt idx="9658">
                  <c:v>0.82959531686380827</c:v>
                </c:pt>
                <c:pt idx="9659">
                  <c:v>0.82959591951550959</c:v>
                </c:pt>
                <c:pt idx="9660">
                  <c:v>0.82960708490294133</c:v>
                </c:pt>
                <c:pt idx="9661">
                  <c:v>0.8296225972239788</c:v>
                </c:pt>
                <c:pt idx="9662">
                  <c:v>0.82963692067246941</c:v>
                </c:pt>
                <c:pt idx="9663">
                  <c:v>0.82965311151180576</c:v>
                </c:pt>
                <c:pt idx="9664">
                  <c:v>0.82965881989819423</c:v>
                </c:pt>
                <c:pt idx="9665">
                  <c:v>0.82966283853465417</c:v>
                </c:pt>
                <c:pt idx="9666">
                  <c:v>0.82967071382786461</c:v>
                </c:pt>
                <c:pt idx="9667">
                  <c:v>0.82967785778384651</c:v>
                </c:pt>
                <c:pt idx="9668">
                  <c:v>0.82968072983964403</c:v>
                </c:pt>
                <c:pt idx="9669">
                  <c:v>0.82967562054529553</c:v>
                </c:pt>
                <c:pt idx="9670">
                  <c:v>0.82967116257253049</c:v>
                </c:pt>
                <c:pt idx="9671">
                  <c:v>0.82967333715132063</c:v>
                </c:pt>
                <c:pt idx="9672">
                  <c:v>0.82965906932172573</c:v>
                </c:pt>
                <c:pt idx="9673">
                  <c:v>0.82963649799244066</c:v>
                </c:pt>
                <c:pt idx="9674">
                  <c:v>0.82961570819463293</c:v>
                </c:pt>
                <c:pt idx="9675">
                  <c:v>0.82959858077475268</c:v>
                </c:pt>
                <c:pt idx="9676">
                  <c:v>0.82959141871658559</c:v>
                </c:pt>
                <c:pt idx="9677">
                  <c:v>0.82958733340488622</c:v>
                </c:pt>
                <c:pt idx="9678">
                  <c:v>0.82958462523052412</c:v>
                </c:pt>
                <c:pt idx="9679">
                  <c:v>0.82957421232626316</c:v>
                </c:pt>
                <c:pt idx="9680">
                  <c:v>0.82957212884280851</c:v>
                </c:pt>
                <c:pt idx="9681">
                  <c:v>0.82957428440777914</c:v>
                </c:pt>
                <c:pt idx="9682">
                  <c:v>0.82957163858930005</c:v>
                </c:pt>
                <c:pt idx="9683">
                  <c:v>0.82956478440529102</c:v>
                </c:pt>
                <c:pt idx="9684">
                  <c:v>0.82956269249017323</c:v>
                </c:pt>
                <c:pt idx="9685">
                  <c:v>0.82958985609605351</c:v>
                </c:pt>
                <c:pt idx="9686">
                  <c:v>0.82958257856417217</c:v>
                </c:pt>
                <c:pt idx="9687">
                  <c:v>0.82959348393252208</c:v>
                </c:pt>
                <c:pt idx="9688">
                  <c:v>0.82960874232199155</c:v>
                </c:pt>
                <c:pt idx="9689">
                  <c:v>0.82962472177041136</c:v>
                </c:pt>
                <c:pt idx="9690">
                  <c:v>0.82963411524177666</c:v>
                </c:pt>
                <c:pt idx="9691">
                  <c:v>0.82964943271297531</c:v>
                </c:pt>
                <c:pt idx="9692">
                  <c:v>0.82965350569273133</c:v>
                </c:pt>
                <c:pt idx="9693">
                  <c:v>0.82965631436581355</c:v>
                </c:pt>
                <c:pt idx="9694">
                  <c:v>0.82966071006115316</c:v>
                </c:pt>
                <c:pt idx="9695">
                  <c:v>0.82966628899734274</c:v>
                </c:pt>
                <c:pt idx="9696">
                  <c:v>0.82966839229602896</c:v>
                </c:pt>
                <c:pt idx="9697">
                  <c:v>0.82965806616774673</c:v>
                </c:pt>
                <c:pt idx="9698">
                  <c:v>0.82966974505001112</c:v>
                </c:pt>
                <c:pt idx="9699">
                  <c:v>0.82967136102374761</c:v>
                </c:pt>
                <c:pt idx="9700">
                  <c:v>0.82965280115648854</c:v>
                </c:pt>
                <c:pt idx="9701">
                  <c:v>0.82963681559720792</c:v>
                </c:pt>
                <c:pt idx="9702">
                  <c:v>0.82961200573540173</c:v>
                </c:pt>
                <c:pt idx="9703">
                  <c:v>0.82960175524332058</c:v>
                </c:pt>
                <c:pt idx="9704">
                  <c:v>0.82958532408493546</c:v>
                </c:pt>
                <c:pt idx="9705">
                  <c:v>0.82959162272601816</c:v>
                </c:pt>
                <c:pt idx="9706">
                  <c:v>0.8295786552138118</c:v>
                </c:pt>
                <c:pt idx="9707">
                  <c:v>0.82958789544100886</c:v>
                </c:pt>
                <c:pt idx="9708">
                  <c:v>0.82957936502276253</c:v>
                </c:pt>
                <c:pt idx="9709">
                  <c:v>0.82958503263665695</c:v>
                </c:pt>
                <c:pt idx="9710">
                  <c:v>0.8295724104736022</c:v>
                </c:pt>
                <c:pt idx="9711">
                  <c:v>0.8295779655790817</c:v>
                </c:pt>
                <c:pt idx="9712">
                  <c:v>0.82956970182505263</c:v>
                </c:pt>
                <c:pt idx="9713">
                  <c:v>0.82957897094861743</c:v>
                </c:pt>
                <c:pt idx="9714">
                  <c:v>0.82957226650422622</c:v>
                </c:pt>
                <c:pt idx="9715">
                  <c:v>0.8295862712292652</c:v>
                </c:pt>
                <c:pt idx="9716">
                  <c:v>0.82958716271795852</c:v>
                </c:pt>
                <c:pt idx="9717">
                  <c:v>0.82960135468095553</c:v>
                </c:pt>
                <c:pt idx="9718">
                  <c:v>0.82962151063323819</c:v>
                </c:pt>
                <c:pt idx="9719">
                  <c:v>0.82963490117604477</c:v>
                </c:pt>
                <c:pt idx="9720">
                  <c:v>0.82964435816369408</c:v>
                </c:pt>
                <c:pt idx="9721">
                  <c:v>0.82965430226426684</c:v>
                </c:pt>
                <c:pt idx="9722">
                  <c:v>0.82965863910827409</c:v>
                </c:pt>
                <c:pt idx="9723">
                  <c:v>0.82966339720974769</c:v>
                </c:pt>
                <c:pt idx="9724">
                  <c:v>0.8296602165985546</c:v>
                </c:pt>
                <c:pt idx="9725">
                  <c:v>0.82966157917499783</c:v>
                </c:pt>
                <c:pt idx="9726">
                  <c:v>0.82966332189579495</c:v>
                </c:pt>
                <c:pt idx="9727">
                  <c:v>0.82965910850632429</c:v>
                </c:pt>
                <c:pt idx="9728">
                  <c:v>0.82964817083886055</c:v>
                </c:pt>
                <c:pt idx="9729">
                  <c:v>0.82962657619476976</c:v>
                </c:pt>
                <c:pt idx="9730">
                  <c:v>0.82960702157687172</c:v>
                </c:pt>
                <c:pt idx="9731">
                  <c:v>0.82958998437743325</c:v>
                </c:pt>
                <c:pt idx="9732">
                  <c:v>0.82957923048011784</c:v>
                </c:pt>
                <c:pt idx="9733">
                  <c:v>0.82957049283837259</c:v>
                </c:pt>
                <c:pt idx="9734">
                  <c:v>0.82957429772139646</c:v>
                </c:pt>
                <c:pt idx="9735">
                  <c:v>0.82956483829774641</c:v>
                </c:pt>
                <c:pt idx="9736">
                  <c:v>0.8295700078525956</c:v>
                </c:pt>
                <c:pt idx="9737">
                  <c:v>0.82957687931900737</c:v>
                </c:pt>
                <c:pt idx="9738">
                  <c:v>0.82956599100763972</c:v>
                </c:pt>
                <c:pt idx="9739">
                  <c:v>0.82956588397898268</c:v>
                </c:pt>
                <c:pt idx="9740">
                  <c:v>0.82956477264933937</c:v>
                </c:pt>
                <c:pt idx="9741">
                  <c:v>0.82955773772056873</c:v>
                </c:pt>
                <c:pt idx="9742">
                  <c:v>0.82955500297561768</c:v>
                </c:pt>
                <c:pt idx="9743">
                  <c:v>0.82955586918769186</c:v>
                </c:pt>
                <c:pt idx="9744">
                  <c:v>0.82956022860517986</c:v>
                </c:pt>
                <c:pt idx="9745">
                  <c:v>0.82957919789051993</c:v>
                </c:pt>
                <c:pt idx="9746">
                  <c:v>0.82960107960344542</c:v>
                </c:pt>
                <c:pt idx="9747">
                  <c:v>0.82962235261389639</c:v>
                </c:pt>
                <c:pt idx="9748">
                  <c:v>0.82962803075483604</c:v>
                </c:pt>
                <c:pt idx="9749">
                  <c:v>0.82963404748956981</c:v>
                </c:pt>
                <c:pt idx="9750">
                  <c:v>0.82964338987342212</c:v>
                </c:pt>
                <c:pt idx="9751">
                  <c:v>0.82964778968106845</c:v>
                </c:pt>
                <c:pt idx="9752">
                  <c:v>0.82965033538316313</c:v>
                </c:pt>
                <c:pt idx="9753">
                  <c:v>0.82965286214492007</c:v>
                </c:pt>
                <c:pt idx="9754">
                  <c:v>0.82965664384670712</c:v>
                </c:pt>
                <c:pt idx="9755">
                  <c:v>0.82965490381067797</c:v>
                </c:pt>
                <c:pt idx="9756">
                  <c:v>0.82964877814556093</c:v>
                </c:pt>
                <c:pt idx="9757">
                  <c:v>0.82963023144839798</c:v>
                </c:pt>
                <c:pt idx="9758">
                  <c:v>0.82960930915663456</c:v>
                </c:pt>
                <c:pt idx="9759">
                  <c:v>0.82959034776868279</c:v>
                </c:pt>
                <c:pt idx="9760">
                  <c:v>0.82958236188715373</c:v>
                </c:pt>
                <c:pt idx="9761">
                  <c:v>0.82959374108313255</c:v>
                </c:pt>
                <c:pt idx="9762">
                  <c:v>0.82957833995816987</c:v>
                </c:pt>
                <c:pt idx="9763">
                  <c:v>0.82957483422715683</c:v>
                </c:pt>
                <c:pt idx="9764">
                  <c:v>0.82957220445222146</c:v>
                </c:pt>
                <c:pt idx="9765">
                  <c:v>0.82956713994584541</c:v>
                </c:pt>
                <c:pt idx="9766">
                  <c:v>0.82956943529440419</c:v>
                </c:pt>
                <c:pt idx="9767">
                  <c:v>0.82957563994833361</c:v>
                </c:pt>
                <c:pt idx="9768">
                  <c:v>0.82956899814533303</c:v>
                </c:pt>
                <c:pt idx="9769">
                  <c:v>0.82956576518939784</c:v>
                </c:pt>
                <c:pt idx="9770">
                  <c:v>0.82957136595774339</c:v>
                </c:pt>
                <c:pt idx="9771">
                  <c:v>0.82956444494655579</c:v>
                </c:pt>
                <c:pt idx="9772">
                  <c:v>0.82956343154606293</c:v>
                </c:pt>
                <c:pt idx="9773">
                  <c:v>0.82957484401287718</c:v>
                </c:pt>
                <c:pt idx="9774">
                  <c:v>0.82958687270219489</c:v>
                </c:pt>
                <c:pt idx="9775">
                  <c:v>0.82960785249620983</c:v>
                </c:pt>
                <c:pt idx="9776">
                  <c:v>0.82962607441914793</c:v>
                </c:pt>
                <c:pt idx="9777">
                  <c:v>0.82963476812944381</c:v>
                </c:pt>
                <c:pt idx="9778">
                  <c:v>0.82964331362448862</c:v>
                </c:pt>
                <c:pt idx="9779">
                  <c:v>0.82964873566499686</c:v>
                </c:pt>
                <c:pt idx="9780">
                  <c:v>0.82964855720429698</c:v>
                </c:pt>
                <c:pt idx="9781">
                  <c:v>0.82964915033741526</c:v>
                </c:pt>
                <c:pt idx="9782">
                  <c:v>0.82964885771036512</c:v>
                </c:pt>
                <c:pt idx="9783">
                  <c:v>0.82965214635867734</c:v>
                </c:pt>
                <c:pt idx="9784">
                  <c:v>0.8296565685878653</c:v>
                </c:pt>
                <c:pt idx="9785">
                  <c:v>0.82964876037060054</c:v>
                </c:pt>
                <c:pt idx="9786">
                  <c:v>0.82963438282758073</c:v>
                </c:pt>
                <c:pt idx="9787">
                  <c:v>0.82961876475348595</c:v>
                </c:pt>
                <c:pt idx="9788">
                  <c:v>0.82960128760500995</c:v>
                </c:pt>
                <c:pt idx="9789">
                  <c:v>0.8295799212335323</c:v>
                </c:pt>
                <c:pt idx="9790">
                  <c:v>0.82958412308749541</c:v>
                </c:pt>
                <c:pt idx="9791">
                  <c:v>0.82958252464492876</c:v>
                </c:pt>
                <c:pt idx="9792">
                  <c:v>0.8295713306282666</c:v>
                </c:pt>
                <c:pt idx="9793">
                  <c:v>0.8295726165734405</c:v>
                </c:pt>
                <c:pt idx="9794">
                  <c:v>0.82957294062471099</c:v>
                </c:pt>
                <c:pt idx="9795">
                  <c:v>0.82957701468641076</c:v>
                </c:pt>
                <c:pt idx="9796">
                  <c:v>0.82956996165545493</c:v>
                </c:pt>
                <c:pt idx="9797">
                  <c:v>0.8295817276175762</c:v>
                </c:pt>
                <c:pt idx="9798">
                  <c:v>0.82957780811238491</c:v>
                </c:pt>
                <c:pt idx="9799">
                  <c:v>0.82956988127584452</c:v>
                </c:pt>
                <c:pt idx="9800">
                  <c:v>0.82956521145634599</c:v>
                </c:pt>
                <c:pt idx="9801">
                  <c:v>0.82958831988077719</c:v>
                </c:pt>
                <c:pt idx="9802">
                  <c:v>0.82958592144555854</c:v>
                </c:pt>
                <c:pt idx="9803">
                  <c:v>0.82960924381210566</c:v>
                </c:pt>
                <c:pt idx="9804">
                  <c:v>0.82962157569225936</c:v>
                </c:pt>
                <c:pt idx="9805">
                  <c:v>0.8296344034392481</c:v>
                </c:pt>
                <c:pt idx="9806">
                  <c:v>0.82964610881862022</c:v>
                </c:pt>
                <c:pt idx="9807">
                  <c:v>0.82964939410092697</c:v>
                </c:pt>
                <c:pt idx="9808">
                  <c:v>0.82965343915603695</c:v>
                </c:pt>
                <c:pt idx="9809">
                  <c:v>0.82965586970168959</c:v>
                </c:pt>
                <c:pt idx="9810">
                  <c:v>0.82966073088982317</c:v>
                </c:pt>
                <c:pt idx="9811">
                  <c:v>0.82966019227031051</c:v>
                </c:pt>
                <c:pt idx="9812">
                  <c:v>0.8296590820459574</c:v>
                </c:pt>
                <c:pt idx="9813">
                  <c:v>0.82965463558535335</c:v>
                </c:pt>
                <c:pt idx="9814">
                  <c:v>0.82964439689591696</c:v>
                </c:pt>
                <c:pt idx="9815">
                  <c:v>0.82962312763380719</c:v>
                </c:pt>
                <c:pt idx="9816">
                  <c:v>0.82960850154712573</c:v>
                </c:pt>
                <c:pt idx="9817">
                  <c:v>0.82960209893951331</c:v>
                </c:pt>
                <c:pt idx="9818">
                  <c:v>0.82958813304352519</c:v>
                </c:pt>
                <c:pt idx="9819">
                  <c:v>0.82958969242664438</c:v>
                </c:pt>
                <c:pt idx="9820">
                  <c:v>0.8295841345028282</c:v>
                </c:pt>
                <c:pt idx="9821">
                  <c:v>0.82958079864891299</c:v>
                </c:pt>
                <c:pt idx="9822">
                  <c:v>0.82958083051058007</c:v>
                </c:pt>
                <c:pt idx="9823">
                  <c:v>0.82957636311606009</c:v>
                </c:pt>
                <c:pt idx="9824">
                  <c:v>0.82957970515431745</c:v>
                </c:pt>
                <c:pt idx="9825">
                  <c:v>0.82958477967183419</c:v>
                </c:pt>
                <c:pt idx="9826">
                  <c:v>0.82958063733704712</c:v>
                </c:pt>
                <c:pt idx="9827">
                  <c:v>0.82957784977316651</c:v>
                </c:pt>
                <c:pt idx="9828">
                  <c:v>0.82956978214457577</c:v>
                </c:pt>
                <c:pt idx="9829">
                  <c:v>0.82956992444262234</c:v>
                </c:pt>
                <c:pt idx="9830">
                  <c:v>0.82958239085202667</c:v>
                </c:pt>
                <c:pt idx="9831">
                  <c:v>0.8295797421601</c:v>
                </c:pt>
                <c:pt idx="9832">
                  <c:v>0.82958072032794394</c:v>
                </c:pt>
                <c:pt idx="9833">
                  <c:v>0.82958626772471489</c:v>
                </c:pt>
                <c:pt idx="9834">
                  <c:v>0.82960420615685004</c:v>
                </c:pt>
                <c:pt idx="9835">
                  <c:v>0.82962506605598985</c:v>
                </c:pt>
                <c:pt idx="9836">
                  <c:v>0.82963896324144371</c:v>
                </c:pt>
                <c:pt idx="9837">
                  <c:v>0.82964705706326392</c:v>
                </c:pt>
                <c:pt idx="9838">
                  <c:v>0.82965049109509659</c:v>
                </c:pt>
                <c:pt idx="9839">
                  <c:v>0.82965906803273215</c:v>
                </c:pt>
                <c:pt idx="9840">
                  <c:v>0.8296605593364198</c:v>
                </c:pt>
                <c:pt idx="9841">
                  <c:v>0.82967005732198351</c:v>
                </c:pt>
                <c:pt idx="9842">
                  <c:v>0.82967534949321653</c:v>
                </c:pt>
                <c:pt idx="9843">
                  <c:v>0.82966525538588853</c:v>
                </c:pt>
                <c:pt idx="9844">
                  <c:v>0.82964137340582567</c:v>
                </c:pt>
                <c:pt idx="9845">
                  <c:v>0.82961556327688213</c:v>
                </c:pt>
                <c:pt idx="9846">
                  <c:v>0.82960390904013392</c:v>
                </c:pt>
                <c:pt idx="9847">
                  <c:v>0.82959222339753569</c:v>
                </c:pt>
                <c:pt idx="9848">
                  <c:v>0.82959301785034234</c:v>
                </c:pt>
                <c:pt idx="9849">
                  <c:v>0.82957880169764631</c:v>
                </c:pt>
                <c:pt idx="9850">
                  <c:v>0.82957288186523026</c:v>
                </c:pt>
                <c:pt idx="9851">
                  <c:v>0.82957235167738075</c:v>
                </c:pt>
                <c:pt idx="9852">
                  <c:v>0.82956804838971665</c:v>
                </c:pt>
                <c:pt idx="9853">
                  <c:v>0.82957432897033123</c:v>
                </c:pt>
                <c:pt idx="9854">
                  <c:v>0.82957298925287648</c:v>
                </c:pt>
                <c:pt idx="9855">
                  <c:v>0.82956893944096322</c:v>
                </c:pt>
                <c:pt idx="9856">
                  <c:v>0.8295721072827662</c:v>
                </c:pt>
                <c:pt idx="9857">
                  <c:v>0.82957175169207698</c:v>
                </c:pt>
                <c:pt idx="9858">
                  <c:v>0.8295649371936421</c:v>
                </c:pt>
                <c:pt idx="9859">
                  <c:v>0.82956187795997383</c:v>
                </c:pt>
                <c:pt idx="9860">
                  <c:v>0.82956427022922075</c:v>
                </c:pt>
                <c:pt idx="9861">
                  <c:v>0.82956944606524008</c:v>
                </c:pt>
                <c:pt idx="9862">
                  <c:v>0.82957479948706581</c:v>
                </c:pt>
                <c:pt idx="9863">
                  <c:v>0.82957601700721328</c:v>
                </c:pt>
                <c:pt idx="9864">
                  <c:v>0.82957971874846637</c:v>
                </c:pt>
                <c:pt idx="9865">
                  <c:v>0.82957612148467119</c:v>
                </c:pt>
                <c:pt idx="9866">
                  <c:v>0.82958404858834889</c:v>
                </c:pt>
                <c:pt idx="9867">
                  <c:v>0.82960809545830949</c:v>
                </c:pt>
                <c:pt idx="9868">
                  <c:v>0.82961779853524942</c:v>
                </c:pt>
                <c:pt idx="9869">
                  <c:v>0.82963297466175268</c:v>
                </c:pt>
                <c:pt idx="9870">
                  <c:v>0.82964369888463485</c:v>
                </c:pt>
                <c:pt idx="9871">
                  <c:v>0.82964911892658899</c:v>
                </c:pt>
                <c:pt idx="9872">
                  <c:v>0.82965304492497649</c:v>
                </c:pt>
                <c:pt idx="9873">
                  <c:v>0.82965891852351104</c:v>
                </c:pt>
                <c:pt idx="9874">
                  <c:v>0.82965767626101927</c:v>
                </c:pt>
                <c:pt idx="9875">
                  <c:v>0.82964870404712054</c:v>
                </c:pt>
                <c:pt idx="9876">
                  <c:v>0.82961782657509409</c:v>
                </c:pt>
                <c:pt idx="9877">
                  <c:v>0.82960874632407589</c:v>
                </c:pt>
                <c:pt idx="9878">
                  <c:v>0.82959903026571968</c:v>
                </c:pt>
                <c:pt idx="9879">
                  <c:v>0.82958490734048163</c:v>
                </c:pt>
                <c:pt idx="9880">
                  <c:v>0.82957449348286949</c:v>
                </c:pt>
                <c:pt idx="9881">
                  <c:v>0.82956692484332839</c:v>
                </c:pt>
                <c:pt idx="9882">
                  <c:v>0.82956216373483849</c:v>
                </c:pt>
                <c:pt idx="9883">
                  <c:v>0.82955964770717694</c:v>
                </c:pt>
                <c:pt idx="9884">
                  <c:v>0.82956283941643061</c:v>
                </c:pt>
                <c:pt idx="9885">
                  <c:v>0.82957357772601936</c:v>
                </c:pt>
                <c:pt idx="9886">
                  <c:v>0.82957425919622374</c:v>
                </c:pt>
                <c:pt idx="9887">
                  <c:v>0.82957073719127017</c:v>
                </c:pt>
                <c:pt idx="9888">
                  <c:v>0.8295766710135648</c:v>
                </c:pt>
                <c:pt idx="9889">
                  <c:v>0.8295717414371454</c:v>
                </c:pt>
                <c:pt idx="9890">
                  <c:v>0.82956765041529146</c:v>
                </c:pt>
                <c:pt idx="9891">
                  <c:v>0.82955980180786826</c:v>
                </c:pt>
                <c:pt idx="9892">
                  <c:v>0.82956369581102007</c:v>
                </c:pt>
                <c:pt idx="9893">
                  <c:v>0.82955392659311544</c:v>
                </c:pt>
                <c:pt idx="9894">
                  <c:v>0.82956299761105812</c:v>
                </c:pt>
                <c:pt idx="9895">
                  <c:v>0.82956909129930967</c:v>
                </c:pt>
                <c:pt idx="9896">
                  <c:v>0.82959077591507535</c:v>
                </c:pt>
                <c:pt idx="9897">
                  <c:v>0.82960536518963046</c:v>
                </c:pt>
                <c:pt idx="9898">
                  <c:v>0.82961400848025701</c:v>
                </c:pt>
                <c:pt idx="9899">
                  <c:v>0.82962412754195558</c:v>
                </c:pt>
                <c:pt idx="9900">
                  <c:v>0.82964124203553047</c:v>
                </c:pt>
                <c:pt idx="9901">
                  <c:v>0.82964690475905278</c:v>
                </c:pt>
                <c:pt idx="9902">
                  <c:v>0.82965327725478522</c:v>
                </c:pt>
                <c:pt idx="9903">
                  <c:v>0.82965942162984341</c:v>
                </c:pt>
                <c:pt idx="9904">
                  <c:v>0.82966138489617469</c:v>
                </c:pt>
                <c:pt idx="9905">
                  <c:v>0.82965425650954905</c:v>
                </c:pt>
                <c:pt idx="9906">
                  <c:v>0.82962500926827509</c:v>
                </c:pt>
                <c:pt idx="9907">
                  <c:v>0.82960544003437198</c:v>
                </c:pt>
                <c:pt idx="9908">
                  <c:v>0.82959611512160203</c:v>
                </c:pt>
                <c:pt idx="9909">
                  <c:v>0.82958295981879238</c:v>
                </c:pt>
                <c:pt idx="9910">
                  <c:v>0.82957434111857109</c:v>
                </c:pt>
                <c:pt idx="9911">
                  <c:v>0.82957432642410833</c:v>
                </c:pt>
                <c:pt idx="9912">
                  <c:v>0.82957105035650636</c:v>
                </c:pt>
                <c:pt idx="9913">
                  <c:v>0.82956649121717796</c:v>
                </c:pt>
                <c:pt idx="9914">
                  <c:v>0.82956054597457429</c:v>
                </c:pt>
                <c:pt idx="9915">
                  <c:v>0.82955949903610871</c:v>
                </c:pt>
                <c:pt idx="9916">
                  <c:v>0.82956158525944235</c:v>
                </c:pt>
                <c:pt idx="9917">
                  <c:v>0.82955821084361359</c:v>
                </c:pt>
                <c:pt idx="9918">
                  <c:v>0.82955650794195923</c:v>
                </c:pt>
                <c:pt idx="9919">
                  <c:v>0.82955288654357595</c:v>
                </c:pt>
                <c:pt idx="9920">
                  <c:v>0.82955276862888461</c:v>
                </c:pt>
                <c:pt idx="9921">
                  <c:v>0.8295536919608747</c:v>
                </c:pt>
                <c:pt idx="9922">
                  <c:v>0.8295594950206302</c:v>
                </c:pt>
                <c:pt idx="9923">
                  <c:v>0.82955515528480495</c:v>
                </c:pt>
                <c:pt idx="9924">
                  <c:v>0.82954955861039559</c:v>
                </c:pt>
                <c:pt idx="9925">
                  <c:v>0.82954469112272189</c:v>
                </c:pt>
                <c:pt idx="9926">
                  <c:v>0.82954960629018604</c:v>
                </c:pt>
                <c:pt idx="9927">
                  <c:v>0.82955950183607496</c:v>
                </c:pt>
                <c:pt idx="9928">
                  <c:v>0.82957684112105912</c:v>
                </c:pt>
                <c:pt idx="9929">
                  <c:v>0.82960044372262576</c:v>
                </c:pt>
                <c:pt idx="9930">
                  <c:v>0.82961849395859166</c:v>
                </c:pt>
                <c:pt idx="9931">
                  <c:v>0.82962849164276553</c:v>
                </c:pt>
                <c:pt idx="9932">
                  <c:v>0.82963888650492867</c:v>
                </c:pt>
                <c:pt idx="9933">
                  <c:v>0.8296448424632572</c:v>
                </c:pt>
                <c:pt idx="9934">
                  <c:v>0.82965436256648462</c:v>
                </c:pt>
                <c:pt idx="9935">
                  <c:v>0.82965411571749881</c:v>
                </c:pt>
                <c:pt idx="9936">
                  <c:v>0.82965439452497969</c:v>
                </c:pt>
                <c:pt idx="9937">
                  <c:v>0.82963230420273371</c:v>
                </c:pt>
                <c:pt idx="9938">
                  <c:v>0.82961054087868702</c:v>
                </c:pt>
                <c:pt idx="9939">
                  <c:v>0.82959584939236553</c:v>
                </c:pt>
                <c:pt idx="9940">
                  <c:v>0.8295777125323599</c:v>
                </c:pt>
                <c:pt idx="9941">
                  <c:v>0.8295727898448666</c:v>
                </c:pt>
                <c:pt idx="9942">
                  <c:v>0.82956863686783588</c:v>
                </c:pt>
                <c:pt idx="9943">
                  <c:v>0.82956492517055302</c:v>
                </c:pt>
                <c:pt idx="9944">
                  <c:v>0.82955937473002517</c:v>
                </c:pt>
                <c:pt idx="9945">
                  <c:v>0.82955680277958987</c:v>
                </c:pt>
                <c:pt idx="9946">
                  <c:v>0.82956134022033101</c:v>
                </c:pt>
                <c:pt idx="9947">
                  <c:v>0.82956100834515345</c:v>
                </c:pt>
                <c:pt idx="9948">
                  <c:v>0.82955986528741177</c:v>
                </c:pt>
                <c:pt idx="9949">
                  <c:v>0.82955184206445776</c:v>
                </c:pt>
                <c:pt idx="9950">
                  <c:v>0.8295642061285271</c:v>
                </c:pt>
                <c:pt idx="9951">
                  <c:v>0.82956115464030822</c:v>
                </c:pt>
                <c:pt idx="9952">
                  <c:v>0.8295638175525103</c:v>
                </c:pt>
                <c:pt idx="9953">
                  <c:v>0.82955997361003864</c:v>
                </c:pt>
                <c:pt idx="9954">
                  <c:v>0.82955279564189666</c:v>
                </c:pt>
                <c:pt idx="9955">
                  <c:v>0.82954872500628962</c:v>
                </c:pt>
                <c:pt idx="9956">
                  <c:v>0.8295552393025345</c:v>
                </c:pt>
                <c:pt idx="9957">
                  <c:v>0.82955656333543459</c:v>
                </c:pt>
                <c:pt idx="9958">
                  <c:v>0.82954951272210919</c:v>
                </c:pt>
                <c:pt idx="9959">
                  <c:v>0.82955024990306103</c:v>
                </c:pt>
                <c:pt idx="9960">
                  <c:v>0.82955807266284987</c:v>
                </c:pt>
                <c:pt idx="9961">
                  <c:v>0.82957612546838522</c:v>
                </c:pt>
                <c:pt idx="9962">
                  <c:v>0.82959788667867951</c:v>
                </c:pt>
                <c:pt idx="9963">
                  <c:v>0.82961637644460651</c:v>
                </c:pt>
                <c:pt idx="9964">
                  <c:v>0.82962910790200972</c:v>
                </c:pt>
                <c:pt idx="9965">
                  <c:v>0.82964046736121466</c:v>
                </c:pt>
                <c:pt idx="9966">
                  <c:v>0.82965022013486944</c:v>
                </c:pt>
                <c:pt idx="9967">
                  <c:v>0.82965998979022071</c:v>
                </c:pt>
                <c:pt idx="9968">
                  <c:v>0.82965753124644037</c:v>
                </c:pt>
                <c:pt idx="9969">
                  <c:v>0.82964397790911826</c:v>
                </c:pt>
                <c:pt idx="9970">
                  <c:v>0.8296250236404894</c:v>
                </c:pt>
                <c:pt idx="9971">
                  <c:v>0.82960912390383645</c:v>
                </c:pt>
                <c:pt idx="9972">
                  <c:v>0.82960205294100475</c:v>
                </c:pt>
                <c:pt idx="9973">
                  <c:v>0.82958620885998824</c:v>
                </c:pt>
                <c:pt idx="9974">
                  <c:v>0.82957566022435858</c:v>
                </c:pt>
                <c:pt idx="9975">
                  <c:v>0.82956260768596035</c:v>
                </c:pt>
                <c:pt idx="9976">
                  <c:v>0.8295592271776413</c:v>
                </c:pt>
                <c:pt idx="9977">
                  <c:v>0.82955480038032969</c:v>
                </c:pt>
                <c:pt idx="9978">
                  <c:v>0.82955186395172487</c:v>
                </c:pt>
                <c:pt idx="9979">
                  <c:v>0.82955374801721715</c:v>
                </c:pt>
                <c:pt idx="9980">
                  <c:v>0.82954298765005208</c:v>
                </c:pt>
                <c:pt idx="9981">
                  <c:v>0.82955120029819795</c:v>
                </c:pt>
                <c:pt idx="9982">
                  <c:v>0.82956123206801335</c:v>
                </c:pt>
                <c:pt idx="9983">
                  <c:v>0.82955821516794637</c:v>
                </c:pt>
                <c:pt idx="9984">
                  <c:v>0.82956066714504895</c:v>
                </c:pt>
                <c:pt idx="9985">
                  <c:v>0.82955683060740804</c:v>
                </c:pt>
                <c:pt idx="9986">
                  <c:v>0.82955142354687028</c:v>
                </c:pt>
                <c:pt idx="9987">
                  <c:v>0.8295404604508485</c:v>
                </c:pt>
                <c:pt idx="9988">
                  <c:v>0.82954355862876594</c:v>
                </c:pt>
                <c:pt idx="9989">
                  <c:v>0.82955868115329789</c:v>
                </c:pt>
                <c:pt idx="9990">
                  <c:v>0.82954715787274491</c:v>
                </c:pt>
                <c:pt idx="9991">
                  <c:v>0.82955498040213682</c:v>
                </c:pt>
                <c:pt idx="9992">
                  <c:v>0.82955133369039391</c:v>
                </c:pt>
                <c:pt idx="9993">
                  <c:v>0.82958000041600066</c:v>
                </c:pt>
                <c:pt idx="9994">
                  <c:v>0.82960080846793249</c:v>
                </c:pt>
                <c:pt idx="9995">
                  <c:v>0.82960521351154581</c:v>
                </c:pt>
                <c:pt idx="9996">
                  <c:v>0.82962187583933844</c:v>
                </c:pt>
                <c:pt idx="9997">
                  <c:v>0.82962953268239681</c:v>
                </c:pt>
                <c:pt idx="9998">
                  <c:v>0.82964020850253395</c:v>
                </c:pt>
                <c:pt idx="9999">
                  <c:v>0.82965203010192135</c:v>
                </c:pt>
                <c:pt idx="10000">
                  <c:v>0.82965581349838435</c:v>
                </c:pt>
                <c:pt idx="10001">
                  <c:v>0.82965023650563785</c:v>
                </c:pt>
                <c:pt idx="10002">
                  <c:v>0.8296462208578238</c:v>
                </c:pt>
                <c:pt idx="10003">
                  <c:v>0.82961387481250581</c:v>
                </c:pt>
                <c:pt idx="10004">
                  <c:v>0.82960453636567444</c:v>
                </c:pt>
                <c:pt idx="10005">
                  <c:v>0.82958896024284512</c:v>
                </c:pt>
                <c:pt idx="10006">
                  <c:v>0.8295845291028302</c:v>
                </c:pt>
                <c:pt idx="10007">
                  <c:v>0.82957486354260102</c:v>
                </c:pt>
                <c:pt idx="10008">
                  <c:v>0.82957150016474546</c:v>
                </c:pt>
                <c:pt idx="10009">
                  <c:v>0.8295659856197336</c:v>
                </c:pt>
                <c:pt idx="10010">
                  <c:v>0.82956156436226713</c:v>
                </c:pt>
                <c:pt idx="10011">
                  <c:v>0.82956406257325133</c:v>
                </c:pt>
                <c:pt idx="10012">
                  <c:v>0.82956843972895911</c:v>
                </c:pt>
                <c:pt idx="10013">
                  <c:v>0.82956942330307959</c:v>
                </c:pt>
                <c:pt idx="10014">
                  <c:v>0.82956943013689466</c:v>
                </c:pt>
                <c:pt idx="10015">
                  <c:v>0.82956691281526318</c:v>
                </c:pt>
                <c:pt idx="10016">
                  <c:v>0.82956288243624565</c:v>
                </c:pt>
                <c:pt idx="10017">
                  <c:v>0.8295591717106845</c:v>
                </c:pt>
                <c:pt idx="10018">
                  <c:v>0.829561051797439</c:v>
                </c:pt>
                <c:pt idx="10019">
                  <c:v>0.82956053257408147</c:v>
                </c:pt>
                <c:pt idx="10020">
                  <c:v>0.82955702882325211</c:v>
                </c:pt>
                <c:pt idx="10021">
                  <c:v>0.8295588756391713</c:v>
                </c:pt>
                <c:pt idx="10022">
                  <c:v>0.82956257838888658</c:v>
                </c:pt>
                <c:pt idx="10023">
                  <c:v>0.82955494488398041</c:v>
                </c:pt>
                <c:pt idx="10024">
                  <c:v>0.82955935211482745</c:v>
                </c:pt>
                <c:pt idx="10025">
                  <c:v>0.82956633949737646</c:v>
                </c:pt>
                <c:pt idx="10026">
                  <c:v>0.82959193138321796</c:v>
                </c:pt>
                <c:pt idx="10027">
                  <c:v>0.82960556719553258</c:v>
                </c:pt>
                <c:pt idx="10028">
                  <c:v>0.82961200752690578</c:v>
                </c:pt>
                <c:pt idx="10029">
                  <c:v>0.82963033937031883</c:v>
                </c:pt>
                <c:pt idx="10030">
                  <c:v>0.82963182277661807</c:v>
                </c:pt>
                <c:pt idx="10031">
                  <c:v>0.82964208449535226</c:v>
                </c:pt>
                <c:pt idx="10032">
                  <c:v>0.82965259443549988</c:v>
                </c:pt>
                <c:pt idx="10033">
                  <c:v>0.82965850829062382</c:v>
                </c:pt>
                <c:pt idx="10034">
                  <c:v>0.82965082881897356</c:v>
                </c:pt>
                <c:pt idx="10035">
                  <c:v>0.82962519323207939</c:v>
                </c:pt>
                <c:pt idx="10036">
                  <c:v>0.82960248329797781</c:v>
                </c:pt>
                <c:pt idx="10037">
                  <c:v>0.82958927917334679</c:v>
                </c:pt>
                <c:pt idx="10038">
                  <c:v>0.82958137108348839</c:v>
                </c:pt>
                <c:pt idx="10039">
                  <c:v>0.82957438090097313</c:v>
                </c:pt>
                <c:pt idx="10040">
                  <c:v>0.82957000753034726</c:v>
                </c:pt>
                <c:pt idx="10041">
                  <c:v>0.82956271467290044</c:v>
                </c:pt>
                <c:pt idx="10042">
                  <c:v>0.82955676113220234</c:v>
                </c:pt>
                <c:pt idx="10043">
                  <c:v>0.82956301435918611</c:v>
                </c:pt>
                <c:pt idx="10044">
                  <c:v>0.82955805292109963</c:v>
                </c:pt>
                <c:pt idx="10045">
                  <c:v>0.82956173813964507</c:v>
                </c:pt>
                <c:pt idx="10046">
                  <c:v>0.82957431403207771</c:v>
                </c:pt>
                <c:pt idx="10047">
                  <c:v>0.82957100581730092</c:v>
                </c:pt>
                <c:pt idx="10048">
                  <c:v>0.82956390095750732</c:v>
                </c:pt>
                <c:pt idx="10049">
                  <c:v>0.82956372436179282</c:v>
                </c:pt>
                <c:pt idx="10050">
                  <c:v>0.82957046234415677</c:v>
                </c:pt>
                <c:pt idx="10051">
                  <c:v>0.82957260909512864</c:v>
                </c:pt>
                <c:pt idx="10052">
                  <c:v>0.82957563985648186</c:v>
                </c:pt>
                <c:pt idx="10053">
                  <c:v>0.82956526536219533</c:v>
                </c:pt>
                <c:pt idx="10054">
                  <c:v>0.8295725816496462</c:v>
                </c:pt>
                <c:pt idx="10055">
                  <c:v>0.82957173808951035</c:v>
                </c:pt>
                <c:pt idx="10056">
                  <c:v>0.82956264697082838</c:v>
                </c:pt>
                <c:pt idx="10057">
                  <c:v>0.82957712661041616</c:v>
                </c:pt>
                <c:pt idx="10058">
                  <c:v>0.82959508114618241</c:v>
                </c:pt>
                <c:pt idx="10059">
                  <c:v>0.8296030060993671</c:v>
                </c:pt>
                <c:pt idx="10060">
                  <c:v>0.82962826814532609</c:v>
                </c:pt>
                <c:pt idx="10061">
                  <c:v>0.82964477801199221</c:v>
                </c:pt>
                <c:pt idx="10062">
                  <c:v>0.82965508663245136</c:v>
                </c:pt>
                <c:pt idx="10063">
                  <c:v>0.82966539144448215</c:v>
                </c:pt>
                <c:pt idx="10064">
                  <c:v>0.82966679026203638</c:v>
                </c:pt>
                <c:pt idx="10065">
                  <c:v>0.82965563458186731</c:v>
                </c:pt>
                <c:pt idx="10066">
                  <c:v>0.82962900441961995</c:v>
                </c:pt>
                <c:pt idx="10067">
                  <c:v>0.82961323917547691</c:v>
                </c:pt>
                <c:pt idx="10068">
                  <c:v>0.82960222373471293</c:v>
                </c:pt>
                <c:pt idx="10069">
                  <c:v>0.82959401157912505</c:v>
                </c:pt>
                <c:pt idx="10070">
                  <c:v>0.82958114106108816</c:v>
                </c:pt>
                <c:pt idx="10071">
                  <c:v>0.82957136657047581</c:v>
                </c:pt>
                <c:pt idx="10072">
                  <c:v>0.82956819575839724</c:v>
                </c:pt>
                <c:pt idx="10073">
                  <c:v>0.82957558172810386</c:v>
                </c:pt>
                <c:pt idx="10074">
                  <c:v>0.82956663665580954</c:v>
                </c:pt>
                <c:pt idx="10075">
                  <c:v>0.82955818950899152</c:v>
                </c:pt>
                <c:pt idx="10076">
                  <c:v>0.8295634060206768</c:v>
                </c:pt>
                <c:pt idx="10077">
                  <c:v>0.82956960350017239</c:v>
                </c:pt>
                <c:pt idx="10078">
                  <c:v>0.82956130306758569</c:v>
                </c:pt>
                <c:pt idx="10079">
                  <c:v>0.8295627507253317</c:v>
                </c:pt>
                <c:pt idx="10080">
                  <c:v>0.82956154000225868</c:v>
                </c:pt>
                <c:pt idx="10081">
                  <c:v>0.82956112504433255</c:v>
                </c:pt>
                <c:pt idx="10082">
                  <c:v>0.82955021120757888</c:v>
                </c:pt>
                <c:pt idx="10083">
                  <c:v>0.82955456320186605</c:v>
                </c:pt>
                <c:pt idx="10084">
                  <c:v>0.82956084096414395</c:v>
                </c:pt>
                <c:pt idx="10085">
                  <c:v>0.82955677950152484</c:v>
                </c:pt>
                <c:pt idx="10086">
                  <c:v>0.82954680498519406</c:v>
                </c:pt>
                <c:pt idx="10087">
                  <c:v>0.82956227409773653</c:v>
                </c:pt>
                <c:pt idx="10088">
                  <c:v>0.82956850726569797</c:v>
                </c:pt>
                <c:pt idx="10089">
                  <c:v>0.8295942930112864</c:v>
                </c:pt>
                <c:pt idx="10090">
                  <c:v>0.82961203217739832</c:v>
                </c:pt>
                <c:pt idx="10091">
                  <c:v>0.82962836076502811</c:v>
                </c:pt>
                <c:pt idx="10092">
                  <c:v>0.82963864827628564</c:v>
                </c:pt>
                <c:pt idx="10093">
                  <c:v>0.82964398693016728</c:v>
                </c:pt>
                <c:pt idx="10094">
                  <c:v>0.82964864165947327</c:v>
                </c:pt>
                <c:pt idx="10095">
                  <c:v>0.82966008724518381</c:v>
                </c:pt>
                <c:pt idx="10096">
                  <c:v>0.82966078626492823</c:v>
                </c:pt>
                <c:pt idx="10097">
                  <c:v>0.82965491211374864</c:v>
                </c:pt>
                <c:pt idx="10098">
                  <c:v>0.82963628073598894</c:v>
                </c:pt>
                <c:pt idx="10099">
                  <c:v>0.8296033778905153</c:v>
                </c:pt>
                <c:pt idx="10100">
                  <c:v>0.82959647735742659</c:v>
                </c:pt>
                <c:pt idx="10101">
                  <c:v>0.82957611327001068</c:v>
                </c:pt>
                <c:pt idx="10102">
                  <c:v>0.82957185040924564</c:v>
                </c:pt>
                <c:pt idx="10103">
                  <c:v>0.82956826231843839</c:v>
                </c:pt>
                <c:pt idx="10104">
                  <c:v>0.82956446066785117</c:v>
                </c:pt>
                <c:pt idx="10105">
                  <c:v>0.82956638873827426</c:v>
                </c:pt>
                <c:pt idx="10106">
                  <c:v>0.82957005479106127</c:v>
                </c:pt>
                <c:pt idx="10107">
                  <c:v>0.829573801983154</c:v>
                </c:pt>
                <c:pt idx="10108">
                  <c:v>0.82956946940339238</c:v>
                </c:pt>
                <c:pt idx="10109">
                  <c:v>0.82955994242960918</c:v>
                </c:pt>
                <c:pt idx="10110">
                  <c:v>0.82955590175394323</c:v>
                </c:pt>
                <c:pt idx="10111">
                  <c:v>0.82955472947758524</c:v>
                </c:pt>
                <c:pt idx="10112">
                  <c:v>0.82956598580841334</c:v>
                </c:pt>
                <c:pt idx="10113">
                  <c:v>0.82957134130725085</c:v>
                </c:pt>
                <c:pt idx="10114">
                  <c:v>0.82956375751742983</c:v>
                </c:pt>
                <c:pt idx="10115">
                  <c:v>0.82956357290912863</c:v>
                </c:pt>
                <c:pt idx="10116">
                  <c:v>0.82956465882858421</c:v>
                </c:pt>
                <c:pt idx="10117">
                  <c:v>0.82956002288767727</c:v>
                </c:pt>
                <c:pt idx="10118">
                  <c:v>0.8295594238924654</c:v>
                </c:pt>
                <c:pt idx="10119">
                  <c:v>0.8295474536954911</c:v>
                </c:pt>
                <c:pt idx="10120">
                  <c:v>0.82954799943432667</c:v>
                </c:pt>
                <c:pt idx="10121">
                  <c:v>0.82955136755061498</c:v>
                </c:pt>
                <c:pt idx="10122">
                  <c:v>0.82957501360446717</c:v>
                </c:pt>
                <c:pt idx="10123">
                  <c:v>0.82960021447829113</c:v>
                </c:pt>
                <c:pt idx="10124">
                  <c:v>0.82961239433476519</c:v>
                </c:pt>
                <c:pt idx="10125">
                  <c:v>0.82962529751588132</c:v>
                </c:pt>
                <c:pt idx="10126">
                  <c:v>0.82963980155719463</c:v>
                </c:pt>
                <c:pt idx="10127">
                  <c:v>0.82964338249193825</c:v>
                </c:pt>
                <c:pt idx="10128">
                  <c:v>0.82965268463757136</c:v>
                </c:pt>
                <c:pt idx="10129">
                  <c:v>0.82965639022399351</c:v>
                </c:pt>
                <c:pt idx="10130">
                  <c:v>0.82964409112211734</c:v>
                </c:pt>
                <c:pt idx="10131">
                  <c:v>0.82962850371254759</c:v>
                </c:pt>
                <c:pt idx="10132">
                  <c:v>0.82961272046304746</c:v>
                </c:pt>
                <c:pt idx="10133">
                  <c:v>0.82960527346816859</c:v>
                </c:pt>
                <c:pt idx="10134">
                  <c:v>0.82960348308595144</c:v>
                </c:pt>
                <c:pt idx="10135">
                  <c:v>0.82958709124917496</c:v>
                </c:pt>
                <c:pt idx="10136">
                  <c:v>0.82958172117107309</c:v>
                </c:pt>
                <c:pt idx="10137">
                  <c:v>0.8295808758378036</c:v>
                </c:pt>
                <c:pt idx="10138">
                  <c:v>0.82957706373862894</c:v>
                </c:pt>
                <c:pt idx="10139">
                  <c:v>0.82956777561961503</c:v>
                </c:pt>
                <c:pt idx="10140">
                  <c:v>0.82956271716401231</c:v>
                </c:pt>
                <c:pt idx="10141">
                  <c:v>0.82956196026465689</c:v>
                </c:pt>
                <c:pt idx="10142">
                  <c:v>0.82956608044503977</c:v>
                </c:pt>
                <c:pt idx="10143">
                  <c:v>0.82956971655625622</c:v>
                </c:pt>
                <c:pt idx="10144">
                  <c:v>0.82956879006531081</c:v>
                </c:pt>
                <c:pt idx="10145">
                  <c:v>0.82956377327546593</c:v>
                </c:pt>
                <c:pt idx="10146">
                  <c:v>0.82957198147068645</c:v>
                </c:pt>
                <c:pt idx="10147">
                  <c:v>0.82956931340097484</c:v>
                </c:pt>
                <c:pt idx="10148">
                  <c:v>0.82956927472386299</c:v>
                </c:pt>
                <c:pt idx="10149">
                  <c:v>0.82956348005903002</c:v>
                </c:pt>
                <c:pt idx="10150">
                  <c:v>0.8295598099907644</c:v>
                </c:pt>
                <c:pt idx="10151">
                  <c:v>0.82955721171850694</c:v>
                </c:pt>
                <c:pt idx="10152">
                  <c:v>0.8295617133188431</c:v>
                </c:pt>
                <c:pt idx="10153">
                  <c:v>0.82955363971296059</c:v>
                </c:pt>
                <c:pt idx="10154">
                  <c:v>0.82955539029440528</c:v>
                </c:pt>
                <c:pt idx="10155">
                  <c:v>0.82955682940528985</c:v>
                </c:pt>
                <c:pt idx="10156">
                  <c:v>0.82956894262326508</c:v>
                </c:pt>
                <c:pt idx="10157">
                  <c:v>0.82959702257538137</c:v>
                </c:pt>
                <c:pt idx="10158">
                  <c:v>0.82961271560443972</c:v>
                </c:pt>
                <c:pt idx="10159">
                  <c:v>0.82962738565931138</c:v>
                </c:pt>
                <c:pt idx="10160">
                  <c:v>0.82963935279415824</c:v>
                </c:pt>
                <c:pt idx="10161">
                  <c:v>0.82964956038162263</c:v>
                </c:pt>
                <c:pt idx="10162">
                  <c:v>0.82966210956989761</c:v>
                </c:pt>
                <c:pt idx="10163">
                  <c:v>0.82965895693846181</c:v>
                </c:pt>
                <c:pt idx="10164">
                  <c:v>0.82965441382430682</c:v>
                </c:pt>
                <c:pt idx="10165">
                  <c:v>0.8296210867744378</c:v>
                </c:pt>
                <c:pt idx="10166">
                  <c:v>0.82960461746823921</c:v>
                </c:pt>
                <c:pt idx="10167">
                  <c:v>0.8295966749838849</c:v>
                </c:pt>
                <c:pt idx="10168">
                  <c:v>0.82958233849886687</c:v>
                </c:pt>
                <c:pt idx="10169">
                  <c:v>0.82958442731014037</c:v>
                </c:pt>
                <c:pt idx="10170">
                  <c:v>0.82958225021689169</c:v>
                </c:pt>
                <c:pt idx="10171">
                  <c:v>0.82957806682410284</c:v>
                </c:pt>
                <c:pt idx="10172">
                  <c:v>0.82957615879433166</c:v>
                </c:pt>
                <c:pt idx="10173">
                  <c:v>0.82957286258427354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88-4C9C-A813-D7AAD745087F}"/>
            </c:ext>
          </c:extLst>
        </c:ser>
        <c:ser>
          <c:idx val="0"/>
          <c:order val="1"/>
          <c:tx>
            <c:v>pre-eroded thickness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'[erosion_run2_data.xlsx]adjusted values'!$X$3:$X$5769</c:f>
              <c:numCache>
                <c:formatCode>General</c:formatCode>
                <c:ptCount val="5767"/>
                <c:pt idx="0">
                  <c:v>0.83085855687167576</c:v>
                </c:pt>
                <c:pt idx="1">
                  <c:v>0.83080507486607102</c:v>
                </c:pt>
                <c:pt idx="2">
                  <c:v>0.83080890962737086</c:v>
                </c:pt>
                <c:pt idx="3">
                  <c:v>0.83081317553960243</c:v>
                </c:pt>
                <c:pt idx="4">
                  <c:v>0.83081151961945099</c:v>
                </c:pt>
                <c:pt idx="5">
                  <c:v>0.83081105752302153</c:v>
                </c:pt>
                <c:pt idx="6">
                  <c:v>0.8308109996672367</c:v>
                </c:pt>
                <c:pt idx="7">
                  <c:v>0.83081524598687195</c:v>
                </c:pt>
                <c:pt idx="8">
                  <c:v>0.83081344413177005</c:v>
                </c:pt>
                <c:pt idx="9">
                  <c:v>0.83081321048969714</c:v>
                </c:pt>
                <c:pt idx="10">
                  <c:v>0.83080657263471192</c:v>
                </c:pt>
                <c:pt idx="11">
                  <c:v>0.83081106798165028</c:v>
                </c:pt>
                <c:pt idx="12">
                  <c:v>0.83080781780184143</c:v>
                </c:pt>
                <c:pt idx="13">
                  <c:v>0.83080577063518668</c:v>
                </c:pt>
                <c:pt idx="14">
                  <c:v>0.83080786914524896</c:v>
                </c:pt>
                <c:pt idx="15">
                  <c:v>0.83080325102728347</c:v>
                </c:pt>
                <c:pt idx="16">
                  <c:v>0.83080743825255043</c:v>
                </c:pt>
                <c:pt idx="17">
                  <c:v>0.83080382068166503</c:v>
                </c:pt>
                <c:pt idx="18">
                  <c:v>0.83080028900162506</c:v>
                </c:pt>
                <c:pt idx="19">
                  <c:v>0.8308017750701725</c:v>
                </c:pt>
                <c:pt idx="20">
                  <c:v>0.83079521382764177</c:v>
                </c:pt>
                <c:pt idx="21">
                  <c:v>0.83080036549738845</c:v>
                </c:pt>
                <c:pt idx="22">
                  <c:v>0.83079686868136549</c:v>
                </c:pt>
                <c:pt idx="23">
                  <c:v>0.83079784341231833</c:v>
                </c:pt>
                <c:pt idx="24">
                  <c:v>0.83079703896335833</c:v>
                </c:pt>
                <c:pt idx="25">
                  <c:v>0.83079419043033598</c:v>
                </c:pt>
                <c:pt idx="26">
                  <c:v>0.83079031752253896</c:v>
                </c:pt>
                <c:pt idx="27">
                  <c:v>0.83078929525000667</c:v>
                </c:pt>
                <c:pt idx="28">
                  <c:v>0.83079196554730628</c:v>
                </c:pt>
                <c:pt idx="29">
                  <c:v>0.83079265296003557</c:v>
                </c:pt>
                <c:pt idx="30">
                  <c:v>0.8307909312609828</c:v>
                </c:pt>
                <c:pt idx="31">
                  <c:v>0.83078769776333339</c:v>
                </c:pt>
                <c:pt idx="32">
                  <c:v>0.83078985727011856</c:v>
                </c:pt>
                <c:pt idx="33">
                  <c:v>0.83078591198496532</c:v>
                </c:pt>
                <c:pt idx="34">
                  <c:v>0.83078460155828249</c:v>
                </c:pt>
                <c:pt idx="35">
                  <c:v>0.83078966267169663</c:v>
                </c:pt>
                <c:pt idx="36">
                  <c:v>0.83079196704988545</c:v>
                </c:pt>
                <c:pt idx="37">
                  <c:v>0.83079533516019766</c:v>
                </c:pt>
                <c:pt idx="38">
                  <c:v>0.83078760156116371</c:v>
                </c:pt>
                <c:pt idx="39">
                  <c:v>0.83079288415555486</c:v>
                </c:pt>
                <c:pt idx="40">
                  <c:v>0.8307863646059972</c:v>
                </c:pt>
                <c:pt idx="41">
                  <c:v>0.83078349506963944</c:v>
                </c:pt>
                <c:pt idx="42">
                  <c:v>0.83078689844662512</c:v>
                </c:pt>
                <c:pt idx="43">
                  <c:v>0.83078406020007611</c:v>
                </c:pt>
                <c:pt idx="44">
                  <c:v>0.8307829707656359</c:v>
                </c:pt>
                <c:pt idx="45">
                  <c:v>0.83078363821084411</c:v>
                </c:pt>
                <c:pt idx="46">
                  <c:v>0.83078483788317226</c:v>
                </c:pt>
                <c:pt idx="47">
                  <c:v>0.83078537293465149</c:v>
                </c:pt>
                <c:pt idx="48">
                  <c:v>0.83078687934564444</c:v>
                </c:pt>
                <c:pt idx="49">
                  <c:v>0.83078413733475964</c:v>
                </c:pt>
                <c:pt idx="50">
                  <c:v>0.83078726802890301</c:v>
                </c:pt>
                <c:pt idx="51">
                  <c:v>0.83078296007938712</c:v>
                </c:pt>
                <c:pt idx="52">
                  <c:v>0.83078310477575412</c:v>
                </c:pt>
                <c:pt idx="53">
                  <c:v>0.83078332510710673</c:v>
                </c:pt>
                <c:pt idx="54">
                  <c:v>0.83078505637339706</c:v>
                </c:pt>
                <c:pt idx="55">
                  <c:v>0.8307874224398123</c:v>
                </c:pt>
                <c:pt idx="56">
                  <c:v>0.83079130024647885</c:v>
                </c:pt>
                <c:pt idx="57">
                  <c:v>0.83078853120861573</c:v>
                </c:pt>
                <c:pt idx="58">
                  <c:v>0.83078923199041066</c:v>
                </c:pt>
                <c:pt idx="59">
                  <c:v>0.83079221937119396</c:v>
                </c:pt>
                <c:pt idx="60">
                  <c:v>0.83079551997528689</c:v>
                </c:pt>
                <c:pt idx="61">
                  <c:v>0.83080191885894117</c:v>
                </c:pt>
                <c:pt idx="62">
                  <c:v>0.83080649246245541</c:v>
                </c:pt>
                <c:pt idx="63">
                  <c:v>0.8308123197032955</c:v>
                </c:pt>
                <c:pt idx="64">
                  <c:v>0.83081613132840415</c:v>
                </c:pt>
                <c:pt idx="65">
                  <c:v>0.83081812697949609</c:v>
                </c:pt>
                <c:pt idx="66">
                  <c:v>0.83082489235995427</c:v>
                </c:pt>
                <c:pt idx="67">
                  <c:v>0.83083029438454659</c:v>
                </c:pt>
                <c:pt idx="68">
                  <c:v>0.83082786023710009</c:v>
                </c:pt>
                <c:pt idx="69">
                  <c:v>0.83083496223529274</c:v>
                </c:pt>
                <c:pt idx="70">
                  <c:v>0.83083901522282155</c:v>
                </c:pt>
                <c:pt idx="71">
                  <c:v>0.83084105752122039</c:v>
                </c:pt>
                <c:pt idx="72">
                  <c:v>0.83084109529567429</c:v>
                </c:pt>
                <c:pt idx="73">
                  <c:v>0.83084228819739181</c:v>
                </c:pt>
                <c:pt idx="74">
                  <c:v>0.8308456137816852</c:v>
                </c:pt>
                <c:pt idx="75">
                  <c:v>0.83084427321769927</c:v>
                </c:pt>
                <c:pt idx="76">
                  <c:v>0.83085040319260706</c:v>
                </c:pt>
                <c:pt idx="77">
                  <c:v>0.8308547075985282</c:v>
                </c:pt>
                <c:pt idx="78">
                  <c:v>0.83085916050552566</c:v>
                </c:pt>
                <c:pt idx="79">
                  <c:v>0.83085805914337196</c:v>
                </c:pt>
                <c:pt idx="80">
                  <c:v>0.83085600074050714</c:v>
                </c:pt>
                <c:pt idx="81">
                  <c:v>0.83085643454364266</c:v>
                </c:pt>
                <c:pt idx="82">
                  <c:v>0.83085562502365762</c:v>
                </c:pt>
                <c:pt idx="83">
                  <c:v>0.83085635801726598</c:v>
                </c:pt>
                <c:pt idx="84">
                  <c:v>0.83085870745698609</c:v>
                </c:pt>
                <c:pt idx="85">
                  <c:v>0.83085910262200868</c:v>
                </c:pt>
                <c:pt idx="86">
                  <c:v>0.83085840259006272</c:v>
                </c:pt>
                <c:pt idx="87">
                  <c:v>0.83085880029059778</c:v>
                </c:pt>
                <c:pt idx="88">
                  <c:v>0.83085400301490508</c:v>
                </c:pt>
                <c:pt idx="89">
                  <c:v>0.83085226904094678</c:v>
                </c:pt>
                <c:pt idx="90">
                  <c:v>0.8308554533557766</c:v>
                </c:pt>
                <c:pt idx="91">
                  <c:v>0.83086065688827859</c:v>
                </c:pt>
                <c:pt idx="92">
                  <c:v>0.83085201880279214</c:v>
                </c:pt>
                <c:pt idx="93">
                  <c:v>0.83085085819896565</c:v>
                </c:pt>
                <c:pt idx="94">
                  <c:v>0.83084267586968696</c:v>
                </c:pt>
                <c:pt idx="95">
                  <c:v>0.83083690435177571</c:v>
                </c:pt>
                <c:pt idx="96">
                  <c:v>0.83083546590800417</c:v>
                </c:pt>
                <c:pt idx="97">
                  <c:v>0.8308292308523112</c:v>
                </c:pt>
                <c:pt idx="98">
                  <c:v>0.8308263845659547</c:v>
                </c:pt>
                <c:pt idx="99">
                  <c:v>0.83082540381135872</c:v>
                </c:pt>
                <c:pt idx="100">
                  <c:v>0.83081962768342488</c:v>
                </c:pt>
                <c:pt idx="101">
                  <c:v>0.83081790771169006</c:v>
                </c:pt>
                <c:pt idx="102">
                  <c:v>0.83081996579797612</c:v>
                </c:pt>
                <c:pt idx="103">
                  <c:v>0.83082176180447187</c:v>
                </c:pt>
                <c:pt idx="104">
                  <c:v>0.8308219940051923</c:v>
                </c:pt>
                <c:pt idx="105">
                  <c:v>0.83081927656896992</c:v>
                </c:pt>
                <c:pt idx="106">
                  <c:v>0.83081854466952176</c:v>
                </c:pt>
                <c:pt idx="107">
                  <c:v>0.83081963995256813</c:v>
                </c:pt>
                <c:pt idx="108">
                  <c:v>0.83082312132501512</c:v>
                </c:pt>
                <c:pt idx="109">
                  <c:v>0.8308203335582145</c:v>
                </c:pt>
                <c:pt idx="110">
                  <c:v>0.8308213529203099</c:v>
                </c:pt>
                <c:pt idx="111">
                  <c:v>0.83082199826514147</c:v>
                </c:pt>
                <c:pt idx="112">
                  <c:v>0.83082391977806447</c:v>
                </c:pt>
                <c:pt idx="113">
                  <c:v>0.83081453149746243</c:v>
                </c:pt>
                <c:pt idx="114">
                  <c:v>0.8308176831088635</c:v>
                </c:pt>
                <c:pt idx="115">
                  <c:v>0.83081650778357774</c:v>
                </c:pt>
                <c:pt idx="116">
                  <c:v>0.83081328837422974</c:v>
                </c:pt>
                <c:pt idx="117">
                  <c:v>0.83081459528504997</c:v>
                </c:pt>
                <c:pt idx="118">
                  <c:v>0.83081440947052199</c:v>
                </c:pt>
                <c:pt idx="119">
                  <c:v>0.83081206412147668</c:v>
                </c:pt>
                <c:pt idx="120">
                  <c:v>0.83081192697330153</c:v>
                </c:pt>
                <c:pt idx="121">
                  <c:v>0.83081385868661994</c:v>
                </c:pt>
                <c:pt idx="122">
                  <c:v>0.83081376005986662</c:v>
                </c:pt>
                <c:pt idx="123">
                  <c:v>0.83083389441141464</c:v>
                </c:pt>
                <c:pt idx="124">
                  <c:v>0.83084290190126098</c:v>
                </c:pt>
                <c:pt idx="125">
                  <c:v>0.8308476316095077</c:v>
                </c:pt>
                <c:pt idx="126">
                  <c:v>0.83083484781957206</c:v>
                </c:pt>
                <c:pt idx="127">
                  <c:v>0.83083584352612827</c:v>
                </c:pt>
                <c:pt idx="128">
                  <c:v>0.83083091244596752</c:v>
                </c:pt>
                <c:pt idx="129">
                  <c:v>0.83082186504881161</c:v>
                </c:pt>
                <c:pt idx="130">
                  <c:v>0.83081499698153838</c:v>
                </c:pt>
                <c:pt idx="131">
                  <c:v>0.83083187135842007</c:v>
                </c:pt>
                <c:pt idx="132">
                  <c:v>0.83082135889605202</c:v>
                </c:pt>
                <c:pt idx="133">
                  <c:v>0.83082108137268595</c:v>
                </c:pt>
                <c:pt idx="134">
                  <c:v>0.83081732532896413</c:v>
                </c:pt>
                <c:pt idx="135">
                  <c:v>0.83082002844350267</c:v>
                </c:pt>
                <c:pt idx="136">
                  <c:v>0.8308160886903766</c:v>
                </c:pt>
                <c:pt idx="137">
                  <c:v>0.83081875553015916</c:v>
                </c:pt>
                <c:pt idx="138">
                  <c:v>0.83081924252071115</c:v>
                </c:pt>
                <c:pt idx="139">
                  <c:v>0.83081288348602111</c:v>
                </c:pt>
                <c:pt idx="140">
                  <c:v>0.83081448555498494</c:v>
                </c:pt>
                <c:pt idx="141">
                  <c:v>0.83081535546626728</c:v>
                </c:pt>
                <c:pt idx="142">
                  <c:v>0.83081852572052795</c:v>
                </c:pt>
                <c:pt idx="143">
                  <c:v>0.83082418302368621</c:v>
                </c:pt>
                <c:pt idx="144">
                  <c:v>0.83082783672490423</c:v>
                </c:pt>
                <c:pt idx="145">
                  <c:v>0.8308256469363926</c:v>
                </c:pt>
                <c:pt idx="146">
                  <c:v>0.83082317487006874</c:v>
                </c:pt>
                <c:pt idx="147">
                  <c:v>0.83082765875029607</c:v>
                </c:pt>
                <c:pt idx="148">
                  <c:v>0.83083092157993521</c:v>
                </c:pt>
                <c:pt idx="149">
                  <c:v>0.83082565428469679</c:v>
                </c:pt>
                <c:pt idx="150">
                  <c:v>0.83082637036564444</c:v>
                </c:pt>
                <c:pt idx="151">
                  <c:v>0.83082648829614758</c:v>
                </c:pt>
                <c:pt idx="152">
                  <c:v>0.83082725946686653</c:v>
                </c:pt>
                <c:pt idx="153">
                  <c:v>0.83082794780160019</c:v>
                </c:pt>
                <c:pt idx="154">
                  <c:v>0.83082632213544294</c:v>
                </c:pt>
                <c:pt idx="155">
                  <c:v>0.83083132219378852</c:v>
                </c:pt>
                <c:pt idx="156">
                  <c:v>0.83082803729438603</c:v>
                </c:pt>
                <c:pt idx="157">
                  <c:v>0.83082692714257578</c:v>
                </c:pt>
                <c:pt idx="158">
                  <c:v>0.83081927024207414</c:v>
                </c:pt>
                <c:pt idx="159">
                  <c:v>0.83081800104448111</c:v>
                </c:pt>
                <c:pt idx="160">
                  <c:v>0.83081744138772606</c:v>
                </c:pt>
                <c:pt idx="161">
                  <c:v>0.8308118864270716</c:v>
                </c:pt>
                <c:pt idx="162">
                  <c:v>0.83081732314064405</c:v>
                </c:pt>
                <c:pt idx="163">
                  <c:v>0.83081542816308351</c:v>
                </c:pt>
                <c:pt idx="164">
                  <c:v>0.83081989198971218</c:v>
                </c:pt>
                <c:pt idx="165">
                  <c:v>0.83081860930924323</c:v>
                </c:pt>
                <c:pt idx="166">
                  <c:v>0.83081824912204749</c:v>
                </c:pt>
                <c:pt idx="167">
                  <c:v>0.83081598476497831</c:v>
                </c:pt>
                <c:pt idx="168">
                  <c:v>0.83081429542216223</c:v>
                </c:pt>
                <c:pt idx="169">
                  <c:v>0.8308090612607415</c:v>
                </c:pt>
                <c:pt idx="170">
                  <c:v>0.83080462569967484</c:v>
                </c:pt>
                <c:pt idx="171">
                  <c:v>0.83080608563551628</c:v>
                </c:pt>
                <c:pt idx="172">
                  <c:v>0.83080389662458576</c:v>
                </c:pt>
                <c:pt idx="173">
                  <c:v>0.83080029579420556</c:v>
                </c:pt>
                <c:pt idx="174">
                  <c:v>0.83080443230922274</c:v>
                </c:pt>
                <c:pt idx="175">
                  <c:v>0.83080236338938362</c:v>
                </c:pt>
                <c:pt idx="176">
                  <c:v>0.8308058337561216</c:v>
                </c:pt>
                <c:pt idx="177">
                  <c:v>0.83080455899876904</c:v>
                </c:pt>
                <c:pt idx="178">
                  <c:v>0.83080353756216363</c:v>
                </c:pt>
                <c:pt idx="179">
                  <c:v>0.83080946270764044</c:v>
                </c:pt>
                <c:pt idx="180">
                  <c:v>0.83080741574375461</c:v>
                </c:pt>
                <c:pt idx="181">
                  <c:v>0.8308118348531629</c:v>
                </c:pt>
                <c:pt idx="182">
                  <c:v>0.83081008339173168</c:v>
                </c:pt>
                <c:pt idx="183">
                  <c:v>0.8308140079901285</c:v>
                </c:pt>
                <c:pt idx="184">
                  <c:v>0.83081416856334156</c:v>
                </c:pt>
                <c:pt idx="185">
                  <c:v>0.83081515410011564</c:v>
                </c:pt>
                <c:pt idx="186">
                  <c:v>0.83081392397390552</c:v>
                </c:pt>
                <c:pt idx="187">
                  <c:v>0.83081359836188007</c:v>
                </c:pt>
                <c:pt idx="188">
                  <c:v>0.83081242335317318</c:v>
                </c:pt>
                <c:pt idx="189">
                  <c:v>0.83080846855912782</c:v>
                </c:pt>
                <c:pt idx="190">
                  <c:v>0.83080436402542257</c:v>
                </c:pt>
                <c:pt idx="191">
                  <c:v>0.83079866961158155</c:v>
                </c:pt>
                <c:pt idx="192">
                  <c:v>0.83079659657045402</c:v>
                </c:pt>
                <c:pt idx="193">
                  <c:v>0.83079433489332055</c:v>
                </c:pt>
                <c:pt idx="194">
                  <c:v>0.83079169110365148</c:v>
                </c:pt>
                <c:pt idx="195">
                  <c:v>0.83079442349183408</c:v>
                </c:pt>
                <c:pt idx="196">
                  <c:v>0.83078722958203421</c:v>
                </c:pt>
                <c:pt idx="197">
                  <c:v>0.83079024802212509</c:v>
                </c:pt>
                <c:pt idx="198">
                  <c:v>0.83078817550034534</c:v>
                </c:pt>
                <c:pt idx="199">
                  <c:v>0.83078939185483303</c:v>
                </c:pt>
                <c:pt idx="200">
                  <c:v>0.83078909695780401</c:v>
                </c:pt>
                <c:pt idx="201">
                  <c:v>0.83079361198341672</c:v>
                </c:pt>
                <c:pt idx="202">
                  <c:v>0.83078966131065946</c:v>
                </c:pt>
                <c:pt idx="203">
                  <c:v>0.83079274259148217</c:v>
                </c:pt>
                <c:pt idx="204">
                  <c:v>0.83079428150313506</c:v>
                </c:pt>
                <c:pt idx="205">
                  <c:v>0.83079444953846227</c:v>
                </c:pt>
                <c:pt idx="206">
                  <c:v>0.83079260028620439</c:v>
                </c:pt>
                <c:pt idx="207">
                  <c:v>0.83079512375428122</c:v>
                </c:pt>
                <c:pt idx="208">
                  <c:v>0.83079298600068041</c:v>
                </c:pt>
                <c:pt idx="209">
                  <c:v>0.83078768859587115</c:v>
                </c:pt>
                <c:pt idx="210">
                  <c:v>0.83078779664255775</c:v>
                </c:pt>
                <c:pt idx="211">
                  <c:v>0.83078804011010154</c:v>
                </c:pt>
                <c:pt idx="212">
                  <c:v>0.8307886278879949</c:v>
                </c:pt>
                <c:pt idx="213">
                  <c:v>0.83079221866240305</c:v>
                </c:pt>
                <c:pt idx="214">
                  <c:v>0.83079030270923948</c:v>
                </c:pt>
                <c:pt idx="215">
                  <c:v>0.8307905156922879</c:v>
                </c:pt>
                <c:pt idx="216">
                  <c:v>0.83079106820350779</c:v>
                </c:pt>
                <c:pt idx="217">
                  <c:v>0.83079081796535326</c:v>
                </c:pt>
                <c:pt idx="218">
                  <c:v>0.83079526706764151</c:v>
                </c:pt>
                <c:pt idx="219">
                  <c:v>0.83079251900538154</c:v>
                </c:pt>
                <c:pt idx="220">
                  <c:v>0.83079539246025869</c:v>
                </c:pt>
                <c:pt idx="221">
                  <c:v>0.83078809934889308</c:v>
                </c:pt>
                <c:pt idx="222">
                  <c:v>0.83079127366609651</c:v>
                </c:pt>
                <c:pt idx="223">
                  <c:v>0.83079449670511707</c:v>
                </c:pt>
                <c:pt idx="224">
                  <c:v>0.83079324084885764</c:v>
                </c:pt>
                <c:pt idx="225">
                  <c:v>0.83079355764349438</c:v>
                </c:pt>
                <c:pt idx="226">
                  <c:v>0.83079514017820744</c:v>
                </c:pt>
                <c:pt idx="227">
                  <c:v>0.83079666485713555</c:v>
                </c:pt>
                <c:pt idx="228">
                  <c:v>0.83079533209957479</c:v>
                </c:pt>
                <c:pt idx="229">
                  <c:v>0.83079233374081496</c:v>
                </c:pt>
                <c:pt idx="230">
                  <c:v>0.83079521716558646</c:v>
                </c:pt>
                <c:pt idx="231">
                  <c:v>0.83078952635368575</c:v>
                </c:pt>
                <c:pt idx="232">
                  <c:v>0.83079311905818076</c:v>
                </c:pt>
                <c:pt idx="233">
                  <c:v>0.83079129017610043</c:v>
                </c:pt>
                <c:pt idx="234">
                  <c:v>0.83078991777234457</c:v>
                </c:pt>
                <c:pt idx="235">
                  <c:v>0.83078938983866835</c:v>
                </c:pt>
                <c:pt idx="236">
                  <c:v>0.8307899832346668</c:v>
                </c:pt>
                <c:pt idx="237">
                  <c:v>0.83078889849632709</c:v>
                </c:pt>
                <c:pt idx="238">
                  <c:v>0.83078487913423171</c:v>
                </c:pt>
                <c:pt idx="239">
                  <c:v>0.83078704892749022</c:v>
                </c:pt>
                <c:pt idx="240">
                  <c:v>0.83078526859507162</c:v>
                </c:pt>
                <c:pt idx="241">
                  <c:v>0.83078618768917334</c:v>
                </c:pt>
                <c:pt idx="242">
                  <c:v>0.83078478877778694</c:v>
                </c:pt>
                <c:pt idx="243">
                  <c:v>0.83078316772165239</c:v>
                </c:pt>
                <c:pt idx="244">
                  <c:v>0.830784120382842</c:v>
                </c:pt>
                <c:pt idx="245">
                  <c:v>0.83078409917673768</c:v>
                </c:pt>
                <c:pt idx="246">
                  <c:v>0.83078451378993323</c:v>
                </c:pt>
                <c:pt idx="247">
                  <c:v>0.83078253738712682</c:v>
                </c:pt>
                <c:pt idx="248">
                  <c:v>0.83078251240692647</c:v>
                </c:pt>
                <c:pt idx="249">
                  <c:v>0.83078432192691154</c:v>
                </c:pt>
                <c:pt idx="250">
                  <c:v>0.83078602164227866</c:v>
                </c:pt>
                <c:pt idx="251">
                  <c:v>0.83078487550455926</c:v>
                </c:pt>
                <c:pt idx="252">
                  <c:v>0.83078701020329959</c:v>
                </c:pt>
                <c:pt idx="253">
                  <c:v>0.8307836048378815</c:v>
                </c:pt>
                <c:pt idx="254">
                  <c:v>0.83078564961344725</c:v>
                </c:pt>
                <c:pt idx="255">
                  <c:v>0.83078705474836423</c:v>
                </c:pt>
                <c:pt idx="256">
                  <c:v>0.83078721094205576</c:v>
                </c:pt>
                <c:pt idx="257">
                  <c:v>0.83078463961582061</c:v>
                </c:pt>
                <c:pt idx="258">
                  <c:v>0.8307862849606521</c:v>
                </c:pt>
                <c:pt idx="259">
                  <c:v>0.83078260359929801</c:v>
                </c:pt>
                <c:pt idx="260">
                  <c:v>0.83078394211938711</c:v>
                </c:pt>
                <c:pt idx="261">
                  <c:v>0.83078478321802751</c:v>
                </c:pt>
                <c:pt idx="262">
                  <c:v>0.83078212591486922</c:v>
                </c:pt>
                <c:pt idx="263">
                  <c:v>0.83078233351031383</c:v>
                </c:pt>
                <c:pt idx="264">
                  <c:v>0.83078418359849848</c:v>
                </c:pt>
                <c:pt idx="265">
                  <c:v>0.83078262993477303</c:v>
                </c:pt>
                <c:pt idx="266">
                  <c:v>0.83078509862965755</c:v>
                </c:pt>
                <c:pt idx="267">
                  <c:v>0.83078102187277969</c:v>
                </c:pt>
                <c:pt idx="268">
                  <c:v>0.83077999366556343</c:v>
                </c:pt>
                <c:pt idx="269">
                  <c:v>0.83077996130932696</c:v>
                </c:pt>
                <c:pt idx="270">
                  <c:v>0.83077845633968639</c:v>
                </c:pt>
                <c:pt idx="271">
                  <c:v>0.83078115703540367</c:v>
                </c:pt>
                <c:pt idx="272">
                  <c:v>0.83078596845774333</c:v>
                </c:pt>
                <c:pt idx="273">
                  <c:v>0.83079001046729539</c:v>
                </c:pt>
                <c:pt idx="274">
                  <c:v>0.83078782229229164</c:v>
                </c:pt>
                <c:pt idx="275">
                  <c:v>0.83078562599140282</c:v>
                </c:pt>
                <c:pt idx="276">
                  <c:v>0.83078360034743126</c:v>
                </c:pt>
                <c:pt idx="277">
                  <c:v>0.83078293517950208</c:v>
                </c:pt>
                <c:pt idx="278">
                  <c:v>0.83078558265718949</c:v>
                </c:pt>
                <c:pt idx="279">
                  <c:v>0.83078352895042507</c:v>
                </c:pt>
                <c:pt idx="280">
                  <c:v>0.83077759357682046</c:v>
                </c:pt>
                <c:pt idx="281">
                  <c:v>0.83078272003586562</c:v>
                </c:pt>
                <c:pt idx="282">
                  <c:v>0.83078345530675313</c:v>
                </c:pt>
                <c:pt idx="283">
                  <c:v>0.83078377700025929</c:v>
                </c:pt>
                <c:pt idx="284">
                  <c:v>0.83078441275012105</c:v>
                </c:pt>
                <c:pt idx="285">
                  <c:v>0.83077909874922995</c:v>
                </c:pt>
                <c:pt idx="286">
                  <c:v>0.83078158404019631</c:v>
                </c:pt>
                <c:pt idx="287">
                  <c:v>0.83078475927940409</c:v>
                </c:pt>
                <c:pt idx="288">
                  <c:v>0.8307885487486717</c:v>
                </c:pt>
                <c:pt idx="289">
                  <c:v>0.83079684373465967</c:v>
                </c:pt>
                <c:pt idx="290">
                  <c:v>0.83079688922946104</c:v>
                </c:pt>
                <c:pt idx="291">
                  <c:v>0.83079066290507897</c:v>
                </c:pt>
                <c:pt idx="292">
                  <c:v>0.8307890143886959</c:v>
                </c:pt>
                <c:pt idx="293">
                  <c:v>0.83078270485340422</c:v>
                </c:pt>
                <c:pt idx="294">
                  <c:v>0.83077827600460252</c:v>
                </c:pt>
                <c:pt idx="295">
                  <c:v>0.83077802784095822</c:v>
                </c:pt>
                <c:pt idx="296">
                  <c:v>0.83077141341101102</c:v>
                </c:pt>
                <c:pt idx="297">
                  <c:v>0.83076649296163463</c:v>
                </c:pt>
                <c:pt idx="298">
                  <c:v>0.83076636506123702</c:v>
                </c:pt>
                <c:pt idx="299">
                  <c:v>0.8307635603817759</c:v>
                </c:pt>
                <c:pt idx="300">
                  <c:v>0.83076587363281784</c:v>
                </c:pt>
                <c:pt idx="301">
                  <c:v>0.83076218881394681</c:v>
                </c:pt>
                <c:pt idx="302">
                  <c:v>0.83076401317208226</c:v>
                </c:pt>
                <c:pt idx="303">
                  <c:v>0.83076554378569412</c:v>
                </c:pt>
                <c:pt idx="304">
                  <c:v>0.83076780485740198</c:v>
                </c:pt>
                <c:pt idx="305">
                  <c:v>0.83076786441277251</c:v>
                </c:pt>
                <c:pt idx="306">
                  <c:v>0.83076479834502459</c:v>
                </c:pt>
                <c:pt idx="307">
                  <c:v>0.83076395479694953</c:v>
                </c:pt>
                <c:pt idx="308">
                  <c:v>0.83076262434440018</c:v>
                </c:pt>
                <c:pt idx="309">
                  <c:v>0.83076203192875187</c:v>
                </c:pt>
                <c:pt idx="310">
                  <c:v>0.83076815475812449</c:v>
                </c:pt>
                <c:pt idx="311">
                  <c:v>0.83076860922028428</c:v>
                </c:pt>
                <c:pt idx="312">
                  <c:v>0.83077034604633404</c:v>
                </c:pt>
                <c:pt idx="313">
                  <c:v>0.83077415386673337</c:v>
                </c:pt>
                <c:pt idx="314">
                  <c:v>0.83076912473751263</c:v>
                </c:pt>
                <c:pt idx="315">
                  <c:v>0.83077104858606032</c:v>
                </c:pt>
                <c:pt idx="316">
                  <c:v>0.83077293924244477</c:v>
                </c:pt>
                <c:pt idx="317">
                  <c:v>0.83077527375793681</c:v>
                </c:pt>
                <c:pt idx="318">
                  <c:v>0.83077143957433042</c:v>
                </c:pt>
                <c:pt idx="319">
                  <c:v>0.83077274432456261</c:v>
                </c:pt>
                <c:pt idx="320">
                  <c:v>0.83077239612342579</c:v>
                </c:pt>
                <c:pt idx="321">
                  <c:v>0.83076791060195854</c:v>
                </c:pt>
                <c:pt idx="322">
                  <c:v>0.83077090391742558</c:v>
                </c:pt>
                <c:pt idx="323">
                  <c:v>0.83076682517211531</c:v>
                </c:pt>
                <c:pt idx="324">
                  <c:v>0.83076303340071778</c:v>
                </c:pt>
                <c:pt idx="325">
                  <c:v>0.83076757378145505</c:v>
                </c:pt>
                <c:pt idx="326">
                  <c:v>0.83076588426648357</c:v>
                </c:pt>
                <c:pt idx="327">
                  <c:v>0.83076492474860542</c:v>
                </c:pt>
                <c:pt idx="328">
                  <c:v>0.83077039479876469</c:v>
                </c:pt>
                <c:pt idx="329">
                  <c:v>0.83077012226034574</c:v>
                </c:pt>
                <c:pt idx="330">
                  <c:v>0.8307693533085605</c:v>
                </c:pt>
                <c:pt idx="331">
                  <c:v>0.83077404227645202</c:v>
                </c:pt>
                <c:pt idx="332">
                  <c:v>0.83077322396969178</c:v>
                </c:pt>
                <c:pt idx="333">
                  <c:v>0.83077105132434181</c:v>
                </c:pt>
                <c:pt idx="334">
                  <c:v>0.83077658216845496</c:v>
                </c:pt>
                <c:pt idx="335">
                  <c:v>0.83077346023335474</c:v>
                </c:pt>
                <c:pt idx="336">
                  <c:v>0.83077565823382937</c:v>
                </c:pt>
                <c:pt idx="337">
                  <c:v>0.83077470940508125</c:v>
                </c:pt>
                <c:pt idx="338">
                  <c:v>0.83077387398289149</c:v>
                </c:pt>
                <c:pt idx="339">
                  <c:v>0.8307741955319744</c:v>
                </c:pt>
                <c:pt idx="340">
                  <c:v>0.83077885920308669</c:v>
                </c:pt>
                <c:pt idx="341">
                  <c:v>0.83077811857520878</c:v>
                </c:pt>
                <c:pt idx="342">
                  <c:v>0.8307809580326091</c:v>
                </c:pt>
                <c:pt idx="343">
                  <c:v>0.83078073211376491</c:v>
                </c:pt>
                <c:pt idx="344">
                  <c:v>0.83078308454999983</c:v>
                </c:pt>
                <c:pt idx="345">
                  <c:v>0.83078283321768531</c:v>
                </c:pt>
                <c:pt idx="346">
                  <c:v>0.83078065264921908</c:v>
                </c:pt>
                <c:pt idx="347">
                  <c:v>0.8307813131793933</c:v>
                </c:pt>
                <c:pt idx="348">
                  <c:v>0.83078715157036576</c:v>
                </c:pt>
                <c:pt idx="349">
                  <c:v>0.83078905827575178</c:v>
                </c:pt>
                <c:pt idx="350">
                  <c:v>0.83078965302702479</c:v>
                </c:pt>
                <c:pt idx="351">
                  <c:v>0.83079097973321037</c:v>
                </c:pt>
                <c:pt idx="352">
                  <c:v>0.83078809230384187</c:v>
                </c:pt>
                <c:pt idx="353">
                  <c:v>0.83078476816090097</c:v>
                </c:pt>
                <c:pt idx="354">
                  <c:v>0.83078377193499686</c:v>
                </c:pt>
                <c:pt idx="355">
                  <c:v>0.83078453013930653</c:v>
                </c:pt>
                <c:pt idx="356">
                  <c:v>0.83078987963737239</c:v>
                </c:pt>
                <c:pt idx="357">
                  <c:v>0.83078815914917092</c:v>
                </c:pt>
                <c:pt idx="358">
                  <c:v>0.83078897682277342</c:v>
                </c:pt>
                <c:pt idx="359">
                  <c:v>0.83078855307561006</c:v>
                </c:pt>
                <c:pt idx="360">
                  <c:v>0.83078896904408051</c:v>
                </c:pt>
                <c:pt idx="361">
                  <c:v>0.83079240791824083</c:v>
                </c:pt>
                <c:pt idx="362">
                  <c:v>0.83079355503631036</c:v>
                </c:pt>
                <c:pt idx="363">
                  <c:v>0.83079737668677778</c:v>
                </c:pt>
                <c:pt idx="364">
                  <c:v>0.8307982999882455</c:v>
                </c:pt>
                <c:pt idx="365">
                  <c:v>0.8308007632094484</c:v>
                </c:pt>
                <c:pt idx="366">
                  <c:v>0.8308063099304076</c:v>
                </c:pt>
                <c:pt idx="367">
                  <c:v>0.83080992727079195</c:v>
                </c:pt>
                <c:pt idx="368">
                  <c:v>0.83081155680000418</c:v>
                </c:pt>
                <c:pt idx="369">
                  <c:v>0.83081682245400246</c:v>
                </c:pt>
                <c:pt idx="370">
                  <c:v>0.83081768712210424</c:v>
                </c:pt>
                <c:pt idx="371">
                  <c:v>0.83082166289175297</c:v>
                </c:pt>
                <c:pt idx="372">
                  <c:v>0.83082901607783688</c:v>
                </c:pt>
                <c:pt idx="373">
                  <c:v>0.83083255637249653</c:v>
                </c:pt>
                <c:pt idx="374">
                  <c:v>0.83082908868569427</c:v>
                </c:pt>
                <c:pt idx="375">
                  <c:v>0.83082997928373303</c:v>
                </c:pt>
                <c:pt idx="376">
                  <c:v>0.83082656622569973</c:v>
                </c:pt>
                <c:pt idx="377">
                  <c:v>0.83082536309585453</c:v>
                </c:pt>
                <c:pt idx="378">
                  <c:v>0.83082282896637982</c:v>
                </c:pt>
                <c:pt idx="379">
                  <c:v>0.83082057544286381</c:v>
                </c:pt>
                <c:pt idx="380">
                  <c:v>0.83081855887451439</c:v>
                </c:pt>
                <c:pt idx="381">
                  <c:v>0.83081727783528558</c:v>
                </c:pt>
                <c:pt idx="382">
                  <c:v>0.83081120634932037</c:v>
                </c:pt>
                <c:pt idx="383">
                  <c:v>0.83080984918637157</c:v>
                </c:pt>
                <c:pt idx="384">
                  <c:v>0.83080613794594782</c:v>
                </c:pt>
                <c:pt idx="385">
                  <c:v>0.83080225524041185</c:v>
                </c:pt>
                <c:pt idx="386">
                  <c:v>0.83079594132559864</c:v>
                </c:pt>
                <c:pt idx="387">
                  <c:v>0.83079663386481717</c:v>
                </c:pt>
                <c:pt idx="388">
                  <c:v>0.83078945695375572</c:v>
                </c:pt>
                <c:pt idx="389">
                  <c:v>0.83078870191811627</c:v>
                </c:pt>
                <c:pt idx="390">
                  <c:v>0.83078528681330499</c:v>
                </c:pt>
                <c:pt idx="391">
                  <c:v>0.83078281154769729</c:v>
                </c:pt>
                <c:pt idx="392">
                  <c:v>0.83078368310021977</c:v>
                </c:pt>
                <c:pt idx="393">
                  <c:v>0.8307805191555675</c:v>
                </c:pt>
                <c:pt idx="394">
                  <c:v>0.8307791778111191</c:v>
                </c:pt>
                <c:pt idx="395">
                  <c:v>0.83077594385246745</c:v>
                </c:pt>
                <c:pt idx="396">
                  <c:v>0.83077818487057653</c:v>
                </c:pt>
                <c:pt idx="397">
                  <c:v>0.83077654200291196</c:v>
                </c:pt>
                <c:pt idx="398">
                  <c:v>0.83077452119946427</c:v>
                </c:pt>
                <c:pt idx="399">
                  <c:v>0.83077577829430727</c:v>
                </c:pt>
                <c:pt idx="400">
                  <c:v>0.83077267427994983</c:v>
                </c:pt>
                <c:pt idx="401">
                  <c:v>0.83077021206682922</c:v>
                </c:pt>
                <c:pt idx="402">
                  <c:v>0.83076923183158125</c:v>
                </c:pt>
                <c:pt idx="403">
                  <c:v>0.83076773187462016</c:v>
                </c:pt>
                <c:pt idx="404">
                  <c:v>0.83076833979219011</c:v>
                </c:pt>
                <c:pt idx="405">
                  <c:v>0.83077026303531221</c:v>
                </c:pt>
                <c:pt idx="406">
                  <c:v>0.83076991114615728</c:v>
                </c:pt>
                <c:pt idx="407">
                  <c:v>0.83076995301128598</c:v>
                </c:pt>
                <c:pt idx="408">
                  <c:v>0.83077289789378261</c:v>
                </c:pt>
                <c:pt idx="409">
                  <c:v>0.83077741271950756</c:v>
                </c:pt>
                <c:pt idx="410">
                  <c:v>0.83077877887200069</c:v>
                </c:pt>
                <c:pt idx="411">
                  <c:v>0.83078487228330578</c:v>
                </c:pt>
                <c:pt idx="412">
                  <c:v>0.83078125119943902</c:v>
                </c:pt>
                <c:pt idx="413">
                  <c:v>0.8307847278757855</c:v>
                </c:pt>
                <c:pt idx="414">
                  <c:v>0.83078215384188236</c:v>
                </c:pt>
                <c:pt idx="415">
                  <c:v>0.83078482566661216</c:v>
                </c:pt>
                <c:pt idx="416">
                  <c:v>0.83078412177449246</c:v>
                </c:pt>
                <c:pt idx="417">
                  <c:v>0.83078869661659027</c:v>
                </c:pt>
                <c:pt idx="418">
                  <c:v>0.83079269728036131</c:v>
                </c:pt>
                <c:pt idx="419">
                  <c:v>0.83079683094328727</c:v>
                </c:pt>
                <c:pt idx="420">
                  <c:v>0.83079828001784328</c:v>
                </c:pt>
                <c:pt idx="421">
                  <c:v>0.83080467022853211</c:v>
                </c:pt>
                <c:pt idx="422">
                  <c:v>0.83080402816906207</c:v>
                </c:pt>
                <c:pt idx="423">
                  <c:v>0.83080242696375717</c:v>
                </c:pt>
                <c:pt idx="424">
                  <c:v>0.83080132430467457</c:v>
                </c:pt>
                <c:pt idx="425">
                  <c:v>0.83079804355429254</c:v>
                </c:pt>
                <c:pt idx="426">
                  <c:v>0.83079584633139902</c:v>
                </c:pt>
                <c:pt idx="427">
                  <c:v>0.83079567178369451</c:v>
                </c:pt>
                <c:pt idx="428">
                  <c:v>0.83078978881992538</c:v>
                </c:pt>
                <c:pt idx="429">
                  <c:v>0.83079520046721966</c:v>
                </c:pt>
                <c:pt idx="430">
                  <c:v>0.8307991637037293</c:v>
                </c:pt>
                <c:pt idx="431">
                  <c:v>0.83080191081625232</c:v>
                </c:pt>
                <c:pt idx="432">
                  <c:v>0.83079971987523504</c:v>
                </c:pt>
                <c:pt idx="433">
                  <c:v>0.83079964473186518</c:v>
                </c:pt>
                <c:pt idx="434">
                  <c:v>0.83079898310753086</c:v>
                </c:pt>
                <c:pt idx="435">
                  <c:v>0.83080142788864308</c:v>
                </c:pt>
                <c:pt idx="436">
                  <c:v>0.83080246206115649</c:v>
                </c:pt>
                <c:pt idx="437">
                  <c:v>0.8307999699135018</c:v>
                </c:pt>
                <c:pt idx="438">
                  <c:v>0.83080685956180389</c:v>
                </c:pt>
                <c:pt idx="439">
                  <c:v>0.83080506401631038</c:v>
                </c:pt>
                <c:pt idx="440">
                  <c:v>0.83080351888112691</c:v>
                </c:pt>
                <c:pt idx="441">
                  <c:v>0.83080745929802413</c:v>
                </c:pt>
                <c:pt idx="442">
                  <c:v>0.83080759958713735</c:v>
                </c:pt>
                <c:pt idx="443">
                  <c:v>0.83080967455835175</c:v>
                </c:pt>
                <c:pt idx="444">
                  <c:v>0.83081467300318934</c:v>
                </c:pt>
                <c:pt idx="445">
                  <c:v>0.83081048742204378</c:v>
                </c:pt>
                <c:pt idx="446">
                  <c:v>0.83081165606279661</c:v>
                </c:pt>
                <c:pt idx="447">
                  <c:v>0.83081082957180541</c:v>
                </c:pt>
                <c:pt idx="448">
                  <c:v>0.83080959137805555</c:v>
                </c:pt>
                <c:pt idx="449">
                  <c:v>0.8308122940899374</c:v>
                </c:pt>
                <c:pt idx="450">
                  <c:v>0.83081327256725412</c:v>
                </c:pt>
                <c:pt idx="451">
                  <c:v>0.83081385420769471</c:v>
                </c:pt>
                <c:pt idx="452">
                  <c:v>0.83080896268765125</c:v>
                </c:pt>
                <c:pt idx="453">
                  <c:v>0.83081357726202198</c:v>
                </c:pt>
                <c:pt idx="454">
                  <c:v>0.83081636485666699</c:v>
                </c:pt>
                <c:pt idx="455">
                  <c:v>0.83081773970985751</c:v>
                </c:pt>
                <c:pt idx="456">
                  <c:v>0.83081371689024519</c:v>
                </c:pt>
                <c:pt idx="457">
                  <c:v>0.83081543058010376</c:v>
                </c:pt>
                <c:pt idx="458">
                  <c:v>0.83081800213683998</c:v>
                </c:pt>
                <c:pt idx="459">
                  <c:v>0.830817706489962</c:v>
                </c:pt>
                <c:pt idx="460">
                  <c:v>0.83081992454403542</c:v>
                </c:pt>
                <c:pt idx="461">
                  <c:v>0.83081427308948319</c:v>
                </c:pt>
                <c:pt idx="462">
                  <c:v>0.83081013602738585</c:v>
                </c:pt>
                <c:pt idx="463">
                  <c:v>0.8308107753791879</c:v>
                </c:pt>
                <c:pt idx="464">
                  <c:v>0.83080478716247785</c:v>
                </c:pt>
                <c:pt idx="465">
                  <c:v>0.83080515175692737</c:v>
                </c:pt>
                <c:pt idx="466">
                  <c:v>0.83080110997787637</c:v>
                </c:pt>
                <c:pt idx="467">
                  <c:v>0.8307983384905786</c:v>
                </c:pt>
                <c:pt idx="468">
                  <c:v>0.83080166810720124</c:v>
                </c:pt>
                <c:pt idx="469">
                  <c:v>0.83079777246586972</c:v>
                </c:pt>
                <c:pt idx="470">
                  <c:v>0.83079391249386836</c:v>
                </c:pt>
                <c:pt idx="471">
                  <c:v>0.83079245051124884</c:v>
                </c:pt>
                <c:pt idx="472">
                  <c:v>0.83079300261981204</c:v>
                </c:pt>
                <c:pt idx="473">
                  <c:v>0.83079391384914303</c:v>
                </c:pt>
                <c:pt idx="474">
                  <c:v>0.8307970993164786</c:v>
                </c:pt>
                <c:pt idx="475">
                  <c:v>0.83079720425284054</c:v>
                </c:pt>
                <c:pt idx="476">
                  <c:v>0.83080045417441606</c:v>
                </c:pt>
                <c:pt idx="477">
                  <c:v>0.83079882383989045</c:v>
                </c:pt>
                <c:pt idx="478">
                  <c:v>0.83079654346443299</c:v>
                </c:pt>
                <c:pt idx="479">
                  <c:v>0.83079774152325325</c:v>
                </c:pt>
                <c:pt idx="480">
                  <c:v>0.83080024738716607</c:v>
                </c:pt>
                <c:pt idx="481">
                  <c:v>0.83080318166661049</c:v>
                </c:pt>
                <c:pt idx="482">
                  <c:v>0.83080418480754858</c:v>
                </c:pt>
                <c:pt idx="483">
                  <c:v>0.83080446469427172</c:v>
                </c:pt>
                <c:pt idx="484">
                  <c:v>0.83080354075964613</c:v>
                </c:pt>
                <c:pt idx="485">
                  <c:v>0.83079926819061378</c:v>
                </c:pt>
                <c:pt idx="486">
                  <c:v>0.8307960152141779</c:v>
                </c:pt>
                <c:pt idx="487">
                  <c:v>0.83079452142240173</c:v>
                </c:pt>
                <c:pt idx="488">
                  <c:v>0.8307866145725924</c:v>
                </c:pt>
                <c:pt idx="489">
                  <c:v>0.83079080833796892</c:v>
                </c:pt>
                <c:pt idx="490">
                  <c:v>0.83079100357242996</c:v>
                </c:pt>
                <c:pt idx="491">
                  <c:v>0.83078911821757162</c:v>
                </c:pt>
                <c:pt idx="492">
                  <c:v>0.8307916589732337</c:v>
                </c:pt>
                <c:pt idx="493">
                  <c:v>0.83079015146808055</c:v>
                </c:pt>
                <c:pt idx="494">
                  <c:v>0.83079367392807524</c:v>
                </c:pt>
                <c:pt idx="495">
                  <c:v>0.8307943558365094</c:v>
                </c:pt>
                <c:pt idx="496">
                  <c:v>0.83079463635639028</c:v>
                </c:pt>
                <c:pt idx="497">
                  <c:v>0.83079614697474913</c:v>
                </c:pt>
                <c:pt idx="498">
                  <c:v>0.83079605171943482</c:v>
                </c:pt>
                <c:pt idx="499">
                  <c:v>0.83079297686491183</c:v>
                </c:pt>
                <c:pt idx="500">
                  <c:v>0.83079758322731934</c:v>
                </c:pt>
                <c:pt idx="501">
                  <c:v>0.8307991457084335</c:v>
                </c:pt>
                <c:pt idx="502">
                  <c:v>0.83080119486352078</c:v>
                </c:pt>
                <c:pt idx="503">
                  <c:v>0.83080735820274754</c:v>
                </c:pt>
                <c:pt idx="504">
                  <c:v>0.83080335068228783</c:v>
                </c:pt>
                <c:pt idx="505">
                  <c:v>0.83080636174634226</c:v>
                </c:pt>
                <c:pt idx="506">
                  <c:v>0.8308071962187954</c:v>
                </c:pt>
                <c:pt idx="507">
                  <c:v>0.83081142660612006</c:v>
                </c:pt>
                <c:pt idx="508">
                  <c:v>0.83081453021782081</c:v>
                </c:pt>
                <c:pt idx="509">
                  <c:v>0.8308174128650111</c:v>
                </c:pt>
                <c:pt idx="510">
                  <c:v>0.83082077627922268</c:v>
                </c:pt>
                <c:pt idx="511">
                  <c:v>0.8308194320549509</c:v>
                </c:pt>
                <c:pt idx="512">
                  <c:v>0.83082147031813913</c:v>
                </c:pt>
                <c:pt idx="513">
                  <c:v>0.8308209463029822</c:v>
                </c:pt>
                <c:pt idx="514">
                  <c:v>0.83082473830488113</c:v>
                </c:pt>
                <c:pt idx="515">
                  <c:v>0.83083190740663615</c:v>
                </c:pt>
                <c:pt idx="516">
                  <c:v>0.83082773513621067</c:v>
                </c:pt>
                <c:pt idx="517">
                  <c:v>0.83082872646324546</c:v>
                </c:pt>
                <c:pt idx="518">
                  <c:v>0.8308274883555733</c:v>
                </c:pt>
                <c:pt idx="519">
                  <c:v>0.83082769626759678</c:v>
                </c:pt>
                <c:pt idx="520">
                  <c:v>0.83082706455006439</c:v>
                </c:pt>
                <c:pt idx="521">
                  <c:v>0.83082681163197403</c:v>
                </c:pt>
                <c:pt idx="522">
                  <c:v>0.83082089896129063</c:v>
                </c:pt>
                <c:pt idx="523">
                  <c:v>0.83081940695517809</c:v>
                </c:pt>
                <c:pt idx="524">
                  <c:v>0.83081464373530767</c:v>
                </c:pt>
                <c:pt idx="525">
                  <c:v>0.83081600564982139</c:v>
                </c:pt>
                <c:pt idx="526">
                  <c:v>0.83081405768473215</c:v>
                </c:pt>
                <c:pt idx="527">
                  <c:v>0.83080948791365949</c:v>
                </c:pt>
                <c:pt idx="528">
                  <c:v>0.83081093358616276</c:v>
                </c:pt>
                <c:pt idx="529">
                  <c:v>0.83081102800555029</c:v>
                </c:pt>
                <c:pt idx="530">
                  <c:v>0.83081142809717445</c:v>
                </c:pt>
                <c:pt idx="531">
                  <c:v>0.83081150185753749</c:v>
                </c:pt>
                <c:pt idx="532">
                  <c:v>0.83080837678149921</c:v>
                </c:pt>
                <c:pt idx="533">
                  <c:v>0.83080620741862954</c:v>
                </c:pt>
                <c:pt idx="534">
                  <c:v>0.83080065865089225</c:v>
                </c:pt>
                <c:pt idx="535">
                  <c:v>0.83079460914861258</c:v>
                </c:pt>
                <c:pt idx="536">
                  <c:v>0.83078853942057884</c:v>
                </c:pt>
                <c:pt idx="537">
                  <c:v>0.83079302355903939</c:v>
                </c:pt>
                <c:pt idx="538">
                  <c:v>0.83079399889541794</c:v>
                </c:pt>
                <c:pt idx="539">
                  <c:v>0.83079473917898483</c:v>
                </c:pt>
                <c:pt idx="540">
                  <c:v>0.83079933562984354</c:v>
                </c:pt>
                <c:pt idx="541">
                  <c:v>0.83080013500777861</c:v>
                </c:pt>
                <c:pt idx="542">
                  <c:v>0.83080033024223976</c:v>
                </c:pt>
                <c:pt idx="543">
                  <c:v>0.83079858932551498</c:v>
                </c:pt>
                <c:pt idx="544">
                  <c:v>0.83079532825380731</c:v>
                </c:pt>
                <c:pt idx="545">
                  <c:v>0.83079277231280269</c:v>
                </c:pt>
                <c:pt idx="546">
                  <c:v>0.83079324080491823</c:v>
                </c:pt>
                <c:pt idx="547">
                  <c:v>0.83078726734028085</c:v>
                </c:pt>
                <c:pt idx="548">
                  <c:v>0.83079594466930573</c:v>
                </c:pt>
                <c:pt idx="549">
                  <c:v>0.83079894176174995</c:v>
                </c:pt>
                <c:pt idx="550">
                  <c:v>0.83080189027391915</c:v>
                </c:pt>
                <c:pt idx="551">
                  <c:v>0.83079712267452732</c:v>
                </c:pt>
                <c:pt idx="552">
                  <c:v>0.83079132464898564</c:v>
                </c:pt>
                <c:pt idx="553">
                  <c:v>0.83078667881253843</c:v>
                </c:pt>
                <c:pt idx="554">
                  <c:v>0.83078572087755487</c:v>
                </c:pt>
                <c:pt idx="555">
                  <c:v>0.83078000589076739</c:v>
                </c:pt>
                <c:pt idx="556">
                  <c:v>0.83078098716182991</c:v>
                </c:pt>
                <c:pt idx="557">
                  <c:v>0.83077846539333866</c:v>
                </c:pt>
                <c:pt idx="558">
                  <c:v>0.8307780595669183</c:v>
                </c:pt>
                <c:pt idx="559">
                  <c:v>0.83077371076035589</c:v>
                </c:pt>
                <c:pt idx="560">
                  <c:v>0.83077344170718626</c:v>
                </c:pt>
                <c:pt idx="561">
                  <c:v>0.83077079878117599</c:v>
                </c:pt>
                <c:pt idx="562">
                  <c:v>0.83077104066294405</c:v>
                </c:pt>
                <c:pt idx="563">
                  <c:v>0.8307703100604249</c:v>
                </c:pt>
                <c:pt idx="564">
                  <c:v>0.83076601349154233</c:v>
                </c:pt>
                <c:pt idx="565">
                  <c:v>0.83077011260703026</c:v>
                </c:pt>
                <c:pt idx="566">
                  <c:v>0.83076511093517669</c:v>
                </c:pt>
                <c:pt idx="567">
                  <c:v>0.8307669750839306</c:v>
                </c:pt>
                <c:pt idx="568">
                  <c:v>0.83076995894885119</c:v>
                </c:pt>
                <c:pt idx="569">
                  <c:v>0.83076572383769387</c:v>
                </c:pt>
                <c:pt idx="570">
                  <c:v>0.83076684076011464</c:v>
                </c:pt>
                <c:pt idx="571">
                  <c:v>0.83076960585172621</c:v>
                </c:pt>
                <c:pt idx="572">
                  <c:v>0.83077806613476002</c:v>
                </c:pt>
                <c:pt idx="573">
                  <c:v>0.83077502994608199</c:v>
                </c:pt>
                <c:pt idx="574">
                  <c:v>0.83077667589633908</c:v>
                </c:pt>
                <c:pt idx="575">
                  <c:v>0.83077319460996979</c:v>
                </c:pt>
                <c:pt idx="576">
                  <c:v>0.83076996134282155</c:v>
                </c:pt>
                <c:pt idx="577">
                  <c:v>0.83077642534160567</c:v>
                </c:pt>
                <c:pt idx="578">
                  <c:v>0.83077460383556156</c:v>
                </c:pt>
                <c:pt idx="579">
                  <c:v>0.83077452477367242</c:v>
                </c:pt>
                <c:pt idx="580">
                  <c:v>0.83077612661213507</c:v>
                </c:pt>
                <c:pt idx="581">
                  <c:v>0.83077509388097392</c:v>
                </c:pt>
                <c:pt idx="582">
                  <c:v>0.83077571490937641</c:v>
                </c:pt>
                <c:pt idx="583">
                  <c:v>0.83077837523678166</c:v>
                </c:pt>
                <c:pt idx="584">
                  <c:v>0.8307761327218558</c:v>
                </c:pt>
                <c:pt idx="585">
                  <c:v>0.83078425298798375</c:v>
                </c:pt>
                <c:pt idx="586">
                  <c:v>0.83078894907367817</c:v>
                </c:pt>
                <c:pt idx="587">
                  <c:v>0.83079220259719422</c:v>
                </c:pt>
                <c:pt idx="588">
                  <c:v>0.83079492328816462</c:v>
                </c:pt>
                <c:pt idx="589">
                  <c:v>0.83079432320763325</c:v>
                </c:pt>
                <c:pt idx="590">
                  <c:v>0.83079528624137389</c:v>
                </c:pt>
                <c:pt idx="591">
                  <c:v>0.83079084647294121</c:v>
                </c:pt>
                <c:pt idx="592">
                  <c:v>0.83078707161420418</c:v>
                </c:pt>
                <c:pt idx="593">
                  <c:v>0.83078749250927608</c:v>
                </c:pt>
                <c:pt idx="594">
                  <c:v>0.8307879751786521</c:v>
                </c:pt>
                <c:pt idx="595">
                  <c:v>0.83078613655717859</c:v>
                </c:pt>
                <c:pt idx="596">
                  <c:v>0.83078736100693806</c:v>
                </c:pt>
                <c:pt idx="597">
                  <c:v>0.83078437377057834</c:v>
                </c:pt>
                <c:pt idx="598">
                  <c:v>0.83078007766269801</c:v>
                </c:pt>
                <c:pt idx="599">
                  <c:v>0.83078129150940538</c:v>
                </c:pt>
                <c:pt idx="600">
                  <c:v>0.83077624004930672</c:v>
                </c:pt>
                <c:pt idx="601">
                  <c:v>0.83077762815487199</c:v>
                </c:pt>
                <c:pt idx="602">
                  <c:v>0.83077513372993805</c:v>
                </c:pt>
                <c:pt idx="603">
                  <c:v>0.83077912151337796</c:v>
                </c:pt>
                <c:pt idx="604">
                  <c:v>0.83077645836161351</c:v>
                </c:pt>
                <c:pt idx="605">
                  <c:v>0.830777407334785</c:v>
                </c:pt>
                <c:pt idx="606">
                  <c:v>0.83077626344373123</c:v>
                </c:pt>
                <c:pt idx="607">
                  <c:v>0.83077604008813177</c:v>
                </c:pt>
                <c:pt idx="608">
                  <c:v>0.83077723941326764</c:v>
                </c:pt>
                <c:pt idx="609">
                  <c:v>0.83077268306960639</c:v>
                </c:pt>
                <c:pt idx="610">
                  <c:v>0.83077770816649787</c:v>
                </c:pt>
                <c:pt idx="611">
                  <c:v>0.83077730931345717</c:v>
                </c:pt>
                <c:pt idx="612">
                  <c:v>0.83077716017922298</c:v>
                </c:pt>
                <c:pt idx="613">
                  <c:v>0.83077593374103098</c:v>
                </c:pt>
                <c:pt idx="614">
                  <c:v>0.83077707135020828</c:v>
                </c:pt>
                <c:pt idx="615">
                  <c:v>0.83077480313296537</c:v>
                </c:pt>
                <c:pt idx="616">
                  <c:v>0.8307735299891208</c:v>
                </c:pt>
                <c:pt idx="617">
                  <c:v>0.83077207797639563</c:v>
                </c:pt>
                <c:pt idx="618">
                  <c:v>0.83077371490937635</c:v>
                </c:pt>
                <c:pt idx="619">
                  <c:v>0.83077884525920864</c:v>
                </c:pt>
                <c:pt idx="620">
                  <c:v>0.83077965509577256</c:v>
                </c:pt>
                <c:pt idx="621">
                  <c:v>0.83077928200051332</c:v>
                </c:pt>
                <c:pt idx="622">
                  <c:v>0.83077852584298162</c:v>
                </c:pt>
                <c:pt idx="623">
                  <c:v>0.83078079604865707</c:v>
                </c:pt>
                <c:pt idx="624">
                  <c:v>0.83078568163401645</c:v>
                </c:pt>
                <c:pt idx="625">
                  <c:v>0.83078377613948162</c:v>
                </c:pt>
                <c:pt idx="626">
                  <c:v>0.83078013451040056</c:v>
                </c:pt>
                <c:pt idx="627">
                  <c:v>0.83077679483780575</c:v>
                </c:pt>
                <c:pt idx="628">
                  <c:v>0.83077505631217019</c:v>
                </c:pt>
                <c:pt idx="629">
                  <c:v>0.8307797304696436</c:v>
                </c:pt>
                <c:pt idx="630">
                  <c:v>0.83077982497510883</c:v>
                </c:pt>
                <c:pt idx="631">
                  <c:v>0.83078203432848474</c:v>
                </c:pt>
                <c:pt idx="632">
                  <c:v>0.83078483108482948</c:v>
                </c:pt>
                <c:pt idx="633">
                  <c:v>0.83078449893269446</c:v>
                </c:pt>
                <c:pt idx="634">
                  <c:v>0.83078231738387809</c:v>
                </c:pt>
                <c:pt idx="635">
                  <c:v>0.83078157856939583</c:v>
                </c:pt>
                <c:pt idx="636">
                  <c:v>0.83078010797215651</c:v>
                </c:pt>
                <c:pt idx="637">
                  <c:v>0.83078108990699029</c:v>
                </c:pt>
                <c:pt idx="638">
                  <c:v>0.83078354667416143</c:v>
                </c:pt>
                <c:pt idx="639">
                  <c:v>0.83078704346245236</c:v>
                </c:pt>
                <c:pt idx="640">
                  <c:v>0.83078870644206126</c:v>
                </c:pt>
                <c:pt idx="641">
                  <c:v>0.83079466769013843</c:v>
                </c:pt>
                <c:pt idx="642">
                  <c:v>0.83079488649406086</c:v>
                </c:pt>
                <c:pt idx="643">
                  <c:v>0.83079608218952405</c:v>
                </c:pt>
                <c:pt idx="644">
                  <c:v>0.8307975932105397</c:v>
                </c:pt>
                <c:pt idx="645">
                  <c:v>0.83079745522643778</c:v>
                </c:pt>
                <c:pt idx="646">
                  <c:v>0.83079639944516326</c:v>
                </c:pt>
                <c:pt idx="647">
                  <c:v>0.83079274009522686</c:v>
                </c:pt>
                <c:pt idx="648">
                  <c:v>0.83078812255207368</c:v>
                </c:pt>
                <c:pt idx="649">
                  <c:v>0.83078180143337965</c:v>
                </c:pt>
                <c:pt idx="650">
                  <c:v>0.83078124497302719</c:v>
                </c:pt>
                <c:pt idx="651">
                  <c:v>0.83077229334765201</c:v>
                </c:pt>
                <c:pt idx="652">
                  <c:v>0.83077153986717489</c:v>
                </c:pt>
                <c:pt idx="653">
                  <c:v>0.83076857193456488</c:v>
                </c:pt>
                <c:pt idx="654">
                  <c:v>0.83076853975048381</c:v>
                </c:pt>
                <c:pt idx="655">
                  <c:v>0.83077257464223286</c:v>
                </c:pt>
                <c:pt idx="656">
                  <c:v>0.83077231573111299</c:v>
                </c:pt>
                <c:pt idx="657">
                  <c:v>0.83076886827006502</c:v>
                </c:pt>
                <c:pt idx="658">
                  <c:v>0.83076717394230182</c:v>
                </c:pt>
                <c:pt idx="659">
                  <c:v>0.83076531134871023</c:v>
                </c:pt>
                <c:pt idx="660">
                  <c:v>0.83076336361412229</c:v>
                </c:pt>
                <c:pt idx="661">
                  <c:v>0.83076412706161251</c:v>
                </c:pt>
                <c:pt idx="662">
                  <c:v>0.83076662877650487</c:v>
                </c:pt>
                <c:pt idx="663">
                  <c:v>0.83077139631755115</c:v>
                </c:pt>
                <c:pt idx="664">
                  <c:v>0.83077266384329074</c:v>
                </c:pt>
                <c:pt idx="665">
                  <c:v>0.83077481012543353</c:v>
                </c:pt>
                <c:pt idx="666">
                  <c:v>0.83077610372553345</c:v>
                </c:pt>
                <c:pt idx="667">
                  <c:v>0.83077315766279902</c:v>
                </c:pt>
                <c:pt idx="668">
                  <c:v>0.83077652707004013</c:v>
                </c:pt>
                <c:pt idx="669">
                  <c:v>0.83078079612320987</c:v>
                </c:pt>
                <c:pt idx="670">
                  <c:v>0.8307856553453622</c:v>
                </c:pt>
                <c:pt idx="671">
                  <c:v>0.83078795496910507</c:v>
                </c:pt>
                <c:pt idx="672">
                  <c:v>0.83079011145164339</c:v>
                </c:pt>
                <c:pt idx="673">
                  <c:v>0.83079361760440296</c:v>
                </c:pt>
                <c:pt idx="674">
                  <c:v>0.83079619699817764</c:v>
                </c:pt>
                <c:pt idx="675">
                  <c:v>0.8307984550733708</c:v>
                </c:pt>
                <c:pt idx="676">
                  <c:v>0.83080080981461712</c:v>
                </c:pt>
                <c:pt idx="677">
                  <c:v>0.83080437705017729</c:v>
                </c:pt>
                <c:pt idx="678">
                  <c:v>0.83080597134044809</c:v>
                </c:pt>
                <c:pt idx="679">
                  <c:v>0.83081176308411342</c:v>
                </c:pt>
                <c:pt idx="680">
                  <c:v>0.83081338241293023</c:v>
                </c:pt>
                <c:pt idx="681">
                  <c:v>0.83081542303947553</c:v>
                </c:pt>
                <c:pt idx="682">
                  <c:v>0.8308180423099466</c:v>
                </c:pt>
                <c:pt idx="683">
                  <c:v>0.83082024875288552</c:v>
                </c:pt>
                <c:pt idx="684">
                  <c:v>0.83082039264393914</c:v>
                </c:pt>
                <c:pt idx="685">
                  <c:v>0.83082357727534795</c:v>
                </c:pt>
                <c:pt idx="686">
                  <c:v>0.8308232483502288</c:v>
                </c:pt>
                <c:pt idx="687">
                  <c:v>0.83082431672298807</c:v>
                </c:pt>
                <c:pt idx="688">
                  <c:v>0.83082678340170801</c:v>
                </c:pt>
                <c:pt idx="689">
                  <c:v>0.83082617496479028</c:v>
                </c:pt>
                <c:pt idx="690">
                  <c:v>0.83084155745225052</c:v>
                </c:pt>
                <c:pt idx="691">
                  <c:v>0.83084114353055816</c:v>
                </c:pt>
                <c:pt idx="692">
                  <c:v>0.83083367270281783</c:v>
                </c:pt>
                <c:pt idx="693">
                  <c:v>0.83083462714967082</c:v>
                </c:pt>
                <c:pt idx="694">
                  <c:v>0.83083459297715745</c:v>
                </c:pt>
                <c:pt idx="695">
                  <c:v>0.83083143894405387</c:v>
                </c:pt>
                <c:pt idx="696">
                  <c:v>0.8308292406547324</c:v>
                </c:pt>
                <c:pt idx="697">
                  <c:v>0.83082726373257809</c:v>
                </c:pt>
                <c:pt idx="698">
                  <c:v>0.83081949673861177</c:v>
                </c:pt>
                <c:pt idx="699">
                  <c:v>0.8308190110143755</c:v>
                </c:pt>
                <c:pt idx="700">
                  <c:v>0.83081733273561387</c:v>
                </c:pt>
                <c:pt idx="701">
                  <c:v>0.83081394266934838</c:v>
                </c:pt>
                <c:pt idx="702">
                  <c:v>0.83080948307781799</c:v>
                </c:pt>
                <c:pt idx="703">
                  <c:v>0.83080782246156604</c:v>
                </c:pt>
                <c:pt idx="704">
                  <c:v>0.83080754401619539</c:v>
                </c:pt>
                <c:pt idx="705">
                  <c:v>0.83080276953238286</c:v>
                </c:pt>
                <c:pt idx="706">
                  <c:v>0.83080277347863429</c:v>
                </c:pt>
                <c:pt idx="707">
                  <c:v>0.83080177803031141</c:v>
                </c:pt>
                <c:pt idx="708">
                  <c:v>0.8307983499313587</c:v>
                </c:pt>
                <c:pt idx="709">
                  <c:v>0.83079712827534491</c:v>
                </c:pt>
                <c:pt idx="710">
                  <c:v>0.83079509539976049</c:v>
                </c:pt>
                <c:pt idx="711">
                  <c:v>0.83079531492291847</c:v>
                </c:pt>
                <c:pt idx="712">
                  <c:v>0.83079311453135463</c:v>
                </c:pt>
                <c:pt idx="713">
                  <c:v>0.8307914315564926</c:v>
                </c:pt>
                <c:pt idx="714">
                  <c:v>0.83078959339602132</c:v>
                </c:pt>
                <c:pt idx="715">
                  <c:v>0.8307900146076721</c:v>
                </c:pt>
                <c:pt idx="716">
                  <c:v>0.83079317028201582</c:v>
                </c:pt>
                <c:pt idx="717">
                  <c:v>0.83079028285264733</c:v>
                </c:pt>
                <c:pt idx="718">
                  <c:v>0.83078826902257918</c:v>
                </c:pt>
                <c:pt idx="719">
                  <c:v>0.83078951165419623</c:v>
                </c:pt>
                <c:pt idx="720">
                  <c:v>0.83078927982840034</c:v>
                </c:pt>
                <c:pt idx="721">
                  <c:v>0.83078939600097224</c:v>
                </c:pt>
                <c:pt idx="722">
                  <c:v>0.83078885155729221</c:v>
                </c:pt>
                <c:pt idx="723">
                  <c:v>0.83078703105933049</c:v>
                </c:pt>
                <c:pt idx="724">
                  <c:v>0.83078598749461596</c:v>
                </c:pt>
                <c:pt idx="725">
                  <c:v>0.83078394148046675</c:v>
                </c:pt>
                <c:pt idx="726">
                  <c:v>0.83078434154435887</c:v>
                </c:pt>
                <c:pt idx="727">
                  <c:v>0.83078615083384266</c:v>
                </c:pt>
                <c:pt idx="728">
                  <c:v>0.83078246270187794</c:v>
                </c:pt>
                <c:pt idx="729">
                  <c:v>0.83078199440965006</c:v>
                </c:pt>
                <c:pt idx="730">
                  <c:v>0.83078423289224668</c:v>
                </c:pt>
                <c:pt idx="731">
                  <c:v>0.83078721096690666</c:v>
                </c:pt>
                <c:pt idx="732">
                  <c:v>0.83078466367113524</c:v>
                </c:pt>
                <c:pt idx="733">
                  <c:v>0.83078620465729824</c:v>
                </c:pt>
                <c:pt idx="734">
                  <c:v>0.83078605437055841</c:v>
                </c:pt>
                <c:pt idx="735">
                  <c:v>0.83078392436791848</c:v>
                </c:pt>
                <c:pt idx="736">
                  <c:v>0.83078734684876621</c:v>
                </c:pt>
                <c:pt idx="737">
                  <c:v>0.8307863598735209</c:v>
                </c:pt>
                <c:pt idx="738">
                  <c:v>0.83079256455852857</c:v>
                </c:pt>
                <c:pt idx="739">
                  <c:v>0.83079326329354541</c:v>
                </c:pt>
                <c:pt idx="740">
                  <c:v>0.83079362693825831</c:v>
                </c:pt>
                <c:pt idx="741">
                  <c:v>0.830794076098892</c:v>
                </c:pt>
                <c:pt idx="742">
                  <c:v>0.8307945086050984</c:v>
                </c:pt>
                <c:pt idx="743">
                  <c:v>0.83079157352034061</c:v>
                </c:pt>
                <c:pt idx="744">
                  <c:v>0.83079290774698578</c:v>
                </c:pt>
                <c:pt idx="745">
                  <c:v>0.83078741003669043</c:v>
                </c:pt>
                <c:pt idx="746">
                  <c:v>0.83079123793842069</c:v>
                </c:pt>
                <c:pt idx="747">
                  <c:v>0.83078941118919625</c:v>
                </c:pt>
                <c:pt idx="748">
                  <c:v>0.8307887661886757</c:v>
                </c:pt>
                <c:pt idx="749">
                  <c:v>0.83078724240402002</c:v>
                </c:pt>
                <c:pt idx="750">
                  <c:v>0.83078421667397062</c:v>
                </c:pt>
                <c:pt idx="751">
                  <c:v>0.83078450641389701</c:v>
                </c:pt>
                <c:pt idx="752">
                  <c:v>0.83078454421608305</c:v>
                </c:pt>
                <c:pt idx="753">
                  <c:v>0.83078424908855297</c:v>
                </c:pt>
                <c:pt idx="754">
                  <c:v>0.8307872165018152</c:v>
                </c:pt>
                <c:pt idx="755">
                  <c:v>0.83078476316442884</c:v>
                </c:pt>
                <c:pt idx="756">
                  <c:v>0.83078634595737511</c:v>
                </c:pt>
                <c:pt idx="757">
                  <c:v>0.83078646627896746</c:v>
                </c:pt>
                <c:pt idx="758">
                  <c:v>0.83078820281617038</c:v>
                </c:pt>
                <c:pt idx="759">
                  <c:v>0.83078583248692472</c:v>
                </c:pt>
                <c:pt idx="760">
                  <c:v>0.83078792045228045</c:v>
                </c:pt>
                <c:pt idx="761">
                  <c:v>0.83078558299861938</c:v>
                </c:pt>
                <c:pt idx="762">
                  <c:v>0.83078920339386386</c:v>
                </c:pt>
                <c:pt idx="763">
                  <c:v>0.83079362434728132</c:v>
                </c:pt>
                <c:pt idx="764">
                  <c:v>0.83079165782829145</c:v>
                </c:pt>
                <c:pt idx="765">
                  <c:v>0.83079129648859007</c:v>
                </c:pt>
                <c:pt idx="766">
                  <c:v>0.83079121650469634</c:v>
                </c:pt>
                <c:pt idx="767">
                  <c:v>0.8307940981715366</c:v>
                </c:pt>
                <c:pt idx="768">
                  <c:v>0.83079030400904985</c:v>
                </c:pt>
                <c:pt idx="769">
                  <c:v>0.8307892456339171</c:v>
                </c:pt>
                <c:pt idx="770">
                  <c:v>0.83078903919097824</c:v>
                </c:pt>
                <c:pt idx="771">
                  <c:v>0.83079132524288646</c:v>
                </c:pt>
                <c:pt idx="772">
                  <c:v>0.83078916003191838</c:v>
                </c:pt>
                <c:pt idx="773">
                  <c:v>0.83078889109543985</c:v>
                </c:pt>
                <c:pt idx="774">
                  <c:v>0.83078747780690532</c:v>
                </c:pt>
                <c:pt idx="775">
                  <c:v>0.83078140620713026</c:v>
                </c:pt>
                <c:pt idx="776">
                  <c:v>0.8307777666525592</c:v>
                </c:pt>
                <c:pt idx="777">
                  <c:v>0.83077728104501414</c:v>
                </c:pt>
                <c:pt idx="778">
                  <c:v>0.83077983453658411</c:v>
                </c:pt>
                <c:pt idx="779">
                  <c:v>0.83077824736411621</c:v>
                </c:pt>
                <c:pt idx="780">
                  <c:v>0.83077924390659919</c:v>
                </c:pt>
                <c:pt idx="781">
                  <c:v>0.83077892097450956</c:v>
                </c:pt>
                <c:pt idx="782">
                  <c:v>0.83077841456351664</c:v>
                </c:pt>
                <c:pt idx="783">
                  <c:v>0.83077514565477018</c:v>
                </c:pt>
                <c:pt idx="784">
                  <c:v>0.83077560204701684</c:v>
                </c:pt>
                <c:pt idx="785">
                  <c:v>0.8307698015165762</c:v>
                </c:pt>
                <c:pt idx="786">
                  <c:v>0.83077303317021656</c:v>
                </c:pt>
                <c:pt idx="787">
                  <c:v>0.83077579820348246</c:v>
                </c:pt>
                <c:pt idx="788">
                  <c:v>0.83077635232821023</c:v>
                </c:pt>
                <c:pt idx="789">
                  <c:v>0.83077387533528491</c:v>
                </c:pt>
                <c:pt idx="790">
                  <c:v>0.83077701317496333</c:v>
                </c:pt>
                <c:pt idx="791">
                  <c:v>0.8307728645878093</c:v>
                </c:pt>
                <c:pt idx="792">
                  <c:v>0.8307729180640725</c:v>
                </c:pt>
                <c:pt idx="793">
                  <c:v>0.83077391607564011</c:v>
                </c:pt>
                <c:pt idx="794">
                  <c:v>0.83077242257271078</c:v>
                </c:pt>
                <c:pt idx="795">
                  <c:v>0.83076950831913288</c:v>
                </c:pt>
                <c:pt idx="796">
                  <c:v>0.83077400228306453</c:v>
                </c:pt>
                <c:pt idx="797">
                  <c:v>0.83077271444549283</c:v>
                </c:pt>
                <c:pt idx="798">
                  <c:v>0.83077439742035486</c:v>
                </c:pt>
                <c:pt idx="799">
                  <c:v>0.83077281877642917</c:v>
                </c:pt>
                <c:pt idx="800">
                  <c:v>0.830771421939553</c:v>
                </c:pt>
                <c:pt idx="801">
                  <c:v>0.83076740260518989</c:v>
                </c:pt>
                <c:pt idx="802">
                  <c:v>0.83076995410832732</c:v>
                </c:pt>
                <c:pt idx="803">
                  <c:v>0.83077214741270156</c:v>
                </c:pt>
                <c:pt idx="804">
                  <c:v>0.83076945184635487</c:v>
                </c:pt>
                <c:pt idx="805">
                  <c:v>0.83076681258063068</c:v>
                </c:pt>
                <c:pt idx="806">
                  <c:v>0.83076765653136242</c:v>
                </c:pt>
                <c:pt idx="807">
                  <c:v>0.83077134526875285</c:v>
                </c:pt>
                <c:pt idx="808">
                  <c:v>0.83077147878725544</c:v>
                </c:pt>
                <c:pt idx="809">
                  <c:v>0.83077173095549683</c:v>
                </c:pt>
                <c:pt idx="810">
                  <c:v>0.83076982862963233</c:v>
                </c:pt>
                <c:pt idx="811">
                  <c:v>0.83077384851107539</c:v>
                </c:pt>
                <c:pt idx="812">
                  <c:v>0.83077300663485387</c:v>
                </c:pt>
                <c:pt idx="813">
                  <c:v>0.83076925811159186</c:v>
                </c:pt>
                <c:pt idx="814">
                  <c:v>0.83077201752675289</c:v>
                </c:pt>
                <c:pt idx="815">
                  <c:v>0.8307726820615241</c:v>
                </c:pt>
                <c:pt idx="816">
                  <c:v>0.83077339554861362</c:v>
                </c:pt>
                <c:pt idx="817">
                  <c:v>0.83077080076960841</c:v>
                </c:pt>
                <c:pt idx="818">
                  <c:v>0.83077179953102498</c:v>
                </c:pt>
                <c:pt idx="819">
                  <c:v>0.83077392454871768</c:v>
                </c:pt>
                <c:pt idx="820">
                  <c:v>0.8307724275021936</c:v>
                </c:pt>
                <c:pt idx="821">
                  <c:v>0.83077094022279485</c:v>
                </c:pt>
                <c:pt idx="822">
                  <c:v>0.83077035650784414</c:v>
                </c:pt>
                <c:pt idx="823">
                  <c:v>0.83076943726931896</c:v>
                </c:pt>
                <c:pt idx="824">
                  <c:v>0.8307733161701456</c:v>
                </c:pt>
                <c:pt idx="825">
                  <c:v>0.83077123918276663</c:v>
                </c:pt>
                <c:pt idx="826">
                  <c:v>0.83077124042135009</c:v>
                </c:pt>
                <c:pt idx="827">
                  <c:v>0.83077148198653916</c:v>
                </c:pt>
                <c:pt idx="828">
                  <c:v>0.83076860516022277</c:v>
                </c:pt>
                <c:pt idx="829">
                  <c:v>0.83076898171299918</c:v>
                </c:pt>
                <c:pt idx="830">
                  <c:v>0.83076968105344184</c:v>
                </c:pt>
                <c:pt idx="831">
                  <c:v>0.83076699361298034</c:v>
                </c:pt>
                <c:pt idx="832">
                  <c:v>0.83077100528246051</c:v>
                </c:pt>
                <c:pt idx="833">
                  <c:v>0.83077089294233009</c:v>
                </c:pt>
                <c:pt idx="834">
                  <c:v>0.83076961112552017</c:v>
                </c:pt>
                <c:pt idx="835">
                  <c:v>0.83077123733875746</c:v>
                </c:pt>
                <c:pt idx="836">
                  <c:v>0.8307671028121727</c:v>
                </c:pt>
                <c:pt idx="837">
                  <c:v>0.83076807339410508</c:v>
                </c:pt>
                <c:pt idx="838">
                  <c:v>0.83076288092565775</c:v>
                </c:pt>
                <c:pt idx="839">
                  <c:v>0.8307659758921252</c:v>
                </c:pt>
                <c:pt idx="840">
                  <c:v>0.83076578250167321</c:v>
                </c:pt>
                <c:pt idx="841">
                  <c:v>0.83076557343714408</c:v>
                </c:pt>
                <c:pt idx="842">
                  <c:v>0.83076534155300263</c:v>
                </c:pt>
                <c:pt idx="843">
                  <c:v>0.83076275821297629</c:v>
                </c:pt>
                <c:pt idx="844">
                  <c:v>0.8307636713140486</c:v>
                </c:pt>
                <c:pt idx="845">
                  <c:v>0.83076464641992598</c:v>
                </c:pt>
                <c:pt idx="846">
                  <c:v>0.83076653131378198</c:v>
                </c:pt>
                <c:pt idx="847">
                  <c:v>0.83076326246338117</c:v>
                </c:pt>
                <c:pt idx="848">
                  <c:v>0.83076600536853829</c:v>
                </c:pt>
                <c:pt idx="849">
                  <c:v>0.83076502069830438</c:v>
                </c:pt>
                <c:pt idx="850">
                  <c:v>0.83076807570199773</c:v>
                </c:pt>
                <c:pt idx="851">
                  <c:v>0.83076904596735135</c:v>
                </c:pt>
                <c:pt idx="852">
                  <c:v>0.83076849944916098</c:v>
                </c:pt>
                <c:pt idx="853">
                  <c:v>0.8307672110061638</c:v>
                </c:pt>
                <c:pt idx="854">
                  <c:v>0.83076258358207522</c:v>
                </c:pt>
                <c:pt idx="855">
                  <c:v>0.83076286326602933</c:v>
                </c:pt>
                <c:pt idx="856">
                  <c:v>0.83076146697623321</c:v>
                </c:pt>
                <c:pt idx="857">
                  <c:v>0.83076295918223353</c:v>
                </c:pt>
                <c:pt idx="858">
                  <c:v>0.83076426612366716</c:v>
                </c:pt>
                <c:pt idx="859">
                  <c:v>0.83075994950118581</c:v>
                </c:pt>
                <c:pt idx="860">
                  <c:v>0.83076179944494721</c:v>
                </c:pt>
                <c:pt idx="861">
                  <c:v>0.83075845539283089</c:v>
                </c:pt>
                <c:pt idx="862">
                  <c:v>0.83075865702297813</c:v>
                </c:pt>
                <c:pt idx="863">
                  <c:v>0.83075951947214632</c:v>
                </c:pt>
                <c:pt idx="864">
                  <c:v>0.83075986453234496</c:v>
                </c:pt>
                <c:pt idx="865">
                  <c:v>0.83076038315989797</c:v>
                </c:pt>
                <c:pt idx="866">
                  <c:v>0.83076089925193852</c:v>
                </c:pt>
                <c:pt idx="867">
                  <c:v>0.83076115649120486</c:v>
                </c:pt>
                <c:pt idx="868">
                  <c:v>0.8307581328356658</c:v>
                </c:pt>
                <c:pt idx="869">
                  <c:v>0.83075863187062238</c:v>
                </c:pt>
                <c:pt idx="870">
                  <c:v>0.83075966215234864</c:v>
                </c:pt>
                <c:pt idx="871">
                  <c:v>0.83075779699551255</c:v>
                </c:pt>
                <c:pt idx="872">
                  <c:v>0.83075846115535923</c:v>
                </c:pt>
                <c:pt idx="873">
                  <c:v>0.83075883603628198</c:v>
                </c:pt>
                <c:pt idx="874">
                  <c:v>0.83076231092696506</c:v>
                </c:pt>
                <c:pt idx="875">
                  <c:v>0.83076111330141478</c:v>
                </c:pt>
                <c:pt idx="876">
                  <c:v>0.83076128341125222</c:v>
                </c:pt>
                <c:pt idx="877">
                  <c:v>0.83076219867291246</c:v>
                </c:pt>
                <c:pt idx="878">
                  <c:v>0.83075895840465241</c:v>
                </c:pt>
                <c:pt idx="879">
                  <c:v>0.8307619580019957</c:v>
                </c:pt>
                <c:pt idx="880">
                  <c:v>0.83076493745966251</c:v>
                </c:pt>
                <c:pt idx="881">
                  <c:v>0.83076492063307972</c:v>
                </c:pt>
                <c:pt idx="882">
                  <c:v>0.83076567814588598</c:v>
                </c:pt>
                <c:pt idx="883">
                  <c:v>0.830764035883647</c:v>
                </c:pt>
                <c:pt idx="884">
                  <c:v>0.8307681496651298</c:v>
                </c:pt>
                <c:pt idx="885">
                  <c:v>0.83076356566133225</c:v>
                </c:pt>
                <c:pt idx="886">
                  <c:v>0.83076030574213011</c:v>
                </c:pt>
                <c:pt idx="887">
                  <c:v>0.83076150428968487</c:v>
                </c:pt>
                <c:pt idx="888">
                  <c:v>0.83076729513907799</c:v>
                </c:pt>
                <c:pt idx="889">
                  <c:v>0.83076272557077424</c:v>
                </c:pt>
                <c:pt idx="890">
                  <c:v>0.83076563688618288</c:v>
                </c:pt>
                <c:pt idx="891">
                  <c:v>0.83076394077275617</c:v>
                </c:pt>
                <c:pt idx="892">
                  <c:v>0.83076499185793029</c:v>
                </c:pt>
                <c:pt idx="893">
                  <c:v>0.83076328228936003</c:v>
                </c:pt>
                <c:pt idx="894">
                  <c:v>0.83076486931740434</c:v>
                </c:pt>
                <c:pt idx="895">
                  <c:v>0.83076316989088406</c:v>
                </c:pt>
                <c:pt idx="896">
                  <c:v>0.83076152296027683</c:v>
                </c:pt>
                <c:pt idx="897">
                  <c:v>0.83076237022410226</c:v>
                </c:pt>
                <c:pt idx="898">
                  <c:v>0.83075983814140564</c:v>
                </c:pt>
                <c:pt idx="899">
                  <c:v>0.83075765590108586</c:v>
                </c:pt>
                <c:pt idx="900">
                  <c:v>0.8307627466324552</c:v>
                </c:pt>
                <c:pt idx="901">
                  <c:v>0.83076185234639821</c:v>
                </c:pt>
                <c:pt idx="902">
                  <c:v>0.83076068707708461</c:v>
                </c:pt>
                <c:pt idx="903">
                  <c:v>0.83075758574266323</c:v>
                </c:pt>
                <c:pt idx="904">
                  <c:v>0.83075508794629005</c:v>
                </c:pt>
                <c:pt idx="905">
                  <c:v>0.83075910860531443</c:v>
                </c:pt>
                <c:pt idx="906">
                  <c:v>0.83076185957801119</c:v>
                </c:pt>
                <c:pt idx="907">
                  <c:v>0.83075752042476425</c:v>
                </c:pt>
                <c:pt idx="908">
                  <c:v>0.8307600486750194</c:v>
                </c:pt>
                <c:pt idx="909">
                  <c:v>0.83075786850920985</c:v>
                </c:pt>
                <c:pt idx="910">
                  <c:v>0.83076152921153956</c:v>
                </c:pt>
                <c:pt idx="911">
                  <c:v>0.83075949884373534</c:v>
                </c:pt>
                <c:pt idx="912">
                  <c:v>0.83076138880861639</c:v>
                </c:pt>
                <c:pt idx="913">
                  <c:v>0.8307601835765287</c:v>
                </c:pt>
                <c:pt idx="914">
                  <c:v>0.83076055407792992</c:v>
                </c:pt>
                <c:pt idx="915">
                  <c:v>0.83076168961259711</c:v>
                </c:pt>
                <c:pt idx="916">
                  <c:v>0.83075837881098979</c:v>
                </c:pt>
                <c:pt idx="917">
                  <c:v>0.83076285087731361</c:v>
                </c:pt>
                <c:pt idx="918">
                  <c:v>0.83076174899581212</c:v>
                </c:pt>
                <c:pt idx="919">
                  <c:v>0.83076296027927488</c:v>
                </c:pt>
                <c:pt idx="920">
                  <c:v>0.83076267076984966</c:v>
                </c:pt>
                <c:pt idx="921">
                  <c:v>0.83076209143442048</c:v>
                </c:pt>
                <c:pt idx="922">
                  <c:v>0.83076494521062338</c:v>
                </c:pt>
                <c:pt idx="923">
                  <c:v>0.83076125477364715</c:v>
                </c:pt>
                <c:pt idx="924">
                  <c:v>0.83076803968835633</c:v>
                </c:pt>
                <c:pt idx="925">
                  <c:v>0.83077105810071494</c:v>
                </c:pt>
                <c:pt idx="926">
                  <c:v>0.83077262112890926</c:v>
                </c:pt>
                <c:pt idx="927">
                  <c:v>0.83077286669869543</c:v>
                </c:pt>
                <c:pt idx="928">
                  <c:v>0.83077310549787098</c:v>
                </c:pt>
                <c:pt idx="929">
                  <c:v>0.83077463781106864</c:v>
                </c:pt>
                <c:pt idx="930">
                  <c:v>0.83077790395380147</c:v>
                </c:pt>
                <c:pt idx="931">
                  <c:v>0.83077930900264063</c:v>
                </c:pt>
                <c:pt idx="932">
                  <c:v>0.83077647211136629</c:v>
                </c:pt>
                <c:pt idx="933">
                  <c:v>0.83077754595780706</c:v>
                </c:pt>
                <c:pt idx="934">
                  <c:v>0.83077324279046938</c:v>
                </c:pt>
                <c:pt idx="935">
                  <c:v>0.83077527039225996</c:v>
                </c:pt>
                <c:pt idx="936">
                  <c:v>0.83077461715204437</c:v>
                </c:pt>
                <c:pt idx="937">
                  <c:v>0.83077408731601354</c:v>
                </c:pt>
                <c:pt idx="938">
                  <c:v>0.83078619167468193</c:v>
                </c:pt>
                <c:pt idx="939">
                  <c:v>0.83079014436360366</c:v>
                </c:pt>
                <c:pt idx="940">
                  <c:v>0.83079001245860906</c:v>
                </c:pt>
                <c:pt idx="941">
                  <c:v>0.83078821999570807</c:v>
                </c:pt>
                <c:pt idx="942">
                  <c:v>0.83078606907581043</c:v>
                </c:pt>
                <c:pt idx="943">
                  <c:v>0.83079227312766013</c:v>
                </c:pt>
                <c:pt idx="944">
                  <c:v>0.83079267296105108</c:v>
                </c:pt>
                <c:pt idx="945">
                  <c:v>0.83079432444333545</c:v>
                </c:pt>
                <c:pt idx="946">
                  <c:v>0.83079509368396742</c:v>
                </c:pt>
                <c:pt idx="947">
                  <c:v>0.83079756598079246</c:v>
                </c:pt>
                <c:pt idx="948">
                  <c:v>0.83079809924660808</c:v>
                </c:pt>
                <c:pt idx="949">
                  <c:v>0.83080692066657436</c:v>
                </c:pt>
                <c:pt idx="950">
                  <c:v>0.8308043401202938</c:v>
                </c:pt>
                <c:pt idx="951">
                  <c:v>0.83079946539621996</c:v>
                </c:pt>
                <c:pt idx="952">
                  <c:v>0.83079956975488833</c:v>
                </c:pt>
                <c:pt idx="953">
                  <c:v>0.83079997419830187</c:v>
                </c:pt>
                <c:pt idx="954">
                  <c:v>0.8307962714864201</c:v>
                </c:pt>
                <c:pt idx="955">
                  <c:v>0.83079620242215746</c:v>
                </c:pt>
                <c:pt idx="956">
                  <c:v>0.8308002389274145</c:v>
                </c:pt>
                <c:pt idx="957">
                  <c:v>0.83081255102595086</c:v>
                </c:pt>
                <c:pt idx="958">
                  <c:v>0.83080900966486326</c:v>
                </c:pt>
                <c:pt idx="959">
                  <c:v>0.83080444989141711</c:v>
                </c:pt>
                <c:pt idx="960">
                  <c:v>0.830801778469344</c:v>
                </c:pt>
                <c:pt idx="961">
                  <c:v>0.8307994484194513</c:v>
                </c:pt>
                <c:pt idx="962">
                  <c:v>0.8307996855467733</c:v>
                </c:pt>
                <c:pt idx="963">
                  <c:v>0.83079844715025442</c:v>
                </c:pt>
                <c:pt idx="964">
                  <c:v>0.83079785568434283</c:v>
                </c:pt>
                <c:pt idx="965">
                  <c:v>0.83079768551615985</c:v>
                </c:pt>
                <c:pt idx="966">
                  <c:v>0.83079716565002337</c:v>
                </c:pt>
                <c:pt idx="967">
                  <c:v>0.83079665932510827</c:v>
                </c:pt>
                <c:pt idx="968">
                  <c:v>0.83079791325128094</c:v>
                </c:pt>
                <c:pt idx="969">
                  <c:v>0.83080137540605592</c:v>
                </c:pt>
                <c:pt idx="970">
                  <c:v>0.83079940084725845</c:v>
                </c:pt>
                <c:pt idx="971">
                  <c:v>0.83079996180094262</c:v>
                </c:pt>
                <c:pt idx="972">
                  <c:v>0.83080141966227383</c:v>
                </c:pt>
                <c:pt idx="973">
                  <c:v>0.83079962106191985</c:v>
                </c:pt>
                <c:pt idx="974">
                  <c:v>0.83080141951785047</c:v>
                </c:pt>
                <c:pt idx="975">
                  <c:v>0.830800320230207</c:v>
                </c:pt>
                <c:pt idx="976">
                  <c:v>0.83080162380020128</c:v>
                </c:pt>
                <c:pt idx="977">
                  <c:v>0.83080876962134187</c:v>
                </c:pt>
                <c:pt idx="978">
                  <c:v>0.83080599459044935</c:v>
                </c:pt>
                <c:pt idx="979">
                  <c:v>0.8308056494441729</c:v>
                </c:pt>
                <c:pt idx="980">
                  <c:v>0.83080573020564785</c:v>
                </c:pt>
                <c:pt idx="981">
                  <c:v>0.83080590653901587</c:v>
                </c:pt>
                <c:pt idx="982">
                  <c:v>0.83080786182179567</c:v>
                </c:pt>
                <c:pt idx="983">
                  <c:v>0.83081038474279256</c:v>
                </c:pt>
                <c:pt idx="984">
                  <c:v>0.83081224736411619</c:v>
                </c:pt>
                <c:pt idx="985">
                  <c:v>0.83080981517448871</c:v>
                </c:pt>
                <c:pt idx="986">
                  <c:v>0.83080990207341654</c:v>
                </c:pt>
                <c:pt idx="987">
                  <c:v>0.83080914594361699</c:v>
                </c:pt>
                <c:pt idx="988">
                  <c:v>0.83080898421789828</c:v>
                </c:pt>
                <c:pt idx="989">
                  <c:v>0.83080608710748205</c:v>
                </c:pt>
                <c:pt idx="990">
                  <c:v>0.83080694598244209</c:v>
                </c:pt>
                <c:pt idx="991">
                  <c:v>0.83080359271028037</c:v>
                </c:pt>
                <c:pt idx="992">
                  <c:v>0.83080368992341369</c:v>
                </c:pt>
                <c:pt idx="993">
                  <c:v>0.8308047497092852</c:v>
                </c:pt>
                <c:pt idx="994">
                  <c:v>0.83080291552567886</c:v>
                </c:pt>
                <c:pt idx="995">
                  <c:v>0.83080531074904707</c:v>
                </c:pt>
                <c:pt idx="996">
                  <c:v>0.83080567724585119</c:v>
                </c:pt>
                <c:pt idx="997">
                  <c:v>0.83080861383030691</c:v>
                </c:pt>
                <c:pt idx="998">
                  <c:v>0.83080815772690708</c:v>
                </c:pt>
                <c:pt idx="999">
                  <c:v>0.830807736601334</c:v>
                </c:pt>
                <c:pt idx="1000">
                  <c:v>0.83080871700873749</c:v>
                </c:pt>
                <c:pt idx="1001">
                  <c:v>0.83080921005066455</c:v>
                </c:pt>
                <c:pt idx="1002">
                  <c:v>0.83080985798935414</c:v>
                </c:pt>
                <c:pt idx="1003">
                  <c:v>0.83081085513726272</c:v>
                </c:pt>
                <c:pt idx="1004">
                  <c:v>0.83080925736174283</c:v>
                </c:pt>
                <c:pt idx="1005">
                  <c:v>0.83080689855755385</c:v>
                </c:pt>
                <c:pt idx="1006">
                  <c:v>0.83080467514360878</c:v>
                </c:pt>
                <c:pt idx="1007">
                  <c:v>0.83080716210642858</c:v>
                </c:pt>
                <c:pt idx="1008">
                  <c:v>0.83080762080368664</c:v>
                </c:pt>
                <c:pt idx="1009">
                  <c:v>0.83080488798223384</c:v>
                </c:pt>
                <c:pt idx="1010">
                  <c:v>0.83080196597769518</c:v>
                </c:pt>
                <c:pt idx="1011">
                  <c:v>0.83080441286104967</c:v>
                </c:pt>
                <c:pt idx="1012">
                  <c:v>0.83079934826238644</c:v>
                </c:pt>
                <c:pt idx="1013">
                  <c:v>0.83079943798567346</c:v>
                </c:pt>
                <c:pt idx="1014">
                  <c:v>0.8308018221449871</c:v>
                </c:pt>
                <c:pt idx="1015">
                  <c:v>0.83080250535035027</c:v>
                </c:pt>
                <c:pt idx="1016">
                  <c:v>0.83080227300520648</c:v>
                </c:pt>
                <c:pt idx="1017">
                  <c:v>0.83080360129716802</c:v>
                </c:pt>
                <c:pt idx="1018">
                  <c:v>0.8308045602679659</c:v>
                </c:pt>
                <c:pt idx="1019">
                  <c:v>0.83080502841577042</c:v>
                </c:pt>
                <c:pt idx="1020">
                  <c:v>0.83080406322144185</c:v>
                </c:pt>
                <c:pt idx="1021">
                  <c:v>0.83080465422635119</c:v>
                </c:pt>
                <c:pt idx="1022">
                  <c:v>0.83080790875794941</c:v>
                </c:pt>
                <c:pt idx="1023">
                  <c:v>0.83080859455717071</c:v>
                </c:pt>
                <c:pt idx="1024">
                  <c:v>0.83080948267804255</c:v>
                </c:pt>
                <c:pt idx="1025">
                  <c:v>0.83081650843870536</c:v>
                </c:pt>
                <c:pt idx="1026">
                  <c:v>0.83082055765213825</c:v>
                </c:pt>
                <c:pt idx="1027">
                  <c:v>0.83082286211640488</c:v>
                </c:pt>
                <c:pt idx="1028">
                  <c:v>0.830821207551528</c:v>
                </c:pt>
                <c:pt idx="1029">
                  <c:v>0.83082603856646409</c:v>
                </c:pt>
                <c:pt idx="1030">
                  <c:v>0.8308264775850478</c:v>
                </c:pt>
                <c:pt idx="1031">
                  <c:v>0.8308265391871964</c:v>
                </c:pt>
                <c:pt idx="1032">
                  <c:v>0.8308310936007709</c:v>
                </c:pt>
                <c:pt idx="1033">
                  <c:v>0.83083120669075028</c:v>
                </c:pt>
                <c:pt idx="1034">
                  <c:v>0.8308353725377573</c:v>
                </c:pt>
                <c:pt idx="1035">
                  <c:v>0.83083967847110862</c:v>
                </c:pt>
                <c:pt idx="1036">
                  <c:v>0.83083927538296964</c:v>
                </c:pt>
                <c:pt idx="1037">
                  <c:v>0.83084262266210185</c:v>
                </c:pt>
                <c:pt idx="1038">
                  <c:v>0.83084242333696601</c:v>
                </c:pt>
                <c:pt idx="1039">
                  <c:v>0.83084494369471806</c:v>
                </c:pt>
                <c:pt idx="1040">
                  <c:v>0.83084889295673625</c:v>
                </c:pt>
                <c:pt idx="1041">
                  <c:v>0.83085137061343295</c:v>
                </c:pt>
                <c:pt idx="1042">
                  <c:v>0.83085428699986663</c:v>
                </c:pt>
                <c:pt idx="1043">
                  <c:v>0.83085585639601489</c:v>
                </c:pt>
                <c:pt idx="1044">
                  <c:v>0.8308569526594114</c:v>
                </c:pt>
                <c:pt idx="1045">
                  <c:v>0.83085777171602071</c:v>
                </c:pt>
                <c:pt idx="1046">
                  <c:v>0.83085487051492968</c:v>
                </c:pt>
                <c:pt idx="1047">
                  <c:v>0.83085773973470844</c:v>
                </c:pt>
                <c:pt idx="1048">
                  <c:v>0.83086393110899592</c:v>
                </c:pt>
                <c:pt idx="1049">
                  <c:v>0.83086257827010435</c:v>
                </c:pt>
                <c:pt idx="1050">
                  <c:v>0.83086484472941591</c:v>
                </c:pt>
                <c:pt idx="1051">
                  <c:v>0.83086386893203512</c:v>
                </c:pt>
                <c:pt idx="1052">
                  <c:v>0.83086638300791105</c:v>
                </c:pt>
                <c:pt idx="1053">
                  <c:v>0.83086624240221896</c:v>
                </c:pt>
                <c:pt idx="1054">
                  <c:v>0.83086853920160253</c:v>
                </c:pt>
                <c:pt idx="1055">
                  <c:v>0.83086906451368847</c:v>
                </c:pt>
                <c:pt idx="1056">
                  <c:v>0.83086766076177831</c:v>
                </c:pt>
                <c:pt idx="1057">
                  <c:v>0.83086595620588732</c:v>
                </c:pt>
                <c:pt idx="1058">
                  <c:v>0.83086712225278214</c:v>
                </c:pt>
                <c:pt idx="1059">
                  <c:v>0.83086976788646028</c:v>
                </c:pt>
                <c:pt idx="1060">
                  <c:v>0.83086861166503667</c:v>
                </c:pt>
                <c:pt idx="1061">
                  <c:v>0.83087346097564008</c:v>
                </c:pt>
                <c:pt idx="1062">
                  <c:v>0.83087309110739671</c:v>
                </c:pt>
                <c:pt idx="1063">
                  <c:v>0.83086493050357024</c:v>
                </c:pt>
                <c:pt idx="1064">
                  <c:v>0.83086332385231598</c:v>
                </c:pt>
                <c:pt idx="1065">
                  <c:v>0.83085919456891155</c:v>
                </c:pt>
                <c:pt idx="1066">
                  <c:v>0.83085399529924009</c:v>
                </c:pt>
                <c:pt idx="1067">
                  <c:v>0.83085311435163556</c:v>
                </c:pt>
                <c:pt idx="1068">
                  <c:v>0.83085405050282124</c:v>
                </c:pt>
                <c:pt idx="1069">
                  <c:v>0.83085175986862247</c:v>
                </c:pt>
                <c:pt idx="1070">
                  <c:v>0.83084726708492884</c:v>
                </c:pt>
                <c:pt idx="1071">
                  <c:v>0.83084481608028604</c:v>
                </c:pt>
                <c:pt idx="1072">
                  <c:v>0.83084766057809789</c:v>
                </c:pt>
                <c:pt idx="1073">
                  <c:v>0.83084232254674328</c:v>
                </c:pt>
                <c:pt idx="1074">
                  <c:v>0.83084127947076325</c:v>
                </c:pt>
                <c:pt idx="1075">
                  <c:v>0.83083785068030713</c:v>
                </c:pt>
                <c:pt idx="1076">
                  <c:v>0.83083383826097801</c:v>
                </c:pt>
                <c:pt idx="1077">
                  <c:v>0.83083170612548229</c:v>
                </c:pt>
                <c:pt idx="1078">
                  <c:v>0.83083097177659937</c:v>
                </c:pt>
                <c:pt idx="1079">
                  <c:v>0.83082965475146142</c:v>
                </c:pt>
                <c:pt idx="1080">
                  <c:v>0.83083029992413748</c:v>
                </c:pt>
                <c:pt idx="1081">
                  <c:v>0.8308304130418489</c:v>
                </c:pt>
                <c:pt idx="1082">
                  <c:v>0.83082715450565359</c:v>
                </c:pt>
                <c:pt idx="1083">
                  <c:v>0.83082669612497451</c:v>
                </c:pt>
                <c:pt idx="1084">
                  <c:v>0.83082857819447131</c:v>
                </c:pt>
                <c:pt idx="1085">
                  <c:v>0.8308264717029471</c:v>
                </c:pt>
                <c:pt idx="1086">
                  <c:v>0.83082591720329479</c:v>
                </c:pt>
                <c:pt idx="1087">
                  <c:v>0.83082507555757434</c:v>
                </c:pt>
                <c:pt idx="1088">
                  <c:v>0.83082552857838177</c:v>
                </c:pt>
                <c:pt idx="1089">
                  <c:v>0.83082688461655707</c:v>
                </c:pt>
                <c:pt idx="1090">
                  <c:v>0.83082733778178786</c:v>
                </c:pt>
                <c:pt idx="1091">
                  <c:v>0.83082627563255929</c:v>
                </c:pt>
                <c:pt idx="1092">
                  <c:v>0.8308244142498189</c:v>
                </c:pt>
                <c:pt idx="1093">
                  <c:v>0.83082609630267645</c:v>
                </c:pt>
                <c:pt idx="1094">
                  <c:v>0.83082693817889808</c:v>
                </c:pt>
                <c:pt idx="1095">
                  <c:v>0.83082312413496817</c:v>
                </c:pt>
                <c:pt idx="1096">
                  <c:v>0.83081926214680224</c:v>
                </c:pt>
                <c:pt idx="1097">
                  <c:v>0.83082232798404898</c:v>
                </c:pt>
                <c:pt idx="1098">
                  <c:v>0.83081868964032934</c:v>
                </c:pt>
                <c:pt idx="1099">
                  <c:v>0.83082235910170221</c:v>
                </c:pt>
                <c:pt idx="1100">
                  <c:v>0.8308197167533854</c:v>
                </c:pt>
                <c:pt idx="1101">
                  <c:v>0.83082423984653775</c:v>
                </c:pt>
                <c:pt idx="1102">
                  <c:v>0.83082327756264618</c:v>
                </c:pt>
                <c:pt idx="1103">
                  <c:v>0.83082584681437099</c:v>
                </c:pt>
                <c:pt idx="1104">
                  <c:v>0.83082297935252347</c:v>
                </c:pt>
                <c:pt idx="1105">
                  <c:v>0.83082499349917038</c:v>
                </c:pt>
                <c:pt idx="1106">
                  <c:v>0.8308218073403314</c:v>
                </c:pt>
                <c:pt idx="1107">
                  <c:v>0.83082257828054906</c:v>
                </c:pt>
                <c:pt idx="1108">
                  <c:v>0.83082642482513902</c:v>
                </c:pt>
                <c:pt idx="1109">
                  <c:v>0.83082367837638715</c:v>
                </c:pt>
                <c:pt idx="1110">
                  <c:v>0.83082550535611277</c:v>
                </c:pt>
                <c:pt idx="1111">
                  <c:v>0.83082042171193304</c:v>
                </c:pt>
                <c:pt idx="1112">
                  <c:v>0.83081895558029317</c:v>
                </c:pt>
                <c:pt idx="1113">
                  <c:v>0.83081765486239023</c:v>
                </c:pt>
                <c:pt idx="1114">
                  <c:v>0.83081819553197434</c:v>
                </c:pt>
                <c:pt idx="1115">
                  <c:v>0.83081649279236036</c:v>
                </c:pt>
                <c:pt idx="1116">
                  <c:v>0.83081809048180255</c:v>
                </c:pt>
                <c:pt idx="1117">
                  <c:v>0.8308224997073943</c:v>
                </c:pt>
                <c:pt idx="1118">
                  <c:v>0.83082045176315833</c:v>
                </c:pt>
                <c:pt idx="1119">
                  <c:v>0.83082119904783702</c:v>
                </c:pt>
                <c:pt idx="1120">
                  <c:v>0.83081854410803557</c:v>
                </c:pt>
                <c:pt idx="1121">
                  <c:v>0.83081766466012907</c:v>
                </c:pt>
                <c:pt idx="1122">
                  <c:v>0.83081996846062445</c:v>
                </c:pt>
                <c:pt idx="1123">
                  <c:v>0.83082004775301477</c:v>
                </c:pt>
                <c:pt idx="1124">
                  <c:v>0.83081642047334958</c:v>
                </c:pt>
                <c:pt idx="1125">
                  <c:v>0.83081510653080426</c:v>
                </c:pt>
                <c:pt idx="1126">
                  <c:v>0.8308194976328841</c:v>
                </c:pt>
                <c:pt idx="1127">
                  <c:v>0.83081364523968804</c:v>
                </c:pt>
                <c:pt idx="1128">
                  <c:v>0.83081428620499809</c:v>
                </c:pt>
                <c:pt idx="1129">
                  <c:v>0.83081647397734504</c:v>
                </c:pt>
                <c:pt idx="1130">
                  <c:v>0.83081627796530277</c:v>
                </c:pt>
                <c:pt idx="1131">
                  <c:v>0.8308128035939677</c:v>
                </c:pt>
                <c:pt idx="1132">
                  <c:v>0.83081641079230195</c:v>
                </c:pt>
                <c:pt idx="1133">
                  <c:v>0.83081708226983952</c:v>
                </c:pt>
                <c:pt idx="1134">
                  <c:v>0.83081422241452929</c:v>
                </c:pt>
                <c:pt idx="1135">
                  <c:v>0.83081254603812238</c:v>
                </c:pt>
                <c:pt idx="1136">
                  <c:v>0.83081647265268377</c:v>
                </c:pt>
                <c:pt idx="1137">
                  <c:v>0.83081718835870699</c:v>
                </c:pt>
                <c:pt idx="1138">
                  <c:v>0.83081296016258366</c:v>
                </c:pt>
                <c:pt idx="1139">
                  <c:v>0.8308110741162219</c:v>
                </c:pt>
                <c:pt idx="1140">
                  <c:v>0.83080881558002662</c:v>
                </c:pt>
                <c:pt idx="1141">
                  <c:v>0.83081001781559949</c:v>
                </c:pt>
                <c:pt idx="1142">
                  <c:v>0.83081068367503208</c:v>
                </c:pt>
                <c:pt idx="1143">
                  <c:v>0.83080858994714801</c:v>
                </c:pt>
                <c:pt idx="1144">
                  <c:v>0.83080638995824085</c:v>
                </c:pt>
                <c:pt idx="1145">
                  <c:v>0.83080687340519799</c:v>
                </c:pt>
                <c:pt idx="1146">
                  <c:v>0.83080008601332189</c:v>
                </c:pt>
                <c:pt idx="1147">
                  <c:v>0.83080590751936589</c:v>
                </c:pt>
                <c:pt idx="1148">
                  <c:v>0.83080416815780367</c:v>
                </c:pt>
                <c:pt idx="1149">
                  <c:v>0.83080308463031516</c:v>
                </c:pt>
                <c:pt idx="1150">
                  <c:v>0.83080541240292871</c:v>
                </c:pt>
                <c:pt idx="1151">
                  <c:v>0.83080512064683776</c:v>
                </c:pt>
                <c:pt idx="1152">
                  <c:v>0.83080934944838669</c:v>
                </c:pt>
                <c:pt idx="1153">
                  <c:v>0.83080637725294626</c:v>
                </c:pt>
                <c:pt idx="1154">
                  <c:v>0.83080927390236015</c:v>
                </c:pt>
                <c:pt idx="1155">
                  <c:v>0.83081111554808063</c:v>
                </c:pt>
                <c:pt idx="1156">
                  <c:v>0.83080854773770818</c:v>
                </c:pt>
                <c:pt idx="1157">
                  <c:v>0.83080613260516456</c:v>
                </c:pt>
                <c:pt idx="1158">
                  <c:v>0.83080967506041226</c:v>
                </c:pt>
                <c:pt idx="1159">
                  <c:v>0.83080555911834153</c:v>
                </c:pt>
                <c:pt idx="1160">
                  <c:v>0.83080557032681923</c:v>
                </c:pt>
                <c:pt idx="1161">
                  <c:v>0.83080926451015924</c:v>
                </c:pt>
                <c:pt idx="1162">
                  <c:v>0.83080938344874466</c:v>
                </c:pt>
                <c:pt idx="1163">
                  <c:v>0.83080918184632968</c:v>
                </c:pt>
                <c:pt idx="1164">
                  <c:v>0.83080479008047836</c:v>
                </c:pt>
                <c:pt idx="1165">
                  <c:v>0.83080675527480707</c:v>
                </c:pt>
                <c:pt idx="1166">
                  <c:v>0.8308054094370273</c:v>
                </c:pt>
                <c:pt idx="1167">
                  <c:v>0.83080405054676065</c:v>
                </c:pt>
                <c:pt idx="1168">
                  <c:v>0.83080644623113109</c:v>
                </c:pt>
                <c:pt idx="1169">
                  <c:v>0.83080344032417941</c:v>
                </c:pt>
                <c:pt idx="1170">
                  <c:v>0.83080678385694784</c:v>
                </c:pt>
                <c:pt idx="1171">
                  <c:v>0.83080455796583574</c:v>
                </c:pt>
                <c:pt idx="1172">
                  <c:v>0.83080545570940978</c:v>
                </c:pt>
                <c:pt idx="1173">
                  <c:v>0.83080921621873094</c:v>
                </c:pt>
                <c:pt idx="1174">
                  <c:v>0.83080777126546312</c:v>
                </c:pt>
                <c:pt idx="1175">
                  <c:v>0.83080995157569604</c:v>
                </c:pt>
                <c:pt idx="1176">
                  <c:v>0.83081325044958998</c:v>
                </c:pt>
                <c:pt idx="1177">
                  <c:v>0.83081169292569079</c:v>
                </c:pt>
                <c:pt idx="1178">
                  <c:v>0.8308108897736598</c:v>
                </c:pt>
                <c:pt idx="1179">
                  <c:v>0.8308156737080189</c:v>
                </c:pt>
                <c:pt idx="1180">
                  <c:v>0.83081647323037722</c:v>
                </c:pt>
                <c:pt idx="1181">
                  <c:v>0.83081607869851248</c:v>
                </c:pt>
                <c:pt idx="1182">
                  <c:v>0.83081490881917619</c:v>
                </c:pt>
                <c:pt idx="1183">
                  <c:v>0.83081492126623746</c:v>
                </c:pt>
                <c:pt idx="1184">
                  <c:v>0.83081531280158749</c:v>
                </c:pt>
                <c:pt idx="1185">
                  <c:v>0.83081485931977794</c:v>
                </c:pt>
                <c:pt idx="1186">
                  <c:v>0.8308210843472309</c:v>
                </c:pt>
                <c:pt idx="1187">
                  <c:v>0.83082113920650102</c:v>
                </c:pt>
                <c:pt idx="1188">
                  <c:v>0.83082167952889285</c:v>
                </c:pt>
                <c:pt idx="1189">
                  <c:v>0.83081926255234018</c:v>
                </c:pt>
                <c:pt idx="1190">
                  <c:v>0.83081919671509341</c:v>
                </c:pt>
                <c:pt idx="1191">
                  <c:v>0.83081625373495149</c:v>
                </c:pt>
                <c:pt idx="1192">
                  <c:v>0.83081767048100297</c:v>
                </c:pt>
                <c:pt idx="1193">
                  <c:v>0.83081766218296205</c:v>
                </c:pt>
                <c:pt idx="1194">
                  <c:v>0.83081827638240835</c:v>
                </c:pt>
                <c:pt idx="1195">
                  <c:v>0.8308208437040463</c:v>
                </c:pt>
                <c:pt idx="1196">
                  <c:v>0.83082295549709662</c:v>
                </c:pt>
                <c:pt idx="1197">
                  <c:v>0.83081910509233303</c:v>
                </c:pt>
                <c:pt idx="1198">
                  <c:v>0.83081676418115491</c:v>
                </c:pt>
                <c:pt idx="1199">
                  <c:v>0.8308190025470602</c:v>
                </c:pt>
                <c:pt idx="1200">
                  <c:v>0.83081687286099926</c:v>
                </c:pt>
                <c:pt idx="1201">
                  <c:v>0.83081667333309428</c:v>
                </c:pt>
                <c:pt idx="1202">
                  <c:v>0.83081382992944264</c:v>
                </c:pt>
                <c:pt idx="1203">
                  <c:v>0.83081304769466924</c:v>
                </c:pt>
                <c:pt idx="1204">
                  <c:v>0.83081352952811849</c:v>
                </c:pt>
                <c:pt idx="1205">
                  <c:v>0.83081278284886551</c:v>
                </c:pt>
                <c:pt idx="1206">
                  <c:v>0.83081584998304125</c:v>
                </c:pt>
                <c:pt idx="1207">
                  <c:v>0.83081608693820774</c:v>
                </c:pt>
                <c:pt idx="1208">
                  <c:v>0.83081960294417057</c:v>
                </c:pt>
                <c:pt idx="1209">
                  <c:v>0.83082087968995555</c:v>
                </c:pt>
                <c:pt idx="1210">
                  <c:v>0.83082289916874197</c:v>
                </c:pt>
                <c:pt idx="1211">
                  <c:v>0.83082711941401677</c:v>
                </c:pt>
                <c:pt idx="1212">
                  <c:v>0.83082947669077556</c:v>
                </c:pt>
                <c:pt idx="1213">
                  <c:v>0.83083057364567547</c:v>
                </c:pt>
                <c:pt idx="1214">
                  <c:v>0.83083251230464139</c:v>
                </c:pt>
                <c:pt idx="1215">
                  <c:v>0.83083450758080879</c:v>
                </c:pt>
                <c:pt idx="1216">
                  <c:v>0.83083815987128784</c:v>
                </c:pt>
                <c:pt idx="1217">
                  <c:v>0.83084245672901702</c:v>
                </c:pt>
                <c:pt idx="1218">
                  <c:v>0.83084178781472418</c:v>
                </c:pt>
                <c:pt idx="1219">
                  <c:v>0.83084249407020083</c:v>
                </c:pt>
                <c:pt idx="1220">
                  <c:v>0.8308430221483003</c:v>
                </c:pt>
                <c:pt idx="1221">
                  <c:v>0.83084440063116349</c:v>
                </c:pt>
                <c:pt idx="1222">
                  <c:v>0.83084860906253488</c:v>
                </c:pt>
                <c:pt idx="1223">
                  <c:v>0.83084519946201851</c:v>
                </c:pt>
                <c:pt idx="1224">
                  <c:v>0.83084540990955447</c:v>
                </c:pt>
                <c:pt idx="1225">
                  <c:v>0.83084859091129082</c:v>
                </c:pt>
                <c:pt idx="1226">
                  <c:v>0.83085171506532474</c:v>
                </c:pt>
                <c:pt idx="1227">
                  <c:v>0.83085279810407875</c:v>
                </c:pt>
                <c:pt idx="1228">
                  <c:v>0.83085496527574698</c:v>
                </c:pt>
                <c:pt idx="1229">
                  <c:v>0.83085365525172084</c:v>
                </c:pt>
                <c:pt idx="1230">
                  <c:v>0.83085642097649026</c:v>
                </c:pt>
                <c:pt idx="1231">
                  <c:v>0.8308577077782473</c:v>
                </c:pt>
                <c:pt idx="1232">
                  <c:v>0.83085955426449165</c:v>
                </c:pt>
                <c:pt idx="1233">
                  <c:v>0.83085779675168536</c:v>
                </c:pt>
                <c:pt idx="1234">
                  <c:v>0.83086075825799577</c:v>
                </c:pt>
                <c:pt idx="1235">
                  <c:v>0.83086074932679721</c:v>
                </c:pt>
                <c:pt idx="1236">
                  <c:v>0.83086392764859762</c:v>
                </c:pt>
                <c:pt idx="1237">
                  <c:v>0.83086332073911007</c:v>
                </c:pt>
                <c:pt idx="1238">
                  <c:v>0.83086069616711278</c:v>
                </c:pt>
                <c:pt idx="1239">
                  <c:v>0.83085861451136556</c:v>
                </c:pt>
                <c:pt idx="1240">
                  <c:v>0.83086189811383893</c:v>
                </c:pt>
                <c:pt idx="1241">
                  <c:v>0.83085688422542536</c:v>
                </c:pt>
                <c:pt idx="1242">
                  <c:v>0.83085988615551221</c:v>
                </c:pt>
                <c:pt idx="1243">
                  <c:v>0.8308589166677397</c:v>
                </c:pt>
                <c:pt idx="1244">
                  <c:v>0.83086750081596061</c:v>
                </c:pt>
                <c:pt idx="1245">
                  <c:v>0.83086388969910696</c:v>
                </c:pt>
                <c:pt idx="1246">
                  <c:v>0.83085982942161962</c:v>
                </c:pt>
                <c:pt idx="1247">
                  <c:v>0.83085805833697857</c:v>
                </c:pt>
                <c:pt idx="1248">
                  <c:v>0.83085003240416033</c:v>
                </c:pt>
                <c:pt idx="1249">
                  <c:v>0.83085019562669582</c:v>
                </c:pt>
                <c:pt idx="1250">
                  <c:v>0.83084672465453202</c:v>
                </c:pt>
                <c:pt idx="1251">
                  <c:v>0.83084878706199394</c:v>
                </c:pt>
                <c:pt idx="1252">
                  <c:v>0.8308466701979188</c:v>
                </c:pt>
                <c:pt idx="1253">
                  <c:v>0.83084732320763333</c:v>
                </c:pt>
                <c:pt idx="1254">
                  <c:v>0.83084837653947308</c:v>
                </c:pt>
                <c:pt idx="1255">
                  <c:v>0.83084546531014214</c:v>
                </c:pt>
                <c:pt idx="1256">
                  <c:v>0.83084351826705749</c:v>
                </c:pt>
                <c:pt idx="1257">
                  <c:v>0.83084447764051217</c:v>
                </c:pt>
                <c:pt idx="1258">
                  <c:v>0.83083771407633089</c:v>
                </c:pt>
                <c:pt idx="1259">
                  <c:v>0.83084151676735951</c:v>
                </c:pt>
                <c:pt idx="1260">
                  <c:v>0.83084245268804413</c:v>
                </c:pt>
                <c:pt idx="1261">
                  <c:v>0.83084270730572007</c:v>
                </c:pt>
                <c:pt idx="1262">
                  <c:v>0.83084185105235042</c:v>
                </c:pt>
                <c:pt idx="1263">
                  <c:v>0.83084398266849824</c:v>
                </c:pt>
                <c:pt idx="1264">
                  <c:v>0.83084066028348869</c:v>
                </c:pt>
                <c:pt idx="1265">
                  <c:v>0.83084190809994063</c:v>
                </c:pt>
                <c:pt idx="1266">
                  <c:v>0.83083979394353336</c:v>
                </c:pt>
                <c:pt idx="1267">
                  <c:v>0.83083683788317231</c:v>
                </c:pt>
                <c:pt idx="1268">
                  <c:v>0.83083781114504074</c:v>
                </c:pt>
                <c:pt idx="1269">
                  <c:v>0.8308407819297422</c:v>
                </c:pt>
                <c:pt idx="1270">
                  <c:v>0.8308418974108106</c:v>
                </c:pt>
                <c:pt idx="1271">
                  <c:v>0.83083956811076698</c:v>
                </c:pt>
                <c:pt idx="1272">
                  <c:v>0.83083575714942959</c:v>
                </c:pt>
                <c:pt idx="1273">
                  <c:v>0.83083491152684419</c:v>
                </c:pt>
                <c:pt idx="1274">
                  <c:v>0.83083593388545429</c:v>
                </c:pt>
                <c:pt idx="1275">
                  <c:v>0.83083989530568703</c:v>
                </c:pt>
                <c:pt idx="1276">
                  <c:v>0.83083484865838009</c:v>
                </c:pt>
                <c:pt idx="1277">
                  <c:v>0.83083415378353687</c:v>
                </c:pt>
                <c:pt idx="1278">
                  <c:v>0.83083298076326251</c:v>
                </c:pt>
                <c:pt idx="1279">
                  <c:v>0.83083271882789567</c:v>
                </c:pt>
                <c:pt idx="1280">
                  <c:v>0.83083082978501921</c:v>
                </c:pt>
                <c:pt idx="1281">
                  <c:v>0.83082969909087589</c:v>
                </c:pt>
                <c:pt idx="1282">
                  <c:v>0.83083729758851266</c:v>
                </c:pt>
                <c:pt idx="1283">
                  <c:v>0.83083713430763151</c:v>
                </c:pt>
                <c:pt idx="1284">
                  <c:v>0.8308341734928244</c:v>
                </c:pt>
                <c:pt idx="1285">
                  <c:v>0.83083642871592611</c:v>
                </c:pt>
                <c:pt idx="1286">
                  <c:v>0.83083937590343415</c:v>
                </c:pt>
                <c:pt idx="1287">
                  <c:v>0.83083742860211618</c:v>
                </c:pt>
                <c:pt idx="1288">
                  <c:v>0.83083943413414341</c:v>
                </c:pt>
                <c:pt idx="1289">
                  <c:v>0.83083453255812789</c:v>
                </c:pt>
                <c:pt idx="1290">
                  <c:v>0.830837145257876</c:v>
                </c:pt>
                <c:pt idx="1291">
                  <c:v>0.83083250976624778</c:v>
                </c:pt>
                <c:pt idx="1292">
                  <c:v>0.83083729854113064</c:v>
                </c:pt>
                <c:pt idx="1293">
                  <c:v>0.83083557260697982</c:v>
                </c:pt>
                <c:pt idx="1294">
                  <c:v>0.83083320985653941</c:v>
                </c:pt>
                <c:pt idx="1295">
                  <c:v>0.83083543422022121</c:v>
                </c:pt>
                <c:pt idx="1296">
                  <c:v>0.83083316614740144</c:v>
                </c:pt>
                <c:pt idx="1297">
                  <c:v>0.83083278305451569</c:v>
                </c:pt>
                <c:pt idx="1298">
                  <c:v>0.83083316729990719</c:v>
                </c:pt>
                <c:pt idx="1299">
                  <c:v>0.83083637720036319</c:v>
                </c:pt>
                <c:pt idx="1300">
                  <c:v>0.83083371865862132</c:v>
                </c:pt>
                <c:pt idx="1301">
                  <c:v>0.83083154195032882</c:v>
                </c:pt>
                <c:pt idx="1302">
                  <c:v>0.83082871937785696</c:v>
                </c:pt>
                <c:pt idx="1303">
                  <c:v>0.8308282996352907</c:v>
                </c:pt>
                <c:pt idx="1304">
                  <c:v>0.83082890939686971</c:v>
                </c:pt>
                <c:pt idx="1305">
                  <c:v>0.83083213474090156</c:v>
                </c:pt>
                <c:pt idx="1306">
                  <c:v>0.83083033942590923</c:v>
                </c:pt>
                <c:pt idx="1307">
                  <c:v>0.8308327814410077</c:v>
                </c:pt>
                <c:pt idx="1308">
                  <c:v>0.83083184696167556</c:v>
                </c:pt>
                <c:pt idx="1309">
                  <c:v>0.83083088937388427</c:v>
                </c:pt>
                <c:pt idx="1310">
                  <c:v>0.83083348982934024</c:v>
                </c:pt>
                <c:pt idx="1311">
                  <c:v>0.8308340583895617</c:v>
                </c:pt>
                <c:pt idx="1312">
                  <c:v>0.83083334282796184</c:v>
                </c:pt>
                <c:pt idx="1313">
                  <c:v>0.83082958955025377</c:v>
                </c:pt>
                <c:pt idx="1314">
                  <c:v>0.83082896604468448</c:v>
                </c:pt>
                <c:pt idx="1315">
                  <c:v>0.83082760248604948</c:v>
                </c:pt>
                <c:pt idx="1316">
                  <c:v>0.83082390023516983</c:v>
                </c:pt>
                <c:pt idx="1317">
                  <c:v>0.83082127174465348</c:v>
                </c:pt>
                <c:pt idx="1318">
                  <c:v>0.83082268834628148</c:v>
                </c:pt>
                <c:pt idx="1319">
                  <c:v>0.83082102410035696</c:v>
                </c:pt>
                <c:pt idx="1320">
                  <c:v>0.83081951224341466</c:v>
                </c:pt>
                <c:pt idx="1321">
                  <c:v>0.8308207657946628</c:v>
                </c:pt>
                <c:pt idx="1322">
                  <c:v>0.83081949625275853</c:v>
                </c:pt>
                <c:pt idx="1323">
                  <c:v>0.83081667189462316</c:v>
                </c:pt>
                <c:pt idx="1324">
                  <c:v>0.83081805066633307</c:v>
                </c:pt>
                <c:pt idx="1325">
                  <c:v>0.83081821048969717</c:v>
                </c:pt>
                <c:pt idx="1326">
                  <c:v>0.8308161603265275</c:v>
                </c:pt>
                <c:pt idx="1327">
                  <c:v>0.8308178999185909</c:v>
                </c:pt>
                <c:pt idx="1328">
                  <c:v>0.83081992080811651</c:v>
                </c:pt>
                <c:pt idx="1329">
                  <c:v>0.83082041168945553</c:v>
                </c:pt>
                <c:pt idx="1330">
                  <c:v>0.83081973001152254</c:v>
                </c:pt>
                <c:pt idx="1331">
                  <c:v>0.83082001168390907</c:v>
                </c:pt>
                <c:pt idx="1332">
                  <c:v>0.8308158271969236</c:v>
                </c:pt>
                <c:pt idx="1333">
                  <c:v>0.83082098984464692</c:v>
                </c:pt>
                <c:pt idx="1334">
                  <c:v>0.83081977654501948</c:v>
                </c:pt>
                <c:pt idx="1335">
                  <c:v>0.83081983808882254</c:v>
                </c:pt>
                <c:pt idx="1336">
                  <c:v>0.83081522778016348</c:v>
                </c:pt>
                <c:pt idx="1337">
                  <c:v>0.83082042047911209</c:v>
                </c:pt>
                <c:pt idx="1338">
                  <c:v>0.83081959021402507</c:v>
                </c:pt>
                <c:pt idx="1339">
                  <c:v>0.8308200376167274</c:v>
                </c:pt>
                <c:pt idx="1340">
                  <c:v>0.83081920864856929</c:v>
                </c:pt>
                <c:pt idx="1341">
                  <c:v>0.83081527511897391</c:v>
                </c:pt>
                <c:pt idx="1342">
                  <c:v>0.83081322256471513</c:v>
                </c:pt>
                <c:pt idx="1343">
                  <c:v>0.8308174081764742</c:v>
                </c:pt>
                <c:pt idx="1344">
                  <c:v>0.83081676761382095</c:v>
                </c:pt>
                <c:pt idx="1345">
                  <c:v>0.83081388027053016</c:v>
                </c:pt>
                <c:pt idx="1346">
                  <c:v>0.83081684860579696</c:v>
                </c:pt>
                <c:pt idx="1347">
                  <c:v>0.83081237146844811</c:v>
                </c:pt>
                <c:pt idx="1348">
                  <c:v>0.83081233406891875</c:v>
                </c:pt>
                <c:pt idx="1349">
                  <c:v>0.83081248481666081</c:v>
                </c:pt>
                <c:pt idx="1350">
                  <c:v>0.83081262718028426</c:v>
                </c:pt>
                <c:pt idx="1351">
                  <c:v>0.83081088418904947</c:v>
                </c:pt>
                <c:pt idx="1352">
                  <c:v>0.83081248565258758</c:v>
                </c:pt>
                <c:pt idx="1353">
                  <c:v>0.83081087211691274</c:v>
                </c:pt>
                <c:pt idx="1354">
                  <c:v>0.83081141111464341</c:v>
                </c:pt>
                <c:pt idx="1355">
                  <c:v>0.83080988732998751</c:v>
                </c:pt>
                <c:pt idx="1356">
                  <c:v>0.8308082998992864</c:v>
                </c:pt>
                <c:pt idx="1357">
                  <c:v>0.83081320499116462</c:v>
                </c:pt>
                <c:pt idx="1358">
                  <c:v>0.83081463556728408</c:v>
                </c:pt>
                <c:pt idx="1359">
                  <c:v>0.83081233920117048</c:v>
                </c:pt>
                <c:pt idx="1360">
                  <c:v>0.83081125201339601</c:v>
                </c:pt>
                <c:pt idx="1361">
                  <c:v>0.83080828981558208</c:v>
                </c:pt>
                <c:pt idx="1362">
                  <c:v>0.83080749988819358</c:v>
                </c:pt>
                <c:pt idx="1363">
                  <c:v>0.8308077022681899</c:v>
                </c:pt>
                <c:pt idx="1364">
                  <c:v>0.83080839884261881</c:v>
                </c:pt>
                <c:pt idx="1365">
                  <c:v>0.83080671840326925</c:v>
                </c:pt>
                <c:pt idx="1366">
                  <c:v>0.83080601612465754</c:v>
                </c:pt>
                <c:pt idx="1367">
                  <c:v>0.83081357903904174</c:v>
                </c:pt>
                <c:pt idx="1368">
                  <c:v>0.83081673313049087</c:v>
                </c:pt>
                <c:pt idx="1369">
                  <c:v>0.83081629036842464</c:v>
                </c:pt>
                <c:pt idx="1370">
                  <c:v>0.83082151430171747</c:v>
                </c:pt>
                <c:pt idx="1371">
                  <c:v>0.83082375898011263</c:v>
                </c:pt>
                <c:pt idx="1372">
                  <c:v>0.83082633543571827</c:v>
                </c:pt>
                <c:pt idx="1373">
                  <c:v>0.83082868729714099</c:v>
                </c:pt>
                <c:pt idx="1374">
                  <c:v>0.83083340989046606</c:v>
                </c:pt>
                <c:pt idx="1375">
                  <c:v>0.83083551695968372</c:v>
                </c:pt>
                <c:pt idx="1376">
                  <c:v>0.83083684023896576</c:v>
                </c:pt>
                <c:pt idx="1377">
                  <c:v>0.83084120555553198</c:v>
                </c:pt>
                <c:pt idx="1378">
                  <c:v>0.83084371018086145</c:v>
                </c:pt>
                <c:pt idx="1379">
                  <c:v>0.83084468180148963</c:v>
                </c:pt>
                <c:pt idx="1380">
                  <c:v>0.83084494085703287</c:v>
                </c:pt>
                <c:pt idx="1381">
                  <c:v>0.8308470977144955</c:v>
                </c:pt>
                <c:pt idx="1382">
                  <c:v>0.83085365057290772</c:v>
                </c:pt>
                <c:pt idx="1383">
                  <c:v>0.83085796771473686</c:v>
                </c:pt>
                <c:pt idx="1384">
                  <c:v>0.83085672764924567</c:v>
                </c:pt>
                <c:pt idx="1385">
                  <c:v>0.83085604133355784</c:v>
                </c:pt>
                <c:pt idx="1386">
                  <c:v>0.83086107518949237</c:v>
                </c:pt>
                <c:pt idx="1387">
                  <c:v>0.83086314923870219</c:v>
                </c:pt>
                <c:pt idx="1388">
                  <c:v>0.83086225348356069</c:v>
                </c:pt>
                <c:pt idx="1389">
                  <c:v>0.83086436187743962</c:v>
                </c:pt>
                <c:pt idx="1390">
                  <c:v>0.83086088111041823</c:v>
                </c:pt>
                <c:pt idx="1391">
                  <c:v>0.83086350092796946</c:v>
                </c:pt>
                <c:pt idx="1392">
                  <c:v>0.83086536429914215</c:v>
                </c:pt>
                <c:pt idx="1393">
                  <c:v>0.83085852717736652</c:v>
                </c:pt>
                <c:pt idx="1394">
                  <c:v>0.83086357019500101</c:v>
                </c:pt>
                <c:pt idx="1395">
                  <c:v>0.83086194697827842</c:v>
                </c:pt>
                <c:pt idx="1396">
                  <c:v>0.83086374142961195</c:v>
                </c:pt>
                <c:pt idx="1397">
                  <c:v>0.83086327241814839</c:v>
                </c:pt>
                <c:pt idx="1398">
                  <c:v>0.83086237084213299</c:v>
                </c:pt>
                <c:pt idx="1399">
                  <c:v>0.83086135894215174</c:v>
                </c:pt>
                <c:pt idx="1400">
                  <c:v>0.83086295193549353</c:v>
                </c:pt>
                <c:pt idx="1401">
                  <c:v>0.83086228408762852</c:v>
                </c:pt>
                <c:pt idx="1402">
                  <c:v>0.83086185005399193</c:v>
                </c:pt>
                <c:pt idx="1403">
                  <c:v>0.83085679830504655</c:v>
                </c:pt>
                <c:pt idx="1404">
                  <c:v>0.83085436752615804</c:v>
                </c:pt>
                <c:pt idx="1405">
                  <c:v>0.83085063156376715</c:v>
                </c:pt>
                <c:pt idx="1406">
                  <c:v>0.8308466524226793</c:v>
                </c:pt>
                <c:pt idx="1407">
                  <c:v>0.83084373796633237</c:v>
                </c:pt>
                <c:pt idx="1408">
                  <c:v>0.83084331732949379</c:v>
                </c:pt>
                <c:pt idx="1409">
                  <c:v>0.83083777184711793</c:v>
                </c:pt>
                <c:pt idx="1410">
                  <c:v>0.83083336950594677</c:v>
                </c:pt>
                <c:pt idx="1411">
                  <c:v>0.83083299658284304</c:v>
                </c:pt>
                <c:pt idx="1412">
                  <c:v>0.83082763034427221</c:v>
                </c:pt>
                <c:pt idx="1413">
                  <c:v>0.83082653632754144</c:v>
                </c:pt>
                <c:pt idx="1414">
                  <c:v>0.830826077802439</c:v>
                </c:pt>
                <c:pt idx="1415">
                  <c:v>0.83082236926968323</c:v>
                </c:pt>
                <c:pt idx="1416">
                  <c:v>0.83081772196415138</c:v>
                </c:pt>
                <c:pt idx="1417">
                  <c:v>0.83082033503882402</c:v>
                </c:pt>
                <c:pt idx="1418">
                  <c:v>0.83081498147781563</c:v>
                </c:pt>
                <c:pt idx="1419">
                  <c:v>0.83081695044624027</c:v>
                </c:pt>
                <c:pt idx="1420">
                  <c:v>0.83081736312934906</c:v>
                </c:pt>
                <c:pt idx="1421">
                  <c:v>0.83081629446774308</c:v>
                </c:pt>
                <c:pt idx="1422">
                  <c:v>0.83081448972993632</c:v>
                </c:pt>
                <c:pt idx="1423">
                  <c:v>0.83081247238400568</c:v>
                </c:pt>
                <c:pt idx="1424">
                  <c:v>0.83081403866694792</c:v>
                </c:pt>
                <c:pt idx="1425">
                  <c:v>0.83080995761662635</c:v>
                </c:pt>
                <c:pt idx="1426">
                  <c:v>0.83081168888003554</c:v>
                </c:pt>
                <c:pt idx="1427">
                  <c:v>0.83080589344835187</c:v>
                </c:pt>
                <c:pt idx="1428">
                  <c:v>0.83080720041751777</c:v>
                </c:pt>
                <c:pt idx="1429">
                  <c:v>0.83080638683459007</c:v>
                </c:pt>
                <c:pt idx="1430">
                  <c:v>0.83080428397273842</c:v>
                </c:pt>
                <c:pt idx="1431">
                  <c:v>0.83080271933103622</c:v>
                </c:pt>
                <c:pt idx="1432">
                  <c:v>0.83080162015720271</c:v>
                </c:pt>
                <c:pt idx="1433">
                  <c:v>0.83080115569741642</c:v>
                </c:pt>
                <c:pt idx="1434">
                  <c:v>0.8308044429879079</c:v>
                </c:pt>
                <c:pt idx="1435">
                  <c:v>0.83080388393657856</c:v>
                </c:pt>
                <c:pt idx="1436">
                  <c:v>0.83080532566283039</c:v>
                </c:pt>
                <c:pt idx="1437">
                  <c:v>0.83080332998400641</c:v>
                </c:pt>
                <c:pt idx="1438">
                  <c:v>0.83080316647262409</c:v>
                </c:pt>
                <c:pt idx="1439">
                  <c:v>0.83080627910160121</c:v>
                </c:pt>
                <c:pt idx="1440">
                  <c:v>0.83080811636780016</c:v>
                </c:pt>
                <c:pt idx="1441">
                  <c:v>0.83080413097544936</c:v>
                </c:pt>
                <c:pt idx="1442">
                  <c:v>0.83080604223251253</c:v>
                </c:pt>
                <c:pt idx="1443">
                  <c:v>0.8308109270402908</c:v>
                </c:pt>
                <c:pt idx="1444">
                  <c:v>0.83081051075524159</c:v>
                </c:pt>
                <c:pt idx="1445">
                  <c:v>0.83081095792744286</c:v>
                </c:pt>
                <c:pt idx="1446">
                  <c:v>0.83080969215963452</c:v>
                </c:pt>
                <c:pt idx="1447">
                  <c:v>0.83080767864614535</c:v>
                </c:pt>
                <c:pt idx="1448">
                  <c:v>0.83080794372245026</c:v>
                </c:pt>
                <c:pt idx="1449">
                  <c:v>0.83081130722273966</c:v>
                </c:pt>
                <c:pt idx="1450">
                  <c:v>0.83080826780704564</c:v>
                </c:pt>
                <c:pt idx="1451">
                  <c:v>0.8308053531785432</c:v>
                </c:pt>
                <c:pt idx="1452">
                  <c:v>0.83080497901685602</c:v>
                </c:pt>
                <c:pt idx="1453">
                  <c:v>0.83080117986942215</c:v>
                </c:pt>
                <c:pt idx="1454">
                  <c:v>0.83080517456789604</c:v>
                </c:pt>
                <c:pt idx="1455">
                  <c:v>0.83080637925290368</c:v>
                </c:pt>
                <c:pt idx="1456">
                  <c:v>0.83080542443112604</c:v>
                </c:pt>
                <c:pt idx="1457">
                  <c:v>0.83080243978862423</c:v>
                </c:pt>
                <c:pt idx="1458">
                  <c:v>0.83080224469858655</c:v>
                </c:pt>
                <c:pt idx="1459">
                  <c:v>0.8308033902892259</c:v>
                </c:pt>
                <c:pt idx="1460">
                  <c:v>0.83081020764624947</c:v>
                </c:pt>
                <c:pt idx="1461">
                  <c:v>0.83081163928879698</c:v>
                </c:pt>
                <c:pt idx="1462">
                  <c:v>0.83080960747964039</c:v>
                </c:pt>
                <c:pt idx="1463">
                  <c:v>0.83080943584237277</c:v>
                </c:pt>
                <c:pt idx="1464">
                  <c:v>0.83080509977171846</c:v>
                </c:pt>
                <c:pt idx="1465">
                  <c:v>0.830807104901089</c:v>
                </c:pt>
                <c:pt idx="1466">
                  <c:v>0.83081023873617044</c:v>
                </c:pt>
                <c:pt idx="1467">
                  <c:v>0.83080956189876132</c:v>
                </c:pt>
                <c:pt idx="1468">
                  <c:v>0.83081003503151296</c:v>
                </c:pt>
                <c:pt idx="1469">
                  <c:v>0.83080796325958239</c:v>
                </c:pt>
                <c:pt idx="1470">
                  <c:v>0.83081017831714099</c:v>
                </c:pt>
                <c:pt idx="1471">
                  <c:v>0.83080726383306192</c:v>
                </c:pt>
                <c:pt idx="1472">
                  <c:v>0.83080707320862357</c:v>
                </c:pt>
                <c:pt idx="1473">
                  <c:v>0.83080632906488305</c:v>
                </c:pt>
                <c:pt idx="1474">
                  <c:v>0.83080681228133912</c:v>
                </c:pt>
                <c:pt idx="1475">
                  <c:v>0.83080384178548439</c:v>
                </c:pt>
                <c:pt idx="1476">
                  <c:v>0.83080479332190049</c:v>
                </c:pt>
                <c:pt idx="1477">
                  <c:v>0.83080008369498459</c:v>
                </c:pt>
                <c:pt idx="1478">
                  <c:v>0.83080738133029497</c:v>
                </c:pt>
                <c:pt idx="1479">
                  <c:v>0.83081007934607642</c:v>
                </c:pt>
                <c:pt idx="1480">
                  <c:v>0.83080917751182759</c:v>
                </c:pt>
                <c:pt idx="1481">
                  <c:v>0.83080934739116385</c:v>
                </c:pt>
                <c:pt idx="1482">
                  <c:v>0.83081032785691311</c:v>
                </c:pt>
                <c:pt idx="1483">
                  <c:v>0.83081388849401816</c:v>
                </c:pt>
                <c:pt idx="1484">
                  <c:v>0.83081299706005263</c:v>
                </c:pt>
                <c:pt idx="1485">
                  <c:v>0.8308094566209695</c:v>
                </c:pt>
                <c:pt idx="1486">
                  <c:v>0.8308056357480833</c:v>
                </c:pt>
                <c:pt idx="1487">
                  <c:v>0.83080810236845781</c:v>
                </c:pt>
                <c:pt idx="1488">
                  <c:v>0.83080170083548111</c:v>
                </c:pt>
                <c:pt idx="1489">
                  <c:v>0.83080450176857856</c:v>
                </c:pt>
                <c:pt idx="1490">
                  <c:v>0.83080062687234912</c:v>
                </c:pt>
                <c:pt idx="1491">
                  <c:v>0.83079929198193259</c:v>
                </c:pt>
                <c:pt idx="1492">
                  <c:v>0.83079711910608156</c:v>
                </c:pt>
                <c:pt idx="1493">
                  <c:v>0.83079710343200441</c:v>
                </c:pt>
                <c:pt idx="1494">
                  <c:v>0.83079715290367062</c:v>
                </c:pt>
                <c:pt idx="1495">
                  <c:v>0.83079724058017956</c:v>
                </c:pt>
                <c:pt idx="1496">
                  <c:v>0.83079399002544607</c:v>
                </c:pt>
                <c:pt idx="1497">
                  <c:v>0.83079589376204965</c:v>
                </c:pt>
                <c:pt idx="1498">
                  <c:v>0.83079815575576188</c:v>
                </c:pt>
                <c:pt idx="1499">
                  <c:v>0.83080042374250385</c:v>
                </c:pt>
                <c:pt idx="1500">
                  <c:v>0.83079895841905849</c:v>
                </c:pt>
                <c:pt idx="1501">
                  <c:v>0.83080383138520109</c:v>
                </c:pt>
                <c:pt idx="1502">
                  <c:v>0.83080270821151747</c:v>
                </c:pt>
                <c:pt idx="1503">
                  <c:v>0.83080247431121124</c:v>
                </c:pt>
                <c:pt idx="1504">
                  <c:v>0.83080441014581807</c:v>
                </c:pt>
                <c:pt idx="1505">
                  <c:v>0.83080866850985791</c:v>
                </c:pt>
                <c:pt idx="1506">
                  <c:v>0.83080867764382549</c:v>
                </c:pt>
                <c:pt idx="1507">
                  <c:v>0.83080498320225227</c:v>
                </c:pt>
                <c:pt idx="1508">
                  <c:v>0.83081023828093059</c:v>
                </c:pt>
                <c:pt idx="1509">
                  <c:v>0.8308110548603731</c:v>
                </c:pt>
                <c:pt idx="1510">
                  <c:v>0.83081102348448643</c:v>
                </c:pt>
                <c:pt idx="1511">
                  <c:v>0.8308158345041694</c:v>
                </c:pt>
                <c:pt idx="1512">
                  <c:v>0.83081842856393906</c:v>
                </c:pt>
                <c:pt idx="1513">
                  <c:v>0.83081964350768778</c:v>
                </c:pt>
                <c:pt idx="1514">
                  <c:v>0.83082217639857903</c:v>
                </c:pt>
                <c:pt idx="1515">
                  <c:v>0.8308311669786459</c:v>
                </c:pt>
                <c:pt idx="1516">
                  <c:v>0.83082938684899632</c:v>
                </c:pt>
                <c:pt idx="1517">
                  <c:v>0.83083059280320071</c:v>
                </c:pt>
                <c:pt idx="1518">
                  <c:v>0.83083401874156548</c:v>
                </c:pt>
                <c:pt idx="1519">
                  <c:v>0.83083214672804073</c:v>
                </c:pt>
                <c:pt idx="1520">
                  <c:v>0.83083253434487148</c:v>
                </c:pt>
                <c:pt idx="1521">
                  <c:v>0.83083514347329268</c:v>
                </c:pt>
                <c:pt idx="1522">
                  <c:v>0.83083803372702048</c:v>
                </c:pt>
                <c:pt idx="1523">
                  <c:v>0.83084012180906719</c:v>
                </c:pt>
                <c:pt idx="1524">
                  <c:v>0.83084326437545963</c:v>
                </c:pt>
                <c:pt idx="1525">
                  <c:v>0.83084861508437657</c:v>
                </c:pt>
                <c:pt idx="1526">
                  <c:v>0.83084794084082558</c:v>
                </c:pt>
                <c:pt idx="1527">
                  <c:v>0.83084900451748422</c:v>
                </c:pt>
                <c:pt idx="1528">
                  <c:v>0.83085036899812392</c:v>
                </c:pt>
                <c:pt idx="1529">
                  <c:v>0.83084868945304668</c:v>
                </c:pt>
                <c:pt idx="1530">
                  <c:v>0.83085052424207873</c:v>
                </c:pt>
                <c:pt idx="1531">
                  <c:v>0.83084899276480761</c:v>
                </c:pt>
                <c:pt idx="1532">
                  <c:v>0.83085016794567002</c:v>
                </c:pt>
                <c:pt idx="1533">
                  <c:v>0.83084922908681635</c:v>
                </c:pt>
                <c:pt idx="1534">
                  <c:v>0.83085029769007668</c:v>
                </c:pt>
                <c:pt idx="1535">
                  <c:v>0.83084804013423152</c:v>
                </c:pt>
                <c:pt idx="1536">
                  <c:v>0.83084933232359248</c:v>
                </c:pt>
                <c:pt idx="1537">
                  <c:v>0.83085276295805754</c:v>
                </c:pt>
                <c:pt idx="1538">
                  <c:v>0.83085055804254893</c:v>
                </c:pt>
                <c:pt idx="1539">
                  <c:v>0.83085249341615341</c:v>
                </c:pt>
                <c:pt idx="1540">
                  <c:v>0.83085167634797652</c:v>
                </c:pt>
                <c:pt idx="1541">
                  <c:v>0.83084923954832635</c:v>
                </c:pt>
                <c:pt idx="1542">
                  <c:v>0.83085033004919451</c:v>
                </c:pt>
                <c:pt idx="1543">
                  <c:v>0.83085140911108379</c:v>
                </c:pt>
                <c:pt idx="1544">
                  <c:v>0.83085219949947453</c:v>
                </c:pt>
                <c:pt idx="1545">
                  <c:v>0.83084658238959141</c:v>
                </c:pt>
                <c:pt idx="1546">
                  <c:v>0.83084442630970989</c:v>
                </c:pt>
                <c:pt idx="1547">
                  <c:v>0.83083520923310528</c:v>
                </c:pt>
                <c:pt idx="1548">
                  <c:v>0.83083739904934917</c:v>
                </c:pt>
                <c:pt idx="1549">
                  <c:v>0.83083068083554568</c:v>
                </c:pt>
                <c:pt idx="1550">
                  <c:v>0.83082585183677427</c:v>
                </c:pt>
                <c:pt idx="1551">
                  <c:v>0.83082699754122336</c:v>
                </c:pt>
                <c:pt idx="1552">
                  <c:v>0.83082488024387802</c:v>
                </c:pt>
                <c:pt idx="1553">
                  <c:v>0.83081921919435608</c:v>
                </c:pt>
                <c:pt idx="1554">
                  <c:v>0.83081857958143945</c:v>
                </c:pt>
                <c:pt idx="1555">
                  <c:v>0.83081461135998269</c:v>
                </c:pt>
                <c:pt idx="1556">
                  <c:v>0.83081302329324247</c:v>
                </c:pt>
                <c:pt idx="1557">
                  <c:v>0.83081227756372622</c:v>
                </c:pt>
                <c:pt idx="1558">
                  <c:v>0.83081136702589864</c:v>
                </c:pt>
                <c:pt idx="1559">
                  <c:v>0.83080835152397703</c:v>
                </c:pt>
                <c:pt idx="1560">
                  <c:v>0.83080938448563924</c:v>
                </c:pt>
                <c:pt idx="1561">
                  <c:v>0.83081334253443273</c:v>
                </c:pt>
                <c:pt idx="1562">
                  <c:v>0.83081038918173977</c:v>
                </c:pt>
                <c:pt idx="1563">
                  <c:v>0.83081046717720108</c:v>
                </c:pt>
                <c:pt idx="1564">
                  <c:v>0.8308082685990329</c:v>
                </c:pt>
                <c:pt idx="1565">
                  <c:v>0.83080589821144168</c:v>
                </c:pt>
                <c:pt idx="1566">
                  <c:v>0.83080455018246047</c:v>
                </c:pt>
                <c:pt idx="1567">
                  <c:v>0.83080191293290095</c:v>
                </c:pt>
                <c:pt idx="1568">
                  <c:v>0.83080260898798197</c:v>
                </c:pt>
                <c:pt idx="1569">
                  <c:v>0.83080038465203243</c:v>
                </c:pt>
                <c:pt idx="1570">
                  <c:v>0.83080077667611696</c:v>
                </c:pt>
                <c:pt idx="1571">
                  <c:v>0.83079964523212446</c:v>
                </c:pt>
                <c:pt idx="1572">
                  <c:v>0.83079602964967159</c:v>
                </c:pt>
                <c:pt idx="1573">
                  <c:v>0.83079725147784089</c:v>
                </c:pt>
                <c:pt idx="1574">
                  <c:v>0.83079616950551471</c:v>
                </c:pt>
                <c:pt idx="1575">
                  <c:v>0.830797641513493</c:v>
                </c:pt>
                <c:pt idx="1576">
                  <c:v>0.83079209217094341</c:v>
                </c:pt>
                <c:pt idx="1577">
                  <c:v>0.83079484729266062</c:v>
                </c:pt>
                <c:pt idx="1578">
                  <c:v>0.83079186322497112</c:v>
                </c:pt>
                <c:pt idx="1579">
                  <c:v>0.83079067706613208</c:v>
                </c:pt>
                <c:pt idx="1580">
                  <c:v>0.83079024879502383</c:v>
                </c:pt>
                <c:pt idx="1581">
                  <c:v>0.83079127484165216</c:v>
                </c:pt>
                <c:pt idx="1582">
                  <c:v>0.83079233177543232</c:v>
                </c:pt>
                <c:pt idx="1583">
                  <c:v>0.83079069161543573</c:v>
                </c:pt>
                <c:pt idx="1584">
                  <c:v>0.83078670746166849</c:v>
                </c:pt>
                <c:pt idx="1585">
                  <c:v>0.83078967519150959</c:v>
                </c:pt>
                <c:pt idx="1586">
                  <c:v>0.83078711115523296</c:v>
                </c:pt>
                <c:pt idx="1587">
                  <c:v>0.83078825622652452</c:v>
                </c:pt>
                <c:pt idx="1588">
                  <c:v>0.83078949756121245</c:v>
                </c:pt>
                <c:pt idx="1589">
                  <c:v>0.83079037723962024</c:v>
                </c:pt>
                <c:pt idx="1590">
                  <c:v>0.8307908597645729</c:v>
                </c:pt>
                <c:pt idx="1591">
                  <c:v>0.83079502180687059</c:v>
                </c:pt>
                <c:pt idx="1592">
                  <c:v>0.83079048134005529</c:v>
                </c:pt>
                <c:pt idx="1593">
                  <c:v>0.83078863447888651</c:v>
                </c:pt>
                <c:pt idx="1594">
                  <c:v>0.83079276125451063</c:v>
                </c:pt>
                <c:pt idx="1595">
                  <c:v>0.83079239236661728</c:v>
                </c:pt>
                <c:pt idx="1596">
                  <c:v>0.83078950825034248</c:v>
                </c:pt>
                <c:pt idx="1597">
                  <c:v>0.83078961453909772</c:v>
                </c:pt>
                <c:pt idx="1598">
                  <c:v>0.83078292698194511</c:v>
                </c:pt>
                <c:pt idx="1599">
                  <c:v>0.83078381573597493</c:v>
                </c:pt>
                <c:pt idx="1600">
                  <c:v>0.83077954714380742</c:v>
                </c:pt>
                <c:pt idx="1601">
                  <c:v>0.83078590485383619</c:v>
                </c:pt>
                <c:pt idx="1602">
                  <c:v>0.8307888180132541</c:v>
                </c:pt>
                <c:pt idx="1603">
                  <c:v>0.8307891173481502</c:v>
                </c:pt>
                <c:pt idx="1604">
                  <c:v>0.83079105148317123</c:v>
                </c:pt>
                <c:pt idx="1605">
                  <c:v>0.83079241308110607</c:v>
                </c:pt>
                <c:pt idx="1606">
                  <c:v>0.83078910720610022</c:v>
                </c:pt>
                <c:pt idx="1607">
                  <c:v>0.8307894509110243</c:v>
                </c:pt>
                <c:pt idx="1608">
                  <c:v>0.83078776116555153</c:v>
                </c:pt>
                <c:pt idx="1609">
                  <c:v>0.83078824406542873</c:v>
                </c:pt>
                <c:pt idx="1610">
                  <c:v>0.83078872673480475</c:v>
                </c:pt>
                <c:pt idx="1611">
                  <c:v>0.83079244333510027</c:v>
                </c:pt>
                <c:pt idx="1612">
                  <c:v>0.83078957356824135</c:v>
                </c:pt>
                <c:pt idx="1613">
                  <c:v>0.83078967591074515</c:v>
                </c:pt>
                <c:pt idx="1614">
                  <c:v>0.83078801013739034</c:v>
                </c:pt>
                <c:pt idx="1615">
                  <c:v>0.83079272958977735</c:v>
                </c:pt>
                <c:pt idx="1616">
                  <c:v>0.83079209839159285</c:v>
                </c:pt>
                <c:pt idx="1617">
                  <c:v>0.83079080081462797</c:v>
                </c:pt>
                <c:pt idx="1618">
                  <c:v>0.83078691577634856</c:v>
                </c:pt>
                <c:pt idx="1619">
                  <c:v>0.83078996089622548</c:v>
                </c:pt>
                <c:pt idx="1620">
                  <c:v>0.83078916419822624</c:v>
                </c:pt>
                <c:pt idx="1621">
                  <c:v>0.83078706732940399</c:v>
                </c:pt>
                <c:pt idx="1622">
                  <c:v>0.8307882891575733</c:v>
                </c:pt>
                <c:pt idx="1623">
                  <c:v>0.83078441717178086</c:v>
                </c:pt>
                <c:pt idx="1624">
                  <c:v>0.83078753049226139</c:v>
                </c:pt>
                <c:pt idx="1625">
                  <c:v>0.83078822314817113</c:v>
                </c:pt>
                <c:pt idx="1626">
                  <c:v>0.83078729829154097</c:v>
                </c:pt>
                <c:pt idx="1627">
                  <c:v>0.83078638458504317</c:v>
                </c:pt>
                <c:pt idx="1628">
                  <c:v>0.83078757045503537</c:v>
                </c:pt>
                <c:pt idx="1629">
                  <c:v>0.83079031451269814</c:v>
                </c:pt>
                <c:pt idx="1630">
                  <c:v>0.83078762554480656</c:v>
                </c:pt>
                <c:pt idx="1631">
                  <c:v>0.83078726241944179</c:v>
                </c:pt>
                <c:pt idx="1632">
                  <c:v>0.83078734338368554</c:v>
                </c:pt>
                <c:pt idx="1633">
                  <c:v>0.83079037150482393</c:v>
                </c:pt>
                <c:pt idx="1634">
                  <c:v>0.83078780308902589</c:v>
                </c:pt>
                <c:pt idx="1635">
                  <c:v>0.83078770780597955</c:v>
                </c:pt>
                <c:pt idx="1636">
                  <c:v>0.83079015258709166</c:v>
                </c:pt>
                <c:pt idx="1637">
                  <c:v>0.8307926796571089</c:v>
                </c:pt>
                <c:pt idx="1638">
                  <c:v>0.83078944647603836</c:v>
                </c:pt>
                <c:pt idx="1639">
                  <c:v>0.83079093660752856</c:v>
                </c:pt>
                <c:pt idx="1640">
                  <c:v>0.83079140775184779</c:v>
                </c:pt>
                <c:pt idx="1641">
                  <c:v>0.83079428979361236</c:v>
                </c:pt>
                <c:pt idx="1642">
                  <c:v>0.83079319687392283</c:v>
                </c:pt>
                <c:pt idx="1643">
                  <c:v>0.83079487385575546</c:v>
                </c:pt>
                <c:pt idx="1644">
                  <c:v>0.83079682236792474</c:v>
                </c:pt>
                <c:pt idx="1645">
                  <c:v>0.83079606762113201</c:v>
                </c:pt>
                <c:pt idx="1646">
                  <c:v>0.83079621606386267</c:v>
                </c:pt>
                <c:pt idx="1647">
                  <c:v>0.83079683608418275</c:v>
                </c:pt>
                <c:pt idx="1648">
                  <c:v>0.83080142867486795</c:v>
                </c:pt>
                <c:pt idx="1649">
                  <c:v>0.83080748756934841</c:v>
                </c:pt>
                <c:pt idx="1650">
                  <c:v>0.83081111580163158</c:v>
                </c:pt>
                <c:pt idx="1651">
                  <c:v>0.83081262846676862</c:v>
                </c:pt>
                <c:pt idx="1652">
                  <c:v>0.83081949849474201</c:v>
                </c:pt>
                <c:pt idx="1653">
                  <c:v>0.83082052143104546</c:v>
                </c:pt>
                <c:pt idx="1654">
                  <c:v>0.83082698010057132</c:v>
                </c:pt>
                <c:pt idx="1655">
                  <c:v>0.83082874732503875</c:v>
                </c:pt>
                <c:pt idx="1656">
                  <c:v>0.83083038915688889</c:v>
                </c:pt>
                <c:pt idx="1657">
                  <c:v>0.83083077092511337</c:v>
                </c:pt>
                <c:pt idx="1658">
                  <c:v>0.83083457537407346</c:v>
                </c:pt>
                <c:pt idx="1659">
                  <c:v>0.83083286010132029</c:v>
                </c:pt>
                <c:pt idx="1660">
                  <c:v>0.83083470978684837</c:v>
                </c:pt>
                <c:pt idx="1661">
                  <c:v>0.83083839973508999</c:v>
                </c:pt>
                <c:pt idx="1662">
                  <c:v>0.83083844964002629</c:v>
                </c:pt>
                <c:pt idx="1663">
                  <c:v>0.83084155388488479</c:v>
                </c:pt>
                <c:pt idx="1664">
                  <c:v>0.83084382270755341</c:v>
                </c:pt>
                <c:pt idx="1665">
                  <c:v>0.8308480403589702</c:v>
                </c:pt>
                <c:pt idx="1666">
                  <c:v>0.83084655328234047</c:v>
                </c:pt>
                <c:pt idx="1667">
                  <c:v>0.83084705200071807</c:v>
                </c:pt>
                <c:pt idx="1668">
                  <c:v>0.83084782902004306</c:v>
                </c:pt>
                <c:pt idx="1669">
                  <c:v>0.83085008945859307</c:v>
                </c:pt>
                <c:pt idx="1670">
                  <c:v>0.83084920877210311</c:v>
                </c:pt>
                <c:pt idx="1671">
                  <c:v>0.83085002604304881</c:v>
                </c:pt>
                <c:pt idx="1672">
                  <c:v>0.83084787229879198</c:v>
                </c:pt>
                <c:pt idx="1673">
                  <c:v>0.8308451425905452</c:v>
                </c:pt>
                <c:pt idx="1674">
                  <c:v>0.83084746742498949</c:v>
                </c:pt>
                <c:pt idx="1675">
                  <c:v>0.83084936568791135</c:v>
                </c:pt>
                <c:pt idx="1676">
                  <c:v>0.83085136828176942</c:v>
                </c:pt>
                <c:pt idx="1677">
                  <c:v>0.83085005425314629</c:v>
                </c:pt>
                <c:pt idx="1678">
                  <c:v>0.83085039669175464</c:v>
                </c:pt>
                <c:pt idx="1679">
                  <c:v>0.83085322027230879</c:v>
                </c:pt>
                <c:pt idx="1680">
                  <c:v>0.83085009381326369</c:v>
                </c:pt>
                <c:pt idx="1681">
                  <c:v>0.83084909196925461</c:v>
                </c:pt>
                <c:pt idx="1682">
                  <c:v>0.83084873607550258</c:v>
                </c:pt>
                <c:pt idx="1683">
                  <c:v>0.83084418013449801</c:v>
                </c:pt>
                <c:pt idx="1684">
                  <c:v>0.83083644019524228</c:v>
                </c:pt>
                <c:pt idx="1685">
                  <c:v>0.83083415610115319</c:v>
                </c:pt>
                <c:pt idx="1686">
                  <c:v>0.83082799593059675</c:v>
                </c:pt>
                <c:pt idx="1687">
                  <c:v>0.83082569454892252</c:v>
                </c:pt>
                <c:pt idx="1688">
                  <c:v>0.83081901569246752</c:v>
                </c:pt>
                <c:pt idx="1689">
                  <c:v>0.8308214466712438</c:v>
                </c:pt>
                <c:pt idx="1690">
                  <c:v>0.83082135657303224</c:v>
                </c:pt>
                <c:pt idx="1691">
                  <c:v>0.83081654045459219</c:v>
                </c:pt>
                <c:pt idx="1692">
                  <c:v>0.83081820017657182</c:v>
                </c:pt>
                <c:pt idx="1693">
                  <c:v>0.83081756485709901</c:v>
                </c:pt>
                <c:pt idx="1694">
                  <c:v>0.83081386024286241</c:v>
                </c:pt>
                <c:pt idx="1695">
                  <c:v>0.83081205665756142</c:v>
                </c:pt>
                <c:pt idx="1696">
                  <c:v>0.83080991737653043</c:v>
                </c:pt>
                <c:pt idx="1697">
                  <c:v>0.83080887905499656</c:v>
                </c:pt>
                <c:pt idx="1698">
                  <c:v>0.83080798413290058</c:v>
                </c:pt>
                <c:pt idx="1699">
                  <c:v>0.83080378261656318</c:v>
                </c:pt>
                <c:pt idx="1700">
                  <c:v>0.83080583862833901</c:v>
                </c:pt>
                <c:pt idx="1701">
                  <c:v>0.83080541067380964</c:v>
                </c:pt>
                <c:pt idx="1702">
                  <c:v>0.83080112410255369</c:v>
                </c:pt>
                <c:pt idx="1703">
                  <c:v>0.83079945766542773</c:v>
                </c:pt>
                <c:pt idx="1704">
                  <c:v>0.83079937079423216</c:v>
                </c:pt>
                <c:pt idx="1705">
                  <c:v>0.8308033840772201</c:v>
                </c:pt>
                <c:pt idx="1706">
                  <c:v>0.83080039577443254</c:v>
                </c:pt>
                <c:pt idx="1707">
                  <c:v>0.83080323943631751</c:v>
                </c:pt>
                <c:pt idx="1708">
                  <c:v>0.83079916769211903</c:v>
                </c:pt>
                <c:pt idx="1709">
                  <c:v>0.83079768744156435</c:v>
                </c:pt>
                <c:pt idx="1710">
                  <c:v>0.83079700870180051</c:v>
                </c:pt>
                <c:pt idx="1711">
                  <c:v>0.83079532264434586</c:v>
                </c:pt>
                <c:pt idx="1712">
                  <c:v>0.83080034560838156</c:v>
                </c:pt>
                <c:pt idx="1713">
                  <c:v>0.83079863820039934</c:v>
                </c:pt>
                <c:pt idx="1714">
                  <c:v>0.83080064234941975</c:v>
                </c:pt>
                <c:pt idx="1715">
                  <c:v>0.83079865617948789</c:v>
                </c:pt>
                <c:pt idx="1716">
                  <c:v>0.8308006488034515</c:v>
                </c:pt>
                <c:pt idx="1717">
                  <c:v>0.83079864505708778</c:v>
                </c:pt>
                <c:pt idx="1718">
                  <c:v>0.83079752781808802</c:v>
                </c:pt>
                <c:pt idx="1719">
                  <c:v>0.83080091537657319</c:v>
                </c:pt>
                <c:pt idx="1720">
                  <c:v>0.83079969510356622</c:v>
                </c:pt>
                <c:pt idx="1721">
                  <c:v>0.83080114826879692</c:v>
                </c:pt>
                <c:pt idx="1722">
                  <c:v>0.83080320364741489</c:v>
                </c:pt>
                <c:pt idx="1723">
                  <c:v>0.83080080197001493</c:v>
                </c:pt>
                <c:pt idx="1724">
                  <c:v>0.83080074964625727</c:v>
                </c:pt>
                <c:pt idx="1725">
                  <c:v>0.83080209963305751</c:v>
                </c:pt>
                <c:pt idx="1726">
                  <c:v>0.8308013537897313</c:v>
                </c:pt>
                <c:pt idx="1727">
                  <c:v>0.83080344766203873</c:v>
                </c:pt>
                <c:pt idx="1728">
                  <c:v>0.83080589636167013</c:v>
                </c:pt>
                <c:pt idx="1729">
                  <c:v>0.83080296199614789</c:v>
                </c:pt>
                <c:pt idx="1730">
                  <c:v>0.83079784446830141</c:v>
                </c:pt>
                <c:pt idx="1731">
                  <c:v>0.83079944492375724</c:v>
                </c:pt>
                <c:pt idx="1732">
                  <c:v>0.8308007703330138</c:v>
                </c:pt>
                <c:pt idx="1733">
                  <c:v>0.83079853867937348</c:v>
                </c:pt>
                <c:pt idx="1734">
                  <c:v>0.8307980716840746</c:v>
                </c:pt>
                <c:pt idx="1735">
                  <c:v>0.83079522004072759</c:v>
                </c:pt>
                <c:pt idx="1736">
                  <c:v>0.83079748148735988</c:v>
                </c:pt>
                <c:pt idx="1737">
                  <c:v>0.83079659365533476</c:v>
                </c:pt>
                <c:pt idx="1738">
                  <c:v>0.83079892626847207</c:v>
                </c:pt>
                <c:pt idx="1739">
                  <c:v>0.83079900409177776</c:v>
                </c:pt>
                <c:pt idx="1740">
                  <c:v>0.83079938799285824</c:v>
                </c:pt>
                <c:pt idx="1741">
                  <c:v>0.8308054478954211</c:v>
                </c:pt>
                <c:pt idx="1742">
                  <c:v>0.83080407347550056</c:v>
                </c:pt>
                <c:pt idx="1743">
                  <c:v>0.83080090958919384</c:v>
                </c:pt>
                <c:pt idx="1744">
                  <c:v>0.83080054410047199</c:v>
                </c:pt>
                <c:pt idx="1745">
                  <c:v>0.83079721719151745</c:v>
                </c:pt>
                <c:pt idx="1746">
                  <c:v>0.83079902887209034</c:v>
                </c:pt>
                <c:pt idx="1747">
                  <c:v>0.83079433745476416</c:v>
                </c:pt>
                <c:pt idx="1748">
                  <c:v>0.8307916241398301</c:v>
                </c:pt>
                <c:pt idx="1749">
                  <c:v>0.83079382821941206</c:v>
                </c:pt>
                <c:pt idx="1750">
                  <c:v>0.83079524695389606</c:v>
                </c:pt>
                <c:pt idx="1751">
                  <c:v>0.83079738508242129</c:v>
                </c:pt>
                <c:pt idx="1752">
                  <c:v>0.83079529587848211</c:v>
                </c:pt>
                <c:pt idx="1753">
                  <c:v>0.83079729818349357</c:v>
                </c:pt>
                <c:pt idx="1754">
                  <c:v>0.83079846852383199</c:v>
                </c:pt>
                <c:pt idx="1755">
                  <c:v>0.83079260446115588</c:v>
                </c:pt>
                <c:pt idx="1756">
                  <c:v>0.83079037658161148</c:v>
                </c:pt>
                <c:pt idx="1757">
                  <c:v>0.83079476981654721</c:v>
                </c:pt>
                <c:pt idx="1758">
                  <c:v>0.83079033463040497</c:v>
                </c:pt>
                <c:pt idx="1759">
                  <c:v>0.83079153286138074</c:v>
                </c:pt>
                <c:pt idx="1760">
                  <c:v>0.83079137695653604</c:v>
                </c:pt>
                <c:pt idx="1761">
                  <c:v>0.83079173769081172</c:v>
                </c:pt>
                <c:pt idx="1762">
                  <c:v>0.8307941973100742</c:v>
                </c:pt>
                <c:pt idx="1763">
                  <c:v>0.83079192315814732</c:v>
                </c:pt>
                <c:pt idx="1764">
                  <c:v>0.83079017088852158</c:v>
                </c:pt>
                <c:pt idx="1765">
                  <c:v>0.83078981467819069</c:v>
                </c:pt>
                <c:pt idx="1766">
                  <c:v>0.83079279416358964</c:v>
                </c:pt>
                <c:pt idx="1767">
                  <c:v>0.83079010381269136</c:v>
                </c:pt>
                <c:pt idx="1768">
                  <c:v>0.83079096044098566</c:v>
                </c:pt>
                <c:pt idx="1769">
                  <c:v>0.83079033938485103</c:v>
                </c:pt>
                <c:pt idx="1770">
                  <c:v>0.83078834514737931</c:v>
                </c:pt>
                <c:pt idx="1771">
                  <c:v>0.83079117342403408</c:v>
                </c:pt>
                <c:pt idx="1772">
                  <c:v>0.83079351278004987</c:v>
                </c:pt>
                <c:pt idx="1773">
                  <c:v>0.83079657308526933</c:v>
                </c:pt>
                <c:pt idx="1774">
                  <c:v>0.83079153827959795</c:v>
                </c:pt>
                <c:pt idx="1775">
                  <c:v>0.83079378047794494</c:v>
                </c:pt>
                <c:pt idx="1776">
                  <c:v>0.83079150935026502</c:v>
                </c:pt>
                <c:pt idx="1777">
                  <c:v>0.83079071389084924</c:v>
                </c:pt>
                <c:pt idx="1778">
                  <c:v>0.83079200579136359</c:v>
                </c:pt>
                <c:pt idx="1779">
                  <c:v>0.83078695686677739</c:v>
                </c:pt>
                <c:pt idx="1780">
                  <c:v>0.83078979404689857</c:v>
                </c:pt>
                <c:pt idx="1781">
                  <c:v>0.83079118849268552</c:v>
                </c:pt>
                <c:pt idx="1782">
                  <c:v>0.83079611225515559</c:v>
                </c:pt>
                <c:pt idx="1783">
                  <c:v>0.83079196150741352</c:v>
                </c:pt>
                <c:pt idx="1784">
                  <c:v>0.83079151324105216</c:v>
                </c:pt>
                <c:pt idx="1785">
                  <c:v>0.83079604520993877</c:v>
                </c:pt>
                <c:pt idx="1786">
                  <c:v>0.83079687000134417</c:v>
                </c:pt>
                <c:pt idx="1787">
                  <c:v>0.83079936226569018</c:v>
                </c:pt>
                <c:pt idx="1788">
                  <c:v>0.83080397712890752</c:v>
                </c:pt>
                <c:pt idx="1789">
                  <c:v>0.83080641712784142</c:v>
                </c:pt>
                <c:pt idx="1790">
                  <c:v>0.8308081802893662</c:v>
                </c:pt>
                <c:pt idx="1791">
                  <c:v>0.83080960115670588</c:v>
                </c:pt>
                <c:pt idx="1792">
                  <c:v>0.83081732075351611</c:v>
                </c:pt>
                <c:pt idx="1793">
                  <c:v>0.83081671465222307</c:v>
                </c:pt>
                <c:pt idx="1794">
                  <c:v>0.8308206190248657</c:v>
                </c:pt>
                <c:pt idx="1795">
                  <c:v>0.83082737725978884</c:v>
                </c:pt>
                <c:pt idx="1796">
                  <c:v>0.83082551391922943</c:v>
                </c:pt>
                <c:pt idx="1797">
                  <c:v>0.83082752149803474</c:v>
                </c:pt>
                <c:pt idx="1798">
                  <c:v>0.83082916174410915</c:v>
                </c:pt>
                <c:pt idx="1799">
                  <c:v>0.83083398561351007</c:v>
                </c:pt>
                <c:pt idx="1800">
                  <c:v>0.83083210314135647</c:v>
                </c:pt>
                <c:pt idx="1801">
                  <c:v>0.8308357702699859</c:v>
                </c:pt>
                <c:pt idx="1802">
                  <c:v>0.83083682510152379</c:v>
                </c:pt>
                <c:pt idx="1803">
                  <c:v>0.83084144566892393</c:v>
                </c:pt>
                <c:pt idx="1804">
                  <c:v>0.83083963897329816</c:v>
                </c:pt>
                <c:pt idx="1805">
                  <c:v>0.83084170541597047</c:v>
                </c:pt>
                <c:pt idx="1806">
                  <c:v>0.83083929987839689</c:v>
                </c:pt>
                <c:pt idx="1807">
                  <c:v>0.83084417330554172</c:v>
                </c:pt>
                <c:pt idx="1808">
                  <c:v>0.8308423705867809</c:v>
                </c:pt>
                <c:pt idx="1809">
                  <c:v>0.8308466513955084</c:v>
                </c:pt>
                <c:pt idx="1810">
                  <c:v>0.83084436447994137</c:v>
                </c:pt>
                <c:pt idx="1811">
                  <c:v>0.83084560526754936</c:v>
                </c:pt>
                <c:pt idx="1812">
                  <c:v>0.8308476401315662</c:v>
                </c:pt>
                <c:pt idx="1813">
                  <c:v>0.83084496006714126</c:v>
                </c:pt>
                <c:pt idx="1814">
                  <c:v>0.83084958025961686</c:v>
                </c:pt>
                <c:pt idx="1815">
                  <c:v>0.83084799530608267</c:v>
                </c:pt>
                <c:pt idx="1816">
                  <c:v>0.83084899452850147</c:v>
                </c:pt>
                <c:pt idx="1817">
                  <c:v>0.83084786366220253</c:v>
                </c:pt>
                <c:pt idx="1818">
                  <c:v>0.83085182398827517</c:v>
                </c:pt>
                <c:pt idx="1819">
                  <c:v>0.83085294436821311</c:v>
                </c:pt>
                <c:pt idx="1820">
                  <c:v>0.83085552260948214</c:v>
                </c:pt>
                <c:pt idx="1821">
                  <c:v>0.83085154329623878</c:v>
                </c:pt>
                <c:pt idx="1822">
                  <c:v>0.83084926931646741</c:v>
                </c:pt>
                <c:pt idx="1823">
                  <c:v>0.83084661855341857</c:v>
                </c:pt>
                <c:pt idx="1824">
                  <c:v>0.83084144994039788</c:v>
                </c:pt>
                <c:pt idx="1825">
                  <c:v>0.83083699688897705</c:v>
                </c:pt>
                <c:pt idx="1826">
                  <c:v>0.8308324836767601</c:v>
                </c:pt>
                <c:pt idx="1827">
                  <c:v>0.83082933004631332</c:v>
                </c:pt>
                <c:pt idx="1828">
                  <c:v>0.83082789073888286</c:v>
                </c:pt>
                <c:pt idx="1829">
                  <c:v>0.83082164029795935</c:v>
                </c:pt>
                <c:pt idx="1830">
                  <c:v>0.83081779101508801</c:v>
                </c:pt>
                <c:pt idx="1831">
                  <c:v>0.83081682008596314</c:v>
                </c:pt>
                <c:pt idx="1832">
                  <c:v>0.83081302128284029</c:v>
                </c:pt>
                <c:pt idx="1833">
                  <c:v>0.83081245658279257</c:v>
                </c:pt>
                <c:pt idx="1834">
                  <c:v>0.83081062925587457</c:v>
                </c:pt>
                <c:pt idx="1835">
                  <c:v>0.83080395506778792</c:v>
                </c:pt>
                <c:pt idx="1836">
                  <c:v>0.83080731075877079</c:v>
                </c:pt>
                <c:pt idx="1837">
                  <c:v>0.83080358156699063</c:v>
                </c:pt>
                <c:pt idx="1838">
                  <c:v>0.83080101807779416</c:v>
                </c:pt>
                <c:pt idx="1839">
                  <c:v>0.83080603651788498</c:v>
                </c:pt>
                <c:pt idx="1840">
                  <c:v>0.83080253174813223</c:v>
                </c:pt>
                <c:pt idx="1841">
                  <c:v>0.83080022590085867</c:v>
                </c:pt>
                <c:pt idx="1842">
                  <c:v>0.83079474910782092</c:v>
                </c:pt>
                <c:pt idx="1843">
                  <c:v>0.83079665192241992</c:v>
                </c:pt>
                <c:pt idx="1844">
                  <c:v>0.8307950766776655</c:v>
                </c:pt>
                <c:pt idx="1845">
                  <c:v>0.83079314816074945</c:v>
                </c:pt>
                <c:pt idx="1846">
                  <c:v>0.83079109131304696</c:v>
                </c:pt>
                <c:pt idx="1847">
                  <c:v>0.8307929661509309</c:v>
                </c:pt>
                <c:pt idx="1848">
                  <c:v>0.83079683421820405</c:v>
                </c:pt>
                <c:pt idx="1849">
                  <c:v>0.83079412234462235</c:v>
                </c:pt>
                <c:pt idx="1850">
                  <c:v>0.83079592673523683</c:v>
                </c:pt>
                <c:pt idx="1851">
                  <c:v>0.83079319518298089</c:v>
                </c:pt>
                <c:pt idx="1852">
                  <c:v>0.83079688737788837</c:v>
                </c:pt>
                <c:pt idx="1853">
                  <c:v>0.83079393033717719</c:v>
                </c:pt>
                <c:pt idx="1854">
                  <c:v>0.83079796851428778</c:v>
                </c:pt>
                <c:pt idx="1855">
                  <c:v>0.83079485205286918</c:v>
                </c:pt>
                <c:pt idx="1856">
                  <c:v>0.83079060659689286</c:v>
                </c:pt>
                <c:pt idx="1857">
                  <c:v>0.83079084041112117</c:v>
                </c:pt>
                <c:pt idx="1858">
                  <c:v>0.83079155182370068</c:v>
                </c:pt>
                <c:pt idx="1859">
                  <c:v>0.8307924716093058</c:v>
                </c:pt>
                <c:pt idx="1860">
                  <c:v>0.83079515311508323</c:v>
                </c:pt>
                <c:pt idx="1861">
                  <c:v>0.83079685951498317</c:v>
                </c:pt>
                <c:pt idx="1862">
                  <c:v>0.83079554779137144</c:v>
                </c:pt>
                <c:pt idx="1863">
                  <c:v>0.83079522439827946</c:v>
                </c:pt>
                <c:pt idx="1864">
                  <c:v>0.83079533797699323</c:v>
                </c:pt>
                <c:pt idx="1865">
                  <c:v>0.8307916125899224</c:v>
                </c:pt>
                <c:pt idx="1866">
                  <c:v>0.83079642432884093</c:v>
                </c:pt>
                <c:pt idx="1867">
                  <c:v>0.83079653511380902</c:v>
                </c:pt>
                <c:pt idx="1868">
                  <c:v>0.83079596139648482</c:v>
                </c:pt>
                <c:pt idx="1869">
                  <c:v>0.83079827211201429</c:v>
                </c:pt>
                <c:pt idx="1870">
                  <c:v>0.83079552966785952</c:v>
                </c:pt>
                <c:pt idx="1871">
                  <c:v>0.83079364848975379</c:v>
                </c:pt>
                <c:pt idx="1872">
                  <c:v>0.83079584381029259</c:v>
                </c:pt>
                <c:pt idx="1873">
                  <c:v>0.83079209459552716</c:v>
                </c:pt>
                <c:pt idx="1874">
                  <c:v>0.83079295831101108</c:v>
                </c:pt>
                <c:pt idx="1875">
                  <c:v>0.83078900135637757</c:v>
                </c:pt>
                <c:pt idx="1876">
                  <c:v>0.83079301293977992</c:v>
                </c:pt>
                <c:pt idx="1877">
                  <c:v>0.83079410882825189</c:v>
                </c:pt>
                <c:pt idx="1878">
                  <c:v>0.8307943634736602</c:v>
                </c:pt>
                <c:pt idx="1879">
                  <c:v>0.83079256009112801</c:v>
                </c:pt>
                <c:pt idx="1880">
                  <c:v>0.83079271783998199</c:v>
                </c:pt>
                <c:pt idx="1881">
                  <c:v>0.83079205290255409</c:v>
                </c:pt>
                <c:pt idx="1882">
                  <c:v>0.83079837465440587</c:v>
                </c:pt>
                <c:pt idx="1883">
                  <c:v>0.83079714536412241</c:v>
                </c:pt>
                <c:pt idx="1884">
                  <c:v>0.83079799268629351</c:v>
                </c:pt>
                <c:pt idx="1885">
                  <c:v>0.83080029726437021</c:v>
                </c:pt>
                <c:pt idx="1886">
                  <c:v>0.83079726107569207</c:v>
                </c:pt>
                <c:pt idx="1887">
                  <c:v>0.83079801922165619</c:v>
                </c:pt>
                <c:pt idx="1888">
                  <c:v>0.83079147918522978</c:v>
                </c:pt>
                <c:pt idx="1889">
                  <c:v>0.83079175811933492</c:v>
                </c:pt>
                <c:pt idx="1890">
                  <c:v>0.83079119999001005</c:v>
                </c:pt>
                <c:pt idx="1891">
                  <c:v>0.83079083680629962</c:v>
                </c:pt>
                <c:pt idx="1892">
                  <c:v>0.83078927452795437</c:v>
                </c:pt>
                <c:pt idx="1893">
                  <c:v>0.83079073630780487</c:v>
                </c:pt>
                <c:pt idx="1894">
                  <c:v>0.83078993799629774</c:v>
                </c:pt>
                <c:pt idx="1895">
                  <c:v>0.83078948860516288</c:v>
                </c:pt>
                <c:pt idx="1896">
                  <c:v>0.83078553726863447</c:v>
                </c:pt>
                <c:pt idx="1897">
                  <c:v>0.83078588924386709</c:v>
                </c:pt>
                <c:pt idx="1898">
                  <c:v>0.83078846664920958</c:v>
                </c:pt>
                <c:pt idx="1899">
                  <c:v>0.83078893857110991</c:v>
                </c:pt>
                <c:pt idx="1900">
                  <c:v>0.83078981271749042</c:v>
                </c:pt>
                <c:pt idx="1901">
                  <c:v>0.83078357299631045</c:v>
                </c:pt>
                <c:pt idx="1902">
                  <c:v>0.83078934572219154</c:v>
                </c:pt>
                <c:pt idx="1903">
                  <c:v>0.83078578168591499</c:v>
                </c:pt>
                <c:pt idx="1904">
                  <c:v>0.83078398124155206</c:v>
                </c:pt>
                <c:pt idx="1905">
                  <c:v>0.83078586976508062</c:v>
                </c:pt>
                <c:pt idx="1906">
                  <c:v>0.8307833103388268</c:v>
                </c:pt>
                <c:pt idx="1907">
                  <c:v>0.83078202373983856</c:v>
                </c:pt>
                <c:pt idx="1908">
                  <c:v>0.83078609948863413</c:v>
                </c:pt>
                <c:pt idx="1909">
                  <c:v>0.83078691523214976</c:v>
                </c:pt>
                <c:pt idx="1910">
                  <c:v>0.8307893660923692</c:v>
                </c:pt>
                <c:pt idx="1911">
                  <c:v>0.83078657907541764</c:v>
                </c:pt>
                <c:pt idx="1912">
                  <c:v>0.83078707182849798</c:v>
                </c:pt>
                <c:pt idx="1913">
                  <c:v>0.83078816863897453</c:v>
                </c:pt>
                <c:pt idx="1914">
                  <c:v>0.83078817953087347</c:v>
                </c:pt>
                <c:pt idx="1915">
                  <c:v>0.83078806258072047</c:v>
                </c:pt>
                <c:pt idx="1916">
                  <c:v>0.83078767847975232</c:v>
                </c:pt>
                <c:pt idx="1917">
                  <c:v>0.83079123597591931</c:v>
                </c:pt>
                <c:pt idx="1918">
                  <c:v>0.83078975690848367</c:v>
                </c:pt>
                <c:pt idx="1919">
                  <c:v>0.83078956720604979</c:v>
                </c:pt>
                <c:pt idx="1920">
                  <c:v>0.83078709796408523</c:v>
                </c:pt>
                <c:pt idx="1921">
                  <c:v>0.83079223479568143</c:v>
                </c:pt>
                <c:pt idx="1922">
                  <c:v>0.83078885207772013</c:v>
                </c:pt>
                <c:pt idx="1923">
                  <c:v>0.83079066205870744</c:v>
                </c:pt>
                <c:pt idx="1924">
                  <c:v>0.83079127233963423</c:v>
                </c:pt>
                <c:pt idx="1925">
                  <c:v>0.83079209914720431</c:v>
                </c:pt>
                <c:pt idx="1926">
                  <c:v>0.83078964465731231</c:v>
                </c:pt>
                <c:pt idx="1927">
                  <c:v>0.83078931688469881</c:v>
                </c:pt>
                <c:pt idx="1928">
                  <c:v>0.83079149321806678</c:v>
                </c:pt>
                <c:pt idx="1929">
                  <c:v>0.83079335344830141</c:v>
                </c:pt>
                <c:pt idx="1930">
                  <c:v>0.8307949233054519</c:v>
                </c:pt>
                <c:pt idx="1931">
                  <c:v>0.83079443470139203</c:v>
                </c:pt>
                <c:pt idx="1932">
                  <c:v>0.83079684680968857</c:v>
                </c:pt>
                <c:pt idx="1933">
                  <c:v>0.83080259689099423</c:v>
                </c:pt>
                <c:pt idx="1934">
                  <c:v>0.83080275190444797</c:v>
                </c:pt>
                <c:pt idx="1935">
                  <c:v>0.83080701424535264</c:v>
                </c:pt>
                <c:pt idx="1936">
                  <c:v>0.83081111056709478</c:v>
                </c:pt>
                <c:pt idx="1937">
                  <c:v>0.83081341439820366</c:v>
                </c:pt>
                <c:pt idx="1938">
                  <c:v>0.83081852383077825</c:v>
                </c:pt>
                <c:pt idx="1939">
                  <c:v>0.83081836936728581</c:v>
                </c:pt>
                <c:pt idx="1940">
                  <c:v>0.83081878916819774</c:v>
                </c:pt>
                <c:pt idx="1941">
                  <c:v>0.83082213304815855</c:v>
                </c:pt>
                <c:pt idx="1942">
                  <c:v>0.83082242238542803</c:v>
                </c:pt>
                <c:pt idx="1943">
                  <c:v>0.83082879807454535</c:v>
                </c:pt>
                <c:pt idx="1944">
                  <c:v>0.83082780043790239</c:v>
                </c:pt>
                <c:pt idx="1945">
                  <c:v>0.83083183244982795</c:v>
                </c:pt>
                <c:pt idx="1946">
                  <c:v>0.83083074367915888</c:v>
                </c:pt>
                <c:pt idx="1947">
                  <c:v>0.83083553542282429</c:v>
                </c:pt>
                <c:pt idx="1948">
                  <c:v>0.83083696259977247</c:v>
                </c:pt>
                <c:pt idx="1949">
                  <c:v>0.83084036387451576</c:v>
                </c:pt>
                <c:pt idx="1950">
                  <c:v>0.83083761287408675</c:v>
                </c:pt>
                <c:pt idx="1951">
                  <c:v>0.83084281830894335</c:v>
                </c:pt>
                <c:pt idx="1952">
                  <c:v>0.83084514974184287</c:v>
                </c:pt>
                <c:pt idx="1953">
                  <c:v>0.83084523001458332</c:v>
                </c:pt>
                <c:pt idx="1954">
                  <c:v>0.83084623353044584</c:v>
                </c:pt>
                <c:pt idx="1955">
                  <c:v>0.83084507347658065</c:v>
                </c:pt>
                <c:pt idx="1956">
                  <c:v>0.83084611940465203</c:v>
                </c:pt>
                <c:pt idx="1957">
                  <c:v>0.83084581704550897</c:v>
                </c:pt>
                <c:pt idx="1958">
                  <c:v>0.83084617501377112</c:v>
                </c:pt>
                <c:pt idx="1959">
                  <c:v>0.83084517968213933</c:v>
                </c:pt>
                <c:pt idx="1960">
                  <c:v>0.83085332371761633</c:v>
                </c:pt>
                <c:pt idx="1961">
                  <c:v>0.83085595834558568</c:v>
                </c:pt>
                <c:pt idx="1962">
                  <c:v>0.83085351661933393</c:v>
                </c:pt>
                <c:pt idx="1963">
                  <c:v>0.83085212263454922</c:v>
                </c:pt>
                <c:pt idx="1964">
                  <c:v>0.83084710644112414</c:v>
                </c:pt>
                <c:pt idx="1965">
                  <c:v>0.83084748287720933</c:v>
                </c:pt>
                <c:pt idx="1966">
                  <c:v>0.83084302504361018</c:v>
                </c:pt>
                <c:pt idx="1967">
                  <c:v>0.83083566482580107</c:v>
                </c:pt>
                <c:pt idx="1968">
                  <c:v>0.83083267761717339</c:v>
                </c:pt>
                <c:pt idx="1969">
                  <c:v>0.83082963477169458</c:v>
                </c:pt>
                <c:pt idx="1970">
                  <c:v>0.83082567983322575</c:v>
                </c:pt>
                <c:pt idx="1971">
                  <c:v>0.83082240351782966</c:v>
                </c:pt>
                <c:pt idx="1972">
                  <c:v>0.83081312743293467</c:v>
                </c:pt>
                <c:pt idx="1973">
                  <c:v>0.83081083466588024</c:v>
                </c:pt>
                <c:pt idx="1974">
                  <c:v>0.83080791784617647</c:v>
                </c:pt>
                <c:pt idx="1975">
                  <c:v>0.83081034274584542</c:v>
                </c:pt>
                <c:pt idx="1976">
                  <c:v>0.8308095187903668</c:v>
                </c:pt>
                <c:pt idx="1977">
                  <c:v>0.83080803015569338</c:v>
                </c:pt>
                <c:pt idx="1978">
                  <c:v>0.83080623210241955</c:v>
                </c:pt>
                <c:pt idx="1979">
                  <c:v>0.8308038613399038</c:v>
                </c:pt>
                <c:pt idx="1980">
                  <c:v>0.83079980158176436</c:v>
                </c:pt>
                <c:pt idx="1981">
                  <c:v>0.83079800960759786</c:v>
                </c:pt>
                <c:pt idx="1982">
                  <c:v>0.83080021192924847</c:v>
                </c:pt>
                <c:pt idx="1983">
                  <c:v>0.83079480097345748</c:v>
                </c:pt>
                <c:pt idx="1984">
                  <c:v>0.83079090250776666</c:v>
                </c:pt>
                <c:pt idx="1985">
                  <c:v>0.83078972375269611</c:v>
                </c:pt>
                <c:pt idx="1986">
                  <c:v>0.83078988602549486</c:v>
                </c:pt>
                <c:pt idx="1987">
                  <c:v>0.83079507526692653</c:v>
                </c:pt>
                <c:pt idx="1988">
                  <c:v>0.8307956654359091</c:v>
                </c:pt>
                <c:pt idx="1989">
                  <c:v>0.83079311638220621</c:v>
                </c:pt>
                <c:pt idx="1990">
                  <c:v>0.8307935033352658</c:v>
                </c:pt>
                <c:pt idx="1991">
                  <c:v>0.83078984104716025</c:v>
                </c:pt>
                <c:pt idx="1992">
                  <c:v>0.83079468747505902</c:v>
                </c:pt>
                <c:pt idx="1993">
                  <c:v>0.83079406281698398</c:v>
                </c:pt>
                <c:pt idx="1994">
                  <c:v>0.83078941058485067</c:v>
                </c:pt>
                <c:pt idx="1995">
                  <c:v>0.83079029282650307</c:v>
                </c:pt>
                <c:pt idx="1996">
                  <c:v>0.83079011920080292</c:v>
                </c:pt>
                <c:pt idx="1997">
                  <c:v>0.83078573651057386</c:v>
                </c:pt>
                <c:pt idx="1998">
                  <c:v>0.83078864652905349</c:v>
                </c:pt>
                <c:pt idx="1999">
                  <c:v>0.83079471429638718</c:v>
                </c:pt>
                <c:pt idx="2000">
                  <c:v>0.83079032699613531</c:v>
                </c:pt>
                <c:pt idx="2001">
                  <c:v>0.83078805200828165</c:v>
                </c:pt>
                <c:pt idx="2002">
                  <c:v>0.83079046146437463</c:v>
                </c:pt>
                <c:pt idx="2003">
                  <c:v>0.83078983611479618</c:v>
                </c:pt>
                <c:pt idx="2004">
                  <c:v>0.83078729973865584</c:v>
                </c:pt>
                <c:pt idx="2005">
                  <c:v>0.83078924317979996</c:v>
                </c:pt>
                <c:pt idx="2006">
                  <c:v>0.83079438323841215</c:v>
                </c:pt>
                <c:pt idx="2007">
                  <c:v>0.83079344492663854</c:v>
                </c:pt>
                <c:pt idx="2008">
                  <c:v>0.83079432667955644</c:v>
                </c:pt>
                <c:pt idx="2009">
                  <c:v>0.83079403307945643</c:v>
                </c:pt>
                <c:pt idx="2010">
                  <c:v>0.83079455931354684</c:v>
                </c:pt>
                <c:pt idx="2011">
                  <c:v>0.83079716544545335</c:v>
                </c:pt>
                <c:pt idx="2012">
                  <c:v>0.83079992987329365</c:v>
                </c:pt>
                <c:pt idx="2013">
                  <c:v>0.83080038733196815</c:v>
                </c:pt>
                <c:pt idx="2014">
                  <c:v>0.83079779632705897</c:v>
                </c:pt>
                <c:pt idx="2015">
                  <c:v>0.83079871980068221</c:v>
                </c:pt>
                <c:pt idx="2016">
                  <c:v>0.8307988156308086</c:v>
                </c:pt>
                <c:pt idx="2017">
                  <c:v>0.83079756493165191</c:v>
                </c:pt>
                <c:pt idx="2018">
                  <c:v>0.83079261160669104</c:v>
                </c:pt>
                <c:pt idx="2019">
                  <c:v>0.83079144544310513</c:v>
                </c:pt>
                <c:pt idx="2020">
                  <c:v>0.83078884783974072</c:v>
                </c:pt>
                <c:pt idx="2021">
                  <c:v>0.83078836586186811</c:v>
                </c:pt>
                <c:pt idx="2022">
                  <c:v>0.83079055547822411</c:v>
                </c:pt>
                <c:pt idx="2023">
                  <c:v>0.83079014872979928</c:v>
                </c:pt>
                <c:pt idx="2024">
                  <c:v>0.83078829780568775</c:v>
                </c:pt>
                <c:pt idx="2025">
                  <c:v>0.83078827207563843</c:v>
                </c:pt>
                <c:pt idx="2026">
                  <c:v>0.83078494300609596</c:v>
                </c:pt>
                <c:pt idx="2027">
                  <c:v>0.83078629561448636</c:v>
                </c:pt>
                <c:pt idx="2028">
                  <c:v>0.83078394611642059</c:v>
                </c:pt>
                <c:pt idx="2029">
                  <c:v>0.8307837252963336</c:v>
                </c:pt>
                <c:pt idx="2030">
                  <c:v>0.83078320880163636</c:v>
                </c:pt>
                <c:pt idx="2031">
                  <c:v>0.83078373203921208</c:v>
                </c:pt>
                <c:pt idx="2032">
                  <c:v>0.83078636499532788</c:v>
                </c:pt>
                <c:pt idx="2033">
                  <c:v>0.83078519502991388</c:v>
                </c:pt>
                <c:pt idx="2034">
                  <c:v>0.83078359396903245</c:v>
                </c:pt>
                <c:pt idx="2035">
                  <c:v>0.83078369809719965</c:v>
                </c:pt>
                <c:pt idx="2036">
                  <c:v>0.83078398576261581</c:v>
                </c:pt>
                <c:pt idx="2037">
                  <c:v>0.83078641947967347</c:v>
                </c:pt>
                <c:pt idx="2038">
                  <c:v>0.83078554040669139</c:v>
                </c:pt>
                <c:pt idx="2039">
                  <c:v>0.83078786642137359</c:v>
                </c:pt>
                <c:pt idx="2040">
                  <c:v>0.83078974471677447</c:v>
                </c:pt>
                <c:pt idx="2041">
                  <c:v>0.83078900596063787</c:v>
                </c:pt>
                <c:pt idx="2042">
                  <c:v>0.83078459788755166</c:v>
                </c:pt>
                <c:pt idx="2043">
                  <c:v>0.83079018727895304</c:v>
                </c:pt>
                <c:pt idx="2044">
                  <c:v>0.830782499549645</c:v>
                </c:pt>
                <c:pt idx="2045">
                  <c:v>0.83078159829020837</c:v>
                </c:pt>
                <c:pt idx="2046">
                  <c:v>0.83078198769270262</c:v>
                </c:pt>
                <c:pt idx="2047">
                  <c:v>0.83078307836572629</c:v>
                </c:pt>
                <c:pt idx="2048">
                  <c:v>0.83078329820546315</c:v>
                </c:pt>
                <c:pt idx="2049">
                  <c:v>0.83078297187420214</c:v>
                </c:pt>
                <c:pt idx="2050">
                  <c:v>0.83078799844017814</c:v>
                </c:pt>
                <c:pt idx="2051">
                  <c:v>0.83078279430225066</c:v>
                </c:pt>
                <c:pt idx="2052">
                  <c:v>0.83078480767131646</c:v>
                </c:pt>
                <c:pt idx="2053">
                  <c:v>0.83078372685149593</c:v>
                </c:pt>
                <c:pt idx="2054">
                  <c:v>0.83078277289337721</c:v>
                </c:pt>
                <c:pt idx="2055">
                  <c:v>0.83078410066599073</c:v>
                </c:pt>
                <c:pt idx="2056">
                  <c:v>0.83078200731303131</c:v>
                </c:pt>
                <c:pt idx="2057">
                  <c:v>0.83077902307318618</c:v>
                </c:pt>
                <c:pt idx="2058">
                  <c:v>0.83078154616633848</c:v>
                </c:pt>
                <c:pt idx="2059">
                  <c:v>0.83078311265204974</c:v>
                </c:pt>
                <c:pt idx="2060">
                  <c:v>0.83078274514716344</c:v>
                </c:pt>
                <c:pt idx="2061">
                  <c:v>0.83077992032802561</c:v>
                </c:pt>
                <c:pt idx="2062">
                  <c:v>0.8307860525218671</c:v>
                </c:pt>
                <c:pt idx="2063">
                  <c:v>0.83078499112248738</c:v>
                </c:pt>
                <c:pt idx="2064">
                  <c:v>0.83078409908309625</c:v>
                </c:pt>
                <c:pt idx="2065">
                  <c:v>0.83078243100473015</c:v>
                </c:pt>
                <c:pt idx="2066">
                  <c:v>0.8307840659770106</c:v>
                </c:pt>
                <c:pt idx="2067">
                  <c:v>0.83078347090915872</c:v>
                </c:pt>
                <c:pt idx="2068">
                  <c:v>0.83078097003019302</c:v>
                </c:pt>
                <c:pt idx="2069">
                  <c:v>0.83078276548960872</c:v>
                </c:pt>
                <c:pt idx="2070">
                  <c:v>0.8307846750470862</c:v>
                </c:pt>
                <c:pt idx="2071">
                  <c:v>0.83078331828967533</c:v>
                </c:pt>
                <c:pt idx="2072">
                  <c:v>0.83078744705373186</c:v>
                </c:pt>
                <c:pt idx="2073">
                  <c:v>0.83078978035837259</c:v>
                </c:pt>
                <c:pt idx="2074">
                  <c:v>0.83078817267130378</c:v>
                </c:pt>
                <c:pt idx="2075">
                  <c:v>0.83078559734047164</c:v>
                </c:pt>
                <c:pt idx="2076">
                  <c:v>0.83078414048722271</c:v>
                </c:pt>
                <c:pt idx="2077">
                  <c:v>0.83078586656579689</c:v>
                </c:pt>
                <c:pt idx="2078">
                  <c:v>0.83078857849772414</c:v>
                </c:pt>
                <c:pt idx="2079">
                  <c:v>0.83079337715642365</c:v>
                </c:pt>
                <c:pt idx="2080">
                  <c:v>0.83079579649633328</c:v>
                </c:pt>
                <c:pt idx="2081">
                  <c:v>0.83079202307894862</c:v>
                </c:pt>
                <c:pt idx="2082">
                  <c:v>0.83079376261266635</c:v>
                </c:pt>
                <c:pt idx="2083">
                  <c:v>0.830792718500872</c:v>
                </c:pt>
                <c:pt idx="2084">
                  <c:v>0.83079329766414556</c:v>
                </c:pt>
                <c:pt idx="2085">
                  <c:v>0.83079171173026123</c:v>
                </c:pt>
                <c:pt idx="2086">
                  <c:v>0.83079587651084041</c:v>
                </c:pt>
                <c:pt idx="2087">
                  <c:v>0.83080058827061209</c:v>
                </c:pt>
                <c:pt idx="2088">
                  <c:v>0.83080230570683444</c:v>
                </c:pt>
                <c:pt idx="2089">
                  <c:v>0.83080372320273488</c:v>
                </c:pt>
                <c:pt idx="2090">
                  <c:v>0.83080390668163806</c:v>
                </c:pt>
                <c:pt idx="2091">
                  <c:v>0.83080669597586876</c:v>
                </c:pt>
                <c:pt idx="2092">
                  <c:v>0.83080894143184503</c:v>
                </c:pt>
                <c:pt idx="2093">
                  <c:v>0.83081076544566934</c:v>
                </c:pt>
                <c:pt idx="2094">
                  <c:v>0.83081658260280522</c:v>
                </c:pt>
                <c:pt idx="2095">
                  <c:v>0.83081853468918254</c:v>
                </c:pt>
                <c:pt idx="2096">
                  <c:v>0.83082262032179466</c:v>
                </c:pt>
                <c:pt idx="2097">
                  <c:v>0.83082682327948432</c:v>
                </c:pt>
                <c:pt idx="2098">
                  <c:v>0.83082269624562699</c:v>
                </c:pt>
                <c:pt idx="2099">
                  <c:v>0.83082693455606815</c:v>
                </c:pt>
                <c:pt idx="2100">
                  <c:v>0.83082876450457632</c:v>
                </c:pt>
                <c:pt idx="2101">
                  <c:v>0.83083147266240764</c:v>
                </c:pt>
                <c:pt idx="2102">
                  <c:v>0.83083252334492497</c:v>
                </c:pt>
                <c:pt idx="2103">
                  <c:v>0.83083634367073111</c:v>
                </c:pt>
                <c:pt idx="2104">
                  <c:v>0.83083662370187761</c:v>
                </c:pt>
                <c:pt idx="2105">
                  <c:v>0.83083871034257217</c:v>
                </c:pt>
                <c:pt idx="2106">
                  <c:v>0.83084117670471325</c:v>
                </c:pt>
                <c:pt idx="2107">
                  <c:v>0.83084027950821926</c:v>
                </c:pt>
                <c:pt idx="2108">
                  <c:v>0.83083903915388135</c:v>
                </c:pt>
                <c:pt idx="2109">
                  <c:v>0.83083933402317822</c:v>
                </c:pt>
                <c:pt idx="2110">
                  <c:v>0.83084374327938337</c:v>
                </c:pt>
                <c:pt idx="2111">
                  <c:v>0.83084654479017428</c:v>
                </c:pt>
                <c:pt idx="2112">
                  <c:v>0.83084554323501192</c:v>
                </c:pt>
                <c:pt idx="2113">
                  <c:v>0.83084629680156674</c:v>
                </c:pt>
                <c:pt idx="2114">
                  <c:v>0.83084763601315925</c:v>
                </c:pt>
                <c:pt idx="2115">
                  <c:v>0.83084756484665423</c:v>
                </c:pt>
                <c:pt idx="2116">
                  <c:v>0.83084753871394823</c:v>
                </c:pt>
                <c:pt idx="2117">
                  <c:v>0.83084789907329948</c:v>
                </c:pt>
                <c:pt idx="2118">
                  <c:v>0.83084506880821229</c:v>
                </c:pt>
                <c:pt idx="2119">
                  <c:v>0.83084534748408412</c:v>
                </c:pt>
                <c:pt idx="2120">
                  <c:v>0.83084037001484978</c:v>
                </c:pt>
                <c:pt idx="2121">
                  <c:v>0.83083972999927658</c:v>
                </c:pt>
                <c:pt idx="2122">
                  <c:v>0.83084023972336318</c:v>
                </c:pt>
                <c:pt idx="2123">
                  <c:v>0.83083737326959783</c:v>
                </c:pt>
                <c:pt idx="2124">
                  <c:v>0.83083329870104017</c:v>
                </c:pt>
                <c:pt idx="2125">
                  <c:v>0.83082542466846965</c:v>
                </c:pt>
                <c:pt idx="2126">
                  <c:v>0.83082527080752167</c:v>
                </c:pt>
                <c:pt idx="2127">
                  <c:v>0.83082110403851006</c:v>
                </c:pt>
                <c:pt idx="2128">
                  <c:v>0.83081592951853778</c:v>
                </c:pt>
                <c:pt idx="2129">
                  <c:v>0.83081283112228543</c:v>
                </c:pt>
                <c:pt idx="2130">
                  <c:v>0.83081533917451844</c:v>
                </c:pt>
                <c:pt idx="2131">
                  <c:v>0.83081226613339099</c:v>
                </c:pt>
                <c:pt idx="2132">
                  <c:v>0.83080827146264924</c:v>
                </c:pt>
                <c:pt idx="2133">
                  <c:v>0.83080708386245783</c:v>
                </c:pt>
                <c:pt idx="2134">
                  <c:v>0.83080835366259531</c:v>
                </c:pt>
                <c:pt idx="2135">
                  <c:v>0.83080422345718641</c:v>
                </c:pt>
                <c:pt idx="2136">
                  <c:v>0.83080858782113476</c:v>
                </c:pt>
                <c:pt idx="2137">
                  <c:v>0.83080490740951729</c:v>
                </c:pt>
                <c:pt idx="2138">
                  <c:v>0.83080351544089714</c:v>
                </c:pt>
                <c:pt idx="2139">
                  <c:v>0.83079589464299597</c:v>
                </c:pt>
                <c:pt idx="2140">
                  <c:v>0.83080025707685734</c:v>
                </c:pt>
                <c:pt idx="2141">
                  <c:v>0.83079761461184942</c:v>
                </c:pt>
                <c:pt idx="2142">
                  <c:v>0.8307978986169795</c:v>
                </c:pt>
                <c:pt idx="2143">
                  <c:v>0.83079558398293074</c:v>
                </c:pt>
                <c:pt idx="2144">
                  <c:v>0.8307991324895535</c:v>
                </c:pt>
                <c:pt idx="2145">
                  <c:v>0.83079893425857765</c:v>
                </c:pt>
                <c:pt idx="2146">
                  <c:v>0.83079828081559304</c:v>
                </c:pt>
                <c:pt idx="2147">
                  <c:v>0.83079620460579529</c:v>
                </c:pt>
                <c:pt idx="2148">
                  <c:v>0.83079621800259318</c:v>
                </c:pt>
                <c:pt idx="2149">
                  <c:v>0.83079259564952967</c:v>
                </c:pt>
                <c:pt idx="2150">
                  <c:v>0.83079400412527249</c:v>
                </c:pt>
                <c:pt idx="2151">
                  <c:v>0.83079015158765301</c:v>
                </c:pt>
                <c:pt idx="2152">
                  <c:v>0.83079282113510367</c:v>
                </c:pt>
                <c:pt idx="2153">
                  <c:v>0.83079099170594339</c:v>
                </c:pt>
                <c:pt idx="2154">
                  <c:v>0.83079656525111201</c:v>
                </c:pt>
                <c:pt idx="2155">
                  <c:v>0.83079289665339817</c:v>
                </c:pt>
                <c:pt idx="2156">
                  <c:v>0.83079147255904251</c:v>
                </c:pt>
                <c:pt idx="2157">
                  <c:v>0.83079355507844876</c:v>
                </c:pt>
                <c:pt idx="2158">
                  <c:v>0.83078968415908416</c:v>
                </c:pt>
                <c:pt idx="2159">
                  <c:v>0.83079263367933565</c:v>
                </c:pt>
                <c:pt idx="2160">
                  <c:v>0.83079395332606376</c:v>
                </c:pt>
                <c:pt idx="2161">
                  <c:v>0.83079200481389459</c:v>
                </c:pt>
                <c:pt idx="2162">
                  <c:v>0.83079561647782829</c:v>
                </c:pt>
                <c:pt idx="2163">
                  <c:v>0.83079647293396697</c:v>
                </c:pt>
                <c:pt idx="2164">
                  <c:v>0.83079312764326718</c:v>
                </c:pt>
                <c:pt idx="2165">
                  <c:v>0.83079639802109817</c:v>
                </c:pt>
                <c:pt idx="2166">
                  <c:v>0.83079662774465168</c:v>
                </c:pt>
                <c:pt idx="2167">
                  <c:v>0.83079951932304064</c:v>
                </c:pt>
                <c:pt idx="2168">
                  <c:v>0.83079703927525483</c:v>
                </c:pt>
                <c:pt idx="2169">
                  <c:v>0.83079518402996744</c:v>
                </c:pt>
                <c:pt idx="2170">
                  <c:v>0.8307940450377832</c:v>
                </c:pt>
                <c:pt idx="2171">
                  <c:v>0.83079295554499744</c:v>
                </c:pt>
                <c:pt idx="2172">
                  <c:v>0.83078969386786394</c:v>
                </c:pt>
                <c:pt idx="2173">
                  <c:v>0.83079329487039988</c:v>
                </c:pt>
                <c:pt idx="2174">
                  <c:v>0.83079410387103692</c:v>
                </c:pt>
                <c:pt idx="2175">
                  <c:v>0.83079128334534302</c:v>
                </c:pt>
                <c:pt idx="2176">
                  <c:v>0.83079356308764285</c:v>
                </c:pt>
                <c:pt idx="2177">
                  <c:v>0.8307932440740724</c:v>
                </c:pt>
                <c:pt idx="2178">
                  <c:v>0.83079292560758211</c:v>
                </c:pt>
                <c:pt idx="2179">
                  <c:v>0.83079488895790166</c:v>
                </c:pt>
                <c:pt idx="2180">
                  <c:v>0.83079691007792822</c:v>
                </c:pt>
                <c:pt idx="2181">
                  <c:v>0.83079419906800556</c:v>
                </c:pt>
                <c:pt idx="2182">
                  <c:v>0.83079670956967322</c:v>
                </c:pt>
                <c:pt idx="2183">
                  <c:v>0.83079620059543569</c:v>
                </c:pt>
                <c:pt idx="2184">
                  <c:v>0.83080120802981761</c:v>
                </c:pt>
                <c:pt idx="2185">
                  <c:v>0.83080204051383832</c:v>
                </c:pt>
                <c:pt idx="2186">
                  <c:v>0.83080159679915411</c:v>
                </c:pt>
                <c:pt idx="2187">
                  <c:v>0.83080199481626804</c:v>
                </c:pt>
                <c:pt idx="2188">
                  <c:v>0.83080041493375878</c:v>
                </c:pt>
                <c:pt idx="2189">
                  <c:v>0.83079792814309461</c:v>
                </c:pt>
                <c:pt idx="2190">
                  <c:v>0.83079462074065868</c:v>
                </c:pt>
                <c:pt idx="2191">
                  <c:v>0.8307943541369236</c:v>
                </c:pt>
                <c:pt idx="2192">
                  <c:v>0.83079643472624298</c:v>
                </c:pt>
                <c:pt idx="2193">
                  <c:v>0.83079677010539399</c:v>
                </c:pt>
                <c:pt idx="2194">
                  <c:v>0.83079594076231145</c:v>
                </c:pt>
                <c:pt idx="2195">
                  <c:v>0.83079884761212086</c:v>
                </c:pt>
                <c:pt idx="2196">
                  <c:v>0.83080232227230266</c:v>
                </c:pt>
                <c:pt idx="2197">
                  <c:v>0.83080059158370578</c:v>
                </c:pt>
                <c:pt idx="2198">
                  <c:v>0.83080262878046618</c:v>
                </c:pt>
                <c:pt idx="2199">
                  <c:v>0.83079722525905719</c:v>
                </c:pt>
                <c:pt idx="2200">
                  <c:v>0.83079737220208993</c:v>
                </c:pt>
                <c:pt idx="2201">
                  <c:v>0.8307925872873807</c:v>
                </c:pt>
                <c:pt idx="2202">
                  <c:v>0.83079041366168072</c:v>
                </c:pt>
                <c:pt idx="2203">
                  <c:v>0.83078677502911435</c:v>
                </c:pt>
                <c:pt idx="2204">
                  <c:v>0.83079026737953798</c:v>
                </c:pt>
                <c:pt idx="2205">
                  <c:v>0.8307912132117713</c:v>
                </c:pt>
                <c:pt idx="2206">
                  <c:v>0.8307917060231973</c:v>
                </c:pt>
                <c:pt idx="2207">
                  <c:v>0.8307905582719699</c:v>
                </c:pt>
                <c:pt idx="2208">
                  <c:v>0.83079070449576709</c:v>
                </c:pt>
                <c:pt idx="2209">
                  <c:v>0.83078678401865858</c:v>
                </c:pt>
                <c:pt idx="2210">
                  <c:v>0.83078788192329522</c:v>
                </c:pt>
                <c:pt idx="2211">
                  <c:v>0.83078422208462444</c:v>
                </c:pt>
                <c:pt idx="2212">
                  <c:v>0.83078615492271635</c:v>
                </c:pt>
                <c:pt idx="2213">
                  <c:v>0.8307875816386624</c:v>
                </c:pt>
                <c:pt idx="2214">
                  <c:v>0.83079080283367379</c:v>
                </c:pt>
                <c:pt idx="2215">
                  <c:v>0.83078642005736691</c:v>
                </c:pt>
                <c:pt idx="2216">
                  <c:v>0.83078727737716462</c:v>
                </c:pt>
                <c:pt idx="2217">
                  <c:v>0.83078799991214403</c:v>
                </c:pt>
                <c:pt idx="2218">
                  <c:v>0.83078689843329923</c:v>
                </c:pt>
                <c:pt idx="2219">
                  <c:v>0.83078732362181484</c:v>
                </c:pt>
                <c:pt idx="2220">
                  <c:v>0.83078264753425468</c:v>
                </c:pt>
                <c:pt idx="2221">
                  <c:v>0.83078656371791937</c:v>
                </c:pt>
                <c:pt idx="2222">
                  <c:v>0.83078427276714184</c:v>
                </c:pt>
                <c:pt idx="2223">
                  <c:v>0.83078453885152903</c:v>
                </c:pt>
                <c:pt idx="2224">
                  <c:v>0.83078663059098068</c:v>
                </c:pt>
                <c:pt idx="2225">
                  <c:v>0.83078563958052487</c:v>
                </c:pt>
                <c:pt idx="2226">
                  <c:v>0.83078490096881163</c:v>
                </c:pt>
                <c:pt idx="2227">
                  <c:v>0.83078685916202843</c:v>
                </c:pt>
                <c:pt idx="2228">
                  <c:v>0.83078859653515835</c:v>
                </c:pt>
                <c:pt idx="2229">
                  <c:v>0.83078328351461739</c:v>
                </c:pt>
                <c:pt idx="2230">
                  <c:v>0.83078554375039837</c:v>
                </c:pt>
                <c:pt idx="2231">
                  <c:v>0.8307879037931708</c:v>
                </c:pt>
                <c:pt idx="2232">
                  <c:v>0.83078454513340527</c:v>
                </c:pt>
                <c:pt idx="2233">
                  <c:v>0.83078206540219846</c:v>
                </c:pt>
                <c:pt idx="2234">
                  <c:v>0.83077964430435747</c:v>
                </c:pt>
                <c:pt idx="2235">
                  <c:v>0.83078102301772183</c:v>
                </c:pt>
                <c:pt idx="2236">
                  <c:v>0.83078244866723983</c:v>
                </c:pt>
                <c:pt idx="2237">
                  <c:v>0.83078161992958277</c:v>
                </c:pt>
                <c:pt idx="2238">
                  <c:v>0.8307826344511543</c:v>
                </c:pt>
                <c:pt idx="2239">
                  <c:v>0.83078322176804553</c:v>
                </c:pt>
                <c:pt idx="2240">
                  <c:v>0.83078603206561163</c:v>
                </c:pt>
                <c:pt idx="2241">
                  <c:v>0.8307817772174344</c:v>
                </c:pt>
                <c:pt idx="2242">
                  <c:v>0.83078127924890577</c:v>
                </c:pt>
                <c:pt idx="2243">
                  <c:v>0.83078502353706973</c:v>
                </c:pt>
                <c:pt idx="2244">
                  <c:v>0.83078297345997787</c:v>
                </c:pt>
                <c:pt idx="2245">
                  <c:v>0.83078008649161161</c:v>
                </c:pt>
                <c:pt idx="2246">
                  <c:v>0.83078213728793893</c:v>
                </c:pt>
                <c:pt idx="2247">
                  <c:v>0.83078170861417411</c:v>
                </c:pt>
                <c:pt idx="2248">
                  <c:v>0.83078422211235659</c:v>
                </c:pt>
                <c:pt idx="2249">
                  <c:v>0.8307814841921467</c:v>
                </c:pt>
                <c:pt idx="2250">
                  <c:v>0.83078357670917946</c:v>
                </c:pt>
                <c:pt idx="2251">
                  <c:v>0.83078163439280872</c:v>
                </c:pt>
                <c:pt idx="2252">
                  <c:v>0.83078246428297142</c:v>
                </c:pt>
                <c:pt idx="2253">
                  <c:v>0.83078243815026542</c:v>
                </c:pt>
                <c:pt idx="2254">
                  <c:v>0.83078859587138709</c:v>
                </c:pt>
                <c:pt idx="2255">
                  <c:v>0.83078839925391923</c:v>
                </c:pt>
                <c:pt idx="2256">
                  <c:v>0.83079094536945286</c:v>
                </c:pt>
                <c:pt idx="2257">
                  <c:v>0.8307884569958941</c:v>
                </c:pt>
                <c:pt idx="2258">
                  <c:v>0.83079315273439636</c:v>
                </c:pt>
                <c:pt idx="2259">
                  <c:v>0.83079046797387079</c:v>
                </c:pt>
                <c:pt idx="2260">
                  <c:v>0.83079619388028947</c:v>
                </c:pt>
                <c:pt idx="2261">
                  <c:v>0.83080027029285619</c:v>
                </c:pt>
                <c:pt idx="2262">
                  <c:v>0.83080139565774125</c:v>
                </c:pt>
                <c:pt idx="2263">
                  <c:v>0.83080625269157349</c:v>
                </c:pt>
                <c:pt idx="2264">
                  <c:v>0.83081340292284878</c:v>
                </c:pt>
                <c:pt idx="2265">
                  <c:v>0.83081551912603413</c:v>
                </c:pt>
                <c:pt idx="2266">
                  <c:v>0.83081349365709944</c:v>
                </c:pt>
                <c:pt idx="2267">
                  <c:v>0.83081717882316286</c:v>
                </c:pt>
                <c:pt idx="2268">
                  <c:v>0.83082319784094694</c:v>
                </c:pt>
                <c:pt idx="2269">
                  <c:v>0.83082299364755519</c:v>
                </c:pt>
                <c:pt idx="2270">
                  <c:v>0.83082502266296587</c:v>
                </c:pt>
                <c:pt idx="2271">
                  <c:v>0.83082782731469484</c:v>
                </c:pt>
                <c:pt idx="2272">
                  <c:v>0.83082719502235025</c:v>
                </c:pt>
                <c:pt idx="2273">
                  <c:v>0.83083185653287461</c:v>
                </c:pt>
                <c:pt idx="2274">
                  <c:v>0.83083457128916105</c:v>
                </c:pt>
                <c:pt idx="2275">
                  <c:v>0.83083668521506715</c:v>
                </c:pt>
                <c:pt idx="2276">
                  <c:v>0.83083496841488402</c:v>
                </c:pt>
                <c:pt idx="2277">
                  <c:v>0.83083713918849256</c:v>
                </c:pt>
                <c:pt idx="2278">
                  <c:v>0.83083577459404312</c:v>
                </c:pt>
                <c:pt idx="2279">
                  <c:v>0.83083835721483379</c:v>
                </c:pt>
                <c:pt idx="2280">
                  <c:v>0.83084120182933685</c:v>
                </c:pt>
                <c:pt idx="2281">
                  <c:v>0.83084499374515786</c:v>
                </c:pt>
                <c:pt idx="2282">
                  <c:v>0.83084157936246317</c:v>
                </c:pt>
                <c:pt idx="2283">
                  <c:v>0.83084150275000879</c:v>
                </c:pt>
                <c:pt idx="2284">
                  <c:v>0.83084073892759402</c:v>
                </c:pt>
                <c:pt idx="2285">
                  <c:v>0.83083903710998452</c:v>
                </c:pt>
                <c:pt idx="2286">
                  <c:v>0.83083950064776635</c:v>
                </c:pt>
                <c:pt idx="2287">
                  <c:v>0.83083962872031947</c:v>
                </c:pt>
                <c:pt idx="2288">
                  <c:v>0.83083951845469928</c:v>
                </c:pt>
                <c:pt idx="2289">
                  <c:v>0.83083604739645789</c:v>
                </c:pt>
                <c:pt idx="2290">
                  <c:v>0.83083176082520183</c:v>
                </c:pt>
                <c:pt idx="2291">
                  <c:v>0.83082595409896265</c:v>
                </c:pt>
                <c:pt idx="2292">
                  <c:v>0.83082162828416817</c:v>
                </c:pt>
                <c:pt idx="2293">
                  <c:v>0.83082353619752425</c:v>
                </c:pt>
                <c:pt idx="2294">
                  <c:v>0.8308196119157063</c:v>
                </c:pt>
                <c:pt idx="2295">
                  <c:v>0.83081918096466223</c:v>
                </c:pt>
                <c:pt idx="2296">
                  <c:v>0.83082128154923474</c:v>
                </c:pt>
                <c:pt idx="2297">
                  <c:v>0.83081835747018584</c:v>
                </c:pt>
                <c:pt idx="2298">
                  <c:v>0.83081651124217493</c:v>
                </c:pt>
                <c:pt idx="2299">
                  <c:v>0.83081495737568045</c:v>
                </c:pt>
                <c:pt idx="2300">
                  <c:v>0.83081086321452624</c:v>
                </c:pt>
                <c:pt idx="2301">
                  <c:v>0.83080841869164757</c:v>
                </c:pt>
                <c:pt idx="2302">
                  <c:v>0.83080513295631819</c:v>
                </c:pt>
                <c:pt idx="2303">
                  <c:v>0.83080642701742047</c:v>
                </c:pt>
                <c:pt idx="2304">
                  <c:v>0.83081033458646547</c:v>
                </c:pt>
                <c:pt idx="2305">
                  <c:v>0.83080618686297036</c:v>
                </c:pt>
                <c:pt idx="2306">
                  <c:v>0.83080369430977774</c:v>
                </c:pt>
                <c:pt idx="2307">
                  <c:v>0.83080392236147771</c:v>
                </c:pt>
                <c:pt idx="2308">
                  <c:v>0.83080479074532976</c:v>
                </c:pt>
                <c:pt idx="2309">
                  <c:v>0.8308039879376099</c:v>
                </c:pt>
                <c:pt idx="2310">
                  <c:v>0.8308009940444494</c:v>
                </c:pt>
                <c:pt idx="2311">
                  <c:v>0.83080535823624213</c:v>
                </c:pt>
                <c:pt idx="2312">
                  <c:v>0.83080404682920916</c:v>
                </c:pt>
                <c:pt idx="2313">
                  <c:v>0.83080021296218165</c:v>
                </c:pt>
                <c:pt idx="2314">
                  <c:v>0.83080142519538114</c:v>
                </c:pt>
                <c:pt idx="2315">
                  <c:v>0.83079860233406244</c:v>
                </c:pt>
                <c:pt idx="2316">
                  <c:v>0.83079906604399989</c:v>
                </c:pt>
                <c:pt idx="2317">
                  <c:v>0.83080117567646228</c:v>
                </c:pt>
                <c:pt idx="2318">
                  <c:v>0.83079907656097429</c:v>
                </c:pt>
                <c:pt idx="2319">
                  <c:v>0.83079455557006443</c:v>
                </c:pt>
                <c:pt idx="2320">
                  <c:v>0.83079870986140114</c:v>
                </c:pt>
                <c:pt idx="2321">
                  <c:v>0.83079524278002459</c:v>
                </c:pt>
                <c:pt idx="2322">
                  <c:v>0.83080004760390913</c:v>
                </c:pt>
                <c:pt idx="2323">
                  <c:v>0.83080099680758179</c:v>
                </c:pt>
                <c:pt idx="2324">
                  <c:v>0.83079942562577003</c:v>
                </c:pt>
                <c:pt idx="2325">
                  <c:v>0.83079963500687815</c:v>
                </c:pt>
                <c:pt idx="2326">
                  <c:v>0.83079898467709934</c:v>
                </c:pt>
                <c:pt idx="2327">
                  <c:v>0.83079769058538366</c:v>
                </c:pt>
                <c:pt idx="2328">
                  <c:v>0.83079055115992939</c:v>
                </c:pt>
                <c:pt idx="2329">
                  <c:v>0.83079607892145002</c:v>
                </c:pt>
                <c:pt idx="2330">
                  <c:v>0.83079622151557464</c:v>
                </c:pt>
                <c:pt idx="2331">
                  <c:v>0.83079386870441518</c:v>
                </c:pt>
                <c:pt idx="2332">
                  <c:v>0.83079375884145179</c:v>
                </c:pt>
                <c:pt idx="2333">
                  <c:v>0.83079354839391584</c:v>
                </c:pt>
                <c:pt idx="2334">
                  <c:v>0.8307956765525466</c:v>
                </c:pt>
                <c:pt idx="2335">
                  <c:v>0.83079736145749561</c:v>
                </c:pt>
                <c:pt idx="2336">
                  <c:v>0.83079396107702463</c:v>
                </c:pt>
                <c:pt idx="2337">
                  <c:v>0.83079440539713456</c:v>
                </c:pt>
                <c:pt idx="2338">
                  <c:v>0.83079603244629863</c:v>
                </c:pt>
                <c:pt idx="2339">
                  <c:v>0.83079848146250901</c:v>
                </c:pt>
                <c:pt idx="2340">
                  <c:v>0.83079915700298912</c:v>
                </c:pt>
                <c:pt idx="2341">
                  <c:v>0.83079414302849763</c:v>
                </c:pt>
                <c:pt idx="2342">
                  <c:v>0.83079368971884349</c:v>
                </c:pt>
                <c:pt idx="2343">
                  <c:v>0.8307939862293805</c:v>
                </c:pt>
                <c:pt idx="2344">
                  <c:v>0.83079425208326652</c:v>
                </c:pt>
                <c:pt idx="2345">
                  <c:v>0.83079850785344833</c:v>
                </c:pt>
                <c:pt idx="2346">
                  <c:v>0.8307964739697814</c:v>
                </c:pt>
                <c:pt idx="2347">
                  <c:v>0.83080145751812318</c:v>
                </c:pt>
                <c:pt idx="2348">
                  <c:v>0.83080024960609966</c:v>
                </c:pt>
                <c:pt idx="2349">
                  <c:v>0.83079802717250473</c:v>
                </c:pt>
                <c:pt idx="2350">
                  <c:v>0.8307984057414457</c:v>
                </c:pt>
                <c:pt idx="2351">
                  <c:v>0.83080005921216238</c:v>
                </c:pt>
                <c:pt idx="2352">
                  <c:v>0.8308001058594694</c:v>
                </c:pt>
                <c:pt idx="2353">
                  <c:v>0.8307956556046755</c:v>
                </c:pt>
                <c:pt idx="2354">
                  <c:v>0.83079860780486292</c:v>
                </c:pt>
                <c:pt idx="2355">
                  <c:v>0.83079867519727213</c:v>
                </c:pt>
                <c:pt idx="2356">
                  <c:v>0.83079691062500838</c:v>
                </c:pt>
                <c:pt idx="2357">
                  <c:v>0.83080093059252924</c:v>
                </c:pt>
                <c:pt idx="2358">
                  <c:v>0.83079887933519958</c:v>
                </c:pt>
                <c:pt idx="2359">
                  <c:v>0.83079999012016759</c:v>
                </c:pt>
                <c:pt idx="2360">
                  <c:v>0.83079791852039242</c:v>
                </c:pt>
                <c:pt idx="2361">
                  <c:v>0.83079838246083104</c:v>
                </c:pt>
                <c:pt idx="2362">
                  <c:v>0.83079889855287159</c:v>
                </c:pt>
                <c:pt idx="2363">
                  <c:v>0.83080199951236855</c:v>
                </c:pt>
                <c:pt idx="2364">
                  <c:v>0.83079828236499298</c:v>
                </c:pt>
                <c:pt idx="2365">
                  <c:v>0.83079773898774067</c:v>
                </c:pt>
                <c:pt idx="2366">
                  <c:v>0.83079786239192555</c:v>
                </c:pt>
                <c:pt idx="2367">
                  <c:v>0.830796755755978</c:v>
                </c:pt>
                <c:pt idx="2368">
                  <c:v>0.83079501008480727</c:v>
                </c:pt>
                <c:pt idx="2369">
                  <c:v>0.83079847958788644</c:v>
                </c:pt>
                <c:pt idx="2370">
                  <c:v>0.83079970700642858</c:v>
                </c:pt>
                <c:pt idx="2371">
                  <c:v>0.83079694237581925</c:v>
                </c:pt>
                <c:pt idx="2372">
                  <c:v>0.83079835004624869</c:v>
                </c:pt>
                <c:pt idx="2373">
                  <c:v>0.83080254556955657</c:v>
                </c:pt>
                <c:pt idx="2374">
                  <c:v>0.83080561132072561</c:v>
                </c:pt>
                <c:pt idx="2375">
                  <c:v>0.8308036798656403</c:v>
                </c:pt>
                <c:pt idx="2376">
                  <c:v>0.83080399573827268</c:v>
                </c:pt>
                <c:pt idx="2377">
                  <c:v>0.83080097991977209</c:v>
                </c:pt>
                <c:pt idx="2378">
                  <c:v>0.83080414703309469</c:v>
                </c:pt>
                <c:pt idx="2379">
                  <c:v>0.83080077823127918</c:v>
                </c:pt>
                <c:pt idx="2380">
                  <c:v>0.83080560694120409</c:v>
                </c:pt>
                <c:pt idx="2381">
                  <c:v>0.8308045190925395</c:v>
                </c:pt>
                <c:pt idx="2382">
                  <c:v>0.83080787507236931</c:v>
                </c:pt>
                <c:pt idx="2383">
                  <c:v>0.83080077981705502</c:v>
                </c:pt>
                <c:pt idx="2384">
                  <c:v>0.83079913458603349</c:v>
                </c:pt>
                <c:pt idx="2385">
                  <c:v>0.83079732852356547</c:v>
                </c:pt>
                <c:pt idx="2386">
                  <c:v>0.83079793237819266</c:v>
                </c:pt>
                <c:pt idx="2387">
                  <c:v>0.8307955171873036</c:v>
                </c:pt>
                <c:pt idx="2388">
                  <c:v>0.83080090794507255</c:v>
                </c:pt>
                <c:pt idx="2389">
                  <c:v>0.83079774512519367</c:v>
                </c:pt>
                <c:pt idx="2390">
                  <c:v>0.8307980901853923</c:v>
                </c:pt>
                <c:pt idx="2391">
                  <c:v>0.83079833589960184</c:v>
                </c:pt>
                <c:pt idx="2392">
                  <c:v>0.83080133368066822</c:v>
                </c:pt>
                <c:pt idx="2393">
                  <c:v>0.8307990463318311</c:v>
                </c:pt>
                <c:pt idx="2394">
                  <c:v>0.83079320053709016</c:v>
                </c:pt>
                <c:pt idx="2395">
                  <c:v>0.83079745117790127</c:v>
                </c:pt>
                <c:pt idx="2396">
                  <c:v>0.83079517636220312</c:v>
                </c:pt>
                <c:pt idx="2397">
                  <c:v>0.83079423600365154</c:v>
                </c:pt>
                <c:pt idx="2398">
                  <c:v>0.83079288895502046</c:v>
                </c:pt>
                <c:pt idx="2399">
                  <c:v>0.83079144792027193</c:v>
                </c:pt>
                <c:pt idx="2400">
                  <c:v>0.8307979397236156</c:v>
                </c:pt>
                <c:pt idx="2401">
                  <c:v>0.83079441173159396</c:v>
                </c:pt>
                <c:pt idx="2402">
                  <c:v>0.83079125692090916</c:v>
                </c:pt>
                <c:pt idx="2403">
                  <c:v>0.83079162549222352</c:v>
                </c:pt>
                <c:pt idx="2404">
                  <c:v>0.83079250277954209</c:v>
                </c:pt>
                <c:pt idx="2405">
                  <c:v>0.83079313112563524</c:v>
                </c:pt>
                <c:pt idx="2406">
                  <c:v>0.8307929073673791</c:v>
                </c:pt>
                <c:pt idx="2407">
                  <c:v>0.83079398896478063</c:v>
                </c:pt>
                <c:pt idx="2408">
                  <c:v>0.83079468254269495</c:v>
                </c:pt>
                <c:pt idx="2409">
                  <c:v>0.83079518558224852</c:v>
                </c:pt>
                <c:pt idx="2410">
                  <c:v>0.83079197562344709</c:v>
                </c:pt>
                <c:pt idx="2411">
                  <c:v>0.83079274005128745</c:v>
                </c:pt>
                <c:pt idx="2412">
                  <c:v>0.83079565635164343</c:v>
                </c:pt>
                <c:pt idx="2413">
                  <c:v>0.83079355680288536</c:v>
                </c:pt>
                <c:pt idx="2414">
                  <c:v>0.8307900287247858</c:v>
                </c:pt>
                <c:pt idx="2415">
                  <c:v>0.83079175826087703</c:v>
                </c:pt>
                <c:pt idx="2416">
                  <c:v>0.83079477232144627</c:v>
                </c:pt>
                <c:pt idx="2417">
                  <c:v>0.83079617131891037</c:v>
                </c:pt>
                <c:pt idx="2418">
                  <c:v>0.83079583576760396</c:v>
                </c:pt>
                <c:pt idx="2419">
                  <c:v>0.83079682015187239</c:v>
                </c:pt>
                <c:pt idx="2420">
                  <c:v>0.83079562474525581</c:v>
                </c:pt>
                <c:pt idx="2421">
                  <c:v>0.83079633569683276</c:v>
                </c:pt>
                <c:pt idx="2422">
                  <c:v>0.83079525363842899</c:v>
                </c:pt>
                <c:pt idx="2423">
                  <c:v>0.8307987720354808</c:v>
                </c:pt>
                <c:pt idx="2424">
                  <c:v>0.83080040306150982</c:v>
                </c:pt>
                <c:pt idx="2425">
                  <c:v>0.83080108142634912</c:v>
                </c:pt>
                <c:pt idx="2426">
                  <c:v>0.83079858086396241</c:v>
                </c:pt>
                <c:pt idx="2427">
                  <c:v>0.83079475307604211</c:v>
                </c:pt>
                <c:pt idx="2428">
                  <c:v>0.8307952155473961</c:v>
                </c:pt>
                <c:pt idx="2429">
                  <c:v>0.83079642521735086</c:v>
                </c:pt>
                <c:pt idx="2430">
                  <c:v>0.83079704494882423</c:v>
                </c:pt>
                <c:pt idx="2431">
                  <c:v>0.83079920514711281</c:v>
                </c:pt>
                <c:pt idx="2432">
                  <c:v>0.83079792609631653</c:v>
                </c:pt>
                <c:pt idx="2433">
                  <c:v>0.83080161941599751</c:v>
                </c:pt>
                <c:pt idx="2434">
                  <c:v>0.83080139874033376</c:v>
                </c:pt>
                <c:pt idx="2435">
                  <c:v>0.83080477451552892</c:v>
                </c:pt>
                <c:pt idx="2436">
                  <c:v>0.83080750886441179</c:v>
                </c:pt>
                <c:pt idx="2437">
                  <c:v>0.83080931028912497</c:v>
                </c:pt>
                <c:pt idx="2438">
                  <c:v>0.83081628035459076</c:v>
                </c:pt>
                <c:pt idx="2439">
                  <c:v>0.83082076821168294</c:v>
                </c:pt>
                <c:pt idx="2440">
                  <c:v>0.83082262795318318</c:v>
                </c:pt>
                <c:pt idx="2441">
                  <c:v>0.83082524875108443</c:v>
                </c:pt>
                <c:pt idx="2442">
                  <c:v>0.83082666100380431</c:v>
                </c:pt>
                <c:pt idx="2443">
                  <c:v>0.83082815479558048</c:v>
                </c:pt>
                <c:pt idx="2444">
                  <c:v>0.83082861130451835</c:v>
                </c:pt>
                <c:pt idx="2445">
                  <c:v>0.83082936847301347</c:v>
                </c:pt>
                <c:pt idx="2446">
                  <c:v>0.83083528699230302</c:v>
                </c:pt>
                <c:pt idx="2447">
                  <c:v>0.83083579922416984</c:v>
                </c:pt>
                <c:pt idx="2448">
                  <c:v>0.83083926434772737</c:v>
                </c:pt>
                <c:pt idx="2449">
                  <c:v>0.83083909766767483</c:v>
                </c:pt>
                <c:pt idx="2450">
                  <c:v>0.83084484362769229</c:v>
                </c:pt>
                <c:pt idx="2451">
                  <c:v>0.83084552841883119</c:v>
                </c:pt>
                <c:pt idx="2452">
                  <c:v>0.83084441691462763</c:v>
                </c:pt>
                <c:pt idx="2453">
                  <c:v>0.83084273561161914</c:v>
                </c:pt>
                <c:pt idx="2454">
                  <c:v>0.83084524046744967</c:v>
                </c:pt>
                <c:pt idx="2455">
                  <c:v>0.83084682078322902</c:v>
                </c:pt>
                <c:pt idx="2456">
                  <c:v>0.83084522859808185</c:v>
                </c:pt>
                <c:pt idx="2457">
                  <c:v>0.83084463549093024</c:v>
                </c:pt>
                <c:pt idx="2458">
                  <c:v>0.83084620926660002</c:v>
                </c:pt>
                <c:pt idx="2459">
                  <c:v>0.83085027686177793</c:v>
                </c:pt>
                <c:pt idx="2460">
                  <c:v>0.8308486571886502</c:v>
                </c:pt>
                <c:pt idx="2461">
                  <c:v>0.83084692701940122</c:v>
                </c:pt>
                <c:pt idx="2462">
                  <c:v>0.83084561846445959</c:v>
                </c:pt>
                <c:pt idx="2463">
                  <c:v>0.83084293943584897</c:v>
                </c:pt>
                <c:pt idx="2464">
                  <c:v>0.83083430529661406</c:v>
                </c:pt>
                <c:pt idx="2465">
                  <c:v>0.83083030379691614</c:v>
                </c:pt>
                <c:pt idx="2466">
                  <c:v>0.83082756368550492</c:v>
                </c:pt>
                <c:pt idx="2467">
                  <c:v>0.83082402157456825</c:v>
                </c:pt>
                <c:pt idx="2468">
                  <c:v>0.83082157566868264</c:v>
                </c:pt>
                <c:pt idx="2469">
                  <c:v>0.83081567599214057</c:v>
                </c:pt>
                <c:pt idx="2470">
                  <c:v>0.83081423507120211</c:v>
                </c:pt>
                <c:pt idx="2471">
                  <c:v>0.83081451723232314</c:v>
                </c:pt>
                <c:pt idx="2472">
                  <c:v>0.83081150449641517</c:v>
                </c:pt>
                <c:pt idx="2473">
                  <c:v>0.83081527330377702</c:v>
                </c:pt>
                <c:pt idx="2474">
                  <c:v>0.83080807786654698</c:v>
                </c:pt>
                <c:pt idx="2475">
                  <c:v>0.83080675386802938</c:v>
                </c:pt>
                <c:pt idx="2476">
                  <c:v>0.83080861994687027</c:v>
                </c:pt>
                <c:pt idx="2477">
                  <c:v>0.83080652575798386</c:v>
                </c:pt>
                <c:pt idx="2478">
                  <c:v>0.8308086778887328</c:v>
                </c:pt>
                <c:pt idx="2479">
                  <c:v>0.83080807697227477</c:v>
                </c:pt>
                <c:pt idx="2480">
                  <c:v>0.83080422181306501</c:v>
                </c:pt>
                <c:pt idx="2481">
                  <c:v>0.83080418072551754</c:v>
                </c:pt>
                <c:pt idx="2482">
                  <c:v>0.83080727661398945</c:v>
                </c:pt>
                <c:pt idx="2483">
                  <c:v>0.83080554324545675</c:v>
                </c:pt>
                <c:pt idx="2484">
                  <c:v>0.83080045260016522</c:v>
                </c:pt>
                <c:pt idx="2485">
                  <c:v>0.83080640543351036</c:v>
                </c:pt>
                <c:pt idx="2486">
                  <c:v>0.83080870793707684</c:v>
                </c:pt>
                <c:pt idx="2487">
                  <c:v>0.83080655027430073</c:v>
                </c:pt>
                <c:pt idx="2488">
                  <c:v>0.83080734774988108</c:v>
                </c:pt>
                <c:pt idx="2489">
                  <c:v>0.83080469298223525</c:v>
                </c:pt>
                <c:pt idx="2490">
                  <c:v>0.83080541937738839</c:v>
                </c:pt>
                <c:pt idx="2491">
                  <c:v>0.83080385280559932</c:v>
                </c:pt>
                <c:pt idx="2492">
                  <c:v>0.83080233126760927</c:v>
                </c:pt>
                <c:pt idx="2493">
                  <c:v>0.83079987196492577</c:v>
                </c:pt>
                <c:pt idx="2494">
                  <c:v>0.83080397845645004</c:v>
                </c:pt>
                <c:pt idx="2495">
                  <c:v>0.83080225306937916</c:v>
                </c:pt>
                <c:pt idx="2496">
                  <c:v>0.83080231867612475</c:v>
                </c:pt>
                <c:pt idx="2497">
                  <c:v>0.83080428456195687</c:v>
                </c:pt>
                <c:pt idx="2498">
                  <c:v>0.8307989139438644</c:v>
                </c:pt>
                <c:pt idx="2499">
                  <c:v>0.83079887907984751</c:v>
                </c:pt>
                <c:pt idx="2500">
                  <c:v>0.8307996829233818</c:v>
                </c:pt>
                <c:pt idx="2501">
                  <c:v>0.83079999340841026</c:v>
                </c:pt>
                <c:pt idx="2502">
                  <c:v>0.8308008644138527</c:v>
                </c:pt>
                <c:pt idx="2503">
                  <c:v>0.83080140686910031</c:v>
                </c:pt>
                <c:pt idx="2504">
                  <c:v>0.83079691829277258</c:v>
                </c:pt>
                <c:pt idx="2505">
                  <c:v>0.83079905806253795</c:v>
                </c:pt>
                <c:pt idx="2506">
                  <c:v>0.83079953995433287</c:v>
                </c:pt>
                <c:pt idx="2507">
                  <c:v>0.83079992143371073</c:v>
                </c:pt>
                <c:pt idx="2508">
                  <c:v>0.83080147319508146</c:v>
                </c:pt>
                <c:pt idx="2509">
                  <c:v>0.83079866580795236</c:v>
                </c:pt>
                <c:pt idx="2510">
                  <c:v>0.83080047394493051</c:v>
                </c:pt>
                <c:pt idx="2511">
                  <c:v>0.83080302052146648</c:v>
                </c:pt>
                <c:pt idx="2512">
                  <c:v>0.83080248146539026</c:v>
                </c:pt>
                <c:pt idx="2513">
                  <c:v>0.83079980024845934</c:v>
                </c:pt>
                <c:pt idx="2514">
                  <c:v>0.83080077460448798</c:v>
                </c:pt>
                <c:pt idx="2515">
                  <c:v>0.83079856392645079</c:v>
                </c:pt>
                <c:pt idx="2516">
                  <c:v>0.83079934397002264</c:v>
                </c:pt>
                <c:pt idx="2517">
                  <c:v>0.83079955994958588</c:v>
                </c:pt>
                <c:pt idx="2518">
                  <c:v>0.83079783646486971</c:v>
                </c:pt>
                <c:pt idx="2519">
                  <c:v>0.83080116556214456</c:v>
                </c:pt>
                <c:pt idx="2520">
                  <c:v>0.83079518402996744</c:v>
                </c:pt>
                <c:pt idx="2521">
                  <c:v>0.83079654461981989</c:v>
                </c:pt>
                <c:pt idx="2522">
                  <c:v>0.83079365004491623</c:v>
                </c:pt>
                <c:pt idx="2523">
                  <c:v>0.8307947895841804</c:v>
                </c:pt>
                <c:pt idx="2524">
                  <c:v>0.83079335408145927</c:v>
                </c:pt>
                <c:pt idx="2525">
                  <c:v>0.83079458582117738</c:v>
                </c:pt>
                <c:pt idx="2526">
                  <c:v>0.83079502187097864</c:v>
                </c:pt>
                <c:pt idx="2527">
                  <c:v>0.83079209056031667</c:v>
                </c:pt>
                <c:pt idx="2528">
                  <c:v>0.83079447780222304</c:v>
                </c:pt>
                <c:pt idx="2529">
                  <c:v>0.8307949034517409</c:v>
                </c:pt>
                <c:pt idx="2530">
                  <c:v>0.83079630360171075</c:v>
                </c:pt>
                <c:pt idx="2531">
                  <c:v>0.83079745564638185</c:v>
                </c:pt>
                <c:pt idx="2532">
                  <c:v>0.830793922352834</c:v>
                </c:pt>
                <c:pt idx="2533">
                  <c:v>0.83079565912053821</c:v>
                </c:pt>
                <c:pt idx="2534">
                  <c:v>0.83079489820856045</c:v>
                </c:pt>
                <c:pt idx="2535">
                  <c:v>0.83079709589245621</c:v>
                </c:pt>
                <c:pt idx="2536">
                  <c:v>0.83079950189103224</c:v>
                </c:pt>
                <c:pt idx="2537">
                  <c:v>0.83079698450206263</c:v>
                </c:pt>
                <c:pt idx="2538">
                  <c:v>0.83079814654436035</c:v>
                </c:pt>
                <c:pt idx="2539">
                  <c:v>0.83079922745025847</c:v>
                </c:pt>
                <c:pt idx="2540">
                  <c:v>0.83080046584677747</c:v>
                </c:pt>
                <c:pt idx="2541">
                  <c:v>0.83080063281567662</c:v>
                </c:pt>
                <c:pt idx="2542">
                  <c:v>0.83079775714186599</c:v>
                </c:pt>
                <c:pt idx="2543">
                  <c:v>0.83079832065879466</c:v>
                </c:pt>
                <c:pt idx="2544">
                  <c:v>0.83079881508372855</c:v>
                </c:pt>
                <c:pt idx="2545">
                  <c:v>0.83079629622567441</c:v>
                </c:pt>
                <c:pt idx="2546">
                  <c:v>0.83079541755534903</c:v>
                </c:pt>
                <c:pt idx="2547">
                  <c:v>0.83079793664390433</c:v>
                </c:pt>
                <c:pt idx="2548">
                  <c:v>0.83079423531502927</c:v>
                </c:pt>
                <c:pt idx="2549">
                  <c:v>0.83079686665763719</c:v>
                </c:pt>
                <c:pt idx="2550">
                  <c:v>0.83079357092468142</c:v>
                </c:pt>
                <c:pt idx="2551">
                  <c:v>0.83079711306335013</c:v>
                </c:pt>
                <c:pt idx="2552">
                  <c:v>0.83079616677011459</c:v>
                </c:pt>
                <c:pt idx="2553">
                  <c:v>0.83079964436846565</c:v>
                </c:pt>
                <c:pt idx="2554">
                  <c:v>0.83079579465520537</c:v>
                </c:pt>
                <c:pt idx="2555">
                  <c:v>0.83079655853596568</c:v>
                </c:pt>
                <c:pt idx="2556">
                  <c:v>0.8307981698249749</c:v>
                </c:pt>
                <c:pt idx="2557">
                  <c:v>0.83079478895102266</c:v>
                </c:pt>
                <c:pt idx="2558">
                  <c:v>0.83080114536412242</c:v>
                </c:pt>
                <c:pt idx="2559">
                  <c:v>0.83079888904686061</c:v>
                </c:pt>
                <c:pt idx="2560">
                  <c:v>0.83079732855417887</c:v>
                </c:pt>
                <c:pt idx="2561">
                  <c:v>0.83079693747983108</c:v>
                </c:pt>
                <c:pt idx="2562">
                  <c:v>0.83079453986537377</c:v>
                </c:pt>
                <c:pt idx="2563">
                  <c:v>0.83079838764854719</c:v>
                </c:pt>
                <c:pt idx="2564">
                  <c:v>0.83079767254794956</c:v>
                </c:pt>
                <c:pt idx="2565">
                  <c:v>0.83079499764062725</c:v>
                </c:pt>
                <c:pt idx="2566">
                  <c:v>0.83079558106673135</c:v>
                </c:pt>
                <c:pt idx="2567">
                  <c:v>0.83079073990974528</c:v>
                </c:pt>
                <c:pt idx="2568">
                  <c:v>0.83079074420318899</c:v>
                </c:pt>
                <c:pt idx="2569">
                  <c:v>0.8307933580277107</c:v>
                </c:pt>
                <c:pt idx="2570">
                  <c:v>0.83079388884409178</c:v>
                </c:pt>
                <c:pt idx="2571">
                  <c:v>0.8307965186592694</c:v>
                </c:pt>
                <c:pt idx="2572">
                  <c:v>0.83079911127768657</c:v>
                </c:pt>
                <c:pt idx="2573">
                  <c:v>0.83079719180866052</c:v>
                </c:pt>
                <c:pt idx="2574">
                  <c:v>0.83079876543990694</c:v>
                </c:pt>
                <c:pt idx="2575">
                  <c:v>0.83079686879049297</c:v>
                </c:pt>
                <c:pt idx="2576">
                  <c:v>0.83079568303431062</c:v>
                </c:pt>
                <c:pt idx="2577">
                  <c:v>0.83079081629169871</c:v>
                </c:pt>
                <c:pt idx="2578">
                  <c:v>0.83078901699984131</c:v>
                </c:pt>
                <c:pt idx="2579">
                  <c:v>0.83079059250282905</c:v>
                </c:pt>
                <c:pt idx="2580">
                  <c:v>0.83079052704050682</c:v>
                </c:pt>
                <c:pt idx="2581">
                  <c:v>0.83079115022949712</c:v>
                </c:pt>
                <c:pt idx="2582">
                  <c:v>0.83079317544019871</c:v>
                </c:pt>
                <c:pt idx="2583">
                  <c:v>0.83079172956492642</c:v>
                </c:pt>
                <c:pt idx="2584">
                  <c:v>0.83079200409177778</c:v>
                </c:pt>
                <c:pt idx="2585">
                  <c:v>0.83079180133685704</c:v>
                </c:pt>
                <c:pt idx="2586">
                  <c:v>0.83079260872398619</c:v>
                </c:pt>
                <c:pt idx="2587">
                  <c:v>0.83079135577816376</c:v>
                </c:pt>
                <c:pt idx="2588">
                  <c:v>0.83079283475952159</c:v>
                </c:pt>
                <c:pt idx="2589">
                  <c:v>0.83079078874537249</c:v>
                </c:pt>
                <c:pt idx="2590">
                  <c:v>0.830788175698432</c:v>
                </c:pt>
                <c:pt idx="2591">
                  <c:v>0.83079089762798586</c:v>
                </c:pt>
                <c:pt idx="2592">
                  <c:v>0.83079182977457444</c:v>
                </c:pt>
                <c:pt idx="2593">
                  <c:v>0.83079374342272672</c:v>
                </c:pt>
                <c:pt idx="2594">
                  <c:v>0.83078980490818399</c:v>
                </c:pt>
                <c:pt idx="2595">
                  <c:v>0.83079045515188488</c:v>
                </c:pt>
                <c:pt idx="2596">
                  <c:v>0.83079018961457773</c:v>
                </c:pt>
                <c:pt idx="2597">
                  <c:v>0.83078971864241413</c:v>
                </c:pt>
                <c:pt idx="2598">
                  <c:v>0.83078992033090693</c:v>
                </c:pt>
                <c:pt idx="2599">
                  <c:v>0.8307894382669565</c:v>
                </c:pt>
                <c:pt idx="2600">
                  <c:v>0.83079297778403505</c:v>
                </c:pt>
                <c:pt idx="2601">
                  <c:v>0.830794642924232</c:v>
                </c:pt>
                <c:pt idx="2602">
                  <c:v>0.8307949819053233</c:v>
                </c:pt>
                <c:pt idx="2603">
                  <c:v>0.83079658904531206</c:v>
                </c:pt>
                <c:pt idx="2604">
                  <c:v>0.83079697458763258</c:v>
                </c:pt>
                <c:pt idx="2605">
                  <c:v>0.83079727847420592</c:v>
                </c:pt>
                <c:pt idx="2606">
                  <c:v>0.8307966766357433</c:v>
                </c:pt>
                <c:pt idx="2607">
                  <c:v>0.83079703428742646</c:v>
                </c:pt>
                <c:pt idx="2608">
                  <c:v>0.83079781392834173</c:v>
                </c:pt>
                <c:pt idx="2609">
                  <c:v>0.83079875676406023</c:v>
                </c:pt>
                <c:pt idx="2610">
                  <c:v>0.83079372213054448</c:v>
                </c:pt>
                <c:pt idx="2611">
                  <c:v>0.83079531339368717</c:v>
                </c:pt>
                <c:pt idx="2612">
                  <c:v>0.83079170403476488</c:v>
                </c:pt>
                <c:pt idx="2613">
                  <c:v>0.83079324479042671</c:v>
                </c:pt>
                <c:pt idx="2614">
                  <c:v>0.83079122934685079</c:v>
                </c:pt>
                <c:pt idx="2615">
                  <c:v>0.83079365577394992</c:v>
                </c:pt>
                <c:pt idx="2616">
                  <c:v>0.83079466983451911</c:v>
                </c:pt>
                <c:pt idx="2617">
                  <c:v>0.83079360437219685</c:v>
                </c:pt>
                <c:pt idx="2618">
                  <c:v>0.83079123626188478</c:v>
                </c:pt>
                <c:pt idx="2619">
                  <c:v>0.83079360728263385</c:v>
                </c:pt>
                <c:pt idx="2620">
                  <c:v>0.83079334134267002</c:v>
                </c:pt>
                <c:pt idx="2621">
                  <c:v>0.8307926919348958</c:v>
                </c:pt>
                <c:pt idx="2622">
                  <c:v>0.83079720194782913</c:v>
                </c:pt>
                <c:pt idx="2623">
                  <c:v>0.83079494908808438</c:v>
                </c:pt>
                <c:pt idx="2624">
                  <c:v>0.83079282715298419</c:v>
                </c:pt>
                <c:pt idx="2625">
                  <c:v>0.8307953544535025</c:v>
                </c:pt>
                <c:pt idx="2626">
                  <c:v>0.83079569190716362</c:v>
                </c:pt>
                <c:pt idx="2627">
                  <c:v>0.83079477742308472</c:v>
                </c:pt>
                <c:pt idx="2628">
                  <c:v>0.83079649820013279</c:v>
                </c:pt>
                <c:pt idx="2629">
                  <c:v>0.83079585147229451</c:v>
                </c:pt>
                <c:pt idx="2630">
                  <c:v>0.83079578554896993</c:v>
                </c:pt>
                <c:pt idx="2631">
                  <c:v>0.83079436574805821</c:v>
                </c:pt>
                <c:pt idx="2632">
                  <c:v>0.83079164713159803</c:v>
                </c:pt>
                <c:pt idx="2633">
                  <c:v>0.83079470945298217</c:v>
                </c:pt>
                <c:pt idx="2634">
                  <c:v>0.8307891365715846</c:v>
                </c:pt>
                <c:pt idx="2635">
                  <c:v>0.83079041933813136</c:v>
                </c:pt>
                <c:pt idx="2636">
                  <c:v>0.83079027268106409</c:v>
                </c:pt>
                <c:pt idx="2637">
                  <c:v>0.83078912792635151</c:v>
                </c:pt>
                <c:pt idx="2638">
                  <c:v>0.83078927262271851</c:v>
                </c:pt>
                <c:pt idx="2639">
                  <c:v>0.8307886645607252</c:v>
                </c:pt>
                <c:pt idx="2640">
                  <c:v>0.83078699279434098</c:v>
                </c:pt>
                <c:pt idx="2641">
                  <c:v>0.83078759503546029</c:v>
                </c:pt>
                <c:pt idx="2642">
                  <c:v>0.83078802638916116</c:v>
                </c:pt>
                <c:pt idx="2643">
                  <c:v>0.83078551951716595</c:v>
                </c:pt>
                <c:pt idx="2644">
                  <c:v>0.83078864381562312</c:v>
                </c:pt>
                <c:pt idx="2645">
                  <c:v>0.83079010357930905</c:v>
                </c:pt>
                <c:pt idx="2646">
                  <c:v>0.83078974353653667</c:v>
                </c:pt>
                <c:pt idx="2647">
                  <c:v>0.83079037825058377</c:v>
                </c:pt>
                <c:pt idx="2648">
                  <c:v>0.83079312530476124</c:v>
                </c:pt>
                <c:pt idx="2649">
                  <c:v>0.83078678594874544</c:v>
                </c:pt>
                <c:pt idx="2650">
                  <c:v>0.83078896634505606</c:v>
                </c:pt>
                <c:pt idx="2651">
                  <c:v>0.83078749995518286</c:v>
                </c:pt>
                <c:pt idx="2652">
                  <c:v>0.83078921649713278</c:v>
                </c:pt>
                <c:pt idx="2653">
                  <c:v>0.83079191229398064</c:v>
                </c:pt>
                <c:pt idx="2654">
                  <c:v>0.83079373426102687</c:v>
                </c:pt>
                <c:pt idx="2655">
                  <c:v>0.83079118604325086</c:v>
                </c:pt>
                <c:pt idx="2656">
                  <c:v>0.8307931625321352</c:v>
                </c:pt>
                <c:pt idx="2657">
                  <c:v>0.830791870659353</c:v>
                </c:pt>
                <c:pt idx="2658">
                  <c:v>0.83078895626135174</c:v>
                </c:pt>
                <c:pt idx="2659">
                  <c:v>0.83078786161146323</c:v>
                </c:pt>
                <c:pt idx="2660">
                  <c:v>0.8307858835090709</c:v>
                </c:pt>
                <c:pt idx="2661">
                  <c:v>0.83078676595349232</c:v>
                </c:pt>
                <c:pt idx="2662">
                  <c:v>0.83078745817613187</c:v>
                </c:pt>
                <c:pt idx="2663">
                  <c:v>0.83078112887608824</c:v>
                </c:pt>
                <c:pt idx="2664">
                  <c:v>0.83078335862737396</c:v>
                </c:pt>
                <c:pt idx="2665">
                  <c:v>0.83078341210363715</c:v>
                </c:pt>
                <c:pt idx="2666">
                  <c:v>0.83078066928455785</c:v>
                </c:pt>
                <c:pt idx="2667">
                  <c:v>0.83078065090281261</c:v>
                </c:pt>
                <c:pt idx="2668">
                  <c:v>0.8307860422076615</c:v>
                </c:pt>
                <c:pt idx="2669">
                  <c:v>0.83078360808794716</c:v>
                </c:pt>
                <c:pt idx="2670">
                  <c:v>0.83078594029842789</c:v>
                </c:pt>
                <c:pt idx="2671">
                  <c:v>0.83078531639020192</c:v>
                </c:pt>
                <c:pt idx="2672">
                  <c:v>0.83078815302324294</c:v>
                </c:pt>
                <c:pt idx="2673">
                  <c:v>0.83078849684485823</c:v>
                </c:pt>
                <c:pt idx="2674">
                  <c:v>0.83079148338971454</c:v>
                </c:pt>
                <c:pt idx="2675">
                  <c:v>0.83079074593050695</c:v>
                </c:pt>
                <c:pt idx="2676">
                  <c:v>0.83078870881982425</c:v>
                </c:pt>
                <c:pt idx="2677">
                  <c:v>0.83079314193145637</c:v>
                </c:pt>
                <c:pt idx="2678">
                  <c:v>0.83079462359275003</c:v>
                </c:pt>
                <c:pt idx="2679">
                  <c:v>0.83079627965732494</c:v>
                </c:pt>
                <c:pt idx="2680">
                  <c:v>0.83079864214953203</c:v>
                </c:pt>
                <c:pt idx="2681">
                  <c:v>0.83079957890614331</c:v>
                </c:pt>
                <c:pt idx="2682">
                  <c:v>0.83079959679915405</c:v>
                </c:pt>
                <c:pt idx="2683">
                  <c:v>0.83079730982524147</c:v>
                </c:pt>
                <c:pt idx="2684">
                  <c:v>0.83080332293607395</c:v>
                </c:pt>
                <c:pt idx="2685">
                  <c:v>0.83080939782121044</c:v>
                </c:pt>
                <c:pt idx="2686">
                  <c:v>0.830810410932043</c:v>
                </c:pt>
                <c:pt idx="2687">
                  <c:v>0.83081249780323863</c:v>
                </c:pt>
                <c:pt idx="2688">
                  <c:v>0.83081371606008092</c:v>
                </c:pt>
                <c:pt idx="2689">
                  <c:v>0.83081825710458956</c:v>
                </c:pt>
                <c:pt idx="2690">
                  <c:v>0.83082056341286536</c:v>
                </c:pt>
                <c:pt idx="2691">
                  <c:v>0.83082192129504973</c:v>
                </c:pt>
                <c:pt idx="2692">
                  <c:v>0.83082302683683729</c:v>
                </c:pt>
                <c:pt idx="2693">
                  <c:v>0.83082300522807617</c:v>
                </c:pt>
                <c:pt idx="2694">
                  <c:v>0.83082525114505468</c:v>
                </c:pt>
                <c:pt idx="2695">
                  <c:v>0.83082973217319056</c:v>
                </c:pt>
                <c:pt idx="2696">
                  <c:v>0.83082916142464902</c:v>
                </c:pt>
                <c:pt idx="2697">
                  <c:v>0.83083186344502746</c:v>
                </c:pt>
                <c:pt idx="2698">
                  <c:v>0.83083466017364005</c:v>
                </c:pt>
                <c:pt idx="2699">
                  <c:v>0.83083811671031016</c:v>
                </c:pt>
                <c:pt idx="2700">
                  <c:v>0.83083630825675303</c:v>
                </c:pt>
                <c:pt idx="2701">
                  <c:v>0.83083804802097194</c:v>
                </c:pt>
                <c:pt idx="2702">
                  <c:v>0.83083450657380653</c:v>
                </c:pt>
                <c:pt idx="2703">
                  <c:v>0.83083169823405945</c:v>
                </c:pt>
                <c:pt idx="2704">
                  <c:v>0.83082982241582548</c:v>
                </c:pt>
                <c:pt idx="2705">
                  <c:v>0.83082804179456005</c:v>
                </c:pt>
                <c:pt idx="2706">
                  <c:v>0.83082745548575121</c:v>
                </c:pt>
                <c:pt idx="2707">
                  <c:v>0.83082378659919065</c:v>
                </c:pt>
                <c:pt idx="2708">
                  <c:v>0.8308193020274599</c:v>
                </c:pt>
                <c:pt idx="2709">
                  <c:v>0.83082113047627004</c:v>
                </c:pt>
                <c:pt idx="2710">
                  <c:v>0.830815603636754</c:v>
                </c:pt>
                <c:pt idx="2711">
                  <c:v>0.83081824336348054</c:v>
                </c:pt>
                <c:pt idx="2712">
                  <c:v>0.83081412897657214</c:v>
                </c:pt>
                <c:pt idx="2713">
                  <c:v>0.83081319345854421</c:v>
                </c:pt>
                <c:pt idx="2714">
                  <c:v>0.83081227352851572</c:v>
                </c:pt>
                <c:pt idx="2715">
                  <c:v>0.83081245709349671</c:v>
                </c:pt>
                <c:pt idx="2716">
                  <c:v>0.83081262167130687</c:v>
                </c:pt>
                <c:pt idx="2717">
                  <c:v>0.83081348530071286</c:v>
                </c:pt>
                <c:pt idx="2718">
                  <c:v>0.83081003737866266</c:v>
                </c:pt>
                <c:pt idx="2719">
                  <c:v>0.83081078898451721</c:v>
                </c:pt>
                <c:pt idx="2720">
                  <c:v>0.83080876763398948</c:v>
                </c:pt>
                <c:pt idx="2721">
                  <c:v>0.830812126293755</c:v>
                </c:pt>
                <c:pt idx="2722">
                  <c:v>0.83081102663118711</c:v>
                </c:pt>
                <c:pt idx="2723">
                  <c:v>0.83081269684240899</c:v>
                </c:pt>
                <c:pt idx="2724">
                  <c:v>0.83081129000790621</c:v>
                </c:pt>
                <c:pt idx="2725">
                  <c:v>0.83080967825789476</c:v>
                </c:pt>
                <c:pt idx="2726">
                  <c:v>0.83081205437740102</c:v>
                </c:pt>
                <c:pt idx="2727">
                  <c:v>0.83080910747873982</c:v>
                </c:pt>
                <c:pt idx="2728">
                  <c:v>0.83080844654590891</c:v>
                </c:pt>
                <c:pt idx="2729">
                  <c:v>0.83080999038416337</c:v>
                </c:pt>
                <c:pt idx="2730">
                  <c:v>0.83081074083751227</c:v>
                </c:pt>
                <c:pt idx="2731">
                  <c:v>0.83080911672651736</c:v>
                </c:pt>
                <c:pt idx="2732">
                  <c:v>0.83080496367376389</c:v>
                </c:pt>
                <c:pt idx="2733">
                  <c:v>0.83080783053018581</c:v>
                </c:pt>
                <c:pt idx="2734">
                  <c:v>0.83080509114089141</c:v>
                </c:pt>
                <c:pt idx="2735">
                  <c:v>0.830806071548295</c:v>
                </c:pt>
                <c:pt idx="2736">
                  <c:v>0.83080284513783509</c:v>
                </c:pt>
                <c:pt idx="2737">
                  <c:v>0.83080494425332307</c:v>
                </c:pt>
                <c:pt idx="2738">
                  <c:v>0.8308036502782985</c:v>
                </c:pt>
                <c:pt idx="2739">
                  <c:v>0.83080864189417991</c:v>
                </c:pt>
                <c:pt idx="2740">
                  <c:v>0.8308043581750153</c:v>
                </c:pt>
                <c:pt idx="2741">
                  <c:v>0.83080221036544233</c:v>
                </c:pt>
                <c:pt idx="2742">
                  <c:v>0.83080089527039136</c:v>
                </c:pt>
                <c:pt idx="2743">
                  <c:v>0.8307986523221953</c:v>
                </c:pt>
                <c:pt idx="2744">
                  <c:v>0.83079921229552922</c:v>
                </c:pt>
                <c:pt idx="2745">
                  <c:v>0.83079909390402384</c:v>
                </c:pt>
                <c:pt idx="2746">
                  <c:v>0.83079609914720431</c:v>
                </c:pt>
                <c:pt idx="2747">
                  <c:v>0.83079484170516904</c:v>
                </c:pt>
                <c:pt idx="2748">
                  <c:v>0.83079301550302465</c:v>
                </c:pt>
                <c:pt idx="2749">
                  <c:v>0.83079164309926878</c:v>
                </c:pt>
                <c:pt idx="2750">
                  <c:v>0.83079047284500795</c:v>
                </c:pt>
                <c:pt idx="2751">
                  <c:v>0.83078883343486032</c:v>
                </c:pt>
                <c:pt idx="2752">
                  <c:v>0.8307928290553388</c:v>
                </c:pt>
                <c:pt idx="2753">
                  <c:v>0.83079250995569065</c:v>
                </c:pt>
                <c:pt idx="2754">
                  <c:v>0.8307955438393575</c:v>
                </c:pt>
                <c:pt idx="2755">
                  <c:v>0.83079291226624841</c:v>
                </c:pt>
                <c:pt idx="2756">
                  <c:v>0.8307926577069179</c:v>
                </c:pt>
                <c:pt idx="2757">
                  <c:v>0.83079613176167422</c:v>
                </c:pt>
                <c:pt idx="2758">
                  <c:v>0.83079481153725265</c:v>
                </c:pt>
                <c:pt idx="2759">
                  <c:v>0.83079172034488102</c:v>
                </c:pt>
                <c:pt idx="2760">
                  <c:v>0.83079572985377315</c:v>
                </c:pt>
                <c:pt idx="2761">
                  <c:v>0.83079722157103897</c:v>
                </c:pt>
                <c:pt idx="2762">
                  <c:v>0.83079712476056244</c:v>
                </c:pt>
                <c:pt idx="2763">
                  <c:v>0.83079860673843509</c:v>
                </c:pt>
                <c:pt idx="2764">
                  <c:v>0.83080086850164625</c:v>
                </c:pt>
                <c:pt idx="2765">
                  <c:v>0.83080335033509556</c:v>
                </c:pt>
                <c:pt idx="2766">
                  <c:v>0.83080796799205869</c:v>
                </c:pt>
                <c:pt idx="2767">
                  <c:v>0.83080862912765852</c:v>
                </c:pt>
                <c:pt idx="2768">
                  <c:v>0.83080473809634969</c:v>
                </c:pt>
                <c:pt idx="2769">
                  <c:v>0.83080739243072543</c:v>
                </c:pt>
                <c:pt idx="2770">
                  <c:v>0.83080347656363951</c:v>
                </c:pt>
                <c:pt idx="2771">
                  <c:v>0.83080477958655385</c:v>
                </c:pt>
                <c:pt idx="2772">
                  <c:v>0.83080561739983283</c:v>
                </c:pt>
                <c:pt idx="2773">
                  <c:v>0.83080254211203963</c:v>
                </c:pt>
                <c:pt idx="2774">
                  <c:v>0.83079877062474183</c:v>
                </c:pt>
                <c:pt idx="2775">
                  <c:v>0.83079854136219056</c:v>
                </c:pt>
                <c:pt idx="2776">
                  <c:v>0.83079218535174748</c:v>
                </c:pt>
                <c:pt idx="2777">
                  <c:v>0.83079521102345122</c:v>
                </c:pt>
                <c:pt idx="2778">
                  <c:v>0.83079530838100779</c:v>
                </c:pt>
                <c:pt idx="2779">
                  <c:v>0.83079663246560309</c:v>
                </c:pt>
                <c:pt idx="2780">
                  <c:v>0.83079863520388464</c:v>
                </c:pt>
                <c:pt idx="2781">
                  <c:v>0.83079890903923259</c:v>
                </c:pt>
                <c:pt idx="2782">
                  <c:v>0.83079811611532928</c:v>
                </c:pt>
                <c:pt idx="2783">
                  <c:v>0.83080038871209383</c:v>
                </c:pt>
                <c:pt idx="2784">
                  <c:v>0.83079885210545235</c:v>
                </c:pt>
                <c:pt idx="2785">
                  <c:v>0.83079820724935516</c:v>
                </c:pt>
                <c:pt idx="2786">
                  <c:v>0.83079872279431577</c:v>
                </c:pt>
                <c:pt idx="2787">
                  <c:v>0.830802421443255</c:v>
                </c:pt>
                <c:pt idx="2788">
                  <c:v>0.83079834739404512</c:v>
                </c:pt>
                <c:pt idx="2789">
                  <c:v>0.83079845904267202</c:v>
                </c:pt>
                <c:pt idx="2790">
                  <c:v>0.83079510346549912</c:v>
                </c:pt>
                <c:pt idx="2791">
                  <c:v>0.83079598245240327</c:v>
                </c:pt>
                <c:pt idx="2792">
                  <c:v>0.83079840020653706</c:v>
                </c:pt>
                <c:pt idx="2793">
                  <c:v>0.83079762742231034</c:v>
                </c:pt>
                <c:pt idx="2794">
                  <c:v>0.830796204222227</c:v>
                </c:pt>
                <c:pt idx="2795">
                  <c:v>0.83079727060655384</c:v>
                </c:pt>
                <c:pt idx="2796">
                  <c:v>0.83079440660222337</c:v>
                </c:pt>
                <c:pt idx="2797">
                  <c:v>0.83079652185279063</c:v>
                </c:pt>
                <c:pt idx="2798">
                  <c:v>0.83079625640156129</c:v>
                </c:pt>
                <c:pt idx="2799">
                  <c:v>0.83079480424441277</c:v>
                </c:pt>
                <c:pt idx="2800">
                  <c:v>0.83079004820069102</c:v>
                </c:pt>
                <c:pt idx="2801">
                  <c:v>0.83079099426342551</c:v>
                </c:pt>
                <c:pt idx="2802">
                  <c:v>0.83079203160460946</c:v>
                </c:pt>
                <c:pt idx="2803">
                  <c:v>0.83079064750364118</c:v>
                </c:pt>
                <c:pt idx="2804">
                  <c:v>0.83079517448758078</c:v>
                </c:pt>
                <c:pt idx="2805">
                  <c:v>0.83079836640894811</c:v>
                </c:pt>
                <c:pt idx="2806">
                  <c:v>0.83079282288727263</c:v>
                </c:pt>
                <c:pt idx="2807">
                  <c:v>0.83079475327592989</c:v>
                </c:pt>
                <c:pt idx="2808">
                  <c:v>0.83079589886656924</c:v>
                </c:pt>
                <c:pt idx="2809">
                  <c:v>0.83079682957180534</c:v>
                </c:pt>
                <c:pt idx="2810">
                  <c:v>0.83079250712845021</c:v>
                </c:pt>
                <c:pt idx="2811">
                  <c:v>0.83079002264279722</c:v>
                </c:pt>
                <c:pt idx="2812">
                  <c:v>0.83078543840849861</c:v>
                </c:pt>
                <c:pt idx="2813">
                  <c:v>0.83078837571219</c:v>
                </c:pt>
                <c:pt idx="2814">
                  <c:v>0.83079283723380726</c:v>
                </c:pt>
                <c:pt idx="2815">
                  <c:v>0.83079382908018973</c:v>
                </c:pt>
                <c:pt idx="2816">
                  <c:v>0.83079464957815141</c:v>
                </c:pt>
                <c:pt idx="2817">
                  <c:v>0.83079496136010889</c:v>
                </c:pt>
                <c:pt idx="2818">
                  <c:v>0.83079475653067791</c:v>
                </c:pt>
                <c:pt idx="2819">
                  <c:v>0.83079301814946582</c:v>
                </c:pt>
                <c:pt idx="2820">
                  <c:v>0.83079526683245797</c:v>
                </c:pt>
                <c:pt idx="2821">
                  <c:v>0.8307965999065976</c:v>
                </c:pt>
                <c:pt idx="2822">
                  <c:v>0.83079756792528536</c:v>
                </c:pt>
                <c:pt idx="2823">
                  <c:v>0.83079331938671674</c:v>
                </c:pt>
                <c:pt idx="2824">
                  <c:v>0.83079201959081828</c:v>
                </c:pt>
                <c:pt idx="2825">
                  <c:v>0.83079087866854717</c:v>
                </c:pt>
                <c:pt idx="2826">
                  <c:v>0.83079741596669199</c:v>
                </c:pt>
                <c:pt idx="2827">
                  <c:v>0.83079334658585058</c:v>
                </c:pt>
                <c:pt idx="2828">
                  <c:v>0.83079416365402736</c:v>
                </c:pt>
                <c:pt idx="2829">
                  <c:v>0.83079406546054402</c:v>
                </c:pt>
                <c:pt idx="2830">
                  <c:v>0.83078892070583144</c:v>
                </c:pt>
                <c:pt idx="2831">
                  <c:v>0.8307901245549123</c:v>
                </c:pt>
                <c:pt idx="2832">
                  <c:v>0.83079357800898979</c:v>
                </c:pt>
                <c:pt idx="2833">
                  <c:v>0.83079155328702281</c:v>
                </c:pt>
                <c:pt idx="2834">
                  <c:v>0.83078789359277527</c:v>
                </c:pt>
                <c:pt idx="2835">
                  <c:v>0.83079201305070871</c:v>
                </c:pt>
                <c:pt idx="2836">
                  <c:v>0.83079105514633844</c:v>
                </c:pt>
                <c:pt idx="2837">
                  <c:v>0.83079268026541575</c:v>
                </c:pt>
                <c:pt idx="2838">
                  <c:v>0.83078896793083179</c:v>
                </c:pt>
                <c:pt idx="2839">
                  <c:v>0.83079528893283472</c:v>
                </c:pt>
                <c:pt idx="2840">
                  <c:v>0.83079543221846264</c:v>
                </c:pt>
                <c:pt idx="2841">
                  <c:v>0.83079645849559203</c:v>
                </c:pt>
                <c:pt idx="2842">
                  <c:v>0.83079489492031777</c:v>
                </c:pt>
                <c:pt idx="2843">
                  <c:v>0.83079394323947831</c:v>
                </c:pt>
                <c:pt idx="2844">
                  <c:v>0.83079774114832872</c:v>
                </c:pt>
                <c:pt idx="2845">
                  <c:v>0.8307975852434839</c:v>
                </c:pt>
                <c:pt idx="2846">
                  <c:v>0.83079828357584429</c:v>
                </c:pt>
                <c:pt idx="2847">
                  <c:v>0.8308004011897685</c:v>
                </c:pt>
                <c:pt idx="2848">
                  <c:v>0.83080332019779246</c:v>
                </c:pt>
                <c:pt idx="2849">
                  <c:v>0.830797389375865</c:v>
                </c:pt>
                <c:pt idx="2850">
                  <c:v>0.83079557196049592</c:v>
                </c:pt>
                <c:pt idx="2851">
                  <c:v>0.83079242297068512</c:v>
                </c:pt>
                <c:pt idx="2852">
                  <c:v>0.83079645446326278</c:v>
                </c:pt>
                <c:pt idx="2853">
                  <c:v>0.83079321059306233</c:v>
                </c:pt>
                <c:pt idx="2854">
                  <c:v>0.83079293592178749</c:v>
                </c:pt>
                <c:pt idx="2855">
                  <c:v>0.83079321183164567</c:v>
                </c:pt>
                <c:pt idx="2856">
                  <c:v>0.83079263667296921</c:v>
                </c:pt>
                <c:pt idx="2857">
                  <c:v>0.83079217083017598</c:v>
                </c:pt>
                <c:pt idx="2858">
                  <c:v>0.83079088062924733</c:v>
                </c:pt>
                <c:pt idx="2859">
                  <c:v>0.83079309545630498</c:v>
                </c:pt>
                <c:pt idx="2860">
                  <c:v>0.83079241991582475</c:v>
                </c:pt>
                <c:pt idx="2861">
                  <c:v>0.83079400409177784</c:v>
                </c:pt>
                <c:pt idx="2862">
                  <c:v>0.83079834099835892</c:v>
                </c:pt>
                <c:pt idx="2863">
                  <c:v>0.83079603987779937</c:v>
                </c:pt>
                <c:pt idx="2864">
                  <c:v>0.83079347636087064</c:v>
                </c:pt>
                <c:pt idx="2865">
                  <c:v>0.83079355288724732</c:v>
                </c:pt>
                <c:pt idx="2866">
                  <c:v>0.83079214775233035</c:v>
                </c:pt>
                <c:pt idx="2867">
                  <c:v>0.83079462097115975</c:v>
                </c:pt>
                <c:pt idx="2868">
                  <c:v>0.83079634728023521</c:v>
                </c:pt>
                <c:pt idx="2869">
                  <c:v>0.83079004394074185</c:v>
                </c:pt>
                <c:pt idx="2870">
                  <c:v>0.83079296649236067</c:v>
                </c:pt>
                <c:pt idx="2871">
                  <c:v>0.83079216380133203</c:v>
                </c:pt>
                <c:pt idx="2872">
                  <c:v>0.83079164139968298</c:v>
                </c:pt>
                <c:pt idx="2873">
                  <c:v>0.83079627902416719</c:v>
                </c:pt>
                <c:pt idx="2874">
                  <c:v>0.83079785366349579</c:v>
                </c:pt>
                <c:pt idx="2875">
                  <c:v>0.83079451652641367</c:v>
                </c:pt>
                <c:pt idx="2876">
                  <c:v>0.83079606042301368</c:v>
                </c:pt>
                <c:pt idx="2877">
                  <c:v>0.83079456222398385</c:v>
                </c:pt>
                <c:pt idx="2878">
                  <c:v>0.83079677820354703</c:v>
                </c:pt>
                <c:pt idx="2879">
                  <c:v>0.83079867594712098</c:v>
                </c:pt>
                <c:pt idx="2880">
                  <c:v>0.83079366133947186</c:v>
                </c:pt>
                <c:pt idx="2881">
                  <c:v>0.83080081482549528</c:v>
                </c:pt>
                <c:pt idx="2882">
                  <c:v>0.83080377146354978</c:v>
                </c:pt>
                <c:pt idx="2883">
                  <c:v>0.83080210828405321</c:v>
                </c:pt>
                <c:pt idx="2884">
                  <c:v>0.83080707981860358</c:v>
                </c:pt>
                <c:pt idx="2885">
                  <c:v>0.83080957421580537</c:v>
                </c:pt>
                <c:pt idx="2886">
                  <c:v>0.83080952295847565</c:v>
                </c:pt>
                <c:pt idx="2887">
                  <c:v>0.83080873715237535</c:v>
                </c:pt>
                <c:pt idx="2888">
                  <c:v>0.83080915902779739</c:v>
                </c:pt>
                <c:pt idx="2889">
                  <c:v>0.83081104374949788</c:v>
                </c:pt>
                <c:pt idx="2890">
                  <c:v>0.83081739048155001</c:v>
                </c:pt>
                <c:pt idx="2891">
                  <c:v>0.83081455419570127</c:v>
                </c:pt>
                <c:pt idx="2892">
                  <c:v>0.83082022109382947</c:v>
                </c:pt>
                <c:pt idx="2893">
                  <c:v>0.83082130496851025</c:v>
                </c:pt>
                <c:pt idx="2894">
                  <c:v>0.83082559721621685</c:v>
                </c:pt>
                <c:pt idx="2895">
                  <c:v>0.83082322040520729</c:v>
                </c:pt>
                <c:pt idx="2896">
                  <c:v>0.83082568391525691</c:v>
                </c:pt>
                <c:pt idx="2897">
                  <c:v>0.83082822081074514</c:v>
                </c:pt>
                <c:pt idx="2898">
                  <c:v>0.8308278639672565</c:v>
                </c:pt>
                <c:pt idx="2899">
                  <c:v>0.83083432401978907</c:v>
                </c:pt>
                <c:pt idx="2900">
                  <c:v>0.8308341400521515</c:v>
                </c:pt>
                <c:pt idx="2901">
                  <c:v>0.83083493012396348</c:v>
                </c:pt>
                <c:pt idx="2902">
                  <c:v>0.83083457820707629</c:v>
                </c:pt>
                <c:pt idx="2903">
                  <c:v>0.83084040498691425</c:v>
                </c:pt>
                <c:pt idx="2904">
                  <c:v>0.83084042870079888</c:v>
                </c:pt>
                <c:pt idx="2905">
                  <c:v>0.83084105503072747</c:v>
                </c:pt>
                <c:pt idx="2906">
                  <c:v>0.83084433598387841</c:v>
                </c:pt>
                <c:pt idx="2907">
                  <c:v>0.8308452221746635</c:v>
                </c:pt>
                <c:pt idx="2908">
                  <c:v>0.83084374970568298</c:v>
                </c:pt>
                <c:pt idx="2909">
                  <c:v>0.83084467508166093</c:v>
                </c:pt>
                <c:pt idx="2910">
                  <c:v>0.83084390587164236</c:v>
                </c:pt>
                <c:pt idx="2911">
                  <c:v>0.83084288074701862</c:v>
                </c:pt>
                <c:pt idx="2912">
                  <c:v>0.83084456095586712</c:v>
                </c:pt>
                <c:pt idx="2913">
                  <c:v>0.83084210041459994</c:v>
                </c:pt>
                <c:pt idx="2914">
                  <c:v>0.83083920163233027</c:v>
                </c:pt>
                <c:pt idx="2915">
                  <c:v>0.83083126300109655</c:v>
                </c:pt>
                <c:pt idx="2916">
                  <c:v>0.83083051312255973</c:v>
                </c:pt>
                <c:pt idx="2917">
                  <c:v>0.83082703555194093</c:v>
                </c:pt>
                <c:pt idx="2918">
                  <c:v>0.83082368553452735</c:v>
                </c:pt>
                <c:pt idx="2919">
                  <c:v>0.83082151784351133</c:v>
                </c:pt>
                <c:pt idx="2920">
                  <c:v>0.83081670411616027</c:v>
                </c:pt>
                <c:pt idx="2921">
                  <c:v>0.83081695363219787</c:v>
                </c:pt>
                <c:pt idx="2922">
                  <c:v>0.83081540535607623</c:v>
                </c:pt>
                <c:pt idx="2923">
                  <c:v>0.83081330825675304</c:v>
                </c:pt>
                <c:pt idx="2924">
                  <c:v>0.83080769108852426</c:v>
                </c:pt>
                <c:pt idx="2925">
                  <c:v>0.83080348138795612</c:v>
                </c:pt>
                <c:pt idx="2926">
                  <c:v>0.83080505458593246</c:v>
                </c:pt>
                <c:pt idx="2927">
                  <c:v>0.83080837437708399</c:v>
                </c:pt>
                <c:pt idx="2928">
                  <c:v>0.83080494512562564</c:v>
                </c:pt>
                <c:pt idx="2929">
                  <c:v>0.83080423702613992</c:v>
                </c:pt>
                <c:pt idx="2930">
                  <c:v>0.83080420138454181</c:v>
                </c:pt>
                <c:pt idx="2931">
                  <c:v>0.83080499776596217</c:v>
                </c:pt>
                <c:pt idx="2932">
                  <c:v>0.8308067731717792</c:v>
                </c:pt>
                <c:pt idx="2933">
                  <c:v>0.83080201675313303</c:v>
                </c:pt>
                <c:pt idx="2934">
                  <c:v>0.83080281760015251</c:v>
                </c:pt>
                <c:pt idx="2935">
                  <c:v>0.83080413592221958</c:v>
                </c:pt>
                <c:pt idx="2936">
                  <c:v>0.83080606593595241</c:v>
                </c:pt>
                <c:pt idx="2937">
                  <c:v>0.83080163700107301</c:v>
                </c:pt>
                <c:pt idx="2938">
                  <c:v>0.83080262772268199</c:v>
                </c:pt>
                <c:pt idx="2939">
                  <c:v>0.8307999321563353</c:v>
                </c:pt>
                <c:pt idx="2940">
                  <c:v>0.83079704927864384</c:v>
                </c:pt>
                <c:pt idx="2941">
                  <c:v>0.8307990965313764</c:v>
                </c:pt>
                <c:pt idx="2942">
                  <c:v>0.8308009325589919</c:v>
                </c:pt>
                <c:pt idx="2943">
                  <c:v>0.83080543119129191</c:v>
                </c:pt>
                <c:pt idx="2944">
                  <c:v>0.83081151742932957</c:v>
                </c:pt>
                <c:pt idx="2945">
                  <c:v>0.83080612168661361</c:v>
                </c:pt>
                <c:pt idx="2946">
                  <c:v>0.83080388674761174</c:v>
                </c:pt>
                <c:pt idx="2947">
                  <c:v>0.83080660836058673</c:v>
                </c:pt>
                <c:pt idx="2948">
                  <c:v>0.83080655335689324</c:v>
                </c:pt>
                <c:pt idx="2949">
                  <c:v>0.83080151394119928</c:v>
                </c:pt>
                <c:pt idx="2950">
                  <c:v>0.83080478440510797</c:v>
                </c:pt>
                <c:pt idx="2951">
                  <c:v>0.83080305855703485</c:v>
                </c:pt>
                <c:pt idx="2952">
                  <c:v>0.83080259856284788</c:v>
                </c:pt>
                <c:pt idx="2953">
                  <c:v>0.83080119927653695</c:v>
                </c:pt>
                <c:pt idx="2954">
                  <c:v>0.8307983820055912</c:v>
                </c:pt>
                <c:pt idx="2955">
                  <c:v>0.83080020420313849</c:v>
                </c:pt>
                <c:pt idx="2956">
                  <c:v>0.83079813407244796</c:v>
                </c:pt>
                <c:pt idx="2957">
                  <c:v>0.83079949437345368</c:v>
                </c:pt>
                <c:pt idx="2958">
                  <c:v>0.83079220356709949</c:v>
                </c:pt>
                <c:pt idx="2959">
                  <c:v>0.8307956625809364</c:v>
                </c:pt>
                <c:pt idx="2960">
                  <c:v>0.83079288633919257</c:v>
                </c:pt>
                <c:pt idx="2961">
                  <c:v>0.8307943484078899</c:v>
                </c:pt>
                <c:pt idx="2962">
                  <c:v>0.83079656937240032</c:v>
                </c:pt>
                <c:pt idx="2963">
                  <c:v>0.83079623575118056</c:v>
                </c:pt>
                <c:pt idx="2964">
                  <c:v>0.83079599718250619</c:v>
                </c:pt>
                <c:pt idx="2965">
                  <c:v>0.83079664053890523</c:v>
                </c:pt>
                <c:pt idx="2966">
                  <c:v>0.83079766367509655</c:v>
                </c:pt>
                <c:pt idx="2967">
                  <c:v>0.83079477333529106</c:v>
                </c:pt>
                <c:pt idx="2968">
                  <c:v>0.83079355412871192</c:v>
                </c:pt>
                <c:pt idx="2969">
                  <c:v>0.83079257542089413</c:v>
                </c:pt>
                <c:pt idx="2970">
                  <c:v>0.83079377627346018</c:v>
                </c:pt>
                <c:pt idx="2971">
                  <c:v>0.83079364612639695</c:v>
                </c:pt>
                <c:pt idx="2972">
                  <c:v>0.83079271619874184</c:v>
                </c:pt>
                <c:pt idx="2973">
                  <c:v>0.83079478128613959</c:v>
                </c:pt>
                <c:pt idx="2974">
                  <c:v>0.83079402469533781</c:v>
                </c:pt>
                <c:pt idx="2975">
                  <c:v>0.83079385363576363</c:v>
                </c:pt>
                <c:pt idx="2976">
                  <c:v>0.83079267776339782</c:v>
                </c:pt>
                <c:pt idx="2977">
                  <c:v>0.83079498363840365</c:v>
                </c:pt>
                <c:pt idx="2978">
                  <c:v>0.83079669320697391</c:v>
                </c:pt>
                <c:pt idx="2979">
                  <c:v>0.83079665540478786</c:v>
                </c:pt>
                <c:pt idx="2980">
                  <c:v>0.83079837402124801</c:v>
                </c:pt>
                <c:pt idx="2981">
                  <c:v>0.83079986674659612</c:v>
                </c:pt>
                <c:pt idx="2982">
                  <c:v>0.83080202847231499</c:v>
                </c:pt>
                <c:pt idx="2983">
                  <c:v>0.83079864759836264</c:v>
                </c:pt>
                <c:pt idx="2984">
                  <c:v>0.83080193517770107</c:v>
                </c:pt>
                <c:pt idx="2985">
                  <c:v>0.8307996718009818</c:v>
                </c:pt>
                <c:pt idx="2986">
                  <c:v>0.83080067658316004</c:v>
                </c:pt>
                <c:pt idx="2987">
                  <c:v>0.83079994220654496</c:v>
                </c:pt>
                <c:pt idx="2988">
                  <c:v>0.83079801812749599</c:v>
                </c:pt>
                <c:pt idx="2989">
                  <c:v>0.83080280727730349</c:v>
                </c:pt>
                <c:pt idx="2990">
                  <c:v>0.83080213228390332</c:v>
                </c:pt>
                <c:pt idx="2991">
                  <c:v>0.83079978935656051</c:v>
                </c:pt>
                <c:pt idx="2992">
                  <c:v>0.83080211174157015</c:v>
                </c:pt>
                <c:pt idx="2993">
                  <c:v>0.8308025040545014</c:v>
                </c:pt>
                <c:pt idx="2994">
                  <c:v>0.83080465503274459</c:v>
                </c:pt>
                <c:pt idx="2995">
                  <c:v>0.83080520846596895</c:v>
                </c:pt>
                <c:pt idx="2996">
                  <c:v>0.83080498456328933</c:v>
                </c:pt>
                <c:pt idx="2997">
                  <c:v>0.8308075606717028</c:v>
                </c:pt>
                <c:pt idx="2998">
                  <c:v>0.83080279102841414</c:v>
                </c:pt>
                <c:pt idx="2999">
                  <c:v>0.83080784902862226</c:v>
                </c:pt>
                <c:pt idx="3000">
                  <c:v>0.83080967001531836</c:v>
                </c:pt>
                <c:pt idx="3001">
                  <c:v>0.8308089603606702</c:v>
                </c:pt>
                <c:pt idx="3002">
                  <c:v>0.83080800476131156</c:v>
                </c:pt>
                <c:pt idx="3003">
                  <c:v>0.83080502320140226</c:v>
                </c:pt>
                <c:pt idx="3004">
                  <c:v>0.83080736396815713</c:v>
                </c:pt>
                <c:pt idx="3005">
                  <c:v>0.83080788936632088</c:v>
                </c:pt>
                <c:pt idx="3006">
                  <c:v>0.83080731717642675</c:v>
                </c:pt>
                <c:pt idx="3007">
                  <c:v>0.83080797540158957</c:v>
                </c:pt>
                <c:pt idx="3008">
                  <c:v>0.83080876795056846</c:v>
                </c:pt>
                <c:pt idx="3009">
                  <c:v>0.83080635106009348</c:v>
                </c:pt>
                <c:pt idx="3010">
                  <c:v>0.83080599594392279</c:v>
                </c:pt>
                <c:pt idx="3011">
                  <c:v>0.83080658248323269</c:v>
                </c:pt>
                <c:pt idx="3012">
                  <c:v>0.83080573484448272</c:v>
                </c:pt>
                <c:pt idx="3013">
                  <c:v>0.83080590596240245</c:v>
                </c:pt>
                <c:pt idx="3014">
                  <c:v>0.83080641905792829</c:v>
                </c:pt>
                <c:pt idx="3015">
                  <c:v>0.83080321105982702</c:v>
                </c:pt>
                <c:pt idx="3016">
                  <c:v>0.83081051569624931</c:v>
                </c:pt>
                <c:pt idx="3017">
                  <c:v>0.83080969848364916</c:v>
                </c:pt>
                <c:pt idx="3018">
                  <c:v>0.83080546553307977</c:v>
                </c:pt>
                <c:pt idx="3019">
                  <c:v>0.83080580552225336</c:v>
                </c:pt>
                <c:pt idx="3020">
                  <c:v>0.83080579431377544</c:v>
                </c:pt>
                <c:pt idx="3021">
                  <c:v>0.83080718316918967</c:v>
                </c:pt>
                <c:pt idx="3022">
                  <c:v>0.8308083610299879</c:v>
                </c:pt>
                <c:pt idx="3023">
                  <c:v>0.83080382811136455</c:v>
                </c:pt>
                <c:pt idx="3024">
                  <c:v>0.83080472453027732</c:v>
                </c:pt>
                <c:pt idx="3025">
                  <c:v>0.83080348212916144</c:v>
                </c:pt>
                <c:pt idx="3026">
                  <c:v>0.83080542957490278</c:v>
                </c:pt>
                <c:pt idx="3027">
                  <c:v>0.83080200499181256</c:v>
                </c:pt>
                <c:pt idx="3028">
                  <c:v>0.83080548705576296</c:v>
                </c:pt>
                <c:pt idx="3029">
                  <c:v>0.8308032318049291</c:v>
                </c:pt>
                <c:pt idx="3030">
                  <c:v>0.83079976103553432</c:v>
                </c:pt>
                <c:pt idx="3031">
                  <c:v>0.83080323033584447</c:v>
                </c:pt>
                <c:pt idx="3032">
                  <c:v>0.83080202320140217</c:v>
                </c:pt>
                <c:pt idx="3033">
                  <c:v>0.83079923713418735</c:v>
                </c:pt>
                <c:pt idx="3034">
                  <c:v>0.83079505189735292</c:v>
                </c:pt>
                <c:pt idx="3035">
                  <c:v>0.83079579336115761</c:v>
                </c:pt>
                <c:pt idx="3036">
                  <c:v>0.83079725329699905</c:v>
                </c:pt>
                <c:pt idx="3037">
                  <c:v>0.8307962786521238</c:v>
                </c:pt>
                <c:pt idx="3038">
                  <c:v>0.83079415274015866</c:v>
                </c:pt>
                <c:pt idx="3039">
                  <c:v>0.83079255375378747</c:v>
                </c:pt>
                <c:pt idx="3040">
                  <c:v>0.83079224165525112</c:v>
                </c:pt>
                <c:pt idx="3041">
                  <c:v>0.83079385104190562</c:v>
                </c:pt>
                <c:pt idx="3042">
                  <c:v>0.83079311819272073</c:v>
                </c:pt>
                <c:pt idx="3043">
                  <c:v>0.8307934508919359</c:v>
                </c:pt>
                <c:pt idx="3044">
                  <c:v>0.8307919386323368</c:v>
                </c:pt>
                <c:pt idx="3045">
                  <c:v>0.83079295130989916</c:v>
                </c:pt>
                <c:pt idx="3046">
                  <c:v>0.83079248883854528</c:v>
                </c:pt>
                <c:pt idx="3047">
                  <c:v>0.83079180839919564</c:v>
                </c:pt>
                <c:pt idx="3048">
                  <c:v>0.83079235321780021</c:v>
                </c:pt>
                <c:pt idx="3049">
                  <c:v>0.830793076760862</c:v>
                </c:pt>
                <c:pt idx="3050">
                  <c:v>0.83079395704469539</c:v>
                </c:pt>
                <c:pt idx="3051">
                  <c:v>0.83079536719229174</c:v>
                </c:pt>
                <c:pt idx="3052">
                  <c:v>0.83079136007448873</c:v>
                </c:pt>
                <c:pt idx="3053">
                  <c:v>0.83078926934311936</c:v>
                </c:pt>
                <c:pt idx="3054">
                  <c:v>0.8307930865557196</c:v>
                </c:pt>
                <c:pt idx="3055">
                  <c:v>0.83079041893835581</c:v>
                </c:pt>
                <c:pt idx="3056">
                  <c:v>0.83079452885966498</c:v>
                </c:pt>
                <c:pt idx="3057">
                  <c:v>0.83079929772537242</c:v>
                </c:pt>
                <c:pt idx="3058">
                  <c:v>0.83080246241987377</c:v>
                </c:pt>
                <c:pt idx="3059">
                  <c:v>0.83079774331467915</c:v>
                </c:pt>
                <c:pt idx="3060">
                  <c:v>0.83079917705946904</c:v>
                </c:pt>
                <c:pt idx="3061">
                  <c:v>0.83079699726858403</c:v>
                </c:pt>
                <c:pt idx="3062">
                  <c:v>0.83079685873740206</c:v>
                </c:pt>
                <c:pt idx="3063">
                  <c:v>0.8307984849229072</c:v>
                </c:pt>
                <c:pt idx="3064">
                  <c:v>0.83079677820642828</c:v>
                </c:pt>
                <c:pt idx="3065">
                  <c:v>0.83079640542774791</c:v>
                </c:pt>
                <c:pt idx="3066">
                  <c:v>0.83079847642209737</c:v>
                </c:pt>
                <c:pt idx="3067">
                  <c:v>0.83079700634420595</c:v>
                </c:pt>
                <c:pt idx="3068">
                  <c:v>0.83079446322518713</c:v>
                </c:pt>
                <c:pt idx="3069">
                  <c:v>0.83079502858612486</c:v>
                </c:pt>
                <c:pt idx="3070">
                  <c:v>0.8307914800795021</c:v>
                </c:pt>
                <c:pt idx="3071">
                  <c:v>0.83079370666211749</c:v>
                </c:pt>
                <c:pt idx="3072">
                  <c:v>0.83079204097484061</c:v>
                </c:pt>
                <c:pt idx="3073">
                  <c:v>0.83079294595002751</c:v>
                </c:pt>
                <c:pt idx="3074">
                  <c:v>0.83079037370178788</c:v>
                </c:pt>
                <c:pt idx="3075">
                  <c:v>0.83079210531238934</c:v>
                </c:pt>
                <c:pt idx="3076">
                  <c:v>0.83079424874244068</c:v>
                </c:pt>
                <c:pt idx="3077">
                  <c:v>0.83079305941493142</c:v>
                </c:pt>
                <c:pt idx="3078">
                  <c:v>0.83079617973652364</c:v>
                </c:pt>
                <c:pt idx="3079">
                  <c:v>0.83079370251309714</c:v>
                </c:pt>
                <c:pt idx="3080">
                  <c:v>0.83079483790334085</c:v>
                </c:pt>
                <c:pt idx="3081">
                  <c:v>0.83079015216246521</c:v>
                </c:pt>
                <c:pt idx="3082">
                  <c:v>0.83079339104771854</c:v>
                </c:pt>
                <c:pt idx="3083">
                  <c:v>0.83079328032109623</c:v>
                </c:pt>
                <c:pt idx="3084">
                  <c:v>0.8307965935721382</c:v>
                </c:pt>
                <c:pt idx="3085">
                  <c:v>0.83079940824922593</c:v>
                </c:pt>
                <c:pt idx="3086">
                  <c:v>0.8307968632584658</c:v>
                </c:pt>
                <c:pt idx="3087">
                  <c:v>0.83079511758729507</c:v>
                </c:pt>
                <c:pt idx="3088">
                  <c:v>0.83079898905373972</c:v>
                </c:pt>
                <c:pt idx="3089">
                  <c:v>0.83080006497469072</c:v>
                </c:pt>
                <c:pt idx="3090">
                  <c:v>0.83079887034565536</c:v>
                </c:pt>
                <c:pt idx="3091">
                  <c:v>0.8307970813402713</c:v>
                </c:pt>
                <c:pt idx="3092">
                  <c:v>0.8307969307369526</c:v>
                </c:pt>
                <c:pt idx="3093">
                  <c:v>0.83079913205052103</c:v>
                </c:pt>
                <c:pt idx="3094">
                  <c:v>0.8307979810139321</c:v>
                </c:pt>
                <c:pt idx="3095">
                  <c:v>0.83079759584653612</c:v>
                </c:pt>
                <c:pt idx="3096">
                  <c:v>0.83079643579267093</c:v>
                </c:pt>
                <c:pt idx="3097">
                  <c:v>0.83079416227390179</c:v>
                </c:pt>
                <c:pt idx="3098">
                  <c:v>0.83078596392623472</c:v>
                </c:pt>
                <c:pt idx="3099">
                  <c:v>0.83078258754561407</c:v>
                </c:pt>
                <c:pt idx="3100">
                  <c:v>0.83078647405297801</c:v>
                </c:pt>
                <c:pt idx="3101">
                  <c:v>0.83078669202097366</c:v>
                </c:pt>
                <c:pt idx="3102">
                  <c:v>0.83078948563638033</c:v>
                </c:pt>
                <c:pt idx="3103">
                  <c:v>0.83078650808106824</c:v>
                </c:pt>
                <c:pt idx="3104">
                  <c:v>0.83079004653171884</c:v>
                </c:pt>
                <c:pt idx="3105">
                  <c:v>0.83078968539478626</c:v>
                </c:pt>
                <c:pt idx="3106">
                  <c:v>0.83079042876094567</c:v>
                </c:pt>
                <c:pt idx="3107">
                  <c:v>0.8307875434060874</c:v>
                </c:pt>
                <c:pt idx="3108">
                  <c:v>0.83078561696368158</c:v>
                </c:pt>
                <c:pt idx="3109">
                  <c:v>0.8307823292399199</c:v>
                </c:pt>
                <c:pt idx="3110">
                  <c:v>0.83078180637726862</c:v>
                </c:pt>
                <c:pt idx="3111">
                  <c:v>0.83078812452718009</c:v>
                </c:pt>
                <c:pt idx="3112">
                  <c:v>0.83078835494223691</c:v>
                </c:pt>
                <c:pt idx="3113">
                  <c:v>0.83078603921402805</c:v>
                </c:pt>
                <c:pt idx="3114">
                  <c:v>0.83078804298812403</c:v>
                </c:pt>
                <c:pt idx="3115">
                  <c:v>0.83078573843777948</c:v>
                </c:pt>
                <c:pt idx="3116">
                  <c:v>0.83078404071084488</c:v>
                </c:pt>
                <c:pt idx="3117">
                  <c:v>0.83078175820253142</c:v>
                </c:pt>
                <c:pt idx="3118">
                  <c:v>0.8307823867207802</c:v>
                </c:pt>
                <c:pt idx="3119">
                  <c:v>0.83077849929141157</c:v>
                </c:pt>
                <c:pt idx="3120">
                  <c:v>0.83078022485063807</c:v>
                </c:pt>
                <c:pt idx="3121">
                  <c:v>0.83078036300689539</c:v>
                </c:pt>
                <c:pt idx="3122">
                  <c:v>0.83078178560155314</c:v>
                </c:pt>
                <c:pt idx="3123">
                  <c:v>0.83078697251024114</c:v>
                </c:pt>
                <c:pt idx="3124">
                  <c:v>0.8307841102638418</c:v>
                </c:pt>
                <c:pt idx="3125">
                  <c:v>0.8307853290094187</c:v>
                </c:pt>
                <c:pt idx="3126">
                  <c:v>0.83078698648473259</c:v>
                </c:pt>
                <c:pt idx="3127">
                  <c:v>0.83078425357720209</c:v>
                </c:pt>
                <c:pt idx="3128">
                  <c:v>0.8307862262919905</c:v>
                </c:pt>
                <c:pt idx="3129">
                  <c:v>0.83078771561816711</c:v>
                </c:pt>
                <c:pt idx="3130">
                  <c:v>0.83078873521076357</c:v>
                </c:pt>
                <c:pt idx="3131">
                  <c:v>0.83079150715906358</c:v>
                </c:pt>
                <c:pt idx="3132">
                  <c:v>0.83078931754270757</c:v>
                </c:pt>
                <c:pt idx="3133">
                  <c:v>0.83078784769531733</c:v>
                </c:pt>
                <c:pt idx="3134">
                  <c:v>0.83078692646835983</c:v>
                </c:pt>
                <c:pt idx="3135">
                  <c:v>0.83078677949471369</c:v>
                </c:pt>
                <c:pt idx="3136">
                  <c:v>0.8307874952007368</c:v>
                </c:pt>
                <c:pt idx="3137">
                  <c:v>0.83079180041485257</c:v>
                </c:pt>
                <c:pt idx="3138">
                  <c:v>0.83080146446088932</c:v>
                </c:pt>
                <c:pt idx="3139">
                  <c:v>0.83080193661329094</c:v>
                </c:pt>
                <c:pt idx="3140">
                  <c:v>0.83079896582858948</c:v>
                </c:pt>
                <c:pt idx="3141">
                  <c:v>0.8307946313130975</c:v>
                </c:pt>
                <c:pt idx="3142">
                  <c:v>0.83079393197265483</c:v>
                </c:pt>
                <c:pt idx="3143">
                  <c:v>0.8307910527829816</c:v>
                </c:pt>
                <c:pt idx="3144">
                  <c:v>0.83079139830418247</c:v>
                </c:pt>
                <c:pt idx="3145">
                  <c:v>0.83079282804437526</c:v>
                </c:pt>
                <c:pt idx="3146">
                  <c:v>0.83079195121805893</c:v>
                </c:pt>
                <c:pt idx="3147">
                  <c:v>0.83079509649211936</c:v>
                </c:pt>
                <c:pt idx="3148">
                  <c:v>0.83079783406801821</c:v>
                </c:pt>
                <c:pt idx="3149">
                  <c:v>0.83080655066831377</c:v>
                </c:pt>
                <c:pt idx="3150">
                  <c:v>0.83080385031978887</c:v>
                </c:pt>
                <c:pt idx="3151">
                  <c:v>0.83080429656998556</c:v>
                </c:pt>
                <c:pt idx="3152">
                  <c:v>0.83080156524823079</c:v>
                </c:pt>
                <c:pt idx="3153">
                  <c:v>0.83080429953876811</c:v>
                </c:pt>
                <c:pt idx="3154">
                  <c:v>0.83080508664179742</c:v>
                </c:pt>
                <c:pt idx="3155">
                  <c:v>0.83080290731191475</c:v>
                </c:pt>
                <c:pt idx="3156">
                  <c:v>0.83080533881003882</c:v>
                </c:pt>
                <c:pt idx="3157">
                  <c:v>0.83080753096190729</c:v>
                </c:pt>
                <c:pt idx="3158">
                  <c:v>0.83081032941783783</c:v>
                </c:pt>
                <c:pt idx="3159">
                  <c:v>0.83080991834823692</c:v>
                </c:pt>
                <c:pt idx="3160">
                  <c:v>0.83081176889742392</c:v>
                </c:pt>
                <c:pt idx="3161">
                  <c:v>0.83080879903472693</c:v>
                </c:pt>
                <c:pt idx="3162">
                  <c:v>0.83080493635505759</c:v>
                </c:pt>
                <c:pt idx="3163">
                  <c:v>0.83080412893731503</c:v>
                </c:pt>
                <c:pt idx="3164">
                  <c:v>0.83079799196129545</c:v>
                </c:pt>
                <c:pt idx="3165">
                  <c:v>0.83080034488626486</c:v>
                </c:pt>
                <c:pt idx="3166">
                  <c:v>0.83079734165924901</c:v>
                </c:pt>
                <c:pt idx="3167">
                  <c:v>0.83080155216513041</c:v>
                </c:pt>
                <c:pt idx="3168">
                  <c:v>0.83080121180103239</c:v>
                </c:pt>
                <c:pt idx="3169">
                  <c:v>0.83080269524798944</c:v>
                </c:pt>
                <c:pt idx="3170">
                  <c:v>0.83080092681555207</c:v>
                </c:pt>
                <c:pt idx="3171">
                  <c:v>0.83080398190532323</c:v>
                </c:pt>
                <c:pt idx="3172">
                  <c:v>0.83079878638201543</c:v>
                </c:pt>
                <c:pt idx="3173">
                  <c:v>0.83079962059335399</c:v>
                </c:pt>
                <c:pt idx="3174">
                  <c:v>0.83079939738217801</c:v>
                </c:pt>
                <c:pt idx="3175">
                  <c:v>0.83080941265359842</c:v>
                </c:pt>
                <c:pt idx="3176">
                  <c:v>0.83080574979068067</c:v>
                </c:pt>
                <c:pt idx="3177">
                  <c:v>0.83080529117950042</c:v>
                </c:pt>
                <c:pt idx="3178">
                  <c:v>0.83080311271327667</c:v>
                </c:pt>
                <c:pt idx="3179">
                  <c:v>0.83079877566227212</c:v>
                </c:pt>
                <c:pt idx="3180">
                  <c:v>0.83079816713927657</c:v>
                </c:pt>
                <c:pt idx="3181">
                  <c:v>0.8308020837839436</c:v>
                </c:pt>
                <c:pt idx="3182">
                  <c:v>0.83079924922541271</c:v>
                </c:pt>
                <c:pt idx="3183">
                  <c:v>0.83079643633398836</c:v>
                </c:pt>
                <c:pt idx="3184">
                  <c:v>0.8307925679778686</c:v>
                </c:pt>
                <c:pt idx="3185">
                  <c:v>0.83079431580962715</c:v>
                </c:pt>
                <c:pt idx="3186">
                  <c:v>0.83079729183750917</c:v>
                </c:pt>
                <c:pt idx="3187">
                  <c:v>0.83079112558784551</c:v>
                </c:pt>
                <c:pt idx="3188">
                  <c:v>0.83079451006373817</c:v>
                </c:pt>
                <c:pt idx="3189">
                  <c:v>0.83079854000115338</c:v>
                </c:pt>
                <c:pt idx="3190">
                  <c:v>0.83080119384679474</c:v>
                </c:pt>
                <c:pt idx="3191">
                  <c:v>0.8307986440738564</c:v>
                </c:pt>
                <c:pt idx="3192">
                  <c:v>0.83079963200171958</c:v>
                </c:pt>
                <c:pt idx="3193">
                  <c:v>0.830801749096296</c:v>
                </c:pt>
                <c:pt idx="3194">
                  <c:v>0.83080081020682883</c:v>
                </c:pt>
                <c:pt idx="3195">
                  <c:v>0.83079936505079222</c:v>
                </c:pt>
                <c:pt idx="3196">
                  <c:v>0.83079919240544242</c:v>
                </c:pt>
                <c:pt idx="3197">
                  <c:v>0.83079489491455527</c:v>
                </c:pt>
                <c:pt idx="3198">
                  <c:v>0.83079640210312933</c:v>
                </c:pt>
                <c:pt idx="3199">
                  <c:v>0.83079882706114394</c:v>
                </c:pt>
                <c:pt idx="3200">
                  <c:v>0.83079856066017788</c:v>
                </c:pt>
                <c:pt idx="3201">
                  <c:v>0.83080259584077365</c:v>
                </c:pt>
                <c:pt idx="3202">
                  <c:v>0.83080278439070188</c:v>
                </c:pt>
                <c:pt idx="3203">
                  <c:v>0.83080204272412828</c:v>
                </c:pt>
                <c:pt idx="3204">
                  <c:v>0.83080062937724808</c:v>
                </c:pt>
                <c:pt idx="3205">
                  <c:v>0.83080060526070676</c:v>
                </c:pt>
                <c:pt idx="3206">
                  <c:v>0.8307970695760698</c:v>
                </c:pt>
                <c:pt idx="3207">
                  <c:v>0.83079838913672022</c:v>
                </c:pt>
                <c:pt idx="3208">
                  <c:v>0.83079578747041305</c:v>
                </c:pt>
                <c:pt idx="3209">
                  <c:v>0.83079824962518811</c:v>
                </c:pt>
                <c:pt idx="3210">
                  <c:v>0.83080310999984608</c:v>
                </c:pt>
                <c:pt idx="3211">
                  <c:v>0.83079852559339196</c:v>
                </c:pt>
                <c:pt idx="3212">
                  <c:v>0.83080162531430546</c:v>
                </c:pt>
                <c:pt idx="3213">
                  <c:v>0.8308102034111513</c:v>
                </c:pt>
                <c:pt idx="3214">
                  <c:v>0.83081490828362115</c:v>
                </c:pt>
                <c:pt idx="3215">
                  <c:v>0.83080751873670355</c:v>
                </c:pt>
                <c:pt idx="3216">
                  <c:v>0.83081293124765687</c:v>
                </c:pt>
                <c:pt idx="3217">
                  <c:v>0.83081252939810135</c:v>
                </c:pt>
                <c:pt idx="3218">
                  <c:v>0.83081072837892611</c:v>
                </c:pt>
                <c:pt idx="3219">
                  <c:v>0.83081733036181216</c:v>
                </c:pt>
                <c:pt idx="3220">
                  <c:v>0.83081597893365955</c:v>
                </c:pt>
                <c:pt idx="3221">
                  <c:v>0.83081037550942105</c:v>
                </c:pt>
                <c:pt idx="3222">
                  <c:v>0.83080590122416376</c:v>
                </c:pt>
                <c:pt idx="3223">
                  <c:v>0.83080832690141393</c:v>
                </c:pt>
                <c:pt idx="3224">
                  <c:v>0.83080908769958162</c:v>
                </c:pt>
                <c:pt idx="3225">
                  <c:v>0.83080414549702086</c:v>
                </c:pt>
                <c:pt idx="3226">
                  <c:v>0.83080502157348812</c:v>
                </c:pt>
                <c:pt idx="3227">
                  <c:v>0.83080652268295496</c:v>
                </c:pt>
                <c:pt idx="3228">
                  <c:v>0.8308035699356876</c:v>
                </c:pt>
                <c:pt idx="3229">
                  <c:v>0.83080293438571362</c:v>
                </c:pt>
                <c:pt idx="3230">
                  <c:v>0.83080314393897736</c:v>
                </c:pt>
                <c:pt idx="3231">
                  <c:v>0.83081888085110489</c:v>
                </c:pt>
                <c:pt idx="3232">
                  <c:v>0.83082063850833454</c:v>
                </c:pt>
                <c:pt idx="3233">
                  <c:v>0.83081624437912649</c:v>
                </c:pt>
                <c:pt idx="3234">
                  <c:v>0.83081645145522309</c:v>
                </c:pt>
                <c:pt idx="3235">
                  <c:v>0.83081344831428505</c:v>
                </c:pt>
                <c:pt idx="3236">
                  <c:v>0.83081791922810322</c:v>
                </c:pt>
                <c:pt idx="3237">
                  <c:v>0.8308176515885537</c:v>
                </c:pt>
                <c:pt idx="3238">
                  <c:v>0.83081785880907377</c:v>
                </c:pt>
                <c:pt idx="3239">
                  <c:v>0.83081629869131646</c:v>
                </c:pt>
                <c:pt idx="3240">
                  <c:v>0.83081691536792945</c:v>
                </c:pt>
                <c:pt idx="3241">
                  <c:v>0.83081725452117627</c:v>
                </c:pt>
                <c:pt idx="3242">
                  <c:v>0.83082050715042</c:v>
                </c:pt>
                <c:pt idx="3243">
                  <c:v>0.83081956615871044</c:v>
                </c:pt>
                <c:pt idx="3244">
                  <c:v>0.83081573681562793</c:v>
                </c:pt>
                <c:pt idx="3245">
                  <c:v>0.83081526806239769</c:v>
                </c:pt>
                <c:pt idx="3246">
                  <c:v>0.83081716848590748</c:v>
                </c:pt>
                <c:pt idx="3247">
                  <c:v>0.8308154023584815</c:v>
                </c:pt>
                <c:pt idx="3248">
                  <c:v>0.83081765106920569</c:v>
                </c:pt>
                <c:pt idx="3249">
                  <c:v>0.83081853835415087</c:v>
                </c:pt>
                <c:pt idx="3250">
                  <c:v>0.830822915973355</c:v>
                </c:pt>
                <c:pt idx="3251">
                  <c:v>0.83082332580437246</c:v>
                </c:pt>
                <c:pt idx="3252">
                  <c:v>0.83082245672901711</c:v>
                </c:pt>
                <c:pt idx="3253">
                  <c:v>0.83082712924525026</c:v>
                </c:pt>
                <c:pt idx="3254">
                  <c:v>0.83082680752401183</c:v>
                </c:pt>
                <c:pt idx="3255">
                  <c:v>0.83082776018520144</c:v>
                </c:pt>
                <c:pt idx="3256">
                  <c:v>0.83083097867254496</c:v>
                </c:pt>
                <c:pt idx="3257">
                  <c:v>0.83083296449816579</c:v>
                </c:pt>
                <c:pt idx="3258">
                  <c:v>0.83083469971070767</c:v>
                </c:pt>
                <c:pt idx="3259">
                  <c:v>0.83083765542675758</c:v>
                </c:pt>
                <c:pt idx="3260">
                  <c:v>0.83083973417206791</c:v>
                </c:pt>
                <c:pt idx="3261">
                  <c:v>0.83083617206587812</c:v>
                </c:pt>
                <c:pt idx="3262">
                  <c:v>0.83083757584552054</c:v>
                </c:pt>
                <c:pt idx="3263">
                  <c:v>0.83083537461803003</c:v>
                </c:pt>
                <c:pt idx="3264">
                  <c:v>0.83083869985513104</c:v>
                </c:pt>
                <c:pt idx="3265">
                  <c:v>0.83083946719340829</c:v>
                </c:pt>
                <c:pt idx="3266">
                  <c:v>0.8308365238966875</c:v>
                </c:pt>
                <c:pt idx="3267">
                  <c:v>0.83083961886315494</c:v>
                </c:pt>
                <c:pt idx="3268">
                  <c:v>0.83083679989262349</c:v>
                </c:pt>
                <c:pt idx="3269">
                  <c:v>0.83083850908626922</c:v>
                </c:pt>
                <c:pt idx="3270">
                  <c:v>0.83083437136040073</c:v>
                </c:pt>
                <c:pt idx="3271">
                  <c:v>0.83083092819279647</c:v>
                </c:pt>
                <c:pt idx="3272">
                  <c:v>0.83083015932708892</c:v>
                </c:pt>
                <c:pt idx="3273">
                  <c:v>0.83082891001093895</c:v>
                </c:pt>
                <c:pt idx="3274">
                  <c:v>0.83082696625321595</c:v>
                </c:pt>
                <c:pt idx="3275">
                  <c:v>0.83082988572224203</c:v>
                </c:pt>
                <c:pt idx="3276">
                  <c:v>0.83083536467586783</c:v>
                </c:pt>
                <c:pt idx="3277">
                  <c:v>0.83083587117293833</c:v>
                </c:pt>
                <c:pt idx="3278">
                  <c:v>0.83083013711290221</c:v>
                </c:pt>
                <c:pt idx="3279">
                  <c:v>0.83083141187025478</c:v>
                </c:pt>
                <c:pt idx="3280">
                  <c:v>0.83083517629809511</c:v>
                </c:pt>
                <c:pt idx="3281">
                  <c:v>0.83083668760795737</c:v>
                </c:pt>
                <c:pt idx="3282">
                  <c:v>0.83083983357352131</c:v>
                </c:pt>
                <c:pt idx="3283">
                  <c:v>0.83084170019944203</c:v>
                </c:pt>
                <c:pt idx="3284">
                  <c:v>0.83083980392495271</c:v>
                </c:pt>
                <c:pt idx="3285">
                  <c:v>0.83083988460034985</c:v>
                </c:pt>
                <c:pt idx="3286">
                  <c:v>0.83084144938647542</c:v>
                </c:pt>
                <c:pt idx="3287">
                  <c:v>0.83084304344624493</c:v>
                </c:pt>
                <c:pt idx="3288">
                  <c:v>0.83084758526833491</c:v>
                </c:pt>
                <c:pt idx="3289">
                  <c:v>0.83084625340504648</c:v>
                </c:pt>
                <c:pt idx="3290">
                  <c:v>0.83084925415489552</c:v>
                </c:pt>
                <c:pt idx="3291">
                  <c:v>0.83084807966553653</c:v>
                </c:pt>
                <c:pt idx="3292">
                  <c:v>0.83085068755537428</c:v>
                </c:pt>
                <c:pt idx="3293">
                  <c:v>0.83085075215403759</c:v>
                </c:pt>
                <c:pt idx="3294">
                  <c:v>0.83085162313174776</c:v>
                </c:pt>
                <c:pt idx="3295">
                  <c:v>0.83085339732671348</c:v>
                </c:pt>
                <c:pt idx="3296">
                  <c:v>0.83084503445958202</c:v>
                </c:pt>
                <c:pt idx="3297">
                  <c:v>0.83084856697554876</c:v>
                </c:pt>
                <c:pt idx="3298">
                  <c:v>0.83084922059068889</c:v>
                </c:pt>
                <c:pt idx="3299">
                  <c:v>0.83085278186095179</c:v>
                </c:pt>
                <c:pt idx="3300">
                  <c:v>0.83085417884225132</c:v>
                </c:pt>
                <c:pt idx="3301">
                  <c:v>0.83085594595002754</c:v>
                </c:pt>
                <c:pt idx="3302">
                  <c:v>0.83085163678966034</c:v>
                </c:pt>
                <c:pt idx="3303">
                  <c:v>0.83085059737396627</c:v>
                </c:pt>
                <c:pt idx="3304">
                  <c:v>0.83085225041141297</c:v>
                </c:pt>
                <c:pt idx="3305">
                  <c:v>0.83084840671891447</c:v>
                </c:pt>
                <c:pt idx="3306">
                  <c:v>0.83084640274204957</c:v>
                </c:pt>
                <c:pt idx="3307">
                  <c:v>0.83084452822074462</c:v>
                </c:pt>
                <c:pt idx="3308">
                  <c:v>0.83084333344728589</c:v>
                </c:pt>
                <c:pt idx="3309">
                  <c:v>0.8308437532175843</c:v>
                </c:pt>
                <c:pt idx="3310">
                  <c:v>0.83083585282180661</c:v>
                </c:pt>
                <c:pt idx="3311">
                  <c:v>0.83083862785269913</c:v>
                </c:pt>
                <c:pt idx="3312">
                  <c:v>0.83083796239592334</c:v>
                </c:pt>
                <c:pt idx="3313">
                  <c:v>0.83083876024642822</c:v>
                </c:pt>
                <c:pt idx="3314">
                  <c:v>0.83083683017434984</c:v>
                </c:pt>
                <c:pt idx="3315">
                  <c:v>0.83083972722642041</c:v>
                </c:pt>
                <c:pt idx="3316">
                  <c:v>0.83083761943796719</c:v>
                </c:pt>
                <c:pt idx="3317">
                  <c:v>0.83083725446859324</c:v>
                </c:pt>
                <c:pt idx="3318">
                  <c:v>0.83083493977619882</c:v>
                </c:pt>
                <c:pt idx="3319">
                  <c:v>0.8308372551878288</c:v>
                </c:pt>
                <c:pt idx="3320">
                  <c:v>0.83083445681797596</c:v>
                </c:pt>
                <c:pt idx="3321">
                  <c:v>0.83083218851465535</c:v>
                </c:pt>
                <c:pt idx="3322">
                  <c:v>0.83083273105598066</c:v>
                </c:pt>
                <c:pt idx="3323">
                  <c:v>0.83083215987416892</c:v>
                </c:pt>
                <c:pt idx="3324">
                  <c:v>0.8308314006034313</c:v>
                </c:pt>
                <c:pt idx="3325">
                  <c:v>0.83082888736348226</c:v>
                </c:pt>
                <c:pt idx="3326">
                  <c:v>0.83082976335387171</c:v>
                </c:pt>
                <c:pt idx="3327">
                  <c:v>0.83082766648504958</c:v>
                </c:pt>
                <c:pt idx="3328">
                  <c:v>0.83082610285142966</c:v>
                </c:pt>
                <c:pt idx="3329">
                  <c:v>0.83082378729537643</c:v>
                </c:pt>
                <c:pt idx="3330">
                  <c:v>0.83082724432078081</c:v>
                </c:pt>
                <c:pt idx="3331">
                  <c:v>0.8308271587187821</c:v>
                </c:pt>
                <c:pt idx="3332">
                  <c:v>0.83082663579778526</c:v>
                </c:pt>
                <c:pt idx="3333">
                  <c:v>0.8308252663044664</c:v>
                </c:pt>
                <c:pt idx="3334">
                  <c:v>0.8308241845626414</c:v>
                </c:pt>
                <c:pt idx="3335">
                  <c:v>0.8308243090332541</c:v>
                </c:pt>
                <c:pt idx="3336">
                  <c:v>0.83082137642566312</c:v>
                </c:pt>
                <c:pt idx="3337">
                  <c:v>0.83082476813316875</c:v>
                </c:pt>
                <c:pt idx="3338">
                  <c:v>0.83082285903669362</c:v>
                </c:pt>
                <c:pt idx="3339">
                  <c:v>0.83082512365199623</c:v>
                </c:pt>
                <c:pt idx="3340">
                  <c:v>0.83081939264682036</c:v>
                </c:pt>
                <c:pt idx="3341">
                  <c:v>0.83082771448475001</c:v>
                </c:pt>
                <c:pt idx="3342">
                  <c:v>0.83082878254093029</c:v>
                </c:pt>
                <c:pt idx="3343">
                  <c:v>0.83082668042892771</c:v>
                </c:pt>
                <c:pt idx="3344">
                  <c:v>0.83082798846452133</c:v>
                </c:pt>
                <c:pt idx="3345">
                  <c:v>0.83082626330795162</c:v>
                </c:pt>
                <c:pt idx="3346">
                  <c:v>0.83082455820498069</c:v>
                </c:pt>
                <c:pt idx="3347">
                  <c:v>0.8308278097400642</c:v>
                </c:pt>
                <c:pt idx="3348">
                  <c:v>0.83082598431550092</c:v>
                </c:pt>
                <c:pt idx="3349">
                  <c:v>0.83082374153946059</c:v>
                </c:pt>
                <c:pt idx="3350">
                  <c:v>0.83082491297395911</c:v>
                </c:pt>
                <c:pt idx="3351">
                  <c:v>0.83082512411299847</c:v>
                </c:pt>
                <c:pt idx="3352">
                  <c:v>0.83082531519843916</c:v>
                </c:pt>
                <c:pt idx="3353">
                  <c:v>0.83082164305713047</c:v>
                </c:pt>
                <c:pt idx="3354">
                  <c:v>0.8308241352631307</c:v>
                </c:pt>
                <c:pt idx="3355">
                  <c:v>0.83082659718740459</c:v>
                </c:pt>
                <c:pt idx="3356">
                  <c:v>0.83082600955393449</c:v>
                </c:pt>
                <c:pt idx="3357">
                  <c:v>0.83082431542894031</c:v>
                </c:pt>
                <c:pt idx="3358">
                  <c:v>0.83082605317699454</c:v>
                </c:pt>
                <c:pt idx="3359">
                  <c:v>0.83082823803890449</c:v>
                </c:pt>
                <c:pt idx="3360">
                  <c:v>0.83083103649483514</c:v>
                </c:pt>
                <c:pt idx="3361">
                  <c:v>0.8308300346785582</c:v>
                </c:pt>
                <c:pt idx="3362">
                  <c:v>0.83082575464741182</c:v>
                </c:pt>
                <c:pt idx="3363">
                  <c:v>0.83082503502286931</c:v>
                </c:pt>
                <c:pt idx="3364">
                  <c:v>0.83082504617300146</c:v>
                </c:pt>
                <c:pt idx="3365">
                  <c:v>0.83082172906178586</c:v>
                </c:pt>
                <c:pt idx="3366">
                  <c:v>0.83082501442219059</c:v>
                </c:pt>
                <c:pt idx="3367">
                  <c:v>0.83082602511132042</c:v>
                </c:pt>
                <c:pt idx="3368">
                  <c:v>0.83082760496609753</c:v>
                </c:pt>
                <c:pt idx="3369">
                  <c:v>0.8308271919080642</c:v>
                </c:pt>
                <c:pt idx="3370">
                  <c:v>0.83082455010682754</c:v>
                </c:pt>
                <c:pt idx="3371">
                  <c:v>0.83082691285726795</c:v>
                </c:pt>
                <c:pt idx="3372">
                  <c:v>0.83082619821767256</c:v>
                </c:pt>
                <c:pt idx="3373">
                  <c:v>0.83082392668733596</c:v>
                </c:pt>
                <c:pt idx="3374">
                  <c:v>0.83082500206120713</c:v>
                </c:pt>
                <c:pt idx="3375">
                  <c:v>0.83082443871643397</c:v>
                </c:pt>
                <c:pt idx="3376">
                  <c:v>0.83082138134938355</c:v>
                </c:pt>
                <c:pt idx="3377">
                  <c:v>0.83082279218848332</c:v>
                </c:pt>
                <c:pt idx="3378">
                  <c:v>0.83082208161183069</c:v>
                </c:pt>
                <c:pt idx="3379">
                  <c:v>0.83082295835206921</c:v>
                </c:pt>
                <c:pt idx="3380">
                  <c:v>0.83082523325384516</c:v>
                </c:pt>
                <c:pt idx="3381">
                  <c:v>0.83082808994048485</c:v>
                </c:pt>
                <c:pt idx="3382">
                  <c:v>0.83082791614262941</c:v>
                </c:pt>
                <c:pt idx="3383">
                  <c:v>0.83082795532782228</c:v>
                </c:pt>
                <c:pt idx="3384">
                  <c:v>0.83082743177366769</c:v>
                </c:pt>
                <c:pt idx="3385">
                  <c:v>0.8308302367697078</c:v>
                </c:pt>
                <c:pt idx="3386">
                  <c:v>0.83083062409769182</c:v>
                </c:pt>
                <c:pt idx="3387">
                  <c:v>0.83082558223256309</c:v>
                </c:pt>
                <c:pt idx="3388">
                  <c:v>0.83082989179558697</c:v>
                </c:pt>
                <c:pt idx="3389">
                  <c:v>0.8308245698715796</c:v>
                </c:pt>
                <c:pt idx="3390">
                  <c:v>0.83082364688669064</c:v>
                </c:pt>
                <c:pt idx="3391">
                  <c:v>0.83082155938233726</c:v>
                </c:pt>
                <c:pt idx="3392">
                  <c:v>0.83082456897730717</c:v>
                </c:pt>
                <c:pt idx="3393">
                  <c:v>0.83082539898416097</c:v>
                </c:pt>
                <c:pt idx="3394">
                  <c:v>0.83082645321027315</c:v>
                </c:pt>
                <c:pt idx="3395">
                  <c:v>0.83082357929439388</c:v>
                </c:pt>
                <c:pt idx="3396">
                  <c:v>0.8308225554083537</c:v>
                </c:pt>
                <c:pt idx="3397">
                  <c:v>0.83082076847747988</c:v>
                </c:pt>
                <c:pt idx="3398">
                  <c:v>0.83082399191915712</c:v>
                </c:pt>
                <c:pt idx="3399">
                  <c:v>0.83082496572810549</c:v>
                </c:pt>
                <c:pt idx="3400">
                  <c:v>0.83082233859286359</c:v>
                </c:pt>
                <c:pt idx="3401">
                  <c:v>0.83082449994365792</c:v>
                </c:pt>
                <c:pt idx="3402">
                  <c:v>0.83082417655056595</c:v>
                </c:pt>
                <c:pt idx="3403">
                  <c:v>0.83082345222992304</c:v>
                </c:pt>
                <c:pt idx="3404">
                  <c:v>0.83082278832830969</c:v>
                </c:pt>
                <c:pt idx="3405">
                  <c:v>0.83081957234874637</c:v>
                </c:pt>
                <c:pt idx="3406">
                  <c:v>0.83082114508572058</c:v>
                </c:pt>
                <c:pt idx="3407">
                  <c:v>0.83081772044428481</c:v>
                </c:pt>
                <c:pt idx="3408">
                  <c:v>0.83081601764632518</c:v>
                </c:pt>
                <c:pt idx="3409">
                  <c:v>0.83081830424531333</c:v>
                </c:pt>
                <c:pt idx="3410">
                  <c:v>0.83081557009919949</c:v>
                </c:pt>
                <c:pt idx="3411">
                  <c:v>0.83081689643046053</c:v>
                </c:pt>
                <c:pt idx="3412">
                  <c:v>0.83081337590055282</c:v>
                </c:pt>
                <c:pt idx="3413">
                  <c:v>0.83081175645792626</c:v>
                </c:pt>
                <c:pt idx="3414">
                  <c:v>0.83081506962289042</c:v>
                </c:pt>
                <c:pt idx="3415">
                  <c:v>0.83081237820556419</c:v>
                </c:pt>
                <c:pt idx="3416">
                  <c:v>0.83081108232818512</c:v>
                </c:pt>
                <c:pt idx="3417">
                  <c:v>0.83080974265559038</c:v>
                </c:pt>
                <c:pt idx="3418">
                  <c:v>0.83081441378881671</c:v>
                </c:pt>
                <c:pt idx="3419">
                  <c:v>0.83081769851606369</c:v>
                </c:pt>
                <c:pt idx="3420">
                  <c:v>0.83081997217925607</c:v>
                </c:pt>
                <c:pt idx="3421">
                  <c:v>0.83082156502817439</c:v>
                </c:pt>
                <c:pt idx="3422">
                  <c:v>0.83081787006725338</c:v>
                </c:pt>
                <c:pt idx="3423">
                  <c:v>0.83081945723972128</c:v>
                </c:pt>
                <c:pt idx="3424">
                  <c:v>0.83081834216130934</c:v>
                </c:pt>
                <c:pt idx="3425">
                  <c:v>0.83081585643707301</c:v>
                </c:pt>
                <c:pt idx="3426">
                  <c:v>0.8308107450466794</c:v>
                </c:pt>
                <c:pt idx="3427">
                  <c:v>0.83081649293678361</c:v>
                </c:pt>
                <c:pt idx="3428">
                  <c:v>0.83081800078912893</c:v>
                </c:pt>
                <c:pt idx="3429">
                  <c:v>0.83081610889416113</c:v>
                </c:pt>
                <c:pt idx="3430">
                  <c:v>0.83081734729067991</c:v>
                </c:pt>
                <c:pt idx="3431">
                  <c:v>0.83082033781240128</c:v>
                </c:pt>
                <c:pt idx="3432">
                  <c:v>0.83082404536480703</c:v>
                </c:pt>
                <c:pt idx="3433">
                  <c:v>0.83082168762704589</c:v>
                </c:pt>
                <c:pt idx="3434">
                  <c:v>0.83082211759773994</c:v>
                </c:pt>
                <c:pt idx="3435">
                  <c:v>0.83082078368767354</c:v>
                </c:pt>
                <c:pt idx="3436">
                  <c:v>0.83082129540019245</c:v>
                </c:pt>
                <c:pt idx="3437">
                  <c:v>0.83081986704300648</c:v>
                </c:pt>
                <c:pt idx="3438">
                  <c:v>0.83082113742083741</c:v>
                </c:pt>
                <c:pt idx="3439">
                  <c:v>0.83081849224816151</c:v>
                </c:pt>
                <c:pt idx="3440">
                  <c:v>0.83082114419144815</c:v>
                </c:pt>
                <c:pt idx="3441">
                  <c:v>0.83081817663376256</c:v>
                </c:pt>
                <c:pt idx="3442">
                  <c:v>0.83081584211827053</c:v>
                </c:pt>
                <c:pt idx="3443">
                  <c:v>0.83081537543955064</c:v>
                </c:pt>
                <c:pt idx="3444">
                  <c:v>0.83081468093963184</c:v>
                </c:pt>
                <c:pt idx="3445">
                  <c:v>0.83081546962843689</c:v>
                </c:pt>
                <c:pt idx="3446">
                  <c:v>0.83081427462447688</c:v>
                </c:pt>
                <c:pt idx="3447">
                  <c:v>0.83080885813665883</c:v>
                </c:pt>
                <c:pt idx="3448">
                  <c:v>0.83079825376268368</c:v>
                </c:pt>
                <c:pt idx="3449">
                  <c:v>0.83080350238733025</c:v>
                </c:pt>
                <c:pt idx="3450">
                  <c:v>0.83079987144737899</c:v>
                </c:pt>
                <c:pt idx="3451">
                  <c:v>0.83080062910460872</c:v>
                </c:pt>
                <c:pt idx="3452">
                  <c:v>0.83080478774773492</c:v>
                </c:pt>
                <c:pt idx="3453">
                  <c:v>0.83080577374551134</c:v>
                </c:pt>
                <c:pt idx="3454">
                  <c:v>0.83080785292409165</c:v>
                </c:pt>
                <c:pt idx="3455">
                  <c:v>0.83081255618305361</c:v>
                </c:pt>
                <c:pt idx="3456">
                  <c:v>0.83080343364252773</c:v>
                </c:pt>
                <c:pt idx="3457">
                  <c:v>0.83080827773768284</c:v>
                </c:pt>
                <c:pt idx="3458">
                  <c:v>0.83080961081182247</c:v>
                </c:pt>
                <c:pt idx="3459">
                  <c:v>0.83080874450248066</c:v>
                </c:pt>
                <c:pt idx="3460">
                  <c:v>0.8308107637201525</c:v>
                </c:pt>
                <c:pt idx="3461">
                  <c:v>0.83080682690519569</c:v>
                </c:pt>
                <c:pt idx="3462">
                  <c:v>0.83079938097157779</c:v>
                </c:pt>
                <c:pt idx="3463">
                  <c:v>0.83080162054833451</c:v>
                </c:pt>
                <c:pt idx="3464">
                  <c:v>0.8307993374929411</c:v>
                </c:pt>
                <c:pt idx="3465">
                  <c:v>0.83079311154348356</c:v>
                </c:pt>
                <c:pt idx="3466">
                  <c:v>0.83078713505459922</c:v>
                </c:pt>
                <c:pt idx="3467">
                  <c:v>0.83078591538701796</c:v>
                </c:pt>
                <c:pt idx="3468">
                  <c:v>0.8307864231810177</c:v>
                </c:pt>
                <c:pt idx="3469">
                  <c:v>0.8307834812673035</c:v>
                </c:pt>
                <c:pt idx="3470">
                  <c:v>0.83077903755261928</c:v>
                </c:pt>
                <c:pt idx="3471">
                  <c:v>0.83077699006938555</c:v>
                </c:pt>
                <c:pt idx="3472">
                  <c:v>0.83078094373865752</c:v>
                </c:pt>
                <c:pt idx="3473">
                  <c:v>0.83077917369271215</c:v>
                </c:pt>
                <c:pt idx="3474">
                  <c:v>0.83078345041076496</c:v>
                </c:pt>
                <c:pt idx="3475">
                  <c:v>0.83078913036138002</c:v>
                </c:pt>
                <c:pt idx="3476">
                  <c:v>0.83079106466855668</c:v>
                </c:pt>
                <c:pt idx="3477">
                  <c:v>0.8307904174213705</c:v>
                </c:pt>
                <c:pt idx="3478">
                  <c:v>0.8307888888545365</c:v>
                </c:pt>
                <c:pt idx="3479">
                  <c:v>0.83078983344818647</c:v>
                </c:pt>
                <c:pt idx="3480">
                  <c:v>0.83078975346429274</c:v>
                </c:pt>
                <c:pt idx="3481">
                  <c:v>0.83078841235034551</c:v>
                </c:pt>
                <c:pt idx="3482">
                  <c:v>0.83078606838430702</c:v>
                </c:pt>
                <c:pt idx="3483">
                  <c:v>0.83077806694295464</c:v>
                </c:pt>
                <c:pt idx="3484">
                  <c:v>0.8307184326621776</c:v>
                </c:pt>
                <c:pt idx="3485">
                  <c:v>0.83072086975067461</c:v>
                </c:pt>
                <c:pt idx="3486">
                  <c:v>0.83071943854139707</c:v>
                </c:pt>
                <c:pt idx="3487">
                  <c:v>0.83072268333360222</c:v>
                </c:pt>
                <c:pt idx="3488">
                  <c:v>0.83072523521166419</c:v>
                </c:pt>
                <c:pt idx="3489">
                  <c:v>0.8307263459966322</c:v>
                </c:pt>
                <c:pt idx="3490">
                  <c:v>0.8307304815035671</c:v>
                </c:pt>
                <c:pt idx="3491">
                  <c:v>0.83073029753592953</c:v>
                </c:pt>
                <c:pt idx="3492">
                  <c:v>0.83073237850017334</c:v>
                </c:pt>
                <c:pt idx="3493">
                  <c:v>0.83073765576530623</c:v>
                </c:pt>
                <c:pt idx="3494">
                  <c:v>0.83073815540568841</c:v>
                </c:pt>
                <c:pt idx="3495">
                  <c:v>0.83073858981424953</c:v>
                </c:pt>
                <c:pt idx="3496">
                  <c:v>0.83073952827044661</c:v>
                </c:pt>
                <c:pt idx="3497">
                  <c:v>0.8307372253058779</c:v>
                </c:pt>
                <c:pt idx="3498">
                  <c:v>0.83079112587381099</c:v>
                </c:pt>
                <c:pt idx="3499">
                  <c:v>0.83080314817695666</c:v>
                </c:pt>
                <c:pt idx="3500">
                  <c:v>0.83085381720794071</c:v>
                </c:pt>
                <c:pt idx="3501">
                  <c:v>0.83087799861233369</c:v>
                </c:pt>
                <c:pt idx="3502">
                  <c:v>0.83087584311014551</c:v>
                </c:pt>
                <c:pt idx="3503">
                  <c:v>0.83086548640819902</c:v>
                </c:pt>
                <c:pt idx="3504">
                  <c:v>0.83086375165665949</c:v>
                </c:pt>
                <c:pt idx="3505">
                  <c:v>0.83086141682458858</c:v>
                </c:pt>
                <c:pt idx="3506">
                  <c:v>0.83086134796309485</c:v>
                </c:pt>
                <c:pt idx="3507">
                  <c:v>0.83085636778619243</c:v>
                </c:pt>
                <c:pt idx="3508">
                  <c:v>0.8308711175786514</c:v>
                </c:pt>
                <c:pt idx="3509">
                  <c:v>0.83084421848268408</c:v>
                </c:pt>
                <c:pt idx="3510">
                  <c:v>0.83080038334934092</c:v>
                </c:pt>
                <c:pt idx="3511">
                  <c:v>0.83079253303065503</c:v>
                </c:pt>
                <c:pt idx="3512">
                  <c:v>0.83078526561872545</c:v>
                </c:pt>
                <c:pt idx="3513">
                  <c:v>0.83078423660331457</c:v>
                </c:pt>
                <c:pt idx="3514">
                  <c:v>0.83078063001040592</c:v>
                </c:pt>
                <c:pt idx="3515">
                  <c:v>0.8307800096457747</c:v>
                </c:pt>
                <c:pt idx="3516">
                  <c:v>0.83077807020922756</c:v>
                </c:pt>
                <c:pt idx="3517">
                  <c:v>0.83077570434558123</c:v>
                </c:pt>
                <c:pt idx="3518">
                  <c:v>0.83077365081097243</c:v>
                </c:pt>
                <c:pt idx="3519">
                  <c:v>0.83076893519102701</c:v>
                </c:pt>
                <c:pt idx="3520">
                  <c:v>0.83076661372802185</c:v>
                </c:pt>
                <c:pt idx="3521">
                  <c:v>0.83077285996157935</c:v>
                </c:pt>
                <c:pt idx="3522">
                  <c:v>0.83076904107712568</c:v>
                </c:pt>
                <c:pt idx="3523">
                  <c:v>0.83076964962785338</c:v>
                </c:pt>
                <c:pt idx="3524">
                  <c:v>0.83076618908658628</c:v>
                </c:pt>
                <c:pt idx="3525">
                  <c:v>0.83076477380961933</c:v>
                </c:pt>
                <c:pt idx="3526">
                  <c:v>0.83076484411246543</c:v>
                </c:pt>
                <c:pt idx="3527">
                  <c:v>0.83075990928594101</c:v>
                </c:pt>
                <c:pt idx="3528">
                  <c:v>0.83076131450693569</c:v>
                </c:pt>
                <c:pt idx="3529">
                  <c:v>0.83075788355589164</c:v>
                </c:pt>
                <c:pt idx="3530">
                  <c:v>0.83075903061561562</c:v>
                </c:pt>
                <c:pt idx="3531">
                  <c:v>0.83075460652125999</c:v>
                </c:pt>
                <c:pt idx="3532">
                  <c:v>0.83075920444120332</c:v>
                </c:pt>
                <c:pt idx="3533">
                  <c:v>0.83075652685394508</c:v>
                </c:pt>
                <c:pt idx="3534">
                  <c:v>0.83075735858811683</c:v>
                </c:pt>
                <c:pt idx="3535">
                  <c:v>0.83075776873571316</c:v>
                </c:pt>
                <c:pt idx="3536">
                  <c:v>0.8307593117963864</c:v>
                </c:pt>
                <c:pt idx="3537">
                  <c:v>0.83076557843073484</c:v>
                </c:pt>
                <c:pt idx="3538">
                  <c:v>0.83076664187689264</c:v>
                </c:pt>
                <c:pt idx="3539">
                  <c:v>0.83076916566154835</c:v>
                </c:pt>
                <c:pt idx="3540">
                  <c:v>0.83076637051871138</c:v>
                </c:pt>
                <c:pt idx="3541">
                  <c:v>0.83076258943644388</c:v>
                </c:pt>
                <c:pt idx="3542">
                  <c:v>0.83076470592559459</c:v>
                </c:pt>
                <c:pt idx="3543">
                  <c:v>0.8307641132488317</c:v>
                </c:pt>
                <c:pt idx="3544">
                  <c:v>0.83075917188219772</c:v>
                </c:pt>
                <c:pt idx="3545">
                  <c:v>0.83075778187427785</c:v>
                </c:pt>
                <c:pt idx="3546">
                  <c:v>0.83075980501046909</c:v>
                </c:pt>
                <c:pt idx="3547">
                  <c:v>0.83076151748947635</c:v>
                </c:pt>
                <c:pt idx="3548">
                  <c:v>0.83075923636416982</c:v>
                </c:pt>
                <c:pt idx="3549">
                  <c:v>0.83076077389281588</c:v>
                </c:pt>
                <c:pt idx="3550">
                  <c:v>0.83075997820289893</c:v>
                </c:pt>
                <c:pt idx="3551">
                  <c:v>0.83075769370615316</c:v>
                </c:pt>
                <c:pt idx="3552">
                  <c:v>0.83075603945785526</c:v>
                </c:pt>
                <c:pt idx="3553">
                  <c:v>0.83075409085960827</c:v>
                </c:pt>
                <c:pt idx="3554">
                  <c:v>0.83075572943382914</c:v>
                </c:pt>
                <c:pt idx="3555">
                  <c:v>0.83075481224208203</c:v>
                </c:pt>
                <c:pt idx="3556">
                  <c:v>0.83075436959382565</c:v>
                </c:pt>
                <c:pt idx="3557">
                  <c:v>0.83075598941137685</c:v>
                </c:pt>
                <c:pt idx="3558">
                  <c:v>0.83075723529774192</c:v>
                </c:pt>
                <c:pt idx="3559">
                  <c:v>0.83075907855697029</c:v>
                </c:pt>
                <c:pt idx="3560">
                  <c:v>0.83075443007120076</c:v>
                </c:pt>
                <c:pt idx="3561">
                  <c:v>0.8307596185350512</c:v>
                </c:pt>
                <c:pt idx="3562">
                  <c:v>0.83076029338402779</c:v>
                </c:pt>
                <c:pt idx="3563">
                  <c:v>0.8307576442067548</c:v>
                </c:pt>
                <c:pt idx="3564">
                  <c:v>0.8307622997519819</c:v>
                </c:pt>
                <c:pt idx="3565">
                  <c:v>0.8307577755924016</c:v>
                </c:pt>
                <c:pt idx="3566">
                  <c:v>0.83075637221541587</c:v>
                </c:pt>
                <c:pt idx="3567">
                  <c:v>0.83075929128178549</c:v>
                </c:pt>
                <c:pt idx="3568">
                  <c:v>0.83076250363167614</c:v>
                </c:pt>
                <c:pt idx="3569">
                  <c:v>0.83076259859814361</c:v>
                </c:pt>
                <c:pt idx="3570">
                  <c:v>0.8307627583354299</c:v>
                </c:pt>
                <c:pt idx="3571">
                  <c:v>0.83076454025362434</c:v>
                </c:pt>
                <c:pt idx="3572">
                  <c:v>0.83076953867072978</c:v>
                </c:pt>
                <c:pt idx="3573">
                  <c:v>0.83077090876947424</c:v>
                </c:pt>
                <c:pt idx="3574">
                  <c:v>0.8307690227231127</c:v>
                </c:pt>
                <c:pt idx="3575">
                  <c:v>0.83076434599951343</c:v>
                </c:pt>
                <c:pt idx="3576">
                  <c:v>0.83076485044980608</c:v>
                </c:pt>
                <c:pt idx="3577">
                  <c:v>0.83075925224101599</c:v>
                </c:pt>
                <c:pt idx="3578">
                  <c:v>0.83077666815114071</c:v>
                </c:pt>
                <c:pt idx="3579">
                  <c:v>0.83073787280841616</c:v>
                </c:pt>
                <c:pt idx="3580">
                  <c:v>0.8307382500804279</c:v>
                </c:pt>
                <c:pt idx="3581">
                  <c:v>0.83073551181302574</c:v>
                </c:pt>
                <c:pt idx="3582">
                  <c:v>0.83073467572706461</c:v>
                </c:pt>
                <c:pt idx="3583">
                  <c:v>0.83072922420307405</c:v>
                </c:pt>
                <c:pt idx="3584">
                  <c:v>0.83072521601884319</c:v>
                </c:pt>
                <c:pt idx="3585">
                  <c:v>0.83072489795500948</c:v>
                </c:pt>
                <c:pt idx="3586">
                  <c:v>0.83072640338565218</c:v>
                </c:pt>
                <c:pt idx="3587">
                  <c:v>0.83072815130348876</c:v>
                </c:pt>
                <c:pt idx="3588">
                  <c:v>0.83072666229389092</c:v>
                </c:pt>
                <c:pt idx="3589">
                  <c:v>0.83072908949857116</c:v>
                </c:pt>
                <c:pt idx="3590">
                  <c:v>0.83072953759277701</c:v>
                </c:pt>
                <c:pt idx="3591">
                  <c:v>0.8307323640254225</c:v>
                </c:pt>
                <c:pt idx="3592">
                  <c:v>0.83072725785047719</c:v>
                </c:pt>
                <c:pt idx="3593">
                  <c:v>0.83073029153137512</c:v>
                </c:pt>
                <c:pt idx="3594">
                  <c:v>0.83073010154009452</c:v>
                </c:pt>
                <c:pt idx="3595">
                  <c:v>0.83073068032844366</c:v>
                </c:pt>
                <c:pt idx="3596">
                  <c:v>0.83073146460711378</c:v>
                </c:pt>
                <c:pt idx="3597">
                  <c:v>0.83073191540898772</c:v>
                </c:pt>
                <c:pt idx="3598">
                  <c:v>0.83073118650605426</c:v>
                </c:pt>
                <c:pt idx="3599">
                  <c:v>0.83073010876882625</c:v>
                </c:pt>
                <c:pt idx="3600">
                  <c:v>0.83072926257142876</c:v>
                </c:pt>
                <c:pt idx="3601">
                  <c:v>0.83072999098274647</c:v>
                </c:pt>
                <c:pt idx="3602">
                  <c:v>0.83073285844459399</c:v>
                </c:pt>
                <c:pt idx="3603">
                  <c:v>0.83073954646274883</c:v>
                </c:pt>
                <c:pt idx="3604">
                  <c:v>0.83074318230156952</c:v>
                </c:pt>
                <c:pt idx="3605">
                  <c:v>0.83074334656280069</c:v>
                </c:pt>
                <c:pt idx="3606">
                  <c:v>0.83077944481462962</c:v>
                </c:pt>
                <c:pt idx="3607">
                  <c:v>0.83078374651288278</c:v>
                </c:pt>
                <c:pt idx="3608">
                  <c:v>0.83078574331648036</c:v>
                </c:pt>
                <c:pt idx="3609">
                  <c:v>0.83079070588921877</c:v>
                </c:pt>
                <c:pt idx="3610">
                  <c:v>0.83078796667207977</c:v>
                </c:pt>
                <c:pt idx="3611">
                  <c:v>0.83079004533131229</c:v>
                </c:pt>
                <c:pt idx="3612">
                  <c:v>0.83079558868083225</c:v>
                </c:pt>
                <c:pt idx="3613">
                  <c:v>0.83080008880994904</c:v>
                </c:pt>
                <c:pt idx="3614">
                  <c:v>0.83079205671194567</c:v>
                </c:pt>
                <c:pt idx="3615">
                  <c:v>0.83079614170851879</c:v>
                </c:pt>
                <c:pt idx="3616">
                  <c:v>0.83079731590903105</c:v>
                </c:pt>
                <c:pt idx="3617">
                  <c:v>0.83079742868243156</c:v>
                </c:pt>
                <c:pt idx="3618">
                  <c:v>0.83079834215842829</c:v>
                </c:pt>
                <c:pt idx="3619">
                  <c:v>0.83079703037647079</c:v>
                </c:pt>
                <c:pt idx="3620">
                  <c:v>0.83078926505435802</c:v>
                </c:pt>
                <c:pt idx="3621">
                  <c:v>0.83079838324309452</c:v>
                </c:pt>
                <c:pt idx="3622">
                  <c:v>0.83078967269417414</c:v>
                </c:pt>
                <c:pt idx="3623">
                  <c:v>0.83080586533477707</c:v>
                </c:pt>
                <c:pt idx="3624">
                  <c:v>0.83079316461132768</c:v>
                </c:pt>
                <c:pt idx="3625">
                  <c:v>0.83079493586812425</c:v>
                </c:pt>
                <c:pt idx="3626">
                  <c:v>0.83079669295054182</c:v>
                </c:pt>
                <c:pt idx="3627">
                  <c:v>0.83080431245151398</c:v>
                </c:pt>
                <c:pt idx="3628">
                  <c:v>0.83080630159022839</c:v>
                </c:pt>
                <c:pt idx="3629">
                  <c:v>0.83080977210138995</c:v>
                </c:pt>
                <c:pt idx="3630">
                  <c:v>0.83081519576247553</c:v>
                </c:pt>
                <c:pt idx="3631">
                  <c:v>0.8308129378900514</c:v>
                </c:pt>
                <c:pt idx="3632">
                  <c:v>0.83082027263604452</c:v>
                </c:pt>
                <c:pt idx="3633">
                  <c:v>0.83081504982752508</c:v>
                </c:pt>
                <c:pt idx="3634">
                  <c:v>0.83081700404387704</c:v>
                </c:pt>
                <c:pt idx="3635">
                  <c:v>0.83081316087072643</c:v>
                </c:pt>
                <c:pt idx="3636">
                  <c:v>0.83081158899741125</c:v>
                </c:pt>
                <c:pt idx="3637">
                  <c:v>0.83081580180830406</c:v>
                </c:pt>
                <c:pt idx="3638">
                  <c:v>0.83082218596761792</c:v>
                </c:pt>
                <c:pt idx="3639">
                  <c:v>0.83082800364122045</c:v>
                </c:pt>
                <c:pt idx="3640">
                  <c:v>0.83082602190915567</c:v>
                </c:pt>
                <c:pt idx="3641">
                  <c:v>0.83082450737227731</c:v>
                </c:pt>
                <c:pt idx="3642">
                  <c:v>0.83082143992152269</c:v>
                </c:pt>
                <c:pt idx="3643">
                  <c:v>0.83082543813585918</c:v>
                </c:pt>
                <c:pt idx="3644">
                  <c:v>0.83084042139823533</c:v>
                </c:pt>
                <c:pt idx="3645">
                  <c:v>0.83083973234426611</c:v>
                </c:pt>
                <c:pt idx="3646">
                  <c:v>0.83084086796212986</c:v>
                </c:pt>
                <c:pt idx="3647">
                  <c:v>0.83082049771608069</c:v>
                </c:pt>
                <c:pt idx="3648">
                  <c:v>0.83081546414611152</c:v>
                </c:pt>
                <c:pt idx="3649">
                  <c:v>0.83079676618579457</c:v>
                </c:pt>
                <c:pt idx="3650">
                  <c:v>0.8307994227084905</c:v>
                </c:pt>
                <c:pt idx="3651">
                  <c:v>0.8307931514363871</c:v>
                </c:pt>
                <c:pt idx="3652">
                  <c:v>0.83080142077552244</c:v>
                </c:pt>
                <c:pt idx="3653">
                  <c:v>0.83079040711760987</c:v>
                </c:pt>
                <c:pt idx="3654">
                  <c:v>0.8307925998165584</c:v>
                </c:pt>
                <c:pt idx="3655">
                  <c:v>0.83079634796489599</c:v>
                </c:pt>
                <c:pt idx="3656">
                  <c:v>0.83079319413456143</c:v>
                </c:pt>
                <c:pt idx="3657">
                  <c:v>0.83080018125423005</c:v>
                </c:pt>
                <c:pt idx="3658">
                  <c:v>0.83079969267790221</c:v>
                </c:pt>
                <c:pt idx="3659">
                  <c:v>0.83079327209940934</c:v>
                </c:pt>
                <c:pt idx="3660">
                  <c:v>0.83082701001961923</c:v>
                </c:pt>
                <c:pt idx="3661">
                  <c:v>0.83088362298048191</c:v>
                </c:pt>
                <c:pt idx="3662">
                  <c:v>0.83087056872663734</c:v>
                </c:pt>
                <c:pt idx="3663">
                  <c:v>0.83087470746058834</c:v>
                </c:pt>
                <c:pt idx="3664">
                  <c:v>0.830863282099917</c:v>
                </c:pt>
                <c:pt idx="3665">
                  <c:v>0.83087639688948212</c:v>
                </c:pt>
                <c:pt idx="3666">
                  <c:v>0.8308754655788203</c:v>
                </c:pt>
                <c:pt idx="3667">
                  <c:v>0.83089099927502486</c:v>
                </c:pt>
                <c:pt idx="3668">
                  <c:v>0.83089446013287083</c:v>
                </c:pt>
                <c:pt idx="3669">
                  <c:v>0.83089287365190645</c:v>
                </c:pt>
                <c:pt idx="3670">
                  <c:v>0.83089044028204107</c:v>
                </c:pt>
                <c:pt idx="3671">
                  <c:v>0.83088942512731179</c:v>
                </c:pt>
                <c:pt idx="3672">
                  <c:v>0.83088748534645351</c:v>
                </c:pt>
                <c:pt idx="3673">
                  <c:v>0.83089016561364759</c:v>
                </c:pt>
                <c:pt idx="3674">
                  <c:v>0.83088722643821489</c:v>
                </c:pt>
                <c:pt idx="3675">
                  <c:v>0.83088142835720891</c:v>
                </c:pt>
                <c:pt idx="3676">
                  <c:v>0.83088034099727881</c:v>
                </c:pt>
                <c:pt idx="3677">
                  <c:v>0.8308582841495763</c:v>
                </c:pt>
                <c:pt idx="3678">
                  <c:v>0.8308598814057484</c:v>
                </c:pt>
                <c:pt idx="3679">
                  <c:v>0.83086796692166942</c:v>
                </c:pt>
                <c:pt idx="3680">
                  <c:v>0.83086279926126672</c:v>
                </c:pt>
                <c:pt idx="3681">
                  <c:v>0.83087420134132339</c:v>
                </c:pt>
                <c:pt idx="3682">
                  <c:v>0.83086942875986547</c:v>
                </c:pt>
                <c:pt idx="3683">
                  <c:v>0.83087205748088322</c:v>
                </c:pt>
                <c:pt idx="3684">
                  <c:v>0.83087197081245656</c:v>
                </c:pt>
                <c:pt idx="3685">
                  <c:v>0.83086455052281027</c:v>
                </c:pt>
                <c:pt idx="3686">
                  <c:v>0.83087095911524422</c:v>
                </c:pt>
                <c:pt idx="3687">
                  <c:v>0.83087361451604791</c:v>
                </c:pt>
                <c:pt idx="3688">
                  <c:v>0.83086605209327935</c:v>
                </c:pt>
                <c:pt idx="3689">
                  <c:v>0.83086808321093242</c:v>
                </c:pt>
                <c:pt idx="3690">
                  <c:v>0.83086165015764601</c:v>
                </c:pt>
                <c:pt idx="3691">
                  <c:v>0.8308677987448001</c:v>
                </c:pt>
                <c:pt idx="3692">
                  <c:v>0.83088107065006123</c:v>
                </c:pt>
                <c:pt idx="3693">
                  <c:v>0.83085679165761062</c:v>
                </c:pt>
                <c:pt idx="3694">
                  <c:v>0.83085016469452422</c:v>
                </c:pt>
                <c:pt idx="3695">
                  <c:v>0.83085601311085533</c:v>
                </c:pt>
                <c:pt idx="3696">
                  <c:v>0.83085126222423633</c:v>
                </c:pt>
                <c:pt idx="3697">
                  <c:v>0.83085268842083437</c:v>
                </c:pt>
                <c:pt idx="3698">
                  <c:v>0.83086069556636954</c:v>
                </c:pt>
                <c:pt idx="3699">
                  <c:v>0.83087073051646421</c:v>
                </c:pt>
                <c:pt idx="3700">
                  <c:v>0.83085680586260313</c:v>
                </c:pt>
                <c:pt idx="3701">
                  <c:v>0.83085976742725931</c:v>
                </c:pt>
                <c:pt idx="3702">
                  <c:v>0.83086217702777554</c:v>
                </c:pt>
                <c:pt idx="3703">
                  <c:v>0.83086597925780192</c:v>
                </c:pt>
                <c:pt idx="3704">
                  <c:v>0.83085859463748601</c:v>
                </c:pt>
                <c:pt idx="3705">
                  <c:v>0.83086376368089543</c:v>
                </c:pt>
                <c:pt idx="3706">
                  <c:v>0.83086075178091434</c:v>
                </c:pt>
                <c:pt idx="3707">
                  <c:v>0.8308527444909557</c:v>
                </c:pt>
                <c:pt idx="3708">
                  <c:v>0.83085029907668573</c:v>
                </c:pt>
                <c:pt idx="3709">
                  <c:v>0.83085715247796399</c:v>
                </c:pt>
                <c:pt idx="3710">
                  <c:v>0.83087045964989881</c:v>
                </c:pt>
                <c:pt idx="3711">
                  <c:v>0.83086479523181878</c:v>
                </c:pt>
                <c:pt idx="3712">
                  <c:v>0.83086516515840769</c:v>
                </c:pt>
                <c:pt idx="3713">
                  <c:v>0.83086349892405076</c:v>
                </c:pt>
                <c:pt idx="3714">
                  <c:v>0.83087829809921676</c:v>
                </c:pt>
                <c:pt idx="3715">
                  <c:v>0.83087485582588505</c:v>
                </c:pt>
                <c:pt idx="3716">
                  <c:v>0.83086940995061276</c:v>
                </c:pt>
                <c:pt idx="3717">
                  <c:v>0.83085646988090778</c:v>
                </c:pt>
                <c:pt idx="3718">
                  <c:v>0.83085619129111365</c:v>
                </c:pt>
                <c:pt idx="3719">
                  <c:v>0.83085278532026996</c:v>
                </c:pt>
                <c:pt idx="3720">
                  <c:v>0.8308582022968225</c:v>
                </c:pt>
                <c:pt idx="3721">
                  <c:v>0.83085404201245627</c:v>
                </c:pt>
                <c:pt idx="3722">
                  <c:v>0.83085448042561438</c:v>
                </c:pt>
                <c:pt idx="3723">
                  <c:v>0.83085516864365694</c:v>
                </c:pt>
                <c:pt idx="3724">
                  <c:v>0.83085193053598483</c:v>
                </c:pt>
                <c:pt idx="3725">
                  <c:v>0.83085870925489547</c:v>
                </c:pt>
                <c:pt idx="3726">
                  <c:v>0.83085245878623981</c:v>
                </c:pt>
                <c:pt idx="3727">
                  <c:v>0.83085735774066505</c:v>
                </c:pt>
                <c:pt idx="3728">
                  <c:v>0.8308525504396137</c:v>
                </c:pt>
                <c:pt idx="3729">
                  <c:v>0.83085317771927891</c:v>
                </c:pt>
                <c:pt idx="3730">
                  <c:v>0.83085974351348679</c:v>
                </c:pt>
                <c:pt idx="3731">
                  <c:v>0.83086183390054502</c:v>
                </c:pt>
                <c:pt idx="3732">
                  <c:v>0.83086247538520286</c:v>
                </c:pt>
                <c:pt idx="3733">
                  <c:v>0.83086343418384523</c:v>
                </c:pt>
                <c:pt idx="3734">
                  <c:v>0.83086408327504058</c:v>
                </c:pt>
                <c:pt idx="3735">
                  <c:v>0.83086015251145873</c:v>
                </c:pt>
                <c:pt idx="3736">
                  <c:v>0.8308515241070199</c:v>
                </c:pt>
                <c:pt idx="3737">
                  <c:v>0.83085039050243958</c:v>
                </c:pt>
                <c:pt idx="3738">
                  <c:v>0.83084220235516815</c:v>
                </c:pt>
                <c:pt idx="3739">
                  <c:v>0.83084706560964972</c:v>
                </c:pt>
                <c:pt idx="3740">
                  <c:v>0.83084527115831619</c:v>
                </c:pt>
                <c:pt idx="3741">
                  <c:v>0.83084014539077444</c:v>
                </c:pt>
                <c:pt idx="3742">
                  <c:v>0.83083890267307958</c:v>
                </c:pt>
                <c:pt idx="3743">
                  <c:v>0.83083583067064792</c:v>
                </c:pt>
                <c:pt idx="3744">
                  <c:v>0.83084451788060809</c:v>
                </c:pt>
                <c:pt idx="3745">
                  <c:v>0.83084105195173719</c:v>
                </c:pt>
                <c:pt idx="3746">
                  <c:v>0.83084316397528868</c:v>
                </c:pt>
                <c:pt idx="3747">
                  <c:v>0.8308394873406485</c:v>
                </c:pt>
                <c:pt idx="3748">
                  <c:v>0.83085236762448167</c:v>
                </c:pt>
                <c:pt idx="3749">
                  <c:v>0.83084753828139912</c:v>
                </c:pt>
                <c:pt idx="3750">
                  <c:v>0.83084144685852646</c:v>
                </c:pt>
                <c:pt idx="3751">
                  <c:v>0.83084283026799122</c:v>
                </c:pt>
                <c:pt idx="3752">
                  <c:v>0.83084327366609645</c:v>
                </c:pt>
                <c:pt idx="3753">
                  <c:v>0.83084195243359249</c:v>
                </c:pt>
                <c:pt idx="3754">
                  <c:v>0.83084903832443802</c:v>
                </c:pt>
                <c:pt idx="3755">
                  <c:v>0.8308428881821216</c:v>
                </c:pt>
                <c:pt idx="3756">
                  <c:v>0.8308473199107469</c:v>
                </c:pt>
                <c:pt idx="3757">
                  <c:v>0.83083826343796885</c:v>
                </c:pt>
                <c:pt idx="3758">
                  <c:v>0.8308395159811347</c:v>
                </c:pt>
                <c:pt idx="3759">
                  <c:v>0.83083642968763249</c:v>
                </c:pt>
                <c:pt idx="3760">
                  <c:v>0.83083679379334752</c:v>
                </c:pt>
                <c:pt idx="3761">
                  <c:v>0.83085421391083825</c:v>
                </c:pt>
                <c:pt idx="3762">
                  <c:v>0.83085101205018985</c:v>
                </c:pt>
                <c:pt idx="3763">
                  <c:v>0.83085961363041927</c:v>
                </c:pt>
                <c:pt idx="3764">
                  <c:v>0.83085670427571068</c:v>
                </c:pt>
                <c:pt idx="3765">
                  <c:v>0.83086207791805</c:v>
                </c:pt>
                <c:pt idx="3766">
                  <c:v>0.83084884001314685</c:v>
                </c:pt>
                <c:pt idx="3767">
                  <c:v>0.83086339644288609</c:v>
                </c:pt>
                <c:pt idx="3768">
                  <c:v>0.83086071378460291</c:v>
                </c:pt>
                <c:pt idx="3769">
                  <c:v>0.83086124318736354</c:v>
                </c:pt>
                <c:pt idx="3770">
                  <c:v>0.8308484329758753</c:v>
                </c:pt>
                <c:pt idx="3771">
                  <c:v>0.83085005795052913</c:v>
                </c:pt>
                <c:pt idx="3772">
                  <c:v>0.830846309427267</c:v>
                </c:pt>
                <c:pt idx="3773">
                  <c:v>0.83085108883768122</c:v>
                </c:pt>
                <c:pt idx="3774">
                  <c:v>0.8308473270036989</c:v>
                </c:pt>
                <c:pt idx="3775">
                  <c:v>0.83085079737043699</c:v>
                </c:pt>
                <c:pt idx="3776">
                  <c:v>0.83084849169820019</c:v>
                </c:pt>
                <c:pt idx="3777">
                  <c:v>0.83085156623614453</c:v>
                </c:pt>
                <c:pt idx="3778">
                  <c:v>0.83083478114927978</c:v>
                </c:pt>
                <c:pt idx="3779">
                  <c:v>0.83084318622585118</c:v>
                </c:pt>
                <c:pt idx="3780">
                  <c:v>0.83084194509393217</c:v>
                </c:pt>
                <c:pt idx="3781">
                  <c:v>0.83084846478791308</c:v>
                </c:pt>
                <c:pt idx="3782">
                  <c:v>0.83084913462421051</c:v>
                </c:pt>
                <c:pt idx="3783">
                  <c:v>0.83084115781874723</c:v>
                </c:pt>
                <c:pt idx="3784">
                  <c:v>0.83085238532336714</c:v>
                </c:pt>
                <c:pt idx="3785">
                  <c:v>0.8308441059559919</c:v>
                </c:pt>
                <c:pt idx="3786">
                  <c:v>0.83084913283854689</c:v>
                </c:pt>
                <c:pt idx="3787">
                  <c:v>0.83083844018263731</c:v>
                </c:pt>
                <c:pt idx="3788">
                  <c:v>0.83084941067849205</c:v>
                </c:pt>
                <c:pt idx="3789">
                  <c:v>0.83085210924135344</c:v>
                </c:pt>
                <c:pt idx="3790">
                  <c:v>0.83084196247047626</c:v>
                </c:pt>
                <c:pt idx="3791">
                  <c:v>0.83085450878589762</c:v>
                </c:pt>
                <c:pt idx="3792">
                  <c:v>0.83084626615428059</c:v>
                </c:pt>
                <c:pt idx="3793">
                  <c:v>0.83084906639587464</c:v>
                </c:pt>
                <c:pt idx="3794">
                  <c:v>0.83084531323485755</c:v>
                </c:pt>
                <c:pt idx="3795">
                  <c:v>0.83084086828158998</c:v>
                </c:pt>
                <c:pt idx="3796">
                  <c:v>0.83084146591268648</c:v>
                </c:pt>
                <c:pt idx="3797">
                  <c:v>0.83083902159257661</c:v>
                </c:pt>
                <c:pt idx="3798">
                  <c:v>0.83083867549656365</c:v>
                </c:pt>
                <c:pt idx="3799">
                  <c:v>0.83085478464029139</c:v>
                </c:pt>
                <c:pt idx="3800">
                  <c:v>0.83085034274188407</c:v>
                </c:pt>
                <c:pt idx="3801">
                  <c:v>0.83084895149538085</c:v>
                </c:pt>
                <c:pt idx="3802">
                  <c:v>0.83086151723124302</c:v>
                </c:pt>
                <c:pt idx="3803">
                  <c:v>0.83085417072969203</c:v>
                </c:pt>
                <c:pt idx="3804">
                  <c:v>0.83083971229066744</c:v>
                </c:pt>
                <c:pt idx="3805">
                  <c:v>0.83080670678637225</c:v>
                </c:pt>
                <c:pt idx="3806">
                  <c:v>0.83075355010394636</c:v>
                </c:pt>
                <c:pt idx="3807">
                  <c:v>0.83073230669762932</c:v>
                </c:pt>
                <c:pt idx="3808">
                  <c:v>0.83074135654421999</c:v>
                </c:pt>
                <c:pt idx="3809">
                  <c:v>0.83073904775877727</c:v>
                </c:pt>
                <c:pt idx="3810">
                  <c:v>0.8307179328247889</c:v>
                </c:pt>
                <c:pt idx="3811">
                  <c:v>0.830745186376037</c:v>
                </c:pt>
                <c:pt idx="3812">
                  <c:v>0.8307756287937923</c:v>
                </c:pt>
                <c:pt idx="3813">
                  <c:v>0.8307724554569389</c:v>
                </c:pt>
                <c:pt idx="3814">
                  <c:v>0.83078502611940286</c:v>
                </c:pt>
                <c:pt idx="3815">
                  <c:v>0.83078551941956325</c:v>
                </c:pt>
                <c:pt idx="3816">
                  <c:v>0.83078802937415086</c:v>
                </c:pt>
                <c:pt idx="3817">
                  <c:v>0.8307872229951041</c:v>
                </c:pt>
                <c:pt idx="3818">
                  <c:v>0.83078364821135187</c:v>
                </c:pt>
                <c:pt idx="3819">
                  <c:v>0.83078278728961386</c:v>
                </c:pt>
                <c:pt idx="3820">
                  <c:v>0.83078314272236353</c:v>
                </c:pt>
                <c:pt idx="3821">
                  <c:v>0.83078224682279866</c:v>
                </c:pt>
                <c:pt idx="3822">
                  <c:v>0.83078331928623272</c:v>
                </c:pt>
                <c:pt idx="3823">
                  <c:v>0.83078641716313728</c:v>
                </c:pt>
                <c:pt idx="3824">
                  <c:v>0.830783672413971</c:v>
                </c:pt>
                <c:pt idx="3825">
                  <c:v>0.83078412289926595</c:v>
                </c:pt>
                <c:pt idx="3826">
                  <c:v>0.83077014056177556</c:v>
                </c:pt>
                <c:pt idx="3827">
                  <c:v>0.83076468661896363</c:v>
                </c:pt>
                <c:pt idx="3828">
                  <c:v>0.83076513217765691</c:v>
                </c:pt>
                <c:pt idx="3829">
                  <c:v>0.83076178435144477</c:v>
                </c:pt>
                <c:pt idx="3830">
                  <c:v>0.83076359525443655</c:v>
                </c:pt>
                <c:pt idx="3831">
                  <c:v>0.830765017618593</c:v>
                </c:pt>
                <c:pt idx="3832">
                  <c:v>0.83075834778229563</c:v>
                </c:pt>
                <c:pt idx="3833">
                  <c:v>0.83075733326072421</c:v>
                </c:pt>
                <c:pt idx="3834">
                  <c:v>0.83072160770149783</c:v>
                </c:pt>
                <c:pt idx="3835">
                  <c:v>0.83071652855353084</c:v>
                </c:pt>
                <c:pt idx="3836">
                  <c:v>0.8307177468381054</c:v>
                </c:pt>
                <c:pt idx="3837">
                  <c:v>0.83071561957374684</c:v>
                </c:pt>
                <c:pt idx="3838">
                  <c:v>0.83071357707546034</c:v>
                </c:pt>
                <c:pt idx="3839">
                  <c:v>0.83071302341173481</c:v>
                </c:pt>
                <c:pt idx="3840">
                  <c:v>0.8307161828324422</c:v>
                </c:pt>
                <c:pt idx="3841">
                  <c:v>0.83072529162897779</c:v>
                </c:pt>
                <c:pt idx="3842">
                  <c:v>0.83071478374890029</c:v>
                </c:pt>
                <c:pt idx="3843">
                  <c:v>0.83071533911221151</c:v>
                </c:pt>
                <c:pt idx="3844">
                  <c:v>0.83071307818492701</c:v>
                </c:pt>
                <c:pt idx="3845">
                  <c:v>0.83071328586644944</c:v>
                </c:pt>
                <c:pt idx="3846">
                  <c:v>0.83071501018709237</c:v>
                </c:pt>
                <c:pt idx="3847">
                  <c:v>0.83071241955710751</c:v>
                </c:pt>
                <c:pt idx="3848">
                  <c:v>0.83071087764893992</c:v>
                </c:pt>
                <c:pt idx="3849">
                  <c:v>0.83071451267956598</c:v>
                </c:pt>
                <c:pt idx="3850">
                  <c:v>0.83071262539462076</c:v>
                </c:pt>
                <c:pt idx="3851">
                  <c:v>0.83071208809647579</c:v>
                </c:pt>
                <c:pt idx="3852">
                  <c:v>0.83071426235533374</c:v>
                </c:pt>
                <c:pt idx="3853">
                  <c:v>0.83070866365780927</c:v>
                </c:pt>
                <c:pt idx="3854">
                  <c:v>0.83070602009864114</c:v>
                </c:pt>
                <c:pt idx="3855">
                  <c:v>0.83070669886613724</c:v>
                </c:pt>
                <c:pt idx="3856">
                  <c:v>0.83070852152468677</c:v>
                </c:pt>
                <c:pt idx="3857">
                  <c:v>0.83070936530326311</c:v>
                </c:pt>
                <c:pt idx="3858">
                  <c:v>0.83070893248047772</c:v>
                </c:pt>
                <c:pt idx="3859">
                  <c:v>0.83071052080545127</c:v>
                </c:pt>
                <c:pt idx="3860">
                  <c:v>0.83070980607977818</c:v>
                </c:pt>
                <c:pt idx="3861">
                  <c:v>0.8307079765645401</c:v>
                </c:pt>
                <c:pt idx="3862">
                  <c:v>0.83070795910479944</c:v>
                </c:pt>
                <c:pt idx="3863">
                  <c:v>0.83070628710791417</c:v>
                </c:pt>
                <c:pt idx="3864">
                  <c:v>0.83070884737009476</c:v>
                </c:pt>
                <c:pt idx="3865">
                  <c:v>0.83071467688533285</c:v>
                </c:pt>
                <c:pt idx="3866">
                  <c:v>0.83072275839665677</c:v>
                </c:pt>
                <c:pt idx="3867">
                  <c:v>0.83075954970705213</c:v>
                </c:pt>
                <c:pt idx="3868">
                  <c:v>0.83076034853790715</c:v>
                </c:pt>
                <c:pt idx="3869">
                  <c:v>0.83076317180188242</c:v>
                </c:pt>
                <c:pt idx="3870">
                  <c:v>0.83076728823556878</c:v>
                </c:pt>
                <c:pt idx="3871">
                  <c:v>0.83076708807450617</c:v>
                </c:pt>
                <c:pt idx="3872">
                  <c:v>0.83076628500855287</c:v>
                </c:pt>
                <c:pt idx="3873">
                  <c:v>0.83076600120331057</c:v>
                </c:pt>
                <c:pt idx="3874">
                  <c:v>0.8307665945132312</c:v>
                </c:pt>
                <c:pt idx="3875">
                  <c:v>0.83077165458794966</c:v>
                </c:pt>
                <c:pt idx="3876">
                  <c:v>0.83076926743212109</c:v>
                </c:pt>
                <c:pt idx="3877">
                  <c:v>0.83076348047063397</c:v>
                </c:pt>
                <c:pt idx="3878">
                  <c:v>0.83076305591527599</c:v>
                </c:pt>
                <c:pt idx="3879">
                  <c:v>0.83076124708679444</c:v>
                </c:pt>
                <c:pt idx="3880">
                  <c:v>0.83076207536344904</c:v>
                </c:pt>
                <c:pt idx="3881">
                  <c:v>0.83076505695397174</c:v>
                </c:pt>
                <c:pt idx="3882">
                  <c:v>0.83077163649217001</c:v>
                </c:pt>
                <c:pt idx="3883">
                  <c:v>0.83076945255226442</c:v>
                </c:pt>
                <c:pt idx="3884">
                  <c:v>0.8307709610377676</c:v>
                </c:pt>
                <c:pt idx="3885">
                  <c:v>0.83076917935007433</c:v>
                </c:pt>
                <c:pt idx="3886">
                  <c:v>0.83076906248599902</c:v>
                </c:pt>
                <c:pt idx="3887">
                  <c:v>0.83077030402345597</c:v>
                </c:pt>
                <c:pt idx="3888">
                  <c:v>0.83076902021821353</c:v>
                </c:pt>
                <c:pt idx="3889">
                  <c:v>0.83076790983590221</c:v>
                </c:pt>
                <c:pt idx="3890">
                  <c:v>0.83076239777619099</c:v>
                </c:pt>
                <c:pt idx="3891">
                  <c:v>0.83076516413411816</c:v>
                </c:pt>
                <c:pt idx="3892">
                  <c:v>0.83076434461650661</c:v>
                </c:pt>
                <c:pt idx="3893">
                  <c:v>0.83076246940369824</c:v>
                </c:pt>
                <c:pt idx="3894">
                  <c:v>0.83076449830241783</c:v>
                </c:pt>
                <c:pt idx="3895">
                  <c:v>0.83076028886296416</c:v>
                </c:pt>
                <c:pt idx="3896">
                  <c:v>0.83076385272708519</c:v>
                </c:pt>
                <c:pt idx="3897">
                  <c:v>0.83077323948025694</c:v>
                </c:pt>
                <c:pt idx="3898">
                  <c:v>0.83076882835231047</c:v>
                </c:pt>
                <c:pt idx="3899">
                  <c:v>0.83077013500489738</c:v>
                </c:pt>
                <c:pt idx="3900">
                  <c:v>0.83077026270252596</c:v>
                </c:pt>
                <c:pt idx="3901">
                  <c:v>0.83076824916130465</c:v>
                </c:pt>
                <c:pt idx="3902">
                  <c:v>0.83077508478626338</c:v>
                </c:pt>
                <c:pt idx="3903">
                  <c:v>0.83077481939337972</c:v>
                </c:pt>
                <c:pt idx="3904">
                  <c:v>0.8307796662268162</c:v>
                </c:pt>
                <c:pt idx="3905">
                  <c:v>0.83078332713191494</c:v>
                </c:pt>
                <c:pt idx="3906">
                  <c:v>0.83078190292374943</c:v>
                </c:pt>
                <c:pt idx="3907">
                  <c:v>0.83078116071009578</c:v>
                </c:pt>
                <c:pt idx="3908">
                  <c:v>0.83078143685045514</c:v>
                </c:pt>
                <c:pt idx="3909">
                  <c:v>0.83078235824956814</c:v>
                </c:pt>
                <c:pt idx="3910">
                  <c:v>0.83078081026229322</c:v>
                </c:pt>
                <c:pt idx="3911">
                  <c:v>0.83077854224781922</c:v>
                </c:pt>
                <c:pt idx="3912">
                  <c:v>0.83077820447757911</c:v>
                </c:pt>
                <c:pt idx="3913">
                  <c:v>0.83078733468298804</c:v>
                </c:pt>
                <c:pt idx="3914">
                  <c:v>0.83078993920138655</c:v>
                </c:pt>
                <c:pt idx="3915">
                  <c:v>0.83078887057039397</c:v>
                </c:pt>
                <c:pt idx="3916">
                  <c:v>0.83079705794008429</c:v>
                </c:pt>
                <c:pt idx="3917">
                  <c:v>0.83079990445694196</c:v>
                </c:pt>
                <c:pt idx="3918">
                  <c:v>0.83080085187495112</c:v>
                </c:pt>
                <c:pt idx="3919">
                  <c:v>0.83080151179969974</c:v>
                </c:pt>
                <c:pt idx="3920">
                  <c:v>0.83079945976478886</c:v>
                </c:pt>
                <c:pt idx="3921">
                  <c:v>0.83080505437163854</c:v>
                </c:pt>
                <c:pt idx="3922">
                  <c:v>0.83080139819325372</c:v>
                </c:pt>
                <c:pt idx="3923">
                  <c:v>0.83081065004491617</c:v>
                </c:pt>
                <c:pt idx="3924">
                  <c:v>0.83080984242728584</c:v>
                </c:pt>
                <c:pt idx="3925">
                  <c:v>0.83081105708218783</c:v>
                </c:pt>
                <c:pt idx="3926">
                  <c:v>0.83081162979142975</c:v>
                </c:pt>
                <c:pt idx="3927">
                  <c:v>0.83081392244179297</c:v>
                </c:pt>
                <c:pt idx="3928">
                  <c:v>0.83081667401991544</c:v>
                </c:pt>
                <c:pt idx="3929">
                  <c:v>0.83081826686883375</c:v>
                </c:pt>
                <c:pt idx="3930">
                  <c:v>0.83081597021387343</c:v>
                </c:pt>
                <c:pt idx="3931">
                  <c:v>0.83081769698395114</c:v>
                </c:pt>
                <c:pt idx="3932">
                  <c:v>0.83082182612293209</c:v>
                </c:pt>
                <c:pt idx="3933">
                  <c:v>0.83082353912128726</c:v>
                </c:pt>
                <c:pt idx="3934">
                  <c:v>0.83082567188994083</c:v>
                </c:pt>
                <c:pt idx="3935">
                  <c:v>0.83082454603632128</c:v>
                </c:pt>
                <c:pt idx="3936">
                  <c:v>0.83082453451126459</c:v>
                </c:pt>
                <c:pt idx="3937">
                  <c:v>0.83082229271557428</c:v>
                </c:pt>
                <c:pt idx="3938">
                  <c:v>0.83082180099830838</c:v>
                </c:pt>
                <c:pt idx="3939">
                  <c:v>0.83081852756561703</c:v>
                </c:pt>
                <c:pt idx="3940">
                  <c:v>0.83081444539052196</c:v>
                </c:pt>
                <c:pt idx="3941">
                  <c:v>0.8308112264421762</c:v>
                </c:pt>
                <c:pt idx="3942">
                  <c:v>0.83080877996147839</c:v>
                </c:pt>
                <c:pt idx="3943">
                  <c:v>0.83081514320353445</c:v>
                </c:pt>
                <c:pt idx="3944">
                  <c:v>0.83082625226118456</c:v>
                </c:pt>
                <c:pt idx="3945">
                  <c:v>0.83082524540449609</c:v>
                </c:pt>
                <c:pt idx="3946">
                  <c:v>0.83082284214132041</c:v>
                </c:pt>
                <c:pt idx="3947">
                  <c:v>0.83081291780115685</c:v>
                </c:pt>
                <c:pt idx="3948">
                  <c:v>0.83081443046341263</c:v>
                </c:pt>
                <c:pt idx="3949">
                  <c:v>0.83080968626132656</c:v>
                </c:pt>
                <c:pt idx="3950">
                  <c:v>0.83081069764195981</c:v>
                </c:pt>
                <c:pt idx="3951">
                  <c:v>0.83081159512730052</c:v>
                </c:pt>
                <c:pt idx="3952">
                  <c:v>0.83081124015555308</c:v>
                </c:pt>
                <c:pt idx="3953">
                  <c:v>0.83081277454326108</c:v>
                </c:pt>
                <c:pt idx="3954">
                  <c:v>0.8308093746515246</c:v>
                </c:pt>
                <c:pt idx="3955">
                  <c:v>0.83080585106675664</c:v>
                </c:pt>
                <c:pt idx="3956">
                  <c:v>0.83080169118504688</c:v>
                </c:pt>
                <c:pt idx="3957">
                  <c:v>0.83080577722031568</c:v>
                </c:pt>
                <c:pt idx="3958">
                  <c:v>0.83080154637198866</c:v>
                </c:pt>
                <c:pt idx="3959">
                  <c:v>0.83079555311198594</c:v>
                </c:pt>
                <c:pt idx="3960">
                  <c:v>0.83079443996366098</c:v>
                </c:pt>
                <c:pt idx="3961">
                  <c:v>0.8307952411856051</c:v>
                </c:pt>
                <c:pt idx="3962">
                  <c:v>0.83079192885656761</c:v>
                </c:pt>
                <c:pt idx="3963">
                  <c:v>0.83078824674536456</c:v>
                </c:pt>
                <c:pt idx="3964">
                  <c:v>0.83078288206195605</c:v>
                </c:pt>
                <c:pt idx="3965">
                  <c:v>0.8307829563110537</c:v>
                </c:pt>
                <c:pt idx="3966">
                  <c:v>0.83078182478098361</c:v>
                </c:pt>
                <c:pt idx="3967">
                  <c:v>0.83078146635171912</c:v>
                </c:pt>
                <c:pt idx="3968">
                  <c:v>0.83078042186500012</c:v>
                </c:pt>
                <c:pt idx="3969">
                  <c:v>0.83078472025015959</c:v>
                </c:pt>
                <c:pt idx="3970">
                  <c:v>0.83078944514849595</c:v>
                </c:pt>
                <c:pt idx="3971">
                  <c:v>0.83079904018861572</c:v>
                </c:pt>
                <c:pt idx="3972">
                  <c:v>0.83080607923226646</c:v>
                </c:pt>
                <c:pt idx="3973">
                  <c:v>0.8308108613532299</c:v>
                </c:pt>
                <c:pt idx="3974">
                  <c:v>0.83080933794349854</c:v>
                </c:pt>
                <c:pt idx="3975">
                  <c:v>0.8308097505682619</c:v>
                </c:pt>
                <c:pt idx="3976">
                  <c:v>0.83081097014976546</c:v>
                </c:pt>
                <c:pt idx="3977">
                  <c:v>0.83081261353677793</c:v>
                </c:pt>
                <c:pt idx="3978">
                  <c:v>0.83081375719733042</c:v>
                </c:pt>
                <c:pt idx="3979">
                  <c:v>0.83082046218649142</c:v>
                </c:pt>
                <c:pt idx="3980">
                  <c:v>0.83081562523687147</c:v>
                </c:pt>
                <c:pt idx="3981">
                  <c:v>0.83081649339022234</c:v>
                </c:pt>
                <c:pt idx="3982">
                  <c:v>0.83081801420897672</c:v>
                </c:pt>
                <c:pt idx="3983">
                  <c:v>0.83081658977031014</c:v>
                </c:pt>
                <c:pt idx="3984">
                  <c:v>0.83081449926944195</c:v>
                </c:pt>
                <c:pt idx="3985">
                  <c:v>0.83081861388685141</c:v>
                </c:pt>
                <c:pt idx="3986">
                  <c:v>0.83081836707848178</c:v>
                </c:pt>
                <c:pt idx="3987">
                  <c:v>0.8308187643180146</c:v>
                </c:pt>
                <c:pt idx="3988">
                  <c:v>0.83081956914189914</c:v>
                </c:pt>
                <c:pt idx="3989">
                  <c:v>0.83081870320748163</c:v>
                </c:pt>
                <c:pt idx="3990">
                  <c:v>0.83082087167607899</c:v>
                </c:pt>
                <c:pt idx="3991">
                  <c:v>0.8308202441659126</c:v>
                </c:pt>
                <c:pt idx="3992">
                  <c:v>0.83079639782409165</c:v>
                </c:pt>
                <c:pt idx="3993">
                  <c:v>0.83076857286053063</c:v>
                </c:pt>
                <c:pt idx="3994">
                  <c:v>0.83075775042960098</c:v>
                </c:pt>
                <c:pt idx="3995">
                  <c:v>0.83074683360989721</c:v>
                </c:pt>
                <c:pt idx="3996">
                  <c:v>0.8307425708386037</c:v>
                </c:pt>
                <c:pt idx="3997">
                  <c:v>0.83074179073668608</c:v>
                </c:pt>
                <c:pt idx="3998">
                  <c:v>0.83073885714874507</c:v>
                </c:pt>
                <c:pt idx="3999">
                  <c:v>0.83074047152034669</c:v>
                </c:pt>
                <c:pt idx="4000">
                  <c:v>0.83073931348264607</c:v>
                </c:pt>
                <c:pt idx="4001">
                  <c:v>0.83073719604087748</c:v>
                </c:pt>
                <c:pt idx="4002">
                  <c:v>0.83073483487333155</c:v>
                </c:pt>
                <c:pt idx="4003">
                  <c:v>0.83073142466738958</c:v>
                </c:pt>
                <c:pt idx="4004">
                  <c:v>0.83072665974793358</c:v>
                </c:pt>
                <c:pt idx="4005">
                  <c:v>0.83072467351965606</c:v>
                </c:pt>
                <c:pt idx="4006">
                  <c:v>0.83072540178655041</c:v>
                </c:pt>
                <c:pt idx="4007">
                  <c:v>0.83071722908285506</c:v>
                </c:pt>
                <c:pt idx="4008">
                  <c:v>0.83072309294276214</c:v>
                </c:pt>
                <c:pt idx="4009">
                  <c:v>0.83072215840508445</c:v>
                </c:pt>
                <c:pt idx="4010">
                  <c:v>0.83072141135090694</c:v>
                </c:pt>
                <c:pt idx="4011">
                  <c:v>0.83072223553688673</c:v>
                </c:pt>
                <c:pt idx="4012">
                  <c:v>0.83072036285959094</c:v>
                </c:pt>
                <c:pt idx="4013">
                  <c:v>0.83072812374383642</c:v>
                </c:pt>
                <c:pt idx="4014">
                  <c:v>0.83072791358514719</c:v>
                </c:pt>
                <c:pt idx="4015">
                  <c:v>0.83073136859438701</c:v>
                </c:pt>
                <c:pt idx="4016">
                  <c:v>0.83072443846396304</c:v>
                </c:pt>
                <c:pt idx="4017">
                  <c:v>0.83072559053636641</c:v>
                </c:pt>
                <c:pt idx="4018">
                  <c:v>0.83072526230275057</c:v>
                </c:pt>
                <c:pt idx="4019">
                  <c:v>0.83072853757945087</c:v>
                </c:pt>
                <c:pt idx="4020">
                  <c:v>0.83072692436035489</c:v>
                </c:pt>
                <c:pt idx="4021">
                  <c:v>0.83072285440181992</c:v>
                </c:pt>
                <c:pt idx="4022">
                  <c:v>0.83072228500567169</c:v>
                </c:pt>
                <c:pt idx="4023">
                  <c:v>0.83071776415918508</c:v>
                </c:pt>
                <c:pt idx="4024">
                  <c:v>0.83071874318358185</c:v>
                </c:pt>
                <c:pt idx="4025">
                  <c:v>0.83071765974217104</c:v>
                </c:pt>
                <c:pt idx="4026">
                  <c:v>0.83072389989662121</c:v>
                </c:pt>
                <c:pt idx="4027">
                  <c:v>0.83072774465554766</c:v>
                </c:pt>
                <c:pt idx="4028">
                  <c:v>0.83074180694919952</c:v>
                </c:pt>
                <c:pt idx="4029">
                  <c:v>0.83075059388007333</c:v>
                </c:pt>
                <c:pt idx="4030">
                  <c:v>0.83075447883227505</c:v>
                </c:pt>
                <c:pt idx="4031">
                  <c:v>0.83075321738564267</c:v>
                </c:pt>
                <c:pt idx="4032">
                  <c:v>0.83075063398727078</c:v>
                </c:pt>
                <c:pt idx="4033">
                  <c:v>0.83074843284585809</c:v>
                </c:pt>
                <c:pt idx="4034">
                  <c:v>0.83074731298526805</c:v>
                </c:pt>
                <c:pt idx="4035">
                  <c:v>0.83074741763278315</c:v>
                </c:pt>
                <c:pt idx="4036">
                  <c:v>0.83075326386079418</c:v>
                </c:pt>
                <c:pt idx="4037">
                  <c:v>0.83074811541806337</c:v>
                </c:pt>
                <c:pt idx="4038">
                  <c:v>0.83074822346474997</c:v>
                </c:pt>
                <c:pt idx="4039">
                  <c:v>0.83075223334856663</c:v>
                </c:pt>
                <c:pt idx="4040">
                  <c:v>0.83075095133186894</c:v>
                </c:pt>
                <c:pt idx="4041">
                  <c:v>0.8307500215486372</c:v>
                </c:pt>
                <c:pt idx="4042">
                  <c:v>0.83075492456600519</c:v>
                </c:pt>
                <c:pt idx="4043">
                  <c:v>0.83075357207142453</c:v>
                </c:pt>
                <c:pt idx="4044">
                  <c:v>0.83075392934818326</c:v>
                </c:pt>
                <c:pt idx="4045">
                  <c:v>0.83075161226469985</c:v>
                </c:pt>
                <c:pt idx="4046">
                  <c:v>0.83075296516193697</c:v>
                </c:pt>
                <c:pt idx="4047">
                  <c:v>0.83074757258789123</c:v>
                </c:pt>
                <c:pt idx="4048">
                  <c:v>0.83075058863689288</c:v>
                </c:pt>
                <c:pt idx="4049">
                  <c:v>0.83074721136488106</c:v>
                </c:pt>
                <c:pt idx="4050">
                  <c:v>0.83075164885603459</c:v>
                </c:pt>
                <c:pt idx="4051">
                  <c:v>0.83074797495679464</c:v>
                </c:pt>
                <c:pt idx="4052">
                  <c:v>0.83074760200595876</c:v>
                </c:pt>
                <c:pt idx="4053">
                  <c:v>0.83075266585477303</c:v>
                </c:pt>
                <c:pt idx="4054">
                  <c:v>0.83074501408364199</c:v>
                </c:pt>
                <c:pt idx="4055">
                  <c:v>0.83075006738774959</c:v>
                </c:pt>
                <c:pt idx="4056">
                  <c:v>0.830747966369907</c:v>
                </c:pt>
                <c:pt idx="4057">
                  <c:v>0.83074820231699109</c:v>
                </c:pt>
                <c:pt idx="4058">
                  <c:v>0.83074731350461584</c:v>
                </c:pt>
                <c:pt idx="4059">
                  <c:v>0.83074557774499402</c:v>
                </c:pt>
                <c:pt idx="4060">
                  <c:v>0.83074743774472737</c:v>
                </c:pt>
                <c:pt idx="4061">
                  <c:v>0.83074686987600932</c:v>
                </c:pt>
                <c:pt idx="4062">
                  <c:v>0.83074705695685291</c:v>
                </c:pt>
                <c:pt idx="4063">
                  <c:v>0.83074932566283033</c:v>
                </c:pt>
                <c:pt idx="4064">
                  <c:v>0.83074391038586348</c:v>
                </c:pt>
                <c:pt idx="4065">
                  <c:v>0.83074494697719836</c:v>
                </c:pt>
                <c:pt idx="4066">
                  <c:v>0.83074627258922384</c:v>
                </c:pt>
                <c:pt idx="4067">
                  <c:v>0.83074321551102015</c:v>
                </c:pt>
                <c:pt idx="4068">
                  <c:v>0.83074649410081436</c:v>
                </c:pt>
                <c:pt idx="4069">
                  <c:v>0.83074745068052325</c:v>
                </c:pt>
                <c:pt idx="4070">
                  <c:v>0.83074479467429385</c:v>
                </c:pt>
                <c:pt idx="4071">
                  <c:v>0.83074939553240645</c:v>
                </c:pt>
                <c:pt idx="4072">
                  <c:v>0.83074531191884005</c:v>
                </c:pt>
                <c:pt idx="4073">
                  <c:v>0.83074822640291912</c:v>
                </c:pt>
                <c:pt idx="4074">
                  <c:v>0.83074385253007865</c:v>
                </c:pt>
                <c:pt idx="4075">
                  <c:v>0.83074719874278302</c:v>
                </c:pt>
                <c:pt idx="4076">
                  <c:v>0.83074471930042282</c:v>
                </c:pt>
                <c:pt idx="4077">
                  <c:v>0.8307465045900565</c:v>
                </c:pt>
                <c:pt idx="4078">
                  <c:v>0.83075145272730122</c:v>
                </c:pt>
                <c:pt idx="4079">
                  <c:v>0.83077262707223687</c:v>
                </c:pt>
                <c:pt idx="4080">
                  <c:v>0.83078962629465558</c:v>
                </c:pt>
                <c:pt idx="4081">
                  <c:v>0.83079231846183088</c:v>
                </c:pt>
                <c:pt idx="4082">
                  <c:v>0.83079096026306753</c:v>
                </c:pt>
                <c:pt idx="4083">
                  <c:v>0.83078818886184758</c:v>
                </c:pt>
                <c:pt idx="4084">
                  <c:v>0.83078683740596282</c:v>
                </c:pt>
                <c:pt idx="4085">
                  <c:v>0.83078827043151704</c:v>
                </c:pt>
                <c:pt idx="4086">
                  <c:v>0.83079128218707488</c:v>
                </c:pt>
                <c:pt idx="4087">
                  <c:v>0.83079143846684422</c:v>
                </c:pt>
                <c:pt idx="4088">
                  <c:v>0.83079199120856517</c:v>
                </c:pt>
                <c:pt idx="4089">
                  <c:v>0.83079419932335763</c:v>
                </c:pt>
                <c:pt idx="4090">
                  <c:v>0.83079525562398016</c:v>
                </c:pt>
                <c:pt idx="4091">
                  <c:v>0.83080024957548626</c:v>
                </c:pt>
                <c:pt idx="4092">
                  <c:v>0.8308067736796021</c:v>
                </c:pt>
                <c:pt idx="4093">
                  <c:v>0.83081060872974877</c:v>
                </c:pt>
                <c:pt idx="4094">
                  <c:v>0.83081100962956744</c:v>
                </c:pt>
                <c:pt idx="4095">
                  <c:v>0.830813087538951</c:v>
                </c:pt>
                <c:pt idx="4096">
                  <c:v>0.83081187132888668</c:v>
                </c:pt>
                <c:pt idx="4097">
                  <c:v>0.83081151359112571</c:v>
                </c:pt>
                <c:pt idx="4098">
                  <c:v>0.8308121110500668</c:v>
                </c:pt>
                <c:pt idx="4099">
                  <c:v>0.83081307330622622</c:v>
                </c:pt>
                <c:pt idx="4100">
                  <c:v>0.83081078134736641</c:v>
                </c:pt>
                <c:pt idx="4101">
                  <c:v>0.83081195681707554</c:v>
                </c:pt>
                <c:pt idx="4102">
                  <c:v>0.83082010739266199</c:v>
                </c:pt>
                <c:pt idx="4103">
                  <c:v>0.83082060219252041</c:v>
                </c:pt>
                <c:pt idx="4104">
                  <c:v>0.83082093656358902</c:v>
                </c:pt>
                <c:pt idx="4105">
                  <c:v>0.83082380054018745</c:v>
                </c:pt>
                <c:pt idx="4106">
                  <c:v>0.8308305648542178</c:v>
                </c:pt>
                <c:pt idx="4107">
                  <c:v>0.83083324696542094</c:v>
                </c:pt>
                <c:pt idx="4108">
                  <c:v>0.83083165195591457</c:v>
                </c:pt>
                <c:pt idx="4109">
                  <c:v>0.83082848115457375</c:v>
                </c:pt>
                <c:pt idx="4110">
                  <c:v>0.83082439491653592</c:v>
                </c:pt>
                <c:pt idx="4111">
                  <c:v>0.830821564679181</c:v>
                </c:pt>
                <c:pt idx="4112">
                  <c:v>0.83082046129798148</c:v>
                </c:pt>
                <c:pt idx="4113">
                  <c:v>0.83081917564873009</c:v>
                </c:pt>
                <c:pt idx="4114">
                  <c:v>0.83081647855495322</c:v>
                </c:pt>
                <c:pt idx="4115">
                  <c:v>0.83081509171570356</c:v>
                </c:pt>
                <c:pt idx="4116">
                  <c:v>0.83081143320169393</c:v>
                </c:pt>
                <c:pt idx="4117">
                  <c:v>0.83080968487831974</c:v>
                </c:pt>
                <c:pt idx="4118">
                  <c:v>0.83080352225832854</c:v>
                </c:pt>
                <c:pt idx="4119">
                  <c:v>0.83080514227576752</c:v>
                </c:pt>
                <c:pt idx="4120">
                  <c:v>0.83079749329838204</c:v>
                </c:pt>
                <c:pt idx="4121">
                  <c:v>0.83079610063825859</c:v>
                </c:pt>
                <c:pt idx="4122">
                  <c:v>0.83079316912482781</c:v>
                </c:pt>
                <c:pt idx="4123">
                  <c:v>0.83078947496922007</c:v>
                </c:pt>
                <c:pt idx="4124">
                  <c:v>0.83078426284983053</c:v>
                </c:pt>
                <c:pt idx="4125">
                  <c:v>0.8307821421533137</c:v>
                </c:pt>
                <c:pt idx="4126">
                  <c:v>0.83078012457688188</c:v>
                </c:pt>
                <c:pt idx="4127">
                  <c:v>0.8307834951643609</c:v>
                </c:pt>
                <c:pt idx="4128">
                  <c:v>0.83078421934058055</c:v>
                </c:pt>
                <c:pt idx="4129">
                  <c:v>0.83077956304550449</c:v>
                </c:pt>
                <c:pt idx="4130">
                  <c:v>0.8307787768061341</c:v>
                </c:pt>
                <c:pt idx="4131">
                  <c:v>0.83077409262042079</c:v>
                </c:pt>
                <c:pt idx="4132">
                  <c:v>0.8307672406298815</c:v>
                </c:pt>
                <c:pt idx="4133">
                  <c:v>0.83077094028690301</c:v>
                </c:pt>
                <c:pt idx="4134">
                  <c:v>0.83077022204536732</c:v>
                </c:pt>
                <c:pt idx="4135">
                  <c:v>0.83077181446101567</c:v>
                </c:pt>
                <c:pt idx="4136">
                  <c:v>0.83076864657011185</c:v>
                </c:pt>
                <c:pt idx="4137">
                  <c:v>0.83076655267007216</c:v>
                </c:pt>
                <c:pt idx="4138">
                  <c:v>0.83077129303971675</c:v>
                </c:pt>
                <c:pt idx="4139">
                  <c:v>0.83076925725369521</c:v>
                </c:pt>
                <c:pt idx="4140">
                  <c:v>0.8307704212260798</c:v>
                </c:pt>
                <c:pt idx="4141">
                  <c:v>0.83076740163348339</c:v>
                </c:pt>
                <c:pt idx="4142">
                  <c:v>0.83076737351234498</c:v>
                </c:pt>
                <c:pt idx="4143">
                  <c:v>0.83076719588204784</c:v>
                </c:pt>
                <c:pt idx="4144">
                  <c:v>0.83076697621446649</c:v>
                </c:pt>
                <c:pt idx="4145">
                  <c:v>0.83076536823855096</c:v>
                </c:pt>
                <c:pt idx="4146">
                  <c:v>0.83076531467621006</c:v>
                </c:pt>
                <c:pt idx="4147">
                  <c:v>0.83076828969600969</c:v>
                </c:pt>
                <c:pt idx="4148">
                  <c:v>0.83076955606924363</c:v>
                </c:pt>
                <c:pt idx="4149">
                  <c:v>0.83076676274268368</c:v>
                </c:pt>
                <c:pt idx="4150">
                  <c:v>0.83076835222016288</c:v>
                </c:pt>
                <c:pt idx="4151">
                  <c:v>0.83076689444490937</c:v>
                </c:pt>
                <c:pt idx="4152">
                  <c:v>0.83077005156060535</c:v>
                </c:pt>
                <c:pt idx="4153">
                  <c:v>0.8307730273579863</c:v>
                </c:pt>
                <c:pt idx="4154">
                  <c:v>0.83076714001469554</c:v>
                </c:pt>
                <c:pt idx="4155">
                  <c:v>0.83076498105499041</c:v>
                </c:pt>
                <c:pt idx="4156">
                  <c:v>0.83076812102752473</c:v>
                </c:pt>
                <c:pt idx="4157">
                  <c:v>0.83076554169209549</c:v>
                </c:pt>
                <c:pt idx="4158">
                  <c:v>0.8307644811563748</c:v>
                </c:pt>
                <c:pt idx="4159">
                  <c:v>0.83076194878483156</c:v>
                </c:pt>
                <c:pt idx="4160">
                  <c:v>0.83076562706359314</c:v>
                </c:pt>
                <c:pt idx="4161">
                  <c:v>0.83076551887248307</c:v>
                </c:pt>
                <c:pt idx="4162">
                  <c:v>0.83076852699836845</c:v>
                </c:pt>
                <c:pt idx="4163">
                  <c:v>0.83076661389729634</c:v>
                </c:pt>
                <c:pt idx="4164">
                  <c:v>0.83076770725025573</c:v>
                </c:pt>
                <c:pt idx="4165">
                  <c:v>0.83076803188193116</c:v>
                </c:pt>
                <c:pt idx="4166">
                  <c:v>0.8307641264734742</c:v>
                </c:pt>
                <c:pt idx="4167">
                  <c:v>0.8307662207484382</c:v>
                </c:pt>
                <c:pt idx="4168">
                  <c:v>0.83076353993416419</c:v>
                </c:pt>
                <c:pt idx="4169">
                  <c:v>0.83076780339696121</c:v>
                </c:pt>
                <c:pt idx="4170">
                  <c:v>0.83076455338930777</c:v>
                </c:pt>
                <c:pt idx="4171">
                  <c:v>0.83076321178662615</c:v>
                </c:pt>
                <c:pt idx="4172">
                  <c:v>0.83076663305662257</c:v>
                </c:pt>
                <c:pt idx="4173">
                  <c:v>0.83076501900159982</c:v>
                </c:pt>
                <c:pt idx="4174">
                  <c:v>0.83076314332778911</c:v>
                </c:pt>
                <c:pt idx="4175">
                  <c:v>0.83076317098792529</c:v>
                </c:pt>
                <c:pt idx="4176">
                  <c:v>0.8307627763422506</c:v>
                </c:pt>
                <c:pt idx="4177">
                  <c:v>0.83076326846217308</c:v>
                </c:pt>
                <c:pt idx="4178">
                  <c:v>0.83076119709289908</c:v>
                </c:pt>
                <c:pt idx="4179">
                  <c:v>0.83076349351735834</c:v>
                </c:pt>
                <c:pt idx="4180">
                  <c:v>0.83076392446840241</c:v>
                </c:pt>
                <c:pt idx="4181">
                  <c:v>0.83076568659123151</c:v>
                </c:pt>
                <c:pt idx="4182">
                  <c:v>0.83076671831431026</c:v>
                </c:pt>
                <c:pt idx="4183">
                  <c:v>0.83077033133351852</c:v>
                </c:pt>
                <c:pt idx="4184">
                  <c:v>0.83076665464053268</c:v>
                </c:pt>
                <c:pt idx="4185">
                  <c:v>0.830764381582766</c:v>
                </c:pt>
                <c:pt idx="4186">
                  <c:v>0.83076660488001974</c:v>
                </c:pt>
                <c:pt idx="4187">
                  <c:v>0.8307673105300708</c:v>
                </c:pt>
                <c:pt idx="4188">
                  <c:v>0.83076180619358819</c:v>
                </c:pt>
                <c:pt idx="4189">
                  <c:v>0.83076286427987411</c:v>
                </c:pt>
                <c:pt idx="4190">
                  <c:v>0.83076551521507846</c:v>
                </c:pt>
                <c:pt idx="4191">
                  <c:v>0.83076223031567598</c:v>
                </c:pt>
                <c:pt idx="4192">
                  <c:v>0.83076041356407804</c:v>
                </c:pt>
                <c:pt idx="4193">
                  <c:v>0.83075769177894765</c:v>
                </c:pt>
                <c:pt idx="4194">
                  <c:v>0.83075826028082356</c:v>
                </c:pt>
                <c:pt idx="4195">
                  <c:v>0.8307593291423172</c:v>
                </c:pt>
                <c:pt idx="4196">
                  <c:v>0.83075175340882834</c:v>
                </c:pt>
                <c:pt idx="4197">
                  <c:v>0.83075460389966971</c:v>
                </c:pt>
                <c:pt idx="4198">
                  <c:v>0.83075688663848424</c:v>
                </c:pt>
                <c:pt idx="4199">
                  <c:v>0.83075643399260124</c:v>
                </c:pt>
                <c:pt idx="4200">
                  <c:v>0.83075871995843165</c:v>
                </c:pt>
                <c:pt idx="4201">
                  <c:v>0.83076093778200388</c:v>
                </c:pt>
                <c:pt idx="4202">
                  <c:v>0.8307542108675029</c:v>
                </c:pt>
                <c:pt idx="4203">
                  <c:v>0.83075607187531864</c:v>
                </c:pt>
                <c:pt idx="4204">
                  <c:v>0.83075485505982871</c:v>
                </c:pt>
                <c:pt idx="4205">
                  <c:v>0.83075852835364317</c:v>
                </c:pt>
                <c:pt idx="4206">
                  <c:v>0.83075424313766177</c:v>
                </c:pt>
                <c:pt idx="4207">
                  <c:v>0.83075410659491222</c:v>
                </c:pt>
                <c:pt idx="4208">
                  <c:v>0.83075440886797758</c:v>
                </c:pt>
                <c:pt idx="4209">
                  <c:v>0.83075602882995214</c:v>
                </c:pt>
                <c:pt idx="4210">
                  <c:v>0.8307578766131255</c:v>
                </c:pt>
                <c:pt idx="4211">
                  <c:v>0.83075730263756786</c:v>
                </c:pt>
                <c:pt idx="4212">
                  <c:v>0.83076502889117887</c:v>
                </c:pt>
                <c:pt idx="4213">
                  <c:v>0.83076892542678282</c:v>
                </c:pt>
                <c:pt idx="4214">
                  <c:v>0.83077729616156637</c:v>
                </c:pt>
                <c:pt idx="4215">
                  <c:v>0.83077966724066099</c:v>
                </c:pt>
                <c:pt idx="4216">
                  <c:v>0.83078614847156584</c:v>
                </c:pt>
                <c:pt idx="4217">
                  <c:v>0.83079107243680483</c:v>
                </c:pt>
                <c:pt idx="4218">
                  <c:v>0.8307943745960602</c:v>
                </c:pt>
                <c:pt idx="4219">
                  <c:v>0.83079518670990327</c:v>
                </c:pt>
                <c:pt idx="4220">
                  <c:v>0.8307999298761749</c:v>
                </c:pt>
                <c:pt idx="4221">
                  <c:v>0.83080311001425222</c:v>
                </c:pt>
                <c:pt idx="4222">
                  <c:v>0.83080960815781768</c:v>
                </c:pt>
                <c:pt idx="4223">
                  <c:v>0.83081519066479848</c:v>
                </c:pt>
                <c:pt idx="4224">
                  <c:v>0.83082126566662617</c:v>
                </c:pt>
                <c:pt idx="4225">
                  <c:v>0.83082111180855933</c:v>
                </c:pt>
                <c:pt idx="4226">
                  <c:v>0.83082481282085552</c:v>
                </c:pt>
                <c:pt idx="4227">
                  <c:v>0.8308258890029212</c:v>
                </c:pt>
                <c:pt idx="4228">
                  <c:v>0.83082908611200468</c:v>
                </c:pt>
                <c:pt idx="4229">
                  <c:v>0.83083628797553433</c:v>
                </c:pt>
                <c:pt idx="4230">
                  <c:v>0.83083675047750172</c:v>
                </c:pt>
                <c:pt idx="4231">
                  <c:v>0.83084002912564137</c:v>
                </c:pt>
                <c:pt idx="4232">
                  <c:v>0.83084301918636039</c:v>
                </c:pt>
                <c:pt idx="4233">
                  <c:v>0.83084384005924661</c:v>
                </c:pt>
                <c:pt idx="4234">
                  <c:v>0.83084236505475362</c:v>
                </c:pt>
                <c:pt idx="4235">
                  <c:v>0.83084466170971394</c:v>
                </c:pt>
                <c:pt idx="4236">
                  <c:v>0.83084344970701562</c:v>
                </c:pt>
                <c:pt idx="4237">
                  <c:v>0.83084622494067717</c:v>
                </c:pt>
                <c:pt idx="4238">
                  <c:v>0.83084759789151308</c:v>
                </c:pt>
                <c:pt idx="4239">
                  <c:v>0.83084337796281704</c:v>
                </c:pt>
                <c:pt idx="4240">
                  <c:v>0.83083749701521259</c:v>
                </c:pt>
                <c:pt idx="4241">
                  <c:v>0.83083059471708021</c:v>
                </c:pt>
                <c:pt idx="4242">
                  <c:v>0.83082995611224597</c:v>
                </c:pt>
                <c:pt idx="4243">
                  <c:v>0.83082275554564544</c:v>
                </c:pt>
                <c:pt idx="4244">
                  <c:v>0.83081828483171505</c:v>
                </c:pt>
                <c:pt idx="4245">
                  <c:v>0.83081172154240635</c:v>
                </c:pt>
                <c:pt idx="4246">
                  <c:v>0.83080931528271573</c:v>
                </c:pt>
                <c:pt idx="4247">
                  <c:v>0.83080503257163352</c:v>
                </c:pt>
                <c:pt idx="4248">
                  <c:v>0.83080041571998364</c:v>
                </c:pt>
                <c:pt idx="4249">
                  <c:v>0.83079925408034272</c:v>
                </c:pt>
                <c:pt idx="4250">
                  <c:v>0.83080269044672284</c:v>
                </c:pt>
                <c:pt idx="4251">
                  <c:v>0.83079422365131173</c:v>
                </c:pt>
                <c:pt idx="4252">
                  <c:v>0.83079398850954078</c:v>
                </c:pt>
                <c:pt idx="4253">
                  <c:v>0.8307866065385473</c:v>
                </c:pt>
                <c:pt idx="4254">
                  <c:v>0.83078394433651959</c:v>
                </c:pt>
                <c:pt idx="4255">
                  <c:v>0.83078739015344616</c:v>
                </c:pt>
                <c:pt idx="4256">
                  <c:v>0.83077963690347023</c:v>
                </c:pt>
                <c:pt idx="4257">
                  <c:v>0.83078250920584162</c:v>
                </c:pt>
                <c:pt idx="4258">
                  <c:v>0.83077943930565235</c:v>
                </c:pt>
                <c:pt idx="4259">
                  <c:v>0.83078029642268103</c:v>
                </c:pt>
                <c:pt idx="4260">
                  <c:v>0.83078057858380194</c:v>
                </c:pt>
                <c:pt idx="4261">
                  <c:v>0.8307776917015135</c:v>
                </c:pt>
                <c:pt idx="4262">
                  <c:v>0.83077547995704848</c:v>
                </c:pt>
                <c:pt idx="4263">
                  <c:v>0.83077946013395088</c:v>
                </c:pt>
                <c:pt idx="4264">
                  <c:v>0.83077816872217114</c:v>
                </c:pt>
                <c:pt idx="4265">
                  <c:v>0.83077551202443845</c:v>
                </c:pt>
                <c:pt idx="4266">
                  <c:v>0.83077334516934909</c:v>
                </c:pt>
                <c:pt idx="4267">
                  <c:v>0.83077097446517889</c:v>
                </c:pt>
                <c:pt idx="4268">
                  <c:v>0.83076629641691846</c:v>
                </c:pt>
                <c:pt idx="4269">
                  <c:v>0.83076983809458493</c:v>
                </c:pt>
                <c:pt idx="4270">
                  <c:v>0.83077016710578189</c:v>
                </c:pt>
                <c:pt idx="4271">
                  <c:v>0.83077224662867344</c:v>
                </c:pt>
                <c:pt idx="4272">
                  <c:v>0.83076892231357691</c:v>
                </c:pt>
                <c:pt idx="4273">
                  <c:v>0.83076811043023502</c:v>
                </c:pt>
                <c:pt idx="4274">
                  <c:v>0.83076948329499312</c:v>
                </c:pt>
                <c:pt idx="4275">
                  <c:v>0.83076803695871859</c:v>
                </c:pt>
                <c:pt idx="4276">
                  <c:v>0.83077006355242689</c:v>
                </c:pt>
                <c:pt idx="4277">
                  <c:v>0.83076319234421558</c:v>
                </c:pt>
                <c:pt idx="4278">
                  <c:v>0.83076557022165309</c:v>
                </c:pt>
                <c:pt idx="4279">
                  <c:v>0.83076835164823182</c:v>
                </c:pt>
                <c:pt idx="4280">
                  <c:v>0.8307649647229044</c:v>
                </c:pt>
                <c:pt idx="4281">
                  <c:v>0.83076431762014169</c:v>
                </c:pt>
                <c:pt idx="4282">
                  <c:v>0.83076454705484837</c:v>
                </c:pt>
                <c:pt idx="4283">
                  <c:v>0.83076746024199843</c:v>
                </c:pt>
                <c:pt idx="4284">
                  <c:v>0.83076258356010557</c:v>
                </c:pt>
                <c:pt idx="4285">
                  <c:v>0.83076941987656772</c:v>
                </c:pt>
                <c:pt idx="4286">
                  <c:v>0.83076921185073427</c:v>
                </c:pt>
                <c:pt idx="4287">
                  <c:v>0.83076890159620698</c:v>
                </c:pt>
                <c:pt idx="4288">
                  <c:v>0.83076941348088151</c:v>
                </c:pt>
                <c:pt idx="4289">
                  <c:v>0.83076815393660386</c:v>
                </c:pt>
                <c:pt idx="4290">
                  <c:v>0.8307725205194858</c:v>
                </c:pt>
                <c:pt idx="4291">
                  <c:v>0.83076973235002849</c:v>
                </c:pt>
                <c:pt idx="4292">
                  <c:v>0.83076549686394674</c:v>
                </c:pt>
                <c:pt idx="4293">
                  <c:v>0.83076514719372541</c:v>
                </c:pt>
                <c:pt idx="4294">
                  <c:v>0.83076900019234701</c:v>
                </c:pt>
                <c:pt idx="4295">
                  <c:v>0.83077021441397891</c:v>
                </c:pt>
                <c:pt idx="4296">
                  <c:v>0.83076976162367266</c:v>
                </c:pt>
                <c:pt idx="4297">
                  <c:v>0.83076428318939488</c:v>
                </c:pt>
                <c:pt idx="4298">
                  <c:v>0.83076563686421312</c:v>
                </c:pt>
                <c:pt idx="4299">
                  <c:v>0.83076412938679234</c:v>
                </c:pt>
                <c:pt idx="4300">
                  <c:v>0.8307597896281198</c:v>
                </c:pt>
                <c:pt idx="4301">
                  <c:v>0.83076336550603203</c:v>
                </c:pt>
                <c:pt idx="4302">
                  <c:v>0.83076191326280591</c:v>
                </c:pt>
                <c:pt idx="4303">
                  <c:v>0.83076248190910518</c:v>
                </c:pt>
                <c:pt idx="4304">
                  <c:v>0.83076463527843747</c:v>
                </c:pt>
                <c:pt idx="4305">
                  <c:v>0.83076210328181854</c:v>
                </c:pt>
                <c:pt idx="4306">
                  <c:v>0.8307624450289236</c:v>
                </c:pt>
                <c:pt idx="4307">
                  <c:v>0.83076717352920038</c:v>
                </c:pt>
                <c:pt idx="4308">
                  <c:v>0.83076541195345133</c:v>
                </c:pt>
                <c:pt idx="4309">
                  <c:v>0.83076402402004168</c:v>
                </c:pt>
                <c:pt idx="4310">
                  <c:v>0.83076657520660024</c:v>
                </c:pt>
                <c:pt idx="4311">
                  <c:v>0.83076344935298074</c:v>
                </c:pt>
                <c:pt idx="4312">
                  <c:v>0.83076497466506671</c:v>
                </c:pt>
                <c:pt idx="4313">
                  <c:v>0.83076081386135237</c:v>
                </c:pt>
                <c:pt idx="4314">
                  <c:v>0.83076327226976365</c:v>
                </c:pt>
                <c:pt idx="4315">
                  <c:v>0.83076146943431162</c:v>
                </c:pt>
                <c:pt idx="4316">
                  <c:v>0.83075975381436629</c:v>
                </c:pt>
                <c:pt idx="4317">
                  <c:v>0.83075798371007525</c:v>
                </c:pt>
                <c:pt idx="4318">
                  <c:v>0.83075698477650317</c:v>
                </c:pt>
                <c:pt idx="4319">
                  <c:v>0.83076007035076971</c:v>
                </c:pt>
                <c:pt idx="4320">
                  <c:v>0.83076330537584941</c:v>
                </c:pt>
                <c:pt idx="4321">
                  <c:v>0.83076264821711443</c:v>
                </c:pt>
                <c:pt idx="4322">
                  <c:v>0.83076122207886194</c:v>
                </c:pt>
                <c:pt idx="4323">
                  <c:v>0.83076118727319059</c:v>
                </c:pt>
                <c:pt idx="4324">
                  <c:v>0.83076116707516856</c:v>
                </c:pt>
                <c:pt idx="4325">
                  <c:v>0.83076233073097416</c:v>
                </c:pt>
                <c:pt idx="4326">
                  <c:v>0.83076165634299959</c:v>
                </c:pt>
                <c:pt idx="4327">
                  <c:v>0.83076458189113322</c:v>
                </c:pt>
                <c:pt idx="4328">
                  <c:v>0.8307621061951368</c:v>
                </c:pt>
                <c:pt idx="4329">
                  <c:v>0.83075930013266885</c:v>
                </c:pt>
                <c:pt idx="4330">
                  <c:v>0.83076162315083624</c:v>
                </c:pt>
                <c:pt idx="4331">
                  <c:v>0.83075814670499093</c:v>
                </c:pt>
                <c:pt idx="4332">
                  <c:v>0.83075835424208988</c:v>
                </c:pt>
                <c:pt idx="4333">
                  <c:v>0.83075803237642809</c:v>
                </c:pt>
                <c:pt idx="4334">
                  <c:v>0.83075445782317714</c:v>
                </c:pt>
                <c:pt idx="4335">
                  <c:v>0.83075449663344547</c:v>
                </c:pt>
                <c:pt idx="4336">
                  <c:v>0.83075516402030813</c:v>
                </c:pt>
                <c:pt idx="4337">
                  <c:v>0.830753252013396</c:v>
                </c:pt>
                <c:pt idx="4338">
                  <c:v>0.83075083950244266</c:v>
                </c:pt>
                <c:pt idx="4339">
                  <c:v>0.83074931050233869</c:v>
                </c:pt>
                <c:pt idx="4340">
                  <c:v>0.83074479570722715</c:v>
                </c:pt>
                <c:pt idx="4341">
                  <c:v>0.83075032709842034</c:v>
                </c:pt>
                <c:pt idx="4342">
                  <c:v>0.83074665948105653</c:v>
                </c:pt>
                <c:pt idx="4343">
                  <c:v>0.83074856944119069</c:v>
                </c:pt>
                <c:pt idx="4344">
                  <c:v>0.83074654961809302</c:v>
                </c:pt>
                <c:pt idx="4345">
                  <c:v>0.83075314742422657</c:v>
                </c:pt>
                <c:pt idx="4346">
                  <c:v>0.83075224400420189</c:v>
                </c:pt>
                <c:pt idx="4347">
                  <c:v>0.83075355394215034</c:v>
                </c:pt>
                <c:pt idx="4348">
                  <c:v>0.83075056929964852</c:v>
                </c:pt>
                <c:pt idx="4349">
                  <c:v>0.83075252417977175</c:v>
                </c:pt>
                <c:pt idx="4350">
                  <c:v>0.83075407161996662</c:v>
                </c:pt>
                <c:pt idx="4351">
                  <c:v>0.83075443713642061</c:v>
                </c:pt>
                <c:pt idx="4352">
                  <c:v>0.8307538860665532</c:v>
                </c:pt>
                <c:pt idx="4353">
                  <c:v>0.83075962116528512</c:v>
                </c:pt>
                <c:pt idx="4354">
                  <c:v>0.83076931921167985</c:v>
                </c:pt>
                <c:pt idx="4355">
                  <c:v>0.83077779750441549</c:v>
                </c:pt>
                <c:pt idx="4356">
                  <c:v>0.83078323387367692</c:v>
                </c:pt>
                <c:pt idx="4357">
                  <c:v>0.83078567277845072</c:v>
                </c:pt>
                <c:pt idx="4358">
                  <c:v>0.83079468724455785</c:v>
                </c:pt>
                <c:pt idx="4359">
                  <c:v>0.83079500931298866</c:v>
                </c:pt>
                <c:pt idx="4360">
                  <c:v>0.83079678356629993</c:v>
                </c:pt>
                <c:pt idx="4361">
                  <c:v>0.83079604417700548</c:v>
                </c:pt>
                <c:pt idx="4362">
                  <c:v>0.83080408370939074</c:v>
                </c:pt>
                <c:pt idx="4363">
                  <c:v>0.83080226523047485</c:v>
                </c:pt>
                <c:pt idx="4364">
                  <c:v>0.83080949659814973</c:v>
                </c:pt>
                <c:pt idx="4365">
                  <c:v>0.83081373787737345</c:v>
                </c:pt>
                <c:pt idx="4366">
                  <c:v>0.83081508161291084</c:v>
                </c:pt>
                <c:pt idx="4367">
                  <c:v>0.83081819568324022</c:v>
                </c:pt>
                <c:pt idx="4368">
                  <c:v>0.83082137014486701</c:v>
                </c:pt>
                <c:pt idx="4369">
                  <c:v>0.83081925287813507</c:v>
                </c:pt>
                <c:pt idx="4370">
                  <c:v>0.83082252270888612</c:v>
                </c:pt>
                <c:pt idx="4371">
                  <c:v>0.83082460082103848</c:v>
                </c:pt>
                <c:pt idx="4372">
                  <c:v>0.83083059526127911</c:v>
                </c:pt>
                <c:pt idx="4373">
                  <c:v>0.83082612060109728</c:v>
                </c:pt>
                <c:pt idx="4374">
                  <c:v>0.83082248090210287</c:v>
                </c:pt>
                <c:pt idx="4375">
                  <c:v>0.83081770791510712</c:v>
                </c:pt>
                <c:pt idx="4376">
                  <c:v>0.83081790824832535</c:v>
                </c:pt>
                <c:pt idx="4377">
                  <c:v>0.83081330496851036</c:v>
                </c:pt>
                <c:pt idx="4378">
                  <c:v>0.83080937440481617</c:v>
                </c:pt>
                <c:pt idx="4379">
                  <c:v>0.83080592143947307</c:v>
                </c:pt>
                <c:pt idx="4380">
                  <c:v>0.83080068750855363</c:v>
                </c:pt>
                <c:pt idx="4381">
                  <c:v>0.83079959873500342</c:v>
                </c:pt>
                <c:pt idx="4382">
                  <c:v>0.83079933501109193</c:v>
                </c:pt>
                <c:pt idx="4383">
                  <c:v>0.83079507388103846</c:v>
                </c:pt>
                <c:pt idx="4384">
                  <c:v>0.83078696796432649</c:v>
                </c:pt>
                <c:pt idx="4385">
                  <c:v>0.83078873740484627</c:v>
                </c:pt>
                <c:pt idx="4386">
                  <c:v>0.83078518860937678</c:v>
                </c:pt>
                <c:pt idx="4387">
                  <c:v>0.83078119148920027</c:v>
                </c:pt>
                <c:pt idx="4388">
                  <c:v>0.83078557720367641</c:v>
                </c:pt>
                <c:pt idx="4389">
                  <c:v>0.83078618460189846</c:v>
                </c:pt>
                <c:pt idx="4390">
                  <c:v>0.83078552084470836</c:v>
                </c:pt>
                <c:pt idx="4391">
                  <c:v>0.83078185080564204</c:v>
                </c:pt>
                <c:pt idx="4392">
                  <c:v>0.83078088255645299</c:v>
                </c:pt>
                <c:pt idx="4393">
                  <c:v>0.83077772045580978</c:v>
                </c:pt>
                <c:pt idx="4394">
                  <c:v>0.83077623833351377</c:v>
                </c:pt>
                <c:pt idx="4395">
                  <c:v>0.83077453354712172</c:v>
                </c:pt>
                <c:pt idx="4396">
                  <c:v>0.83077646494386137</c:v>
                </c:pt>
                <c:pt idx="4397">
                  <c:v>0.8307768430518</c:v>
                </c:pt>
                <c:pt idx="4398">
                  <c:v>0.83077430330422031</c:v>
                </c:pt>
                <c:pt idx="4399">
                  <c:v>0.83076873376364868</c:v>
                </c:pt>
                <c:pt idx="4400">
                  <c:v>0.83076976758897003</c:v>
                </c:pt>
                <c:pt idx="4401">
                  <c:v>0.83076550314582287</c:v>
                </c:pt>
                <c:pt idx="4402">
                  <c:v>0.83077003159884688</c:v>
                </c:pt>
                <c:pt idx="4403">
                  <c:v>0.83076599042522159</c:v>
                </c:pt>
                <c:pt idx="4404">
                  <c:v>0.83076980832932523</c:v>
                </c:pt>
                <c:pt idx="4405">
                  <c:v>0.83077106141957113</c:v>
                </c:pt>
                <c:pt idx="4406">
                  <c:v>0.83077080622708288</c:v>
                </c:pt>
                <c:pt idx="4407">
                  <c:v>0.83077001606919321</c:v>
                </c:pt>
                <c:pt idx="4408">
                  <c:v>0.83076850928327584</c:v>
                </c:pt>
                <c:pt idx="4409">
                  <c:v>0.83076791804786532</c:v>
                </c:pt>
                <c:pt idx="4410">
                  <c:v>0.83076677905568108</c:v>
                </c:pt>
                <c:pt idx="4411">
                  <c:v>0.83076748784667021</c:v>
                </c:pt>
                <c:pt idx="4412">
                  <c:v>0.83076692058337775</c:v>
                </c:pt>
                <c:pt idx="4413">
                  <c:v>0.83076643362055802</c:v>
                </c:pt>
                <c:pt idx="4414">
                  <c:v>0.83076113443008515</c:v>
                </c:pt>
                <c:pt idx="4415">
                  <c:v>0.8307653203584231</c:v>
                </c:pt>
                <c:pt idx="4416">
                  <c:v>0.83076307012026851</c:v>
                </c:pt>
                <c:pt idx="4417">
                  <c:v>0.83076731860049169</c:v>
                </c:pt>
                <c:pt idx="4418">
                  <c:v>0.83076414442771174</c:v>
                </c:pt>
                <c:pt idx="4419">
                  <c:v>0.83076075004027039</c:v>
                </c:pt>
                <c:pt idx="4420">
                  <c:v>0.83076097679504124</c:v>
                </c:pt>
                <c:pt idx="4421">
                  <c:v>0.83076243869158295</c:v>
                </c:pt>
                <c:pt idx="4422">
                  <c:v>0.83076361248943842</c:v>
                </c:pt>
                <c:pt idx="4423">
                  <c:v>0.83076465697615742</c:v>
                </c:pt>
                <c:pt idx="4424">
                  <c:v>0.8307612035804256</c:v>
                </c:pt>
                <c:pt idx="4425">
                  <c:v>0.83076012474903749</c:v>
                </c:pt>
                <c:pt idx="4426">
                  <c:v>0.83076009415073226</c:v>
                </c:pt>
                <c:pt idx="4427">
                  <c:v>0.83075937783928333</c:v>
                </c:pt>
                <c:pt idx="4428">
                  <c:v>0.8307555779420005</c:v>
                </c:pt>
                <c:pt idx="4429">
                  <c:v>0.83075548966006596</c:v>
                </c:pt>
                <c:pt idx="4430">
                  <c:v>0.83075586569349424</c:v>
                </c:pt>
                <c:pt idx="4431">
                  <c:v>0.83075827713801975</c:v>
                </c:pt>
                <c:pt idx="4432">
                  <c:v>0.83075513998984463</c:v>
                </c:pt>
                <c:pt idx="4433">
                  <c:v>0.83075531894480281</c:v>
                </c:pt>
                <c:pt idx="4434">
                  <c:v>0.83075420997611171</c:v>
                </c:pt>
                <c:pt idx="4435">
                  <c:v>0.83076142385343255</c:v>
                </c:pt>
                <c:pt idx="4436">
                  <c:v>0.83075842984646209</c:v>
                </c:pt>
                <c:pt idx="4437">
                  <c:v>0.83076025619302996</c:v>
                </c:pt>
                <c:pt idx="4438">
                  <c:v>0.83075914310305055</c:v>
                </c:pt>
                <c:pt idx="4439">
                  <c:v>0.83075766319968813</c:v>
                </c:pt>
                <c:pt idx="4440">
                  <c:v>0.83076347148108964</c:v>
                </c:pt>
                <c:pt idx="4441">
                  <c:v>0.83075677905568102</c:v>
                </c:pt>
                <c:pt idx="4442">
                  <c:v>0.8307581265930466</c:v>
                </c:pt>
                <c:pt idx="4443">
                  <c:v>0.83075568048727322</c:v>
                </c:pt>
                <c:pt idx="4444">
                  <c:v>0.83075940872643539</c:v>
                </c:pt>
                <c:pt idx="4445">
                  <c:v>0.83076060920407702</c:v>
                </c:pt>
                <c:pt idx="4446">
                  <c:v>0.83075246361343758</c:v>
                </c:pt>
                <c:pt idx="4447">
                  <c:v>0.83075331064676206</c:v>
                </c:pt>
                <c:pt idx="4448">
                  <c:v>0.83075157125746757</c:v>
                </c:pt>
                <c:pt idx="4449">
                  <c:v>0.83075344240733329</c:v>
                </c:pt>
                <c:pt idx="4450">
                  <c:v>0.83075390041308783</c:v>
                </c:pt>
                <c:pt idx="4451">
                  <c:v>0.83075663164876479</c:v>
                </c:pt>
                <c:pt idx="4452">
                  <c:v>0.83075469572808025</c:v>
                </c:pt>
                <c:pt idx="4453">
                  <c:v>0.83075210172665614</c:v>
                </c:pt>
                <c:pt idx="4454">
                  <c:v>0.83075255549731264</c:v>
                </c:pt>
                <c:pt idx="4455">
                  <c:v>0.83075584976118377</c:v>
                </c:pt>
                <c:pt idx="4456">
                  <c:v>0.83075720211134096</c:v>
                </c:pt>
                <c:pt idx="4457">
                  <c:v>0.83075561770488682</c:v>
                </c:pt>
                <c:pt idx="4458">
                  <c:v>0.83075821308931763</c:v>
                </c:pt>
                <c:pt idx="4459">
                  <c:v>0.83075632649587594</c:v>
                </c:pt>
                <c:pt idx="4460">
                  <c:v>0.83075927639105196</c:v>
                </c:pt>
                <c:pt idx="4461">
                  <c:v>0.83075712250237166</c:v>
                </c:pt>
                <c:pt idx="4462">
                  <c:v>0.83075698765920791</c:v>
                </c:pt>
                <c:pt idx="4463">
                  <c:v>0.83075192689298616</c:v>
                </c:pt>
                <c:pt idx="4464">
                  <c:v>0.83075167795176064</c:v>
                </c:pt>
                <c:pt idx="4465">
                  <c:v>0.83075044768112727</c:v>
                </c:pt>
                <c:pt idx="4466">
                  <c:v>0.83074869016832087</c:v>
                </c:pt>
                <c:pt idx="4467">
                  <c:v>0.83075311967801257</c:v>
                </c:pt>
                <c:pt idx="4468">
                  <c:v>0.83075141480554271</c:v>
                </c:pt>
                <c:pt idx="4469">
                  <c:v>0.83075137884736572</c:v>
                </c:pt>
                <c:pt idx="4470">
                  <c:v>0.83075173704612892</c:v>
                </c:pt>
                <c:pt idx="4471">
                  <c:v>0.83075494979867626</c:v>
                </c:pt>
                <c:pt idx="4472">
                  <c:v>0.83075426443272515</c:v>
                </c:pt>
                <c:pt idx="4473">
                  <c:v>0.83075238867283674</c:v>
                </c:pt>
                <c:pt idx="4474">
                  <c:v>0.83075140166697803</c:v>
                </c:pt>
                <c:pt idx="4475">
                  <c:v>0.83074963548120628</c:v>
                </c:pt>
                <c:pt idx="4476">
                  <c:v>0.83075327696586421</c:v>
                </c:pt>
                <c:pt idx="4477">
                  <c:v>0.83075148917133135</c:v>
                </c:pt>
                <c:pt idx="4478">
                  <c:v>0.83075610610905892</c:v>
                </c:pt>
                <c:pt idx="4479">
                  <c:v>0.83075913835148563</c:v>
                </c:pt>
                <c:pt idx="4480">
                  <c:v>0.83076063620620444</c:v>
                </c:pt>
                <c:pt idx="4481">
                  <c:v>0.83076403549251532</c:v>
                </c:pt>
                <c:pt idx="4482">
                  <c:v>0.830763706336895</c:v>
                </c:pt>
                <c:pt idx="4483">
                  <c:v>0.83076790915016119</c:v>
                </c:pt>
                <c:pt idx="4484">
                  <c:v>0.8307753953660133</c:v>
                </c:pt>
                <c:pt idx="4485">
                  <c:v>0.83078017247429725</c:v>
                </c:pt>
                <c:pt idx="4486">
                  <c:v>0.83078209865846986</c:v>
                </c:pt>
                <c:pt idx="4487">
                  <c:v>0.83078555078788618</c:v>
                </c:pt>
                <c:pt idx="4488">
                  <c:v>0.83078845109758603</c:v>
                </c:pt>
                <c:pt idx="4489">
                  <c:v>0.83079428234302322</c:v>
                </c:pt>
                <c:pt idx="4490">
                  <c:v>0.83079660907982233</c:v>
                </c:pt>
                <c:pt idx="4491">
                  <c:v>0.83080304605450928</c:v>
                </c:pt>
                <c:pt idx="4492">
                  <c:v>0.83080533389496214</c:v>
                </c:pt>
                <c:pt idx="4493">
                  <c:v>0.8308111340227462</c:v>
                </c:pt>
                <c:pt idx="4494">
                  <c:v>0.83081172831301686</c:v>
                </c:pt>
                <c:pt idx="4495">
                  <c:v>0.83081602277965705</c:v>
                </c:pt>
                <c:pt idx="4496">
                  <c:v>0.8308198262788804</c:v>
                </c:pt>
                <c:pt idx="4497">
                  <c:v>0.8308167114615832</c:v>
                </c:pt>
                <c:pt idx="4498">
                  <c:v>0.83082043535183714</c:v>
                </c:pt>
                <c:pt idx="4499">
                  <c:v>0.83082497815427725</c:v>
                </c:pt>
                <c:pt idx="4500">
                  <c:v>0.83082544872378428</c:v>
                </c:pt>
                <c:pt idx="4501">
                  <c:v>0.83083154481502519</c:v>
                </c:pt>
                <c:pt idx="4502">
                  <c:v>0.83083548096621096</c:v>
                </c:pt>
                <c:pt idx="4503">
                  <c:v>0.83082938378080984</c:v>
                </c:pt>
                <c:pt idx="4504">
                  <c:v>0.83082668507352497</c:v>
                </c:pt>
                <c:pt idx="4505">
                  <c:v>0.83082356861210649</c:v>
                </c:pt>
                <c:pt idx="4506">
                  <c:v>0.83082043025308006</c:v>
                </c:pt>
                <c:pt idx="4507">
                  <c:v>0.83081694766978176</c:v>
                </c:pt>
                <c:pt idx="4508">
                  <c:v>0.83081298400000214</c:v>
                </c:pt>
                <c:pt idx="4509">
                  <c:v>0.83080882371275455</c:v>
                </c:pt>
                <c:pt idx="4510">
                  <c:v>0.83080528799750408</c:v>
                </c:pt>
                <c:pt idx="4511">
                  <c:v>0.83080577685979728</c:v>
                </c:pt>
                <c:pt idx="4512">
                  <c:v>0.83079718689070248</c:v>
                </c:pt>
                <c:pt idx="4513">
                  <c:v>0.8307970882056035</c:v>
                </c:pt>
                <c:pt idx="4514">
                  <c:v>0.83079206619130452</c:v>
                </c:pt>
                <c:pt idx="4515">
                  <c:v>0.8307892953371645</c:v>
                </c:pt>
                <c:pt idx="4516">
                  <c:v>0.83078845994270689</c:v>
                </c:pt>
                <c:pt idx="4517">
                  <c:v>0.8307824164918024</c:v>
                </c:pt>
                <c:pt idx="4518">
                  <c:v>0.83078402028808407</c:v>
                </c:pt>
                <c:pt idx="4519">
                  <c:v>0.83078086441097143</c:v>
                </c:pt>
                <c:pt idx="4520">
                  <c:v>0.8307803148379207</c:v>
                </c:pt>
                <c:pt idx="4521">
                  <c:v>0.83077865862892253</c:v>
                </c:pt>
                <c:pt idx="4522">
                  <c:v>0.83077353349453853</c:v>
                </c:pt>
                <c:pt idx="4523">
                  <c:v>0.83077296602847717</c:v>
                </c:pt>
                <c:pt idx="4524">
                  <c:v>0.83076851427398535</c:v>
                </c:pt>
                <c:pt idx="4525">
                  <c:v>0.83077323029658756</c:v>
                </c:pt>
                <c:pt idx="4526">
                  <c:v>0.83076761433920998</c:v>
                </c:pt>
                <c:pt idx="4527">
                  <c:v>0.83076992390223392</c:v>
                </c:pt>
                <c:pt idx="4528">
                  <c:v>0.83077359840689957</c:v>
                </c:pt>
                <c:pt idx="4529">
                  <c:v>0.8307775004439174</c:v>
                </c:pt>
                <c:pt idx="4530">
                  <c:v>0.8307725600853656</c:v>
                </c:pt>
                <c:pt idx="4531">
                  <c:v>0.83076855864401322</c:v>
                </c:pt>
                <c:pt idx="4532">
                  <c:v>0.83077144739804298</c:v>
                </c:pt>
                <c:pt idx="4533">
                  <c:v>0.83076716635881409</c:v>
                </c:pt>
                <c:pt idx="4534">
                  <c:v>0.83076788869102469</c:v>
                </c:pt>
                <c:pt idx="4535">
                  <c:v>0.83076643682272289</c:v>
                </c:pt>
                <c:pt idx="4536">
                  <c:v>0.8307684491837064</c:v>
                </c:pt>
                <c:pt idx="4537">
                  <c:v>0.83076790067708361</c:v>
                </c:pt>
                <c:pt idx="4538">
                  <c:v>0.830763355311399</c:v>
                </c:pt>
                <c:pt idx="4539">
                  <c:v>0.83076799933156931</c:v>
                </c:pt>
                <c:pt idx="4540">
                  <c:v>0.83076987569688343</c:v>
                </c:pt>
                <c:pt idx="4541">
                  <c:v>0.83076722608634024</c:v>
                </c:pt>
                <c:pt idx="4542">
                  <c:v>0.83076402379242176</c:v>
                </c:pt>
                <c:pt idx="4543">
                  <c:v>0.83076404349882815</c:v>
                </c:pt>
                <c:pt idx="4544">
                  <c:v>0.83076018617903047</c:v>
                </c:pt>
                <c:pt idx="4545">
                  <c:v>0.83076034136463983</c:v>
                </c:pt>
                <c:pt idx="4546">
                  <c:v>0.83076304623710961</c:v>
                </c:pt>
                <c:pt idx="4547">
                  <c:v>0.83076543869446418</c:v>
                </c:pt>
                <c:pt idx="4548">
                  <c:v>0.83076378323531497</c:v>
                </c:pt>
                <c:pt idx="4549">
                  <c:v>0.83076573690458677</c:v>
                </c:pt>
                <c:pt idx="4550">
                  <c:v>0.83076522942716602</c:v>
                </c:pt>
                <c:pt idx="4551">
                  <c:v>0.83076523011866943</c:v>
                </c:pt>
                <c:pt idx="4552">
                  <c:v>0.83076241307822474</c:v>
                </c:pt>
                <c:pt idx="4553">
                  <c:v>0.83076209829975256</c:v>
                </c:pt>
                <c:pt idx="4554">
                  <c:v>0.83075989378690052</c:v>
                </c:pt>
                <c:pt idx="4555">
                  <c:v>0.83075864991670001</c:v>
                </c:pt>
                <c:pt idx="4556">
                  <c:v>0.83075932750395831</c:v>
                </c:pt>
                <c:pt idx="4557">
                  <c:v>0.8307643596019616</c:v>
                </c:pt>
                <c:pt idx="4558">
                  <c:v>0.8307670432405948</c:v>
                </c:pt>
                <c:pt idx="4559">
                  <c:v>0.83076878366858498</c:v>
                </c:pt>
                <c:pt idx="4560">
                  <c:v>0.83077069210128895</c:v>
                </c:pt>
                <c:pt idx="4561">
                  <c:v>0.830768145727522</c:v>
                </c:pt>
                <c:pt idx="4562">
                  <c:v>0.8307632129755077</c:v>
                </c:pt>
                <c:pt idx="4563">
                  <c:v>0.83076624933634147</c:v>
                </c:pt>
                <c:pt idx="4564">
                  <c:v>0.83076342198169129</c:v>
                </c:pt>
                <c:pt idx="4565">
                  <c:v>0.83077027212822152</c:v>
                </c:pt>
                <c:pt idx="4566">
                  <c:v>0.83076619600450152</c:v>
                </c:pt>
                <c:pt idx="4567">
                  <c:v>0.83076571310462444</c:v>
                </c:pt>
                <c:pt idx="4568">
                  <c:v>0.83076555313683698</c:v>
                </c:pt>
                <c:pt idx="4569">
                  <c:v>0.83076571615948469</c:v>
                </c:pt>
                <c:pt idx="4570">
                  <c:v>0.83076857422913131</c:v>
                </c:pt>
                <c:pt idx="4571">
                  <c:v>0.83076697991112847</c:v>
                </c:pt>
                <c:pt idx="4572">
                  <c:v>0.83076988416707975</c:v>
                </c:pt>
                <c:pt idx="4573">
                  <c:v>0.83077164090230493</c:v>
                </c:pt>
                <c:pt idx="4574">
                  <c:v>0.83076951205217053</c:v>
                </c:pt>
                <c:pt idx="4575">
                  <c:v>0.83076742938834103</c:v>
                </c:pt>
                <c:pt idx="4576">
                  <c:v>0.83076710285431088</c:v>
                </c:pt>
                <c:pt idx="4577">
                  <c:v>0.83076516010467016</c:v>
                </c:pt>
                <c:pt idx="4578">
                  <c:v>0.83076615719423308</c:v>
                </c:pt>
                <c:pt idx="4579">
                  <c:v>0.83076534767424814</c:v>
                </c:pt>
                <c:pt idx="4580">
                  <c:v>0.83076539970915908</c:v>
                </c:pt>
                <c:pt idx="4581">
                  <c:v>0.83076477836417761</c:v>
                </c:pt>
                <c:pt idx="4582">
                  <c:v>0.83075991029690444</c:v>
                </c:pt>
                <c:pt idx="4583">
                  <c:v>0.83076143255413015</c:v>
                </c:pt>
                <c:pt idx="4584">
                  <c:v>0.83076265452672271</c:v>
                </c:pt>
                <c:pt idx="4585">
                  <c:v>0.83076131390439134</c:v>
                </c:pt>
                <c:pt idx="4586">
                  <c:v>0.83076084705351583</c:v>
                </c:pt>
                <c:pt idx="4587">
                  <c:v>0.83076146718764587</c:v>
                </c:pt>
                <c:pt idx="4588">
                  <c:v>0.83075902453938955</c:v>
                </c:pt>
                <c:pt idx="4589">
                  <c:v>0.83076347361394542</c:v>
                </c:pt>
                <c:pt idx="4590">
                  <c:v>0.83075905234394898</c:v>
                </c:pt>
                <c:pt idx="4591">
                  <c:v>0.8307540912402952</c:v>
                </c:pt>
                <c:pt idx="4592">
                  <c:v>0.83075795547512687</c:v>
                </c:pt>
                <c:pt idx="4593">
                  <c:v>0.83075728817434202</c:v>
                </c:pt>
                <c:pt idx="4594">
                  <c:v>0.83075718537083598</c:v>
                </c:pt>
                <c:pt idx="4595">
                  <c:v>0.83075581095091544</c:v>
                </c:pt>
                <c:pt idx="4596">
                  <c:v>0.83075612489346085</c:v>
                </c:pt>
                <c:pt idx="4597">
                  <c:v>0.83075727762963536</c:v>
                </c:pt>
                <c:pt idx="4598">
                  <c:v>0.83075846940657938</c:v>
                </c:pt>
                <c:pt idx="4599">
                  <c:v>0.83075635844945594</c:v>
                </c:pt>
                <c:pt idx="4600">
                  <c:v>0.83075853746275985</c:v>
                </c:pt>
                <c:pt idx="4601">
                  <c:v>0.83075763205430275</c:v>
                </c:pt>
                <c:pt idx="4602">
                  <c:v>0.83075833225840434</c:v>
                </c:pt>
                <c:pt idx="4603">
                  <c:v>0.83075764582602518</c:v>
                </c:pt>
                <c:pt idx="4604">
                  <c:v>0.83075681155634107</c:v>
                </c:pt>
                <c:pt idx="4605">
                  <c:v>0.83075373750713133</c:v>
                </c:pt>
                <c:pt idx="4606">
                  <c:v>0.83075372560715</c:v>
                </c:pt>
                <c:pt idx="4607">
                  <c:v>0.83075251222144486</c:v>
                </c:pt>
                <c:pt idx="4608">
                  <c:v>0.83075430105467329</c:v>
                </c:pt>
                <c:pt idx="4609">
                  <c:v>0.83075514471655854</c:v>
                </c:pt>
                <c:pt idx="4610">
                  <c:v>0.83075594164505873</c:v>
                </c:pt>
                <c:pt idx="4611">
                  <c:v>0.83076092441581939</c:v>
                </c:pt>
                <c:pt idx="4612">
                  <c:v>0.83075582469490583</c:v>
                </c:pt>
                <c:pt idx="4613">
                  <c:v>0.83075491657878064</c:v>
                </c:pt>
                <c:pt idx="4614">
                  <c:v>0.830752686941305</c:v>
                </c:pt>
                <c:pt idx="4615">
                  <c:v>0.8307563284259627</c:v>
                </c:pt>
                <c:pt idx="4616">
                  <c:v>0.83075516344549594</c:v>
                </c:pt>
                <c:pt idx="4617">
                  <c:v>0.83075432341328337</c:v>
                </c:pt>
                <c:pt idx="4618">
                  <c:v>0.83075170590074365</c:v>
                </c:pt>
                <c:pt idx="4619">
                  <c:v>0.83075399932868799</c:v>
                </c:pt>
                <c:pt idx="4620">
                  <c:v>0.83075767913487975</c:v>
                </c:pt>
                <c:pt idx="4621">
                  <c:v>0.83075704295174813</c:v>
                </c:pt>
                <c:pt idx="4622">
                  <c:v>0.83075231641217162</c:v>
                </c:pt>
                <c:pt idx="4623">
                  <c:v>0.83075211319624864</c:v>
                </c:pt>
                <c:pt idx="4624">
                  <c:v>0.83075414852126783</c:v>
                </c:pt>
                <c:pt idx="4625">
                  <c:v>0.83075876110720592</c:v>
                </c:pt>
                <c:pt idx="4626">
                  <c:v>0.83075960727687137</c:v>
                </c:pt>
                <c:pt idx="4627">
                  <c:v>0.83076583319859676</c:v>
                </c:pt>
                <c:pt idx="4628">
                  <c:v>0.83076310343200432</c:v>
                </c:pt>
                <c:pt idx="4629">
                  <c:v>0.83076201316163734</c:v>
                </c:pt>
                <c:pt idx="4630">
                  <c:v>0.83076058967270738</c:v>
                </c:pt>
                <c:pt idx="4631">
                  <c:v>0.8307565654117427</c:v>
                </c:pt>
                <c:pt idx="4632">
                  <c:v>0.83075748727185794</c:v>
                </c:pt>
                <c:pt idx="4633">
                  <c:v>0.83076051654550209</c:v>
                </c:pt>
                <c:pt idx="4634">
                  <c:v>0.83075846445224566</c:v>
                </c:pt>
                <c:pt idx="4635">
                  <c:v>0.83075727797682763</c:v>
                </c:pt>
                <c:pt idx="4636">
                  <c:v>0.83075864124661591</c:v>
                </c:pt>
                <c:pt idx="4637">
                  <c:v>0.83075753899018989</c:v>
                </c:pt>
                <c:pt idx="4638">
                  <c:v>0.8307580347981306</c:v>
                </c:pt>
                <c:pt idx="4639">
                  <c:v>0.83076060044791511</c:v>
                </c:pt>
                <c:pt idx="4640">
                  <c:v>0.83075790061873811</c:v>
                </c:pt>
                <c:pt idx="4641">
                  <c:v>0.83076154054823359</c:v>
                </c:pt>
                <c:pt idx="4642">
                  <c:v>0.83076242889960661</c:v>
                </c:pt>
                <c:pt idx="4643">
                  <c:v>0.83076069806658626</c:v>
                </c:pt>
                <c:pt idx="4644">
                  <c:v>0.8307575448110639</c:v>
                </c:pt>
                <c:pt idx="4645">
                  <c:v>0.83075860367493104</c:v>
                </c:pt>
                <c:pt idx="4646">
                  <c:v>0.83075750715330121</c:v>
                </c:pt>
                <c:pt idx="4647">
                  <c:v>0.83076063998030036</c:v>
                </c:pt>
                <c:pt idx="4648">
                  <c:v>0.8307620120952095</c:v>
                </c:pt>
                <c:pt idx="4649">
                  <c:v>0.83075858664846036</c:v>
                </c:pt>
                <c:pt idx="4650">
                  <c:v>0.8307566840060171</c:v>
                </c:pt>
                <c:pt idx="4651">
                  <c:v>0.83076091303806721</c:v>
                </c:pt>
                <c:pt idx="4652">
                  <c:v>0.83076345670416607</c:v>
                </c:pt>
                <c:pt idx="4653">
                  <c:v>0.83076395389511359</c:v>
                </c:pt>
                <c:pt idx="4654">
                  <c:v>0.8307638185048698</c:v>
                </c:pt>
                <c:pt idx="4655">
                  <c:v>0.83075982763883738</c:v>
                </c:pt>
                <c:pt idx="4656">
                  <c:v>0.83076676154335727</c:v>
                </c:pt>
                <c:pt idx="4657">
                  <c:v>0.83076600368623987</c:v>
                </c:pt>
                <c:pt idx="4658">
                  <c:v>0.830776152159584</c:v>
                </c:pt>
                <c:pt idx="4659">
                  <c:v>0.83077402498130326</c:v>
                </c:pt>
                <c:pt idx="4660">
                  <c:v>0.83077680093420037</c:v>
                </c:pt>
                <c:pt idx="4661">
                  <c:v>0.83077549491477132</c:v>
                </c:pt>
                <c:pt idx="4662">
                  <c:v>0.830776099894172</c:v>
                </c:pt>
                <c:pt idx="4663">
                  <c:v>0.83077625300527103</c:v>
                </c:pt>
                <c:pt idx="4664">
                  <c:v>0.83078544095265483</c:v>
                </c:pt>
                <c:pt idx="4665">
                  <c:v>0.83078702135451188</c:v>
                </c:pt>
                <c:pt idx="4666">
                  <c:v>0.83078689564531571</c:v>
                </c:pt>
                <c:pt idx="4667">
                  <c:v>0.83078206823232004</c:v>
                </c:pt>
                <c:pt idx="4668">
                  <c:v>0.83078855672257002</c:v>
                </c:pt>
                <c:pt idx="4669">
                  <c:v>0.8307909371661335</c:v>
                </c:pt>
                <c:pt idx="4670">
                  <c:v>0.83079397286607715</c:v>
                </c:pt>
                <c:pt idx="4671">
                  <c:v>0.83079800551116045</c:v>
                </c:pt>
                <c:pt idx="4672">
                  <c:v>0.83079722192399375</c:v>
                </c:pt>
                <c:pt idx="4673">
                  <c:v>0.83080397425196517</c:v>
                </c:pt>
                <c:pt idx="4674">
                  <c:v>0.8308042564436996</c:v>
                </c:pt>
                <c:pt idx="4675">
                  <c:v>0.83080677014465099</c:v>
                </c:pt>
                <c:pt idx="4676">
                  <c:v>0.8308025889707592</c:v>
                </c:pt>
                <c:pt idx="4677">
                  <c:v>0.83080490760940506</c:v>
                </c:pt>
                <c:pt idx="4678">
                  <c:v>0.83079930770102928</c:v>
                </c:pt>
                <c:pt idx="4679">
                  <c:v>0.83079785286394503</c:v>
                </c:pt>
                <c:pt idx="4680">
                  <c:v>0.83079452030627199</c:v>
                </c:pt>
                <c:pt idx="4681">
                  <c:v>0.83078669430401531</c:v>
                </c:pt>
                <c:pt idx="4682">
                  <c:v>0.83078455049903932</c:v>
                </c:pt>
                <c:pt idx="4683">
                  <c:v>0.83078597971988433</c:v>
                </c:pt>
                <c:pt idx="4684">
                  <c:v>0.8307817296538853</c:v>
                </c:pt>
                <c:pt idx="4685">
                  <c:v>0.83078298547953144</c:v>
                </c:pt>
                <c:pt idx="4686">
                  <c:v>0.83077731526830967</c:v>
                </c:pt>
                <c:pt idx="4687">
                  <c:v>0.83077577505972766</c:v>
                </c:pt>
                <c:pt idx="4688">
                  <c:v>0.83077970729239414</c:v>
                </c:pt>
                <c:pt idx="4689">
                  <c:v>0.8307787495601795</c:v>
                </c:pt>
                <c:pt idx="4690">
                  <c:v>0.83077915048773054</c:v>
                </c:pt>
                <c:pt idx="4691">
                  <c:v>0.83077369164604919</c:v>
                </c:pt>
                <c:pt idx="4692">
                  <c:v>0.83076977151325171</c:v>
                </c:pt>
                <c:pt idx="4693">
                  <c:v>0.83076945244133571</c:v>
                </c:pt>
                <c:pt idx="4694">
                  <c:v>0.83076775485882448</c:v>
                </c:pt>
                <c:pt idx="4695">
                  <c:v>0.83076919387740822</c:v>
                </c:pt>
                <c:pt idx="4696">
                  <c:v>0.83077547900731175</c:v>
                </c:pt>
                <c:pt idx="4697">
                  <c:v>0.83077188494754206</c:v>
                </c:pt>
                <c:pt idx="4698">
                  <c:v>0.83077522931623737</c:v>
                </c:pt>
                <c:pt idx="4699">
                  <c:v>0.83077116094347803</c:v>
                </c:pt>
                <c:pt idx="4700">
                  <c:v>0.83076821882699503</c:v>
                </c:pt>
                <c:pt idx="4701">
                  <c:v>0.83076241861313327</c:v>
                </c:pt>
                <c:pt idx="4702">
                  <c:v>0.83076170184068221</c:v>
                </c:pt>
                <c:pt idx="4703">
                  <c:v>0.83076235271754095</c:v>
                </c:pt>
                <c:pt idx="4704">
                  <c:v>0.83076639374674299</c:v>
                </c:pt>
                <c:pt idx="4705">
                  <c:v>0.8307642411549917</c:v>
                </c:pt>
                <c:pt idx="4706">
                  <c:v>0.83076237784216467</c:v>
                </c:pt>
                <c:pt idx="4707">
                  <c:v>0.83076201419745177</c:v>
                </c:pt>
                <c:pt idx="4708">
                  <c:v>0.83076216001859238</c:v>
                </c:pt>
                <c:pt idx="4709">
                  <c:v>0.83076482141242547</c:v>
                </c:pt>
                <c:pt idx="4710">
                  <c:v>0.83076255892997874</c:v>
                </c:pt>
                <c:pt idx="4711">
                  <c:v>0.83076253265284938</c:v>
                </c:pt>
                <c:pt idx="4712">
                  <c:v>0.83076191151063694</c:v>
                </c:pt>
                <c:pt idx="4713">
                  <c:v>0.83076882083761328</c:v>
                </c:pt>
                <c:pt idx="4714">
                  <c:v>0.83076786048380846</c:v>
                </c:pt>
                <c:pt idx="4715">
                  <c:v>0.83076613048671488</c:v>
                </c:pt>
                <c:pt idx="4716">
                  <c:v>0.83076685512393678</c:v>
                </c:pt>
                <c:pt idx="4717">
                  <c:v>0.83076072036685078</c:v>
                </c:pt>
                <c:pt idx="4718">
                  <c:v>0.83076570959164298</c:v>
                </c:pt>
                <c:pt idx="4719">
                  <c:v>0.8307700016088484</c:v>
                </c:pt>
                <c:pt idx="4720">
                  <c:v>0.83077133082281429</c:v>
                </c:pt>
                <c:pt idx="4721">
                  <c:v>0.83077103356242843</c:v>
                </c:pt>
                <c:pt idx="4722">
                  <c:v>0.8307707630124419</c:v>
                </c:pt>
                <c:pt idx="4723">
                  <c:v>0.83077048926317165</c:v>
                </c:pt>
                <c:pt idx="4724">
                  <c:v>0.8307690838977535</c:v>
                </c:pt>
                <c:pt idx="4725">
                  <c:v>0.83076127446384629</c:v>
                </c:pt>
                <c:pt idx="4726">
                  <c:v>0.83076359056697968</c:v>
                </c:pt>
                <c:pt idx="4727">
                  <c:v>0.83076084898648384</c:v>
                </c:pt>
                <c:pt idx="4728">
                  <c:v>0.83076583904720291</c:v>
                </c:pt>
                <c:pt idx="4729">
                  <c:v>0.83076497613703237</c:v>
                </c:pt>
                <c:pt idx="4730">
                  <c:v>0.83076195193441327</c:v>
                </c:pt>
                <c:pt idx="4731">
                  <c:v>0.83076300065623054</c:v>
                </c:pt>
                <c:pt idx="4732">
                  <c:v>0.83076099688213456</c:v>
                </c:pt>
                <c:pt idx="4733">
                  <c:v>0.83075922732492358</c:v>
                </c:pt>
                <c:pt idx="4734">
                  <c:v>0.83075969679738948</c:v>
                </c:pt>
                <c:pt idx="4735">
                  <c:v>0.83075886713772795</c:v>
                </c:pt>
                <c:pt idx="4736">
                  <c:v>0.83075727166721935</c:v>
                </c:pt>
                <c:pt idx="4737">
                  <c:v>0.8307591455830986</c:v>
                </c:pt>
                <c:pt idx="4738">
                  <c:v>0.83075999935930145</c:v>
                </c:pt>
                <c:pt idx="4739">
                  <c:v>0.83075876978017127</c:v>
                </c:pt>
                <c:pt idx="4740">
                  <c:v>0.83075883740308154</c:v>
                </c:pt>
                <c:pt idx="4741">
                  <c:v>0.83075881720505951</c:v>
                </c:pt>
                <c:pt idx="4742">
                  <c:v>0.83075894752427837</c:v>
                </c:pt>
                <c:pt idx="4743">
                  <c:v>0.83075850594244993</c:v>
                </c:pt>
                <c:pt idx="4744">
                  <c:v>0.83075894988763532</c:v>
                </c:pt>
                <c:pt idx="4745">
                  <c:v>0.83075343765576848</c:v>
                </c:pt>
                <c:pt idx="4746">
                  <c:v>0.83075359448261787</c:v>
                </c:pt>
                <c:pt idx="4747">
                  <c:v>0.83075719586007823</c:v>
                </c:pt>
                <c:pt idx="4748">
                  <c:v>0.83075420116160426</c:v>
                </c:pt>
                <c:pt idx="4749">
                  <c:v>0.83075058650115585</c:v>
                </c:pt>
                <c:pt idx="4750">
                  <c:v>0.83075677473450515</c:v>
                </c:pt>
                <c:pt idx="4751">
                  <c:v>0.83076091998083335</c:v>
                </c:pt>
                <c:pt idx="4752">
                  <c:v>0.83076162753323901</c:v>
                </c:pt>
                <c:pt idx="4753">
                  <c:v>0.83076480260029151</c:v>
                </c:pt>
                <c:pt idx="4754">
                  <c:v>0.83076268919373319</c:v>
                </c:pt>
                <c:pt idx="4755">
                  <c:v>0.83076399383015542</c:v>
                </c:pt>
                <c:pt idx="4756">
                  <c:v>0.83076106260557137</c:v>
                </c:pt>
                <c:pt idx="4757">
                  <c:v>0.83075813547166211</c:v>
                </c:pt>
                <c:pt idx="4758">
                  <c:v>0.83075887517753544</c:v>
                </c:pt>
                <c:pt idx="4759">
                  <c:v>0.83076004021634797</c:v>
                </c:pt>
                <c:pt idx="4760">
                  <c:v>0.83076214953223138</c:v>
                </c:pt>
                <c:pt idx="4761">
                  <c:v>0.83076218433790272</c:v>
                </c:pt>
                <c:pt idx="4762">
                  <c:v>0.83076363733097791</c:v>
                </c:pt>
                <c:pt idx="4763">
                  <c:v>0.83076227558861981</c:v>
                </c:pt>
                <c:pt idx="4764">
                  <c:v>0.83076293577160176</c:v>
                </c:pt>
                <c:pt idx="4765">
                  <c:v>0.83075705119432464</c:v>
                </c:pt>
                <c:pt idx="4766">
                  <c:v>0.83075745635697373</c:v>
                </c:pt>
                <c:pt idx="4767">
                  <c:v>0.83075602062375153</c:v>
                </c:pt>
                <c:pt idx="4768">
                  <c:v>0.83075268547510173</c:v>
                </c:pt>
                <c:pt idx="4769">
                  <c:v>0.83075808363663906</c:v>
                </c:pt>
                <c:pt idx="4770">
                  <c:v>0.83075692439096838</c:v>
                </c:pt>
                <c:pt idx="4771">
                  <c:v>0.8307618174384418</c:v>
                </c:pt>
                <c:pt idx="4772">
                  <c:v>0.83075866354976169</c:v>
                </c:pt>
                <c:pt idx="4773">
                  <c:v>0.83075690358752063</c:v>
                </c:pt>
                <c:pt idx="4774">
                  <c:v>0.83075812527126658</c:v>
                </c:pt>
                <c:pt idx="4775">
                  <c:v>0.83075545073886881</c:v>
                </c:pt>
                <c:pt idx="4776">
                  <c:v>0.83075771901445727</c:v>
                </c:pt>
                <c:pt idx="4777">
                  <c:v>0.83075519675723175</c:v>
                </c:pt>
                <c:pt idx="4778">
                  <c:v>0.83075951046927599</c:v>
                </c:pt>
                <c:pt idx="4779">
                  <c:v>0.83075793744345527</c:v>
                </c:pt>
                <c:pt idx="4780">
                  <c:v>0.83075632410766809</c:v>
                </c:pt>
                <c:pt idx="4781">
                  <c:v>0.83075418733441742</c:v>
                </c:pt>
                <c:pt idx="4782">
                  <c:v>0.8307549323140847</c:v>
                </c:pt>
                <c:pt idx="4783">
                  <c:v>0.83075402336203286</c:v>
                </c:pt>
                <c:pt idx="4784">
                  <c:v>0.83075456535627834</c:v>
                </c:pt>
                <c:pt idx="4785">
                  <c:v>0.8307573896283359</c:v>
                </c:pt>
                <c:pt idx="4786">
                  <c:v>0.83075853605490202</c:v>
                </c:pt>
                <c:pt idx="4787">
                  <c:v>0.83075754541937075</c:v>
                </c:pt>
                <c:pt idx="4788">
                  <c:v>0.83075994902685768</c:v>
                </c:pt>
                <c:pt idx="4789">
                  <c:v>0.83075893727129968</c:v>
                </c:pt>
                <c:pt idx="4790">
                  <c:v>0.83075802388138076</c:v>
                </c:pt>
                <c:pt idx="4791">
                  <c:v>0.83075375943823371</c:v>
                </c:pt>
                <c:pt idx="4792">
                  <c:v>0.83075120194206664</c:v>
                </c:pt>
                <c:pt idx="4793">
                  <c:v>0.83075181962676203</c:v>
                </c:pt>
                <c:pt idx="4794">
                  <c:v>0.83074996368997112</c:v>
                </c:pt>
                <c:pt idx="4795">
                  <c:v>0.830755788942379</c:v>
                </c:pt>
                <c:pt idx="4796">
                  <c:v>0.8307543761148467</c:v>
                </c:pt>
                <c:pt idx="4797">
                  <c:v>0.83075619447995253</c:v>
                </c:pt>
                <c:pt idx="4798">
                  <c:v>0.8307516000758719</c:v>
                </c:pt>
                <c:pt idx="4799">
                  <c:v>0.83075522611695363</c:v>
                </c:pt>
                <c:pt idx="4800">
                  <c:v>0.83075472938700845</c:v>
                </c:pt>
                <c:pt idx="4801">
                  <c:v>0.83075753008960473</c:v>
                </c:pt>
                <c:pt idx="4802">
                  <c:v>0.83075310242392209</c:v>
                </c:pt>
                <c:pt idx="4803">
                  <c:v>0.83075639513263089</c:v>
                </c:pt>
                <c:pt idx="4804">
                  <c:v>0.83075954066492463</c:v>
                </c:pt>
                <c:pt idx="4805">
                  <c:v>0.83076048566123128</c:v>
                </c:pt>
                <c:pt idx="4806">
                  <c:v>0.83075691326856826</c:v>
                </c:pt>
                <c:pt idx="4807">
                  <c:v>0.83074794916839978</c:v>
                </c:pt>
                <c:pt idx="4808">
                  <c:v>0.83075336536737121</c:v>
                </c:pt>
                <c:pt idx="4809">
                  <c:v>0.83075584973633287</c:v>
                </c:pt>
                <c:pt idx="4810">
                  <c:v>0.83075144122997668</c:v>
                </c:pt>
                <c:pt idx="4811">
                  <c:v>0.83075467726313856</c:v>
                </c:pt>
                <c:pt idx="4812">
                  <c:v>0.83075466971494671</c:v>
                </c:pt>
                <c:pt idx="4813">
                  <c:v>0.8307554797820117</c:v>
                </c:pt>
                <c:pt idx="4814">
                  <c:v>0.83075713878475577</c:v>
                </c:pt>
                <c:pt idx="4815">
                  <c:v>0.83075568337285932</c:v>
                </c:pt>
                <c:pt idx="4816">
                  <c:v>0.83075483495652813</c:v>
                </c:pt>
                <c:pt idx="4817">
                  <c:v>0.83075693781837978</c:v>
                </c:pt>
                <c:pt idx="4818">
                  <c:v>0.83075668565013838</c:v>
                </c:pt>
                <c:pt idx="4819">
                  <c:v>0.83075706012840445</c:v>
                </c:pt>
                <c:pt idx="4820">
                  <c:v>0.83075465914250801</c:v>
                </c:pt>
                <c:pt idx="4821">
                  <c:v>0.83075548819674372</c:v>
                </c:pt>
                <c:pt idx="4822">
                  <c:v>0.83075607283369912</c:v>
                </c:pt>
                <c:pt idx="4823">
                  <c:v>0.83075188736636352</c:v>
                </c:pt>
                <c:pt idx="4824">
                  <c:v>0.83075396495916798</c:v>
                </c:pt>
                <c:pt idx="4825">
                  <c:v>0.83075455803858755</c:v>
                </c:pt>
                <c:pt idx="4826">
                  <c:v>0.83075215950212578</c:v>
                </c:pt>
                <c:pt idx="4827">
                  <c:v>0.83075465960351025</c:v>
                </c:pt>
                <c:pt idx="4828">
                  <c:v>0.83075768395055272</c:v>
                </c:pt>
                <c:pt idx="4829">
                  <c:v>0.83075616062689928</c:v>
                </c:pt>
                <c:pt idx="4830">
                  <c:v>0.83075710461512342</c:v>
                </c:pt>
                <c:pt idx="4831">
                  <c:v>0.83075709239856332</c:v>
                </c:pt>
                <c:pt idx="4832">
                  <c:v>0.83075525867595923</c:v>
                </c:pt>
                <c:pt idx="4833">
                  <c:v>0.83075476693096117</c:v>
                </c:pt>
                <c:pt idx="4834">
                  <c:v>0.83075322580037469</c:v>
                </c:pt>
                <c:pt idx="4835">
                  <c:v>0.83075430440126175</c:v>
                </c:pt>
                <c:pt idx="4836">
                  <c:v>0.83075105453803166</c:v>
                </c:pt>
                <c:pt idx="4837">
                  <c:v>0.83074705056116682</c:v>
                </c:pt>
                <c:pt idx="4838">
                  <c:v>0.83075311124131079</c:v>
                </c:pt>
                <c:pt idx="4839">
                  <c:v>0.83075310254061319</c:v>
                </c:pt>
                <c:pt idx="4840">
                  <c:v>0.83075192796517661</c:v>
                </c:pt>
                <c:pt idx="4841">
                  <c:v>0.83075180372506496</c:v>
                </c:pt>
                <c:pt idx="4842">
                  <c:v>0.83075132096961113</c:v>
                </c:pt>
                <c:pt idx="4843">
                  <c:v>0.83075264067468502</c:v>
                </c:pt>
                <c:pt idx="4844">
                  <c:v>0.83075055622519189</c:v>
                </c:pt>
                <c:pt idx="4845">
                  <c:v>0.83074994217016918</c:v>
                </c:pt>
                <c:pt idx="4846">
                  <c:v>0.83075510726732715</c:v>
                </c:pt>
                <c:pt idx="4847">
                  <c:v>0.83075715380082416</c:v>
                </c:pt>
                <c:pt idx="4848">
                  <c:v>0.83075816984982576</c:v>
                </c:pt>
                <c:pt idx="4849">
                  <c:v>0.83075566721292882</c:v>
                </c:pt>
                <c:pt idx="4850">
                  <c:v>0.83075734696077497</c:v>
                </c:pt>
                <c:pt idx="4851">
                  <c:v>0.83075713150055974</c:v>
                </c:pt>
                <c:pt idx="4852">
                  <c:v>0.83075335387580906</c:v>
                </c:pt>
                <c:pt idx="4853">
                  <c:v>0.83075086299446999</c:v>
                </c:pt>
                <c:pt idx="4854">
                  <c:v>0.83075387613303464</c:v>
                </c:pt>
                <c:pt idx="4855">
                  <c:v>0.83074503635905539</c:v>
                </c:pt>
                <c:pt idx="4856">
                  <c:v>0.83074564989473043</c:v>
                </c:pt>
                <c:pt idx="4857">
                  <c:v>0.83074423306260103</c:v>
                </c:pt>
                <c:pt idx="4858">
                  <c:v>0.83074617552339514</c:v>
                </c:pt>
                <c:pt idx="4859">
                  <c:v>0.83074774125925743</c:v>
                </c:pt>
                <c:pt idx="4860">
                  <c:v>0.83074971728713942</c:v>
                </c:pt>
                <c:pt idx="4861">
                  <c:v>0.83074426204739849</c:v>
                </c:pt>
                <c:pt idx="4862">
                  <c:v>0.83074760748252152</c:v>
                </c:pt>
                <c:pt idx="4863">
                  <c:v>0.83074776667272787</c:v>
                </c:pt>
                <c:pt idx="4864">
                  <c:v>0.83074507171180678</c:v>
                </c:pt>
                <c:pt idx="4865">
                  <c:v>0.83074609669200705</c:v>
                </c:pt>
                <c:pt idx="4866">
                  <c:v>0.83074065430198407</c:v>
                </c:pt>
                <c:pt idx="4867">
                  <c:v>0.83073908251474671</c:v>
                </c:pt>
                <c:pt idx="4868">
                  <c:v>0.83073933015904311</c:v>
                </c:pt>
                <c:pt idx="4869">
                  <c:v>0.83074031500431378</c:v>
                </c:pt>
                <c:pt idx="4870">
                  <c:v>0.83074433635484157</c:v>
                </c:pt>
                <c:pt idx="4871">
                  <c:v>0.83074610153253092</c:v>
                </c:pt>
                <c:pt idx="4872">
                  <c:v>0.83074977986963805</c:v>
                </c:pt>
                <c:pt idx="4873">
                  <c:v>0.83074782519228385</c:v>
                </c:pt>
                <c:pt idx="4874">
                  <c:v>0.83074412086689409</c:v>
                </c:pt>
                <c:pt idx="4875">
                  <c:v>0.83074736081857525</c:v>
                </c:pt>
                <c:pt idx="4876">
                  <c:v>0.83074709888320852</c:v>
                </c:pt>
                <c:pt idx="4877">
                  <c:v>0.8307525771453308</c:v>
                </c:pt>
                <c:pt idx="4878">
                  <c:v>0.83075106482738625</c:v>
                </c:pt>
                <c:pt idx="4879">
                  <c:v>0.83075231754270751</c:v>
                </c:pt>
                <c:pt idx="4880">
                  <c:v>0.83074781375330498</c:v>
                </c:pt>
                <c:pt idx="4881">
                  <c:v>0.83074938003624721</c:v>
                </c:pt>
                <c:pt idx="4882">
                  <c:v>0.83074468931042444</c:v>
                </c:pt>
                <c:pt idx="4883">
                  <c:v>0.8307438471453561</c:v>
                </c:pt>
                <c:pt idx="4884">
                  <c:v>0.83074569976905321</c:v>
                </c:pt>
                <c:pt idx="4885">
                  <c:v>0.83074337242970986</c:v>
                </c:pt>
                <c:pt idx="4886">
                  <c:v>0.83074600331131543</c:v>
                </c:pt>
                <c:pt idx="4887">
                  <c:v>0.83074966038397269</c:v>
                </c:pt>
                <c:pt idx="4888">
                  <c:v>0.83075165378551752</c:v>
                </c:pt>
                <c:pt idx="4889">
                  <c:v>0.8307509393764233</c:v>
                </c:pt>
                <c:pt idx="4890">
                  <c:v>0.83075544538475954</c:v>
                </c:pt>
                <c:pt idx="4891">
                  <c:v>0.8307506968614975</c:v>
                </c:pt>
                <c:pt idx="4892">
                  <c:v>0.83074981467530939</c:v>
                </c:pt>
                <c:pt idx="4893">
                  <c:v>0.83074876877785142</c:v>
                </c:pt>
                <c:pt idx="4894">
                  <c:v>0.83075227536099994</c:v>
                </c:pt>
                <c:pt idx="4895">
                  <c:v>0.83074879522713641</c:v>
                </c:pt>
                <c:pt idx="4896">
                  <c:v>0.83075056285426041</c:v>
                </c:pt>
                <c:pt idx="4897">
                  <c:v>0.83075347964335078</c:v>
                </c:pt>
                <c:pt idx="4898">
                  <c:v>0.83074914988230486</c:v>
                </c:pt>
                <c:pt idx="4899">
                  <c:v>0.83075396430115933</c:v>
                </c:pt>
                <c:pt idx="4900">
                  <c:v>0.83075276684776467</c:v>
                </c:pt>
                <c:pt idx="4901">
                  <c:v>0.83075040467213646</c:v>
                </c:pt>
                <c:pt idx="4902">
                  <c:v>0.83074958938962318</c:v>
                </c:pt>
                <c:pt idx="4903">
                  <c:v>0.83074836548694353</c:v>
                </c:pt>
                <c:pt idx="4904">
                  <c:v>0.83074773414433567</c:v>
                </c:pt>
                <c:pt idx="4905">
                  <c:v>0.83074661145938644</c:v>
                </c:pt>
                <c:pt idx="4906">
                  <c:v>0.83074792246376272</c:v>
                </c:pt>
                <c:pt idx="4907">
                  <c:v>0.83075183582594947</c:v>
                </c:pt>
                <c:pt idx="4908">
                  <c:v>0.83074746175034009</c:v>
                </c:pt>
                <c:pt idx="4909">
                  <c:v>0.83074848047927763</c:v>
                </c:pt>
                <c:pt idx="4910">
                  <c:v>0.83075178857321685</c:v>
                </c:pt>
                <c:pt idx="4911">
                  <c:v>0.83075349016032529</c:v>
                </c:pt>
                <c:pt idx="4912">
                  <c:v>0.83075227386418316</c:v>
                </c:pt>
                <c:pt idx="4913">
                  <c:v>0.83075173017035209</c:v>
                </c:pt>
                <c:pt idx="4914">
                  <c:v>0.83075331042778577</c:v>
                </c:pt>
                <c:pt idx="4915">
                  <c:v>0.83075293324185162</c:v>
                </c:pt>
                <c:pt idx="4916">
                  <c:v>0.83074858604879731</c:v>
                </c:pt>
                <c:pt idx="4917">
                  <c:v>0.8307456688847823</c:v>
                </c:pt>
                <c:pt idx="4918">
                  <c:v>0.83075144230216702</c:v>
                </c:pt>
                <c:pt idx="4919">
                  <c:v>0.83074881865217431</c:v>
                </c:pt>
                <c:pt idx="4920">
                  <c:v>0.83074615235947169</c:v>
                </c:pt>
                <c:pt idx="4921">
                  <c:v>0.8307422175329473</c:v>
                </c:pt>
                <c:pt idx="4922">
                  <c:v>0.83074191857297564</c:v>
                </c:pt>
                <c:pt idx="4923">
                  <c:v>0.8307427546005911</c:v>
                </c:pt>
                <c:pt idx="4924">
                  <c:v>0.83074058509617932</c:v>
                </c:pt>
                <c:pt idx="4925">
                  <c:v>0.83074193254746709</c:v>
                </c:pt>
                <c:pt idx="4926">
                  <c:v>0.8307402379031249</c:v>
                </c:pt>
                <c:pt idx="4927">
                  <c:v>0.83074347805757509</c:v>
                </c:pt>
                <c:pt idx="4928">
                  <c:v>0.83074104001934146</c:v>
                </c:pt>
                <c:pt idx="4929">
                  <c:v>0.83073900253373423</c:v>
                </c:pt>
                <c:pt idx="4930">
                  <c:v>0.83073871287988577</c:v>
                </c:pt>
                <c:pt idx="4931">
                  <c:v>0.83073799339976662</c:v>
                </c:pt>
                <c:pt idx="4932">
                  <c:v>0.83073816670888767</c:v>
                </c:pt>
                <c:pt idx="4933">
                  <c:v>0.83073774751340157</c:v>
                </c:pt>
                <c:pt idx="4934">
                  <c:v>0.83074347203681342</c:v>
                </c:pt>
                <c:pt idx="4935">
                  <c:v>0.83074253896822026</c:v>
                </c:pt>
                <c:pt idx="4936">
                  <c:v>0.83074139429958538</c:v>
                </c:pt>
                <c:pt idx="4937">
                  <c:v>0.83074326014792499</c:v>
                </c:pt>
                <c:pt idx="4938">
                  <c:v>0.83073830886974231</c:v>
                </c:pt>
                <c:pt idx="4939">
                  <c:v>0.83074345737081856</c:v>
                </c:pt>
                <c:pt idx="4940">
                  <c:v>0.83074009496468926</c:v>
                </c:pt>
                <c:pt idx="4941">
                  <c:v>0.83074600181449865</c:v>
                </c:pt>
                <c:pt idx="4942">
                  <c:v>0.8307486777882489</c:v>
                </c:pt>
                <c:pt idx="4943">
                  <c:v>0.83074539090041388</c:v>
                </c:pt>
                <c:pt idx="4944">
                  <c:v>0.83074128043202489</c:v>
                </c:pt>
                <c:pt idx="4945">
                  <c:v>0.8307403941551621</c:v>
                </c:pt>
                <c:pt idx="4946">
                  <c:v>0.8307448034390994</c:v>
                </c:pt>
                <c:pt idx="4947">
                  <c:v>0.83074732160565024</c:v>
                </c:pt>
                <c:pt idx="4948">
                  <c:v>0.83074917581512309</c:v>
                </c:pt>
                <c:pt idx="4949">
                  <c:v>0.83075019656022531</c:v>
                </c:pt>
                <c:pt idx="4950">
                  <c:v>0.83075033431382606</c:v>
                </c:pt>
                <c:pt idx="4951">
                  <c:v>0.83075129564798089</c:v>
                </c:pt>
                <c:pt idx="4952">
                  <c:v>0.83075051810930811</c:v>
                </c:pt>
                <c:pt idx="4953">
                  <c:v>0.83074794470856284</c:v>
                </c:pt>
                <c:pt idx="4954">
                  <c:v>0.83074182441470268</c:v>
                </c:pt>
                <c:pt idx="4955">
                  <c:v>0.83074784124128553</c:v>
                </c:pt>
                <c:pt idx="4956">
                  <c:v>0.83074542878867785</c:v>
                </c:pt>
                <c:pt idx="4957">
                  <c:v>0.83074517131891035</c:v>
                </c:pt>
                <c:pt idx="4958">
                  <c:v>0.8307428971086378</c:v>
                </c:pt>
                <c:pt idx="4959">
                  <c:v>0.8307425197782804</c:v>
                </c:pt>
                <c:pt idx="4960">
                  <c:v>0.83073935880241068</c:v>
                </c:pt>
                <c:pt idx="4961">
                  <c:v>0.83074470648419951</c:v>
                </c:pt>
                <c:pt idx="4962">
                  <c:v>0.83074127383356977</c:v>
                </c:pt>
                <c:pt idx="4963">
                  <c:v>0.83073994920189431</c:v>
                </c:pt>
                <c:pt idx="4964">
                  <c:v>0.83074476854735024</c:v>
                </c:pt>
                <c:pt idx="4965">
                  <c:v>0.83075255360648281</c:v>
                </c:pt>
                <c:pt idx="4966">
                  <c:v>0.830750108739293</c:v>
                </c:pt>
                <c:pt idx="4967">
                  <c:v>0.83075049598119921</c:v>
                </c:pt>
                <c:pt idx="4968">
                  <c:v>0.83074997680656615</c:v>
                </c:pt>
                <c:pt idx="4969">
                  <c:v>0.83074619993166443</c:v>
                </c:pt>
                <c:pt idx="4970">
                  <c:v>0.83074863989998504</c:v>
                </c:pt>
                <c:pt idx="4971">
                  <c:v>0.83074335753609507</c:v>
                </c:pt>
                <c:pt idx="4972">
                  <c:v>0.83074382968849658</c:v>
                </c:pt>
                <c:pt idx="4973">
                  <c:v>0.83074225029472182</c:v>
                </c:pt>
                <c:pt idx="4974">
                  <c:v>0.83074555830258334</c:v>
                </c:pt>
                <c:pt idx="4975">
                  <c:v>0.83075089872502705</c:v>
                </c:pt>
                <c:pt idx="4976">
                  <c:v>0.83074956386522392</c:v>
                </c:pt>
                <c:pt idx="4977">
                  <c:v>0.83075148517825925</c:v>
                </c:pt>
                <c:pt idx="4978">
                  <c:v>0.8307467945385143</c:v>
                </c:pt>
                <c:pt idx="4979">
                  <c:v>0.83074279188631062</c:v>
                </c:pt>
                <c:pt idx="4980">
                  <c:v>0.83074134203417349</c:v>
                </c:pt>
                <c:pt idx="4981">
                  <c:v>0.83074412504652795</c:v>
                </c:pt>
                <c:pt idx="4982">
                  <c:v>0.83074044708434525</c:v>
                </c:pt>
                <c:pt idx="4983">
                  <c:v>0.83074015244554955</c:v>
                </c:pt>
                <c:pt idx="4984">
                  <c:v>0.83073945647654623</c:v>
                </c:pt>
                <c:pt idx="4985">
                  <c:v>0.83074031860913555</c:v>
                </c:pt>
                <c:pt idx="4986">
                  <c:v>0.83073874152037208</c:v>
                </c:pt>
                <c:pt idx="4987">
                  <c:v>0.83074182971622879</c:v>
                </c:pt>
                <c:pt idx="4988">
                  <c:v>0.83074060336411448</c:v>
                </c:pt>
                <c:pt idx="4989">
                  <c:v>0.83074206413588281</c:v>
                </c:pt>
                <c:pt idx="4990">
                  <c:v>0.83074281597223842</c:v>
                </c:pt>
                <c:pt idx="4991">
                  <c:v>0.8307388812040597</c:v>
                </c:pt>
                <c:pt idx="4992">
                  <c:v>0.83073749433707789</c:v>
                </c:pt>
                <c:pt idx="4993">
                  <c:v>0.83074061710810487</c:v>
                </c:pt>
                <c:pt idx="4994">
                  <c:v>0.83074058230243364</c:v>
                </c:pt>
                <c:pt idx="4995">
                  <c:v>0.83073902057116833</c:v>
                </c:pt>
                <c:pt idx="4996">
                  <c:v>0.8307428923264597</c:v>
                </c:pt>
                <c:pt idx="4997">
                  <c:v>0.83074440887950252</c:v>
                </c:pt>
                <c:pt idx="4998">
                  <c:v>0.8307418785824694</c:v>
                </c:pt>
                <c:pt idx="4999">
                  <c:v>0.83074412936770381</c:v>
                </c:pt>
                <c:pt idx="5000">
                  <c:v>0.83074691387975641</c:v>
                </c:pt>
                <c:pt idx="5001">
                  <c:v>0.83074761875222625</c:v>
                </c:pt>
                <c:pt idx="5002">
                  <c:v>0.83074300118134092</c:v>
                </c:pt>
                <c:pt idx="5003">
                  <c:v>0.8307430266225434</c:v>
                </c:pt>
                <c:pt idx="5004">
                  <c:v>0.83074498328833013</c:v>
                </c:pt>
                <c:pt idx="5005">
                  <c:v>0.83074366802112354</c:v>
                </c:pt>
                <c:pt idx="5006">
                  <c:v>0.83074326280012878</c:v>
                </c:pt>
                <c:pt idx="5007">
                  <c:v>0.83074468424228065</c:v>
                </c:pt>
                <c:pt idx="5008">
                  <c:v>0.83074152672392787</c:v>
                </c:pt>
                <c:pt idx="5009">
                  <c:v>0.83074277399329977</c:v>
                </c:pt>
                <c:pt idx="5010">
                  <c:v>0.83074367248672276</c:v>
                </c:pt>
                <c:pt idx="5011">
                  <c:v>0.83073949047690421</c:v>
                </c:pt>
                <c:pt idx="5012">
                  <c:v>0.83073986924861409</c:v>
                </c:pt>
                <c:pt idx="5013">
                  <c:v>0.83074219765438539</c:v>
                </c:pt>
                <c:pt idx="5014">
                  <c:v>0.83074075647521362</c:v>
                </c:pt>
                <c:pt idx="5015">
                  <c:v>0.83074669242651156</c:v>
                </c:pt>
                <c:pt idx="5016">
                  <c:v>0.83074894220366369</c:v>
                </c:pt>
                <c:pt idx="5017">
                  <c:v>0.83074537280751559</c:v>
                </c:pt>
                <c:pt idx="5018">
                  <c:v>0.83073955170412817</c:v>
                </c:pt>
                <c:pt idx="5019">
                  <c:v>0.83074795960505876</c:v>
                </c:pt>
                <c:pt idx="5020">
                  <c:v>0.83074476618687465</c:v>
                </c:pt>
                <c:pt idx="5021">
                  <c:v>0.83074505736815341</c:v>
                </c:pt>
                <c:pt idx="5022">
                  <c:v>0.83074546797675197</c:v>
                </c:pt>
                <c:pt idx="5023">
                  <c:v>0.83074515034618834</c:v>
                </c:pt>
                <c:pt idx="5024">
                  <c:v>0.83074439531054889</c:v>
                </c:pt>
                <c:pt idx="5025">
                  <c:v>0.83074304941442356</c:v>
                </c:pt>
                <c:pt idx="5026">
                  <c:v>0.8307431492214149</c:v>
                </c:pt>
                <c:pt idx="5027">
                  <c:v>0.83074299086713532</c:v>
                </c:pt>
                <c:pt idx="5028">
                  <c:v>0.83073837966420394</c:v>
                </c:pt>
                <c:pt idx="5029">
                  <c:v>0.83073984637065612</c:v>
                </c:pt>
                <c:pt idx="5030">
                  <c:v>0.83073638075836409</c:v>
                </c:pt>
                <c:pt idx="5031">
                  <c:v>0.83073762981628074</c:v>
                </c:pt>
                <c:pt idx="5032">
                  <c:v>0.83074304823418577</c:v>
                </c:pt>
                <c:pt idx="5033">
                  <c:v>0.83073884354917815</c:v>
                </c:pt>
                <c:pt idx="5034">
                  <c:v>0.83074166583280329</c:v>
                </c:pt>
                <c:pt idx="5035">
                  <c:v>0.83074267851036576</c:v>
                </c:pt>
                <c:pt idx="5036">
                  <c:v>0.83074363209355984</c:v>
                </c:pt>
                <c:pt idx="5037">
                  <c:v>0.83074329126845947</c:v>
                </c:pt>
                <c:pt idx="5038">
                  <c:v>0.83074169020757804</c:v>
                </c:pt>
                <c:pt idx="5039">
                  <c:v>0.83073905004758142</c:v>
                </c:pt>
                <c:pt idx="5040">
                  <c:v>0.8307454682349853</c:v>
                </c:pt>
                <c:pt idx="5041">
                  <c:v>0.83073933339182149</c:v>
                </c:pt>
                <c:pt idx="5042">
                  <c:v>0.83074357795352538</c:v>
                </c:pt>
                <c:pt idx="5043">
                  <c:v>0.83074440571083219</c:v>
                </c:pt>
                <c:pt idx="5044">
                  <c:v>0.83074603042725281</c:v>
                </c:pt>
                <c:pt idx="5045">
                  <c:v>0.83074502803616368</c:v>
                </c:pt>
                <c:pt idx="5046">
                  <c:v>0.83074467476400193</c:v>
                </c:pt>
                <c:pt idx="5047">
                  <c:v>0.83074680001219581</c:v>
                </c:pt>
                <c:pt idx="5048">
                  <c:v>0.83074617935871797</c:v>
                </c:pt>
                <c:pt idx="5049">
                  <c:v>0.83074261316185338</c:v>
                </c:pt>
                <c:pt idx="5050">
                  <c:v>0.83074595882747759</c:v>
                </c:pt>
                <c:pt idx="5051">
                  <c:v>0.83074647736895291</c:v>
                </c:pt>
                <c:pt idx="5052">
                  <c:v>0.83074718042514584</c:v>
                </c:pt>
                <c:pt idx="5053">
                  <c:v>0.83074402146544069</c:v>
                </c:pt>
                <c:pt idx="5054">
                  <c:v>0.83074407992665122</c:v>
                </c:pt>
                <c:pt idx="5055">
                  <c:v>0.83074613593842683</c:v>
                </c:pt>
                <c:pt idx="5056">
                  <c:v>0.83075024009720755</c:v>
                </c:pt>
                <c:pt idx="5057">
                  <c:v>0.83074757072191241</c:v>
                </c:pt>
                <c:pt idx="5058">
                  <c:v>0.83074687607757025</c:v>
                </c:pt>
                <c:pt idx="5059">
                  <c:v>0.83075112692115038</c:v>
                </c:pt>
                <c:pt idx="5060">
                  <c:v>0.8307477344637958</c:v>
                </c:pt>
                <c:pt idx="5061">
                  <c:v>0.83074725902603275</c:v>
                </c:pt>
                <c:pt idx="5062">
                  <c:v>0.83074939231403422</c:v>
                </c:pt>
                <c:pt idx="5063">
                  <c:v>0.83074343873084</c:v>
                </c:pt>
                <c:pt idx="5064">
                  <c:v>0.83074978961191259</c:v>
                </c:pt>
                <c:pt idx="5065">
                  <c:v>0.83074955787219451</c:v>
                </c:pt>
                <c:pt idx="5066">
                  <c:v>0.83074930754796217</c:v>
                </c:pt>
                <c:pt idx="5067">
                  <c:v>0.8307487778563547</c:v>
                </c:pt>
                <c:pt idx="5068">
                  <c:v>0.83074705171943486</c:v>
                </c:pt>
                <c:pt idx="5069">
                  <c:v>0.83074759936239873</c:v>
                </c:pt>
                <c:pt idx="5070">
                  <c:v>0.83074698669038283</c:v>
                </c:pt>
                <c:pt idx="5071">
                  <c:v>0.83074517901440681</c:v>
                </c:pt>
                <c:pt idx="5072">
                  <c:v>0.83074450672867484</c:v>
                </c:pt>
                <c:pt idx="5073">
                  <c:v>0.83074474322283898</c:v>
                </c:pt>
                <c:pt idx="5074">
                  <c:v>0.83074669075465801</c:v>
                </c:pt>
                <c:pt idx="5075">
                  <c:v>0.83074624381295792</c:v>
                </c:pt>
                <c:pt idx="5076">
                  <c:v>0.83074200325585101</c:v>
                </c:pt>
                <c:pt idx="5077">
                  <c:v>0.83073961748302938</c:v>
                </c:pt>
                <c:pt idx="5078">
                  <c:v>0.83073751199958745</c:v>
                </c:pt>
                <c:pt idx="5079">
                  <c:v>0.83073945714031738</c:v>
                </c:pt>
                <c:pt idx="5080">
                  <c:v>0.8307381182175716</c:v>
                </c:pt>
                <c:pt idx="5081">
                  <c:v>0.83074024384069012</c:v>
                </c:pt>
                <c:pt idx="5082">
                  <c:v>0.83074098014739206</c:v>
                </c:pt>
                <c:pt idx="5083">
                  <c:v>0.83074311519332478</c:v>
                </c:pt>
                <c:pt idx="5084">
                  <c:v>0.8307397752041511</c:v>
                </c:pt>
                <c:pt idx="5085">
                  <c:v>0.83074068407012513</c:v>
                </c:pt>
                <c:pt idx="5086">
                  <c:v>0.83074302630596453</c:v>
                </c:pt>
                <c:pt idx="5087">
                  <c:v>0.83074250958076612</c:v>
                </c:pt>
                <c:pt idx="5088">
                  <c:v>0.83073900293927216</c:v>
                </c:pt>
                <c:pt idx="5089">
                  <c:v>0.83073970910867101</c:v>
                </c:pt>
                <c:pt idx="5090">
                  <c:v>0.83074447022341769</c:v>
                </c:pt>
                <c:pt idx="5091">
                  <c:v>0.83074081182609927</c:v>
                </c:pt>
                <c:pt idx="5092">
                  <c:v>0.83074174644985488</c:v>
                </c:pt>
                <c:pt idx="5093">
                  <c:v>0.83073996767259861</c:v>
                </c:pt>
                <c:pt idx="5094">
                  <c:v>0.83073941729423451</c:v>
                </c:pt>
                <c:pt idx="5095">
                  <c:v>0.83073754084284279</c:v>
                </c:pt>
                <c:pt idx="5096">
                  <c:v>0.83073765231931418</c:v>
                </c:pt>
                <c:pt idx="5097">
                  <c:v>0.83074036050487765</c:v>
                </c:pt>
                <c:pt idx="5098">
                  <c:v>0.8307413201394469</c:v>
                </c:pt>
                <c:pt idx="5099">
                  <c:v>0.83073719137539026</c:v>
                </c:pt>
                <c:pt idx="5100">
                  <c:v>0.83073658878707868</c:v>
                </c:pt>
                <c:pt idx="5101">
                  <c:v>0.83073695588930851</c:v>
                </c:pt>
                <c:pt idx="5102">
                  <c:v>0.83073966591888104</c:v>
                </c:pt>
                <c:pt idx="5103">
                  <c:v>0.83073502261794641</c:v>
                </c:pt>
                <c:pt idx="5104">
                  <c:v>0.83073966295009849</c:v>
                </c:pt>
                <c:pt idx="5105">
                  <c:v>0.83073561921322847</c:v>
                </c:pt>
                <c:pt idx="5106">
                  <c:v>0.8307348825316021</c:v>
                </c:pt>
                <c:pt idx="5107">
                  <c:v>0.83073613861836271</c:v>
                </c:pt>
                <c:pt idx="5108">
                  <c:v>0.83073962981628069</c:v>
                </c:pt>
                <c:pt idx="5109">
                  <c:v>0.83073969104350465</c:v>
                </c:pt>
                <c:pt idx="5110">
                  <c:v>0.83074010816448074</c:v>
                </c:pt>
                <c:pt idx="5111">
                  <c:v>0.83073820511938057</c:v>
                </c:pt>
                <c:pt idx="5112">
                  <c:v>0.83073770132997804</c:v>
                </c:pt>
                <c:pt idx="5113">
                  <c:v>0.83073928409519204</c:v>
                </c:pt>
                <c:pt idx="5114">
                  <c:v>0.83074320679123426</c:v>
                </c:pt>
                <c:pt idx="5115">
                  <c:v>0.83074163552334468</c:v>
                </c:pt>
                <c:pt idx="5116">
                  <c:v>0.83074301233435421</c:v>
                </c:pt>
                <c:pt idx="5117">
                  <c:v>0.83074144896184887</c:v>
                </c:pt>
                <c:pt idx="5118">
                  <c:v>0.83074123061892891</c:v>
                </c:pt>
                <c:pt idx="5119">
                  <c:v>0.83073469579795078</c:v>
                </c:pt>
                <c:pt idx="5120">
                  <c:v>0.83073513746585703</c:v>
                </c:pt>
                <c:pt idx="5121">
                  <c:v>0.83073604442947646</c:v>
                </c:pt>
                <c:pt idx="5122">
                  <c:v>0.83073815950788821</c:v>
                </c:pt>
                <c:pt idx="5123">
                  <c:v>0.8307374061441023</c:v>
                </c:pt>
                <c:pt idx="5124">
                  <c:v>0.83073780116470153</c:v>
                </c:pt>
                <c:pt idx="5125">
                  <c:v>0.83074060552758378</c:v>
                </c:pt>
                <c:pt idx="5126">
                  <c:v>0.83073836543147916</c:v>
                </c:pt>
                <c:pt idx="5127">
                  <c:v>0.83073612637407046</c:v>
                </c:pt>
                <c:pt idx="5128">
                  <c:v>0.83074548762769407</c:v>
                </c:pt>
                <c:pt idx="5129">
                  <c:v>0.83074237422113584</c:v>
                </c:pt>
                <c:pt idx="5130">
                  <c:v>0.83073972414959041</c:v>
                </c:pt>
                <c:pt idx="5131">
                  <c:v>0.83073919837650223</c:v>
                </c:pt>
                <c:pt idx="5132">
                  <c:v>0.83073996810586859</c:v>
                </c:pt>
                <c:pt idx="5133">
                  <c:v>0.83073832592970742</c:v>
                </c:pt>
                <c:pt idx="5134">
                  <c:v>0.83073733682160633</c:v>
                </c:pt>
                <c:pt idx="5135">
                  <c:v>0.83073569542302628</c:v>
                </c:pt>
                <c:pt idx="5136">
                  <c:v>0.83073612095585314</c:v>
                </c:pt>
                <c:pt idx="5137">
                  <c:v>0.83073600455278007</c:v>
                </c:pt>
                <c:pt idx="5138">
                  <c:v>0.83074071648470738</c:v>
                </c:pt>
                <c:pt idx="5139">
                  <c:v>0.83073884740935178</c:v>
                </c:pt>
                <c:pt idx="5140">
                  <c:v>0.83074342049351824</c:v>
                </c:pt>
                <c:pt idx="5141">
                  <c:v>0.83074180491106531</c:v>
                </c:pt>
                <c:pt idx="5142">
                  <c:v>0.83074249612562256</c:v>
                </c:pt>
                <c:pt idx="5143">
                  <c:v>0.8307400088462239</c:v>
                </c:pt>
                <c:pt idx="5144">
                  <c:v>0.83074505359405737</c:v>
                </c:pt>
                <c:pt idx="5145">
                  <c:v>0.83074327012070059</c:v>
                </c:pt>
                <c:pt idx="5146">
                  <c:v>0.83074054634713779</c:v>
                </c:pt>
                <c:pt idx="5147">
                  <c:v>0.83074166689923112</c:v>
                </c:pt>
                <c:pt idx="5148">
                  <c:v>0.83073694082065697</c:v>
                </c:pt>
                <c:pt idx="5149">
                  <c:v>0.83073781611954312</c:v>
                </c:pt>
                <c:pt idx="5150">
                  <c:v>0.83073760207006675</c:v>
                </c:pt>
                <c:pt idx="5151">
                  <c:v>0.83074285553523719</c:v>
                </c:pt>
                <c:pt idx="5152">
                  <c:v>0.83074004532374868</c:v>
                </c:pt>
                <c:pt idx="5153">
                  <c:v>0.83073894335616949</c:v>
                </c:pt>
                <c:pt idx="5154">
                  <c:v>0.83074660642185605</c:v>
                </c:pt>
                <c:pt idx="5155">
                  <c:v>0.83074880669961004</c:v>
                </c:pt>
                <c:pt idx="5156">
                  <c:v>0.83074722713367966</c:v>
                </c:pt>
                <c:pt idx="5157">
                  <c:v>0.83074844204681497</c:v>
                </c:pt>
                <c:pt idx="5158">
                  <c:v>0.83074753433334658</c:v>
                </c:pt>
                <c:pt idx="5159">
                  <c:v>0.83074570559568961</c:v>
                </c:pt>
                <c:pt idx="5160">
                  <c:v>0.83074371000294334</c:v>
                </c:pt>
                <c:pt idx="5161">
                  <c:v>0.83074131633473758</c:v>
                </c:pt>
                <c:pt idx="5162">
                  <c:v>0.83074014354496439</c:v>
                </c:pt>
                <c:pt idx="5163">
                  <c:v>0.83074118517959195</c:v>
                </c:pt>
                <c:pt idx="5164">
                  <c:v>0.83074228152906615</c:v>
                </c:pt>
                <c:pt idx="5165">
                  <c:v>0.83074411300500461</c:v>
                </c:pt>
                <c:pt idx="5166">
                  <c:v>0.8307423355830228</c:v>
                </c:pt>
                <c:pt idx="5167">
                  <c:v>0.83074053369730749</c:v>
                </c:pt>
                <c:pt idx="5168">
                  <c:v>0.83074003310718858</c:v>
                </c:pt>
                <c:pt idx="5169">
                  <c:v>0.8307383919391097</c:v>
                </c:pt>
                <c:pt idx="5170">
                  <c:v>0.83073952545761232</c:v>
                </c:pt>
                <c:pt idx="5171">
                  <c:v>0.83074005509087412</c:v>
                </c:pt>
                <c:pt idx="5172">
                  <c:v>0.83072912317478675</c:v>
                </c:pt>
                <c:pt idx="5173">
                  <c:v>0.83073579462459202</c:v>
                </c:pt>
                <c:pt idx="5174">
                  <c:v>0.8307415444753965</c:v>
                </c:pt>
                <c:pt idx="5175">
                  <c:v>0.83074842487592104</c:v>
                </c:pt>
                <c:pt idx="5176">
                  <c:v>0.83074891391325101</c:v>
                </c:pt>
                <c:pt idx="5177">
                  <c:v>0.83074912127819445</c:v>
                </c:pt>
                <c:pt idx="5178">
                  <c:v>0.83074658737922091</c:v>
                </c:pt>
                <c:pt idx="5179">
                  <c:v>0.83074679491631997</c:v>
                </c:pt>
                <c:pt idx="5180">
                  <c:v>0.83074107454192847</c:v>
                </c:pt>
                <c:pt idx="5181">
                  <c:v>0.83074558786795549</c:v>
                </c:pt>
                <c:pt idx="5182">
                  <c:v>0.83074506886547783</c:v>
                </c:pt>
                <c:pt idx="5183">
                  <c:v>0.83073788564480799</c:v>
                </c:pt>
                <c:pt idx="5184">
                  <c:v>0.83073604569867332</c:v>
                </c:pt>
                <c:pt idx="5185">
                  <c:v>0.8307368971115191</c:v>
                </c:pt>
                <c:pt idx="5186">
                  <c:v>0.83073653208379961</c:v>
                </c:pt>
                <c:pt idx="5187">
                  <c:v>0.83073886561894139</c:v>
                </c:pt>
                <c:pt idx="5188">
                  <c:v>0.83073982303457716</c:v>
                </c:pt>
                <c:pt idx="5189">
                  <c:v>0.83074036652852046</c:v>
                </c:pt>
                <c:pt idx="5190">
                  <c:v>0.83074278350507313</c:v>
                </c:pt>
                <c:pt idx="5191">
                  <c:v>0.83074167110659725</c:v>
                </c:pt>
                <c:pt idx="5192">
                  <c:v>0.83073831575992529</c:v>
                </c:pt>
                <c:pt idx="5193">
                  <c:v>0.83073465024480397</c:v>
                </c:pt>
                <c:pt idx="5194">
                  <c:v>0.83073835433969256</c:v>
                </c:pt>
                <c:pt idx="5195">
                  <c:v>0.83073957553470412</c:v>
                </c:pt>
                <c:pt idx="5196">
                  <c:v>0.83074073950708871</c:v>
                </c:pt>
                <c:pt idx="5197">
                  <c:v>0.8307357922335028</c:v>
                </c:pt>
                <c:pt idx="5198">
                  <c:v>0.83073929417889647</c:v>
                </c:pt>
                <c:pt idx="5199">
                  <c:v>0.83073825914272392</c:v>
                </c:pt>
                <c:pt idx="5200">
                  <c:v>0.83073635321491912</c:v>
                </c:pt>
                <c:pt idx="5201">
                  <c:v>0.83073686000083646</c:v>
                </c:pt>
                <c:pt idx="5202">
                  <c:v>0.83073202313729422</c:v>
                </c:pt>
                <c:pt idx="5203">
                  <c:v>0.83073351488229219</c:v>
                </c:pt>
                <c:pt idx="5204">
                  <c:v>0.830732596479694</c:v>
                </c:pt>
                <c:pt idx="5205">
                  <c:v>0.83073354308950842</c:v>
                </c:pt>
                <c:pt idx="5206">
                  <c:v>0.83073340049538391</c:v>
                </c:pt>
                <c:pt idx="5207">
                  <c:v>0.83072945987859881</c:v>
                </c:pt>
                <c:pt idx="5208">
                  <c:v>0.83073153770190455</c:v>
                </c:pt>
                <c:pt idx="5209">
                  <c:v>0.83072833647441402</c:v>
                </c:pt>
                <c:pt idx="5210">
                  <c:v>0.8307301211280087</c:v>
                </c:pt>
                <c:pt idx="5211">
                  <c:v>0.83072665321070516</c:v>
                </c:pt>
                <c:pt idx="5212">
                  <c:v>0.83073077379341209</c:v>
                </c:pt>
                <c:pt idx="5213">
                  <c:v>0.8307378096377791</c:v>
                </c:pt>
                <c:pt idx="5214">
                  <c:v>0.83073819457467402</c:v>
                </c:pt>
                <c:pt idx="5215">
                  <c:v>0.83073507119822143</c:v>
                </c:pt>
                <c:pt idx="5216">
                  <c:v>0.83073556507607516</c:v>
                </c:pt>
                <c:pt idx="5217">
                  <c:v>0.83073808768049306</c:v>
                </c:pt>
                <c:pt idx="5218">
                  <c:v>0.83074064641524359</c:v>
                </c:pt>
                <c:pt idx="5219">
                  <c:v>0.83074251670145038</c:v>
                </c:pt>
                <c:pt idx="5220">
                  <c:v>0.8307418118873261</c:v>
                </c:pt>
                <c:pt idx="5221">
                  <c:v>0.83073813775758498</c:v>
                </c:pt>
                <c:pt idx="5222">
                  <c:v>0.83073282698370987</c:v>
                </c:pt>
                <c:pt idx="5223">
                  <c:v>0.83073571098329346</c:v>
                </c:pt>
                <c:pt idx="5224">
                  <c:v>0.83073446910152549</c:v>
                </c:pt>
                <c:pt idx="5225">
                  <c:v>0.83073643320169399</c:v>
                </c:pt>
                <c:pt idx="5226">
                  <c:v>0.83073495260682817</c:v>
                </c:pt>
                <c:pt idx="5227">
                  <c:v>0.83073616158527963</c:v>
                </c:pt>
                <c:pt idx="5228">
                  <c:v>0.83073976500951796</c:v>
                </c:pt>
                <c:pt idx="5229">
                  <c:v>0.83074106593018993</c:v>
                </c:pt>
                <c:pt idx="5230">
                  <c:v>0.83074535543961514</c:v>
                </c:pt>
                <c:pt idx="5231">
                  <c:v>0.83074232414980631</c:v>
                </c:pt>
                <c:pt idx="5232">
                  <c:v>0.83074224963959431</c:v>
                </c:pt>
                <c:pt idx="5233">
                  <c:v>0.83074614922717727</c:v>
                </c:pt>
                <c:pt idx="5234">
                  <c:v>0.83074266425278998</c:v>
                </c:pt>
                <c:pt idx="5235">
                  <c:v>0.83074920503906535</c:v>
                </c:pt>
                <c:pt idx="5236">
                  <c:v>0.83074974199001794</c:v>
                </c:pt>
                <c:pt idx="5237">
                  <c:v>0.83075245697680555</c:v>
                </c:pt>
                <c:pt idx="5238">
                  <c:v>0.83075382583696655</c:v>
                </c:pt>
                <c:pt idx="5239">
                  <c:v>0.83074823454321056</c:v>
                </c:pt>
                <c:pt idx="5240">
                  <c:v>0.83074992892643817</c:v>
                </c:pt>
                <c:pt idx="5241">
                  <c:v>0.8307389906701288</c:v>
                </c:pt>
                <c:pt idx="5242">
                  <c:v>0.83073863296010009</c:v>
                </c:pt>
                <c:pt idx="5243">
                  <c:v>0.83074146584677744</c:v>
                </c:pt>
                <c:pt idx="5244">
                  <c:v>0.83074133183954035</c:v>
                </c:pt>
                <c:pt idx="5245">
                  <c:v>0.83073978725143693</c:v>
                </c:pt>
                <c:pt idx="5246">
                  <c:v>0.83074300596928152</c:v>
                </c:pt>
                <c:pt idx="5247">
                  <c:v>0.83073972323046708</c:v>
                </c:pt>
                <c:pt idx="5248">
                  <c:v>0.83074093851852682</c:v>
                </c:pt>
                <c:pt idx="5249">
                  <c:v>0.83074074397556907</c:v>
                </c:pt>
                <c:pt idx="5250">
                  <c:v>0.83074193650236228</c:v>
                </c:pt>
                <c:pt idx="5251">
                  <c:v>0.83073604215795971</c:v>
                </c:pt>
                <c:pt idx="5252">
                  <c:v>0.8307381880068323</c:v>
                </c:pt>
                <c:pt idx="5253">
                  <c:v>0.83073979396658315</c:v>
                </c:pt>
                <c:pt idx="5254">
                  <c:v>0.83073399824893424</c:v>
                </c:pt>
                <c:pt idx="5255">
                  <c:v>0.83073677137747204</c:v>
                </c:pt>
                <c:pt idx="5256">
                  <c:v>0.83073498551302616</c:v>
                </c:pt>
                <c:pt idx="5257">
                  <c:v>0.83073368303719175</c:v>
                </c:pt>
                <c:pt idx="5258">
                  <c:v>0.83073332552993195</c:v>
                </c:pt>
                <c:pt idx="5259">
                  <c:v>0.83073488363152459</c:v>
                </c:pt>
                <c:pt idx="5260">
                  <c:v>0.83074072340550387</c:v>
                </c:pt>
                <c:pt idx="5261">
                  <c:v>0.83073915115726416</c:v>
                </c:pt>
                <c:pt idx="5262">
                  <c:v>0.83073819189761944</c:v>
                </c:pt>
                <c:pt idx="5263">
                  <c:v>0.83073836416804481</c:v>
                </c:pt>
                <c:pt idx="5264">
                  <c:v>0.83073218953426253</c:v>
                </c:pt>
                <c:pt idx="5265">
                  <c:v>0.83073234451710276</c:v>
                </c:pt>
                <c:pt idx="5266">
                  <c:v>0.83073389532873687</c:v>
                </c:pt>
                <c:pt idx="5267">
                  <c:v>0.8307391823609952</c:v>
                </c:pt>
                <c:pt idx="5268">
                  <c:v>0.83073936736732856</c:v>
                </c:pt>
                <c:pt idx="5269">
                  <c:v>0.83074230919496472</c:v>
                </c:pt>
                <c:pt idx="5270">
                  <c:v>0.83074103414876554</c:v>
                </c:pt>
                <c:pt idx="5271">
                  <c:v>0.83073663754239058</c:v>
                </c:pt>
                <c:pt idx="5272">
                  <c:v>0.83073817530153782</c:v>
                </c:pt>
                <c:pt idx="5273">
                  <c:v>0.83073651200534993</c:v>
                </c:pt>
                <c:pt idx="5274">
                  <c:v>0.83073437554867813</c:v>
                </c:pt>
                <c:pt idx="5275">
                  <c:v>0.83073433875457436</c:v>
                </c:pt>
                <c:pt idx="5276">
                  <c:v>0.83073574521415261</c:v>
                </c:pt>
                <c:pt idx="5277">
                  <c:v>0.83072924349926025</c:v>
                </c:pt>
                <c:pt idx="5278">
                  <c:v>0.83073877238555427</c:v>
                </c:pt>
                <c:pt idx="5279">
                  <c:v>0.8307371046821127</c:v>
                </c:pt>
                <c:pt idx="5280">
                  <c:v>0.83073509160189363</c:v>
                </c:pt>
                <c:pt idx="5281">
                  <c:v>0.83073511612109174</c:v>
                </c:pt>
                <c:pt idx="5282">
                  <c:v>0.83073306010931602</c:v>
                </c:pt>
                <c:pt idx="5283">
                  <c:v>0.83073435621719638</c:v>
                </c:pt>
                <c:pt idx="5284">
                  <c:v>0.83073666148677638</c:v>
                </c:pt>
                <c:pt idx="5285">
                  <c:v>0.83073785349422147</c:v>
                </c:pt>
                <c:pt idx="5286">
                  <c:v>0.83073632043117474</c:v>
                </c:pt>
                <c:pt idx="5287">
                  <c:v>0.83074036552331942</c:v>
                </c:pt>
                <c:pt idx="5288">
                  <c:v>0.83073687962692744</c:v>
                </c:pt>
                <c:pt idx="5289">
                  <c:v>0.83073545651292202</c:v>
                </c:pt>
                <c:pt idx="5290">
                  <c:v>0.83072849808920401</c:v>
                </c:pt>
                <c:pt idx="5291">
                  <c:v>0.83072800905187405</c:v>
                </c:pt>
                <c:pt idx="5292">
                  <c:v>0.83072676080215202</c:v>
                </c:pt>
                <c:pt idx="5293">
                  <c:v>0.83072641412844539</c:v>
                </c:pt>
                <c:pt idx="5294">
                  <c:v>0.83072592094209508</c:v>
                </c:pt>
                <c:pt idx="5295">
                  <c:v>0.83072821949941</c:v>
                </c:pt>
                <c:pt idx="5296">
                  <c:v>0.8307268703762688</c:v>
                </c:pt>
                <c:pt idx="5297">
                  <c:v>0.83072543127160714</c:v>
                </c:pt>
                <c:pt idx="5298">
                  <c:v>0.83072411779006394</c:v>
                </c:pt>
                <c:pt idx="5299">
                  <c:v>0.83072936157418675</c:v>
                </c:pt>
                <c:pt idx="5300">
                  <c:v>0.83072788996886526</c:v>
                </c:pt>
                <c:pt idx="5301">
                  <c:v>0.83073277898400943</c:v>
                </c:pt>
                <c:pt idx="5302">
                  <c:v>0.83073102953874289</c:v>
                </c:pt>
                <c:pt idx="5303">
                  <c:v>0.83073345135581933</c:v>
                </c:pt>
                <c:pt idx="5304">
                  <c:v>0.83073105656572122</c:v>
                </c:pt>
                <c:pt idx="5305">
                  <c:v>0.83073464932856189</c:v>
                </c:pt>
                <c:pt idx="5306">
                  <c:v>0.83073928778897277</c:v>
                </c:pt>
                <c:pt idx="5307">
                  <c:v>0.83073767756639139</c:v>
                </c:pt>
                <c:pt idx="5308">
                  <c:v>0.83073401104318778</c:v>
                </c:pt>
                <c:pt idx="5309">
                  <c:v>0.83073540591936368</c:v>
                </c:pt>
                <c:pt idx="5310">
                  <c:v>0.8307302821679865</c:v>
                </c:pt>
                <c:pt idx="5311">
                  <c:v>0.8307337788395861</c:v>
                </c:pt>
                <c:pt idx="5312">
                  <c:v>0.83073267689973895</c:v>
                </c:pt>
                <c:pt idx="5313">
                  <c:v>0.83073316570656786</c:v>
                </c:pt>
                <c:pt idx="5314">
                  <c:v>0.83073704619317013</c:v>
                </c:pt>
                <c:pt idx="5315">
                  <c:v>0.83073999277525246</c:v>
                </c:pt>
                <c:pt idx="5316">
                  <c:v>0.83074185830701319</c:v>
                </c:pt>
                <c:pt idx="5317">
                  <c:v>0.83073820861039238</c:v>
                </c:pt>
                <c:pt idx="5318">
                  <c:v>0.83073476230184995</c:v>
                </c:pt>
                <c:pt idx="5319">
                  <c:v>0.83073020296167388</c:v>
                </c:pt>
                <c:pt idx="5320">
                  <c:v>0.83073477515156791</c:v>
                </c:pt>
                <c:pt idx="5321">
                  <c:v>0.83073319005361035</c:v>
                </c:pt>
                <c:pt idx="5322">
                  <c:v>0.83073493301711299</c:v>
                </c:pt>
                <c:pt idx="5323">
                  <c:v>0.83073798646564401</c:v>
                </c:pt>
                <c:pt idx="5324">
                  <c:v>0.83073485994825325</c:v>
                </c:pt>
                <c:pt idx="5325">
                  <c:v>0.83073221783043771</c:v>
                </c:pt>
                <c:pt idx="5326">
                  <c:v>0.83073144003353161</c:v>
                </c:pt>
                <c:pt idx="5327">
                  <c:v>0.830731668460156</c:v>
                </c:pt>
                <c:pt idx="5328">
                  <c:v>0.83072763604557376</c:v>
                </c:pt>
                <c:pt idx="5329">
                  <c:v>0.83072999533849712</c:v>
                </c:pt>
                <c:pt idx="5330">
                  <c:v>0.83072747305065819</c:v>
                </c:pt>
                <c:pt idx="5331">
                  <c:v>0.83072657614301093</c:v>
                </c:pt>
                <c:pt idx="5332">
                  <c:v>0.83072826173946324</c:v>
                </c:pt>
                <c:pt idx="5333">
                  <c:v>0.83072912398586252</c:v>
                </c:pt>
                <c:pt idx="5334">
                  <c:v>0.83072549177959565</c:v>
                </c:pt>
                <c:pt idx="5335">
                  <c:v>0.8307282955370523</c:v>
                </c:pt>
                <c:pt idx="5336">
                  <c:v>0.83073166969873946</c:v>
                </c:pt>
                <c:pt idx="5337">
                  <c:v>0.83073464604320035</c:v>
                </c:pt>
                <c:pt idx="5338">
                  <c:v>0.83073079710752129</c:v>
                </c:pt>
                <c:pt idx="5339">
                  <c:v>0.83073549457622275</c:v>
                </c:pt>
                <c:pt idx="5340">
                  <c:v>0.83073134881342781</c:v>
                </c:pt>
                <c:pt idx="5341">
                  <c:v>0.83073010609573295</c:v>
                </c:pt>
                <c:pt idx="5342">
                  <c:v>0.83073047659713417</c:v>
                </c:pt>
                <c:pt idx="5343">
                  <c:v>0.83073086879337421</c:v>
                </c:pt>
                <c:pt idx="5344">
                  <c:v>0.83072759564952969</c:v>
                </c:pt>
                <c:pt idx="5345">
                  <c:v>0.83073033008449026</c:v>
                </c:pt>
                <c:pt idx="5346">
                  <c:v>0.83073094681944892</c:v>
                </c:pt>
                <c:pt idx="5347">
                  <c:v>0.8307335835219285</c:v>
                </c:pt>
                <c:pt idx="5348">
                  <c:v>0.83073028277629324</c:v>
                </c:pt>
                <c:pt idx="5349">
                  <c:v>0.83073120835215897</c:v>
                </c:pt>
                <c:pt idx="5350">
                  <c:v>0.83073065370808341</c:v>
                </c:pt>
                <c:pt idx="5351">
                  <c:v>0.83072961760548303</c:v>
                </c:pt>
                <c:pt idx="5352">
                  <c:v>0.83072968159872063</c:v>
                </c:pt>
                <c:pt idx="5353">
                  <c:v>0.83073249518164838</c:v>
                </c:pt>
                <c:pt idx="5354">
                  <c:v>0.8307309831802826</c:v>
                </c:pt>
                <c:pt idx="5355">
                  <c:v>0.83073215297354108</c:v>
                </c:pt>
                <c:pt idx="5356">
                  <c:v>0.83073668511458332</c:v>
                </c:pt>
                <c:pt idx="5357">
                  <c:v>0.83073141810819151</c:v>
                </c:pt>
                <c:pt idx="5358">
                  <c:v>0.83073180575275452</c:v>
                </c:pt>
                <c:pt idx="5359">
                  <c:v>0.83073018602128113</c:v>
                </c:pt>
                <c:pt idx="5360">
                  <c:v>0.83072778287479654</c:v>
                </c:pt>
                <c:pt idx="5361">
                  <c:v>0.83073460190367365</c:v>
                </c:pt>
                <c:pt idx="5362">
                  <c:v>0.83073106446110534</c:v>
                </c:pt>
                <c:pt idx="5363">
                  <c:v>0.83073097433516174</c:v>
                </c:pt>
                <c:pt idx="5364">
                  <c:v>0.83073151419655133</c:v>
                </c:pt>
                <c:pt idx="5365">
                  <c:v>0.8307268721064679</c:v>
                </c:pt>
                <c:pt idx="5366">
                  <c:v>0.83072683061626362</c:v>
                </c:pt>
                <c:pt idx="5367">
                  <c:v>0.83072685473280494</c:v>
                </c:pt>
                <c:pt idx="5368">
                  <c:v>0.83072584528225846</c:v>
                </c:pt>
                <c:pt idx="5369">
                  <c:v>0.83072271020859356</c:v>
                </c:pt>
                <c:pt idx="5370">
                  <c:v>0.83072469908619351</c:v>
                </c:pt>
                <c:pt idx="5371">
                  <c:v>0.83072344778161111</c:v>
                </c:pt>
                <c:pt idx="5372">
                  <c:v>0.83072152430798774</c:v>
                </c:pt>
                <c:pt idx="5373">
                  <c:v>0.83072364975895063</c:v>
                </c:pt>
                <c:pt idx="5374">
                  <c:v>0.83072663592888263</c:v>
                </c:pt>
                <c:pt idx="5375">
                  <c:v>0.83072585795982079</c:v>
                </c:pt>
                <c:pt idx="5376">
                  <c:v>0.83072555937477377</c:v>
                </c:pt>
                <c:pt idx="5377">
                  <c:v>0.83072920201193723</c:v>
                </c:pt>
                <c:pt idx="5378">
                  <c:v>0.83072782044648152</c:v>
                </c:pt>
                <c:pt idx="5379">
                  <c:v>0.8307282724314744</c:v>
                </c:pt>
                <c:pt idx="5380">
                  <c:v>0.83073006849631581</c:v>
                </c:pt>
                <c:pt idx="5381">
                  <c:v>0.83072676979457749</c:v>
                </c:pt>
                <c:pt idx="5382">
                  <c:v>0.8307255441339666</c:v>
                </c:pt>
                <c:pt idx="5383">
                  <c:v>0.83072531095289615</c:v>
                </c:pt>
                <c:pt idx="5384">
                  <c:v>0.83072815827506719</c:v>
                </c:pt>
                <c:pt idx="5385">
                  <c:v>0.83072667237867526</c:v>
                </c:pt>
                <c:pt idx="5386">
                  <c:v>0.83072746959602239</c:v>
                </c:pt>
                <c:pt idx="5387">
                  <c:v>0.83072618930664255</c:v>
                </c:pt>
                <c:pt idx="5388">
                  <c:v>0.83072645170301163</c:v>
                </c:pt>
                <c:pt idx="5389">
                  <c:v>0.83072847265088268</c:v>
                </c:pt>
                <c:pt idx="5390">
                  <c:v>0.83073036353776819</c:v>
                </c:pt>
                <c:pt idx="5391">
                  <c:v>0.83072528395653122</c:v>
                </c:pt>
                <c:pt idx="5392">
                  <c:v>0.83072603040528303</c:v>
                </c:pt>
                <c:pt idx="5393">
                  <c:v>0.83072349065770346</c:v>
                </c:pt>
                <c:pt idx="5394">
                  <c:v>0.8307231826498418</c:v>
                </c:pt>
                <c:pt idx="5395">
                  <c:v>0.8307178563463129</c:v>
                </c:pt>
                <c:pt idx="5396">
                  <c:v>0.83071869770318674</c:v>
                </c:pt>
                <c:pt idx="5397">
                  <c:v>0.83072678662116028</c:v>
                </c:pt>
                <c:pt idx="5398">
                  <c:v>0.83072505265008312</c:v>
                </c:pt>
                <c:pt idx="5399">
                  <c:v>0.83073036812005874</c:v>
                </c:pt>
                <c:pt idx="5400">
                  <c:v>0.83073037327716148</c:v>
                </c:pt>
                <c:pt idx="5401">
                  <c:v>0.83072668416484652</c:v>
                </c:pt>
                <c:pt idx="5402">
                  <c:v>0.83072557199687169</c:v>
                </c:pt>
                <c:pt idx="5403">
                  <c:v>0.83072452575222144</c:v>
                </c:pt>
                <c:pt idx="5404">
                  <c:v>0.83072223664545297</c:v>
                </c:pt>
                <c:pt idx="5405">
                  <c:v>0.83072619152557625</c:v>
                </c:pt>
                <c:pt idx="5406">
                  <c:v>0.83072378598800245</c:v>
                </c:pt>
                <c:pt idx="5407">
                  <c:v>0.83072559850450223</c:v>
                </c:pt>
                <c:pt idx="5408">
                  <c:v>0.83072536224083915</c:v>
                </c:pt>
                <c:pt idx="5409">
                  <c:v>0.83072835472037954</c:v>
                </c:pt>
                <c:pt idx="5410">
                  <c:v>0.83073155779187913</c:v>
                </c:pt>
                <c:pt idx="5411">
                  <c:v>0.8307224793631478</c:v>
                </c:pt>
                <c:pt idx="5412">
                  <c:v>0.83072710154405593</c:v>
                </c:pt>
                <c:pt idx="5413">
                  <c:v>0.83073154116806525</c:v>
                </c:pt>
                <c:pt idx="5414">
                  <c:v>0.83072920233139735</c:v>
                </c:pt>
                <c:pt idx="5415">
                  <c:v>0.83073080806064703</c:v>
                </c:pt>
                <c:pt idx="5416">
                  <c:v>0.83072863757588511</c:v>
                </c:pt>
                <c:pt idx="5417">
                  <c:v>0.83073365123379772</c:v>
                </c:pt>
                <c:pt idx="5418">
                  <c:v>0.8307288582238167</c:v>
                </c:pt>
                <c:pt idx="5419">
                  <c:v>0.8307312034561708</c:v>
                </c:pt>
                <c:pt idx="5420">
                  <c:v>0.83072982598139</c:v>
                </c:pt>
                <c:pt idx="5421">
                  <c:v>0.83072908160714831</c:v>
                </c:pt>
                <c:pt idx="5422">
                  <c:v>0.83072925716293511</c:v>
                </c:pt>
                <c:pt idx="5423">
                  <c:v>0.83073196903651692</c:v>
                </c:pt>
                <c:pt idx="5424">
                  <c:v>0.83073102775596053</c:v>
                </c:pt>
                <c:pt idx="5425">
                  <c:v>0.83072659735199661</c:v>
                </c:pt>
                <c:pt idx="5426">
                  <c:v>0.83072595701984442</c:v>
                </c:pt>
                <c:pt idx="5427">
                  <c:v>0.83072544441305307</c:v>
                </c:pt>
                <c:pt idx="5428">
                  <c:v>0.83072516020515397</c:v>
                </c:pt>
                <c:pt idx="5429">
                  <c:v>0.83072271136109921</c:v>
                </c:pt>
                <c:pt idx="5430">
                  <c:v>0.83072290613455801</c:v>
                </c:pt>
                <c:pt idx="5431">
                  <c:v>0.83072976377093455</c:v>
                </c:pt>
                <c:pt idx="5432">
                  <c:v>0.83072875535908375</c:v>
                </c:pt>
                <c:pt idx="5433">
                  <c:v>0.83073138508818378</c:v>
                </c:pt>
                <c:pt idx="5434">
                  <c:v>0.83073337537940384</c:v>
                </c:pt>
                <c:pt idx="5435">
                  <c:v>0.83073137174973133</c:v>
                </c:pt>
                <c:pt idx="5436">
                  <c:v>0.83073213695515291</c:v>
                </c:pt>
                <c:pt idx="5437">
                  <c:v>0.83073149333763918</c:v>
                </c:pt>
                <c:pt idx="5438">
                  <c:v>0.83072755790568908</c:v>
                </c:pt>
                <c:pt idx="5439">
                  <c:v>0.83072477307705772</c:v>
                </c:pt>
                <c:pt idx="5440">
                  <c:v>0.83072715155992094</c:v>
                </c:pt>
                <c:pt idx="5441">
                  <c:v>0.83072425269157346</c:v>
                </c:pt>
                <c:pt idx="5442">
                  <c:v>0.83072293050933277</c:v>
                </c:pt>
                <c:pt idx="5443">
                  <c:v>0.83072273933781426</c:v>
                </c:pt>
                <c:pt idx="5444">
                  <c:v>0.8307209809890812</c:v>
                </c:pt>
                <c:pt idx="5445">
                  <c:v>0.83072049417068472</c:v>
                </c:pt>
                <c:pt idx="5446">
                  <c:v>0.83071944907854012</c:v>
                </c:pt>
                <c:pt idx="5447">
                  <c:v>0.83072018691267224</c:v>
                </c:pt>
                <c:pt idx="5448">
                  <c:v>0.83071455242912629</c:v>
                </c:pt>
                <c:pt idx="5449">
                  <c:v>0.83071379393596978</c:v>
                </c:pt>
                <c:pt idx="5450">
                  <c:v>0.83071754199822967</c:v>
                </c:pt>
                <c:pt idx="5451">
                  <c:v>0.83072247993796</c:v>
                </c:pt>
                <c:pt idx="5452">
                  <c:v>0.83072384286343715</c:v>
                </c:pt>
                <c:pt idx="5453">
                  <c:v>0.83072287605560058</c:v>
                </c:pt>
                <c:pt idx="5454">
                  <c:v>0.83071379779902466</c:v>
                </c:pt>
                <c:pt idx="5455">
                  <c:v>0.8307160563629522</c:v>
                </c:pt>
                <c:pt idx="5456">
                  <c:v>0.83071619051461254</c:v>
                </c:pt>
                <c:pt idx="5457">
                  <c:v>0.83071535085732462</c:v>
                </c:pt>
                <c:pt idx="5458">
                  <c:v>0.83072163097454887</c:v>
                </c:pt>
                <c:pt idx="5459">
                  <c:v>0.83072357479061754</c:v>
                </c:pt>
                <c:pt idx="5460">
                  <c:v>0.83072883347123627</c:v>
                </c:pt>
                <c:pt idx="5461">
                  <c:v>0.83072436218249357</c:v>
                </c:pt>
                <c:pt idx="5462">
                  <c:v>0.83072900450307818</c:v>
                </c:pt>
                <c:pt idx="5463">
                  <c:v>0.83073181131539509</c:v>
                </c:pt>
                <c:pt idx="5464">
                  <c:v>0.83073020924643126</c:v>
                </c:pt>
                <c:pt idx="5465">
                  <c:v>0.8307276451824227</c:v>
                </c:pt>
                <c:pt idx="5466">
                  <c:v>0.83072739261152462</c:v>
                </c:pt>
                <c:pt idx="5467">
                  <c:v>0.83072636806171307</c:v>
                </c:pt>
                <c:pt idx="5468">
                  <c:v>0.83072177253285895</c:v>
                </c:pt>
                <c:pt idx="5469">
                  <c:v>0.83072717766777593</c:v>
                </c:pt>
                <c:pt idx="5470">
                  <c:v>0.83072587363677919</c:v>
                </c:pt>
                <c:pt idx="5471">
                  <c:v>0.83072093782990475</c:v>
                </c:pt>
                <c:pt idx="5472">
                  <c:v>0.83072027035696416</c:v>
                </c:pt>
                <c:pt idx="5473">
                  <c:v>0.83072082111025281</c:v>
                </c:pt>
                <c:pt idx="5474">
                  <c:v>0.83072735112132035</c:v>
                </c:pt>
                <c:pt idx="5475">
                  <c:v>0.83072264731527834</c:v>
                </c:pt>
                <c:pt idx="5476">
                  <c:v>0.83072071119182489</c:v>
                </c:pt>
                <c:pt idx="5477">
                  <c:v>0.83071712995404101</c:v>
                </c:pt>
                <c:pt idx="5478">
                  <c:v>0.83071984557398637</c:v>
                </c:pt>
                <c:pt idx="5479">
                  <c:v>0.83071960899374453</c:v>
                </c:pt>
                <c:pt idx="5480">
                  <c:v>0.83072405847095709</c:v>
                </c:pt>
                <c:pt idx="5481">
                  <c:v>0.83072269214630845</c:v>
                </c:pt>
                <c:pt idx="5482">
                  <c:v>0.83072447302580721</c:v>
                </c:pt>
                <c:pt idx="5483">
                  <c:v>0.8307251430926057</c:v>
                </c:pt>
                <c:pt idx="5484">
                  <c:v>0.83072181503114551</c:v>
                </c:pt>
                <c:pt idx="5485">
                  <c:v>0.83071914888286624</c:v>
                </c:pt>
                <c:pt idx="5486">
                  <c:v>0.83072103685931475</c:v>
                </c:pt>
                <c:pt idx="5487">
                  <c:v>0.8307168258063532</c:v>
                </c:pt>
                <c:pt idx="5488">
                  <c:v>0.83071589213233432</c:v>
                </c:pt>
                <c:pt idx="5489">
                  <c:v>0.83071883280746506</c:v>
                </c:pt>
                <c:pt idx="5490">
                  <c:v>0.83071806691054006</c:v>
                </c:pt>
                <c:pt idx="5491">
                  <c:v>0.83071708382320064</c:v>
                </c:pt>
                <c:pt idx="5492">
                  <c:v>0.8307203411208125</c:v>
                </c:pt>
                <c:pt idx="5493">
                  <c:v>0.83072064008078428</c:v>
                </c:pt>
                <c:pt idx="5494">
                  <c:v>0.83071722932776226</c:v>
                </c:pt>
                <c:pt idx="5495">
                  <c:v>0.83071682142683168</c:v>
                </c:pt>
                <c:pt idx="5496">
                  <c:v>0.83072064762897613</c:v>
                </c:pt>
                <c:pt idx="5497">
                  <c:v>0.83072002081031315</c:v>
                </c:pt>
                <c:pt idx="5498">
                  <c:v>0.83071778353856784</c:v>
                </c:pt>
                <c:pt idx="5499">
                  <c:v>0.83071823886438645</c:v>
                </c:pt>
                <c:pt idx="5500">
                  <c:v>0.83071343925595031</c:v>
                </c:pt>
                <c:pt idx="5501">
                  <c:v>0.8307158651359694</c:v>
                </c:pt>
                <c:pt idx="5502">
                  <c:v>0.83071963861169973</c:v>
                </c:pt>
                <c:pt idx="5503">
                  <c:v>0.83072050022494115</c:v>
                </c:pt>
                <c:pt idx="5504">
                  <c:v>0.83072206970716711</c:v>
                </c:pt>
                <c:pt idx="5505">
                  <c:v>0.8307262626088846</c:v>
                </c:pt>
                <c:pt idx="5506">
                  <c:v>0.83072848216265605</c:v>
                </c:pt>
                <c:pt idx="5507">
                  <c:v>0.83073345686587685</c:v>
                </c:pt>
                <c:pt idx="5508">
                  <c:v>0.83073730248846223</c:v>
                </c:pt>
                <c:pt idx="5509">
                  <c:v>0.8307313911730535</c:v>
                </c:pt>
                <c:pt idx="5510">
                  <c:v>0.83072476807014084</c:v>
                </c:pt>
                <c:pt idx="5511">
                  <c:v>0.83072868514807785</c:v>
                </c:pt>
                <c:pt idx="5512">
                  <c:v>0.83072653166205446</c:v>
                </c:pt>
                <c:pt idx="5513">
                  <c:v>0.83072726191738122</c:v>
                </c:pt>
                <c:pt idx="5514">
                  <c:v>0.83072523987535007</c:v>
                </c:pt>
                <c:pt idx="5515">
                  <c:v>0.83072199626338283</c:v>
                </c:pt>
                <c:pt idx="5516">
                  <c:v>0.83072429675078474</c:v>
                </c:pt>
                <c:pt idx="5517">
                  <c:v>0.8307240952067152</c:v>
                </c:pt>
                <c:pt idx="5518">
                  <c:v>0.83072224797062189</c:v>
                </c:pt>
                <c:pt idx="5519">
                  <c:v>0.83072360616938523</c:v>
                </c:pt>
                <c:pt idx="5520">
                  <c:v>0.83072146118417156</c:v>
                </c:pt>
                <c:pt idx="5521">
                  <c:v>0.83072089276837346</c:v>
                </c:pt>
                <c:pt idx="5522">
                  <c:v>0.83072731885116147</c:v>
                </c:pt>
                <c:pt idx="5523">
                  <c:v>0.83072498194458033</c:v>
                </c:pt>
                <c:pt idx="5524">
                  <c:v>0.83072056361275315</c:v>
                </c:pt>
                <c:pt idx="5525">
                  <c:v>0.83071762247662018</c:v>
                </c:pt>
                <c:pt idx="5526">
                  <c:v>0.83071533881580117</c:v>
                </c:pt>
                <c:pt idx="5527">
                  <c:v>0.83071609163250704</c:v>
                </c:pt>
                <c:pt idx="5528">
                  <c:v>0.83072113390029256</c:v>
                </c:pt>
                <c:pt idx="5529">
                  <c:v>0.83071720760230994</c:v>
                </c:pt>
                <c:pt idx="5530">
                  <c:v>0.83071275244864673</c:v>
                </c:pt>
                <c:pt idx="5531">
                  <c:v>0.83071708765564223</c:v>
                </c:pt>
                <c:pt idx="5532">
                  <c:v>0.83071881825816141</c:v>
                </c:pt>
                <c:pt idx="5533">
                  <c:v>0.83071713390029256</c:v>
                </c:pt>
                <c:pt idx="5534">
                  <c:v>0.83072021126259588</c:v>
                </c:pt>
                <c:pt idx="5535">
                  <c:v>0.83072025404972927</c:v>
                </c:pt>
                <c:pt idx="5536">
                  <c:v>0.83072558188068835</c:v>
                </c:pt>
                <c:pt idx="5537">
                  <c:v>0.83072467543641682</c:v>
                </c:pt>
                <c:pt idx="5538">
                  <c:v>0.83072769171591965</c:v>
                </c:pt>
                <c:pt idx="5539">
                  <c:v>0.83072940335900014</c:v>
                </c:pt>
                <c:pt idx="5540">
                  <c:v>0.83072526569147709</c:v>
                </c:pt>
                <c:pt idx="5541">
                  <c:v>0.83072640047629542</c:v>
                </c:pt>
                <c:pt idx="5542">
                  <c:v>0.83072726252280682</c:v>
                </c:pt>
                <c:pt idx="5543">
                  <c:v>0.83072615289034446</c:v>
                </c:pt>
                <c:pt idx="5544">
                  <c:v>0.83072638246947461</c:v>
                </c:pt>
                <c:pt idx="5545">
                  <c:v>0.83072615928603077</c:v>
                </c:pt>
                <c:pt idx="5546">
                  <c:v>0.83072688153216345</c:v>
                </c:pt>
                <c:pt idx="5547">
                  <c:v>0.83072597289669059</c:v>
                </c:pt>
                <c:pt idx="5548">
                  <c:v>0.83072440217588106</c:v>
                </c:pt>
                <c:pt idx="5549">
                  <c:v>0.8307251542150057</c:v>
                </c:pt>
                <c:pt idx="5550">
                  <c:v>0.83072480860772702</c:v>
                </c:pt>
                <c:pt idx="5551">
                  <c:v>0.830726659473493</c:v>
                </c:pt>
                <c:pt idx="5552">
                  <c:v>0.83072536996406776</c:v>
                </c:pt>
                <c:pt idx="5553">
                  <c:v>0.83072209169085265</c:v>
                </c:pt>
                <c:pt idx="5554">
                  <c:v>0.83071839811293846</c:v>
                </c:pt>
                <c:pt idx="5555">
                  <c:v>0.83072326805195285</c:v>
                </c:pt>
                <c:pt idx="5556">
                  <c:v>0.83071936218249354</c:v>
                </c:pt>
                <c:pt idx="5557">
                  <c:v>0.83071645985662912</c:v>
                </c:pt>
                <c:pt idx="5558">
                  <c:v>0.83071739906267517</c:v>
                </c:pt>
                <c:pt idx="5559">
                  <c:v>0.83071832337222529</c:v>
                </c:pt>
                <c:pt idx="5560">
                  <c:v>0.83072046933778909</c:v>
                </c:pt>
                <c:pt idx="5561">
                  <c:v>0.83072093134814062</c:v>
                </c:pt>
                <c:pt idx="5562">
                  <c:v>0.83072194952999823</c:v>
                </c:pt>
                <c:pt idx="5563">
                  <c:v>0.83072687706656412</c:v>
                </c:pt>
                <c:pt idx="5564">
                  <c:v>0.83072747008763803</c:v>
                </c:pt>
                <c:pt idx="5565">
                  <c:v>0.83072255914715376</c:v>
                </c:pt>
                <c:pt idx="5566">
                  <c:v>0.83072757294948973</c:v>
                </c:pt>
                <c:pt idx="5567">
                  <c:v>0.83072909549556206</c:v>
                </c:pt>
                <c:pt idx="5568">
                  <c:v>0.8307228930849524</c:v>
                </c:pt>
                <c:pt idx="5569">
                  <c:v>0.83071917547657448</c:v>
                </c:pt>
                <c:pt idx="5570">
                  <c:v>0.83072298813749768</c:v>
                </c:pt>
                <c:pt idx="5571">
                  <c:v>0.8307201469527794</c:v>
                </c:pt>
                <c:pt idx="5572">
                  <c:v>0.83072426779371955</c:v>
                </c:pt>
                <c:pt idx="5573">
                  <c:v>0.83072612517186284</c:v>
                </c:pt>
                <c:pt idx="5574">
                  <c:v>0.83072734299543505</c:v>
                </c:pt>
                <c:pt idx="5575">
                  <c:v>0.83072196952525124</c:v>
                </c:pt>
                <c:pt idx="5576">
                  <c:v>0.83072020962135584</c:v>
                </c:pt>
                <c:pt idx="5577">
                  <c:v>0.83072318369141873</c:v>
                </c:pt>
                <c:pt idx="5578">
                  <c:v>0.8307207962190114</c:v>
                </c:pt>
                <c:pt idx="5579">
                  <c:v>0.83071678624911705</c:v>
                </c:pt>
                <c:pt idx="5580">
                  <c:v>0.83072776346011812</c:v>
                </c:pt>
                <c:pt idx="5581">
                  <c:v>0.83072279512485137</c:v>
                </c:pt>
                <c:pt idx="5582">
                  <c:v>0.83072818533554016</c:v>
                </c:pt>
                <c:pt idx="5583">
                  <c:v>0.83072907524207562</c:v>
                </c:pt>
                <c:pt idx="5584">
                  <c:v>0.83072956989751057</c:v>
                </c:pt>
                <c:pt idx="5585">
                  <c:v>0.830728055102399</c:v>
                </c:pt>
                <c:pt idx="5586">
                  <c:v>0.83072840817179183</c:v>
                </c:pt>
                <c:pt idx="5587">
                  <c:v>0.83072540249534121</c:v>
                </c:pt>
                <c:pt idx="5588">
                  <c:v>0.83072556084962068</c:v>
                </c:pt>
                <c:pt idx="5589">
                  <c:v>0.83072611779870775</c:v>
                </c:pt>
                <c:pt idx="5590">
                  <c:v>0.83073016274642897</c:v>
                </c:pt>
                <c:pt idx="5591">
                  <c:v>0.83073539405575825</c:v>
                </c:pt>
                <c:pt idx="5592">
                  <c:v>0.83073423256054069</c:v>
                </c:pt>
                <c:pt idx="5593">
                  <c:v>0.83072894005460074</c:v>
                </c:pt>
                <c:pt idx="5594">
                  <c:v>0.83073443499888244</c:v>
                </c:pt>
                <c:pt idx="5595">
                  <c:v>0.83073513817176647</c:v>
                </c:pt>
                <c:pt idx="5596">
                  <c:v>0.83073444977868716</c:v>
                </c:pt>
                <c:pt idx="5597">
                  <c:v>0.83073306196196883</c:v>
                </c:pt>
                <c:pt idx="5598">
                  <c:v>0.83073112828794993</c:v>
                </c:pt>
                <c:pt idx="5599">
                  <c:v>0.83073110446025533</c:v>
                </c:pt>
                <c:pt idx="5600">
                  <c:v>0.8307283450450943</c:v>
                </c:pt>
                <c:pt idx="5601">
                  <c:v>0.83072476804240869</c:v>
                </c:pt>
                <c:pt idx="5602">
                  <c:v>0.83072346902409133</c:v>
                </c:pt>
                <c:pt idx="5603">
                  <c:v>0.83072455698944703</c:v>
                </c:pt>
                <c:pt idx="5604">
                  <c:v>0.83072775720885539</c:v>
                </c:pt>
                <c:pt idx="5605">
                  <c:v>0.83072919285599978</c:v>
                </c:pt>
                <c:pt idx="5606">
                  <c:v>0.83072818314722008</c:v>
                </c:pt>
                <c:pt idx="5607">
                  <c:v>0.83073252967650313</c:v>
                </c:pt>
                <c:pt idx="5608">
                  <c:v>0.83072861383714947</c:v>
                </c:pt>
                <c:pt idx="5609">
                  <c:v>0.83072534708899115</c:v>
                </c:pt>
                <c:pt idx="5610">
                  <c:v>0.83072485712965649</c:v>
                </c:pt>
                <c:pt idx="5611">
                  <c:v>0.8307232535332626</c:v>
                </c:pt>
                <c:pt idx="5612">
                  <c:v>0.83072216994742842</c:v>
                </c:pt>
                <c:pt idx="5613">
                  <c:v>0.83072871004220039</c:v>
                </c:pt>
                <c:pt idx="5614">
                  <c:v>0.83072584811238015</c:v>
                </c:pt>
                <c:pt idx="5615">
                  <c:v>0.83073276150229913</c:v>
                </c:pt>
                <c:pt idx="5616">
                  <c:v>0.83072851031440786</c:v>
                </c:pt>
                <c:pt idx="5617">
                  <c:v>0.83072595667841453</c:v>
                </c:pt>
                <c:pt idx="5618">
                  <c:v>0.83073332623007912</c:v>
                </c:pt>
                <c:pt idx="5619">
                  <c:v>0.83072780232873211</c:v>
                </c:pt>
                <c:pt idx="5620">
                  <c:v>0.83072364552961497</c:v>
                </c:pt>
                <c:pt idx="5621">
                  <c:v>0.83072533804110127</c:v>
                </c:pt>
                <c:pt idx="5622">
                  <c:v>0.83072620803846131</c:v>
                </c:pt>
                <c:pt idx="5623">
                  <c:v>0.83072209434305633</c:v>
                </c:pt>
                <c:pt idx="5624">
                  <c:v>0.83072120308124631</c:v>
                </c:pt>
                <c:pt idx="5625">
                  <c:v>0.83072605824045598</c:v>
                </c:pt>
                <c:pt idx="5626">
                  <c:v>0.8307289483497603</c:v>
                </c:pt>
                <c:pt idx="5627">
                  <c:v>0.83072442963612947</c:v>
                </c:pt>
                <c:pt idx="5628">
                  <c:v>0.83072365892641298</c:v>
                </c:pt>
                <c:pt idx="5629">
                  <c:v>0.83072669456801096</c:v>
                </c:pt>
                <c:pt idx="5630">
                  <c:v>0.83072439981540536</c:v>
                </c:pt>
                <c:pt idx="5631">
                  <c:v>0.83073511511877185</c:v>
                </c:pt>
                <c:pt idx="5632">
                  <c:v>0.8307295883653335</c:v>
                </c:pt>
                <c:pt idx="5633">
                  <c:v>0.83072507192610068</c:v>
                </c:pt>
                <c:pt idx="5634">
                  <c:v>0.8307203554702286</c:v>
                </c:pt>
                <c:pt idx="5635">
                  <c:v>0.83072416499021351</c:v>
                </c:pt>
                <c:pt idx="5636">
                  <c:v>0.83072527784969175</c:v>
                </c:pt>
                <c:pt idx="5637">
                  <c:v>0.83072613539999052</c:v>
                </c:pt>
                <c:pt idx="5638">
                  <c:v>0.83072991495482795</c:v>
                </c:pt>
                <c:pt idx="5639">
                  <c:v>0.83072992760465825</c:v>
                </c:pt>
                <c:pt idx="5640">
                  <c:v>0.83072457695408675</c:v>
                </c:pt>
                <c:pt idx="5641">
                  <c:v>0.83072776288242467</c:v>
                </c:pt>
                <c:pt idx="5642">
                  <c:v>0.83073109987508353</c:v>
                </c:pt>
                <c:pt idx="5643">
                  <c:v>0.83073157585992663</c:v>
                </c:pt>
                <c:pt idx="5644">
                  <c:v>0.83072859723818659</c:v>
                </c:pt>
                <c:pt idx="5645">
                  <c:v>0.83072582943890705</c:v>
                </c:pt>
                <c:pt idx="5646">
                  <c:v>0.83072660253971276</c:v>
                </c:pt>
                <c:pt idx="5647">
                  <c:v>0.83072782258221856</c:v>
                </c:pt>
                <c:pt idx="5648">
                  <c:v>0.83072627623618378</c:v>
                </c:pt>
                <c:pt idx="5649">
                  <c:v>0.83072967535033915</c:v>
                </c:pt>
                <c:pt idx="5650">
                  <c:v>0.83072664953421205</c:v>
                </c:pt>
                <c:pt idx="5651">
                  <c:v>0.83073184468259531</c:v>
                </c:pt>
                <c:pt idx="5652">
                  <c:v>0.83072700957698442</c:v>
                </c:pt>
                <c:pt idx="5653">
                  <c:v>0.83073241963850286</c:v>
                </c:pt>
                <c:pt idx="5654">
                  <c:v>0.8307307240721562</c:v>
                </c:pt>
                <c:pt idx="5655">
                  <c:v>0.83072989588157931</c:v>
                </c:pt>
                <c:pt idx="5656">
                  <c:v>0.83072843364072657</c:v>
                </c:pt>
                <c:pt idx="5657">
                  <c:v>0.83072704769574934</c:v>
                </c:pt>
                <c:pt idx="5658">
                  <c:v>0.83073040341734572</c:v>
                </c:pt>
                <c:pt idx="5659">
                  <c:v>0.83072696846170457</c:v>
                </c:pt>
                <c:pt idx="5660">
                  <c:v>0.83072841427863131</c:v>
                </c:pt>
                <c:pt idx="5661">
                  <c:v>0.83072370073319612</c:v>
                </c:pt>
                <c:pt idx="5662">
                  <c:v>0.83072538180570343</c:v>
                </c:pt>
                <c:pt idx="5663">
                  <c:v>0.83072348270685481</c:v>
                </c:pt>
                <c:pt idx="5664">
                  <c:v>0.83072269470955318</c:v>
                </c:pt>
                <c:pt idx="5665">
                  <c:v>0.83072293235622308</c:v>
                </c:pt>
                <c:pt idx="5666">
                  <c:v>0.83072483753417881</c:v>
                </c:pt>
                <c:pt idx="5667">
                  <c:v>0.83072227879942839</c:v>
                </c:pt>
                <c:pt idx="5668">
                  <c:v>0.83071967912155376</c:v>
                </c:pt>
                <c:pt idx="5669">
                  <c:v>0.83072388055181334</c:v>
                </c:pt>
                <c:pt idx="5670">
                  <c:v>0.83072639880444177</c:v>
                </c:pt>
                <c:pt idx="5671">
                  <c:v>0.83072366633018135</c:v>
                </c:pt>
                <c:pt idx="5672">
                  <c:v>0.83072510920893894</c:v>
                </c:pt>
                <c:pt idx="5673">
                  <c:v>0.83072673179250367</c:v>
                </c:pt>
                <c:pt idx="5674">
                  <c:v>0.83072307771636122</c:v>
                </c:pt>
                <c:pt idx="5675">
                  <c:v>0.83072555286527761</c:v>
                </c:pt>
                <c:pt idx="5676">
                  <c:v>0.83072528395653122</c:v>
                </c:pt>
                <c:pt idx="5677">
                  <c:v>0.83072613796323513</c:v>
                </c:pt>
                <c:pt idx="5678">
                  <c:v>0.83072610523207402</c:v>
                </c:pt>
                <c:pt idx="5679">
                  <c:v>0.83072433535828416</c:v>
                </c:pt>
                <c:pt idx="5680">
                  <c:v>0.8307206536803512</c:v>
                </c:pt>
                <c:pt idx="5681">
                  <c:v>0.83072108924141796</c:v>
                </c:pt>
                <c:pt idx="5682">
                  <c:v>0.83072104236360989</c:v>
                </c:pt>
                <c:pt idx="5683">
                  <c:v>0.83072274245390143</c:v>
                </c:pt>
                <c:pt idx="5684">
                  <c:v>0.83072519239211629</c:v>
                </c:pt>
                <c:pt idx="5685">
                  <c:v>0.83071678080316758</c:v>
                </c:pt>
                <c:pt idx="5686">
                  <c:v>0.83072038258328462</c:v>
                </c:pt>
                <c:pt idx="5687">
                  <c:v>0.83072295627287662</c:v>
                </c:pt>
                <c:pt idx="5688">
                  <c:v>0.83072391861511397</c:v>
                </c:pt>
                <c:pt idx="5689">
                  <c:v>0.83072738514941047</c:v>
                </c:pt>
                <c:pt idx="5690">
                  <c:v>0.83072743998094833</c:v>
                </c:pt>
                <c:pt idx="5691">
                  <c:v>0.83072855405127788</c:v>
                </c:pt>
                <c:pt idx="5692">
                  <c:v>0.83073140566689274</c:v>
                </c:pt>
                <c:pt idx="5693">
                  <c:v>0.83072671894566696</c:v>
                </c:pt>
                <c:pt idx="5694">
                  <c:v>0.83072102522332936</c:v>
                </c:pt>
                <c:pt idx="5695">
                  <c:v>0.83072177922027302</c:v>
                </c:pt>
                <c:pt idx="5696">
                  <c:v>0.83072159075642271</c:v>
                </c:pt>
                <c:pt idx="5697">
                  <c:v>0.83071970845642473</c:v>
                </c:pt>
                <c:pt idx="5698">
                  <c:v>0.83072171473830092</c:v>
                </c:pt>
                <c:pt idx="5699">
                  <c:v>0.83072871848466467</c:v>
                </c:pt>
                <c:pt idx="5700">
                  <c:v>0.83073041500074807</c:v>
                </c:pt>
                <c:pt idx="5701">
                  <c:v>0.83072193328110877</c:v>
                </c:pt>
                <c:pt idx="5702">
                  <c:v>0.83072423324916278</c:v>
                </c:pt>
                <c:pt idx="5703">
                  <c:v>0.8307219127081622</c:v>
                </c:pt>
                <c:pt idx="5704">
                  <c:v>0.83071963587629949</c:v>
                </c:pt>
                <c:pt idx="5705">
                  <c:v>0.83072397684582322</c:v>
                </c:pt>
                <c:pt idx="5706">
                  <c:v>0.8307230937959762</c:v>
                </c:pt>
                <c:pt idx="5707">
                  <c:v>0.83072438330540144</c:v>
                </c:pt>
                <c:pt idx="5708">
                  <c:v>0.83072969307119426</c:v>
                </c:pt>
                <c:pt idx="5709">
                  <c:v>0.83073045801838252</c:v>
                </c:pt>
                <c:pt idx="5710">
                  <c:v>0.83072520394778648</c:v>
                </c:pt>
                <c:pt idx="5711">
                  <c:v>0.83072557499626776</c:v>
                </c:pt>
                <c:pt idx="5712">
                  <c:v>0.83072519466939554</c:v>
                </c:pt>
                <c:pt idx="5713">
                  <c:v>0.83072169056341394</c:v>
                </c:pt>
                <c:pt idx="5714">
                  <c:v>0.83072028655327046</c:v>
                </c:pt>
                <c:pt idx="5715">
                  <c:v>0.83072475314591265</c:v>
                </c:pt>
                <c:pt idx="5716">
                  <c:v>0.83072795368189978</c:v>
                </c:pt>
                <c:pt idx="5717">
                  <c:v>0.83072179258933887</c:v>
                </c:pt>
                <c:pt idx="5718">
                  <c:v>0.83071719345854422</c:v>
                </c:pt>
                <c:pt idx="5719">
                  <c:v>0.83071693907136934</c:v>
                </c:pt>
                <c:pt idx="5720">
                  <c:v>0.83071242511218457</c:v>
                </c:pt>
                <c:pt idx="5721">
                  <c:v>0.83072224938424222</c:v>
                </c:pt>
                <c:pt idx="5722">
                  <c:v>0.83071682503165323</c:v>
                </c:pt>
                <c:pt idx="5723">
                  <c:v>0.83072291040315083</c:v>
                </c:pt>
                <c:pt idx="5724">
                  <c:v>0.83072082863359364</c:v>
                </c:pt>
                <c:pt idx="5725">
                  <c:v>0.83071714145136566</c:v>
                </c:pt>
                <c:pt idx="5726">
                  <c:v>0.83071422927229788</c:v>
                </c:pt>
                <c:pt idx="5727">
                  <c:v>0.83071502795872953</c:v>
                </c:pt>
                <c:pt idx="5728">
                  <c:v>0.83071900283410582</c:v>
                </c:pt>
                <c:pt idx="5729">
                  <c:v>0.83071703377960349</c:v>
                </c:pt>
                <c:pt idx="5730">
                  <c:v>0.83071574919677993</c:v>
                </c:pt>
                <c:pt idx="5731">
                  <c:v>0.83071334521436868</c:v>
                </c:pt>
                <c:pt idx="5732">
                  <c:v>0.83071364780401291</c:v>
                </c:pt>
                <c:pt idx="5733">
                  <c:v>0.83070941393143893</c:v>
                </c:pt>
                <c:pt idx="5734">
                  <c:v>0.83070634685560885</c:v>
                </c:pt>
                <c:pt idx="5735">
                  <c:v>0.83071137621533064</c:v>
                </c:pt>
                <c:pt idx="5736">
                  <c:v>0.83071042107697413</c:v>
                </c:pt>
                <c:pt idx="5737">
                  <c:v>0.8307134414194195</c:v>
                </c:pt>
                <c:pt idx="5738">
                  <c:v>0.8307162568463563</c:v>
                </c:pt>
                <c:pt idx="5739">
                  <c:v>0.83071561144317918</c:v>
                </c:pt>
                <c:pt idx="5740">
                  <c:v>0.8307166637085911</c:v>
                </c:pt>
                <c:pt idx="5741">
                  <c:v>0.83071146726327882</c:v>
                </c:pt>
                <c:pt idx="5742">
                  <c:v>0.83070938007550432</c:v>
                </c:pt>
                <c:pt idx="5743">
                  <c:v>0.83071514931613633</c:v>
                </c:pt>
                <c:pt idx="5744">
                  <c:v>0.83071440062071877</c:v>
                </c:pt>
                <c:pt idx="5745">
                  <c:v>0.83071770819531021</c:v>
                </c:pt>
                <c:pt idx="5746">
                  <c:v>0.83071068586443231</c:v>
                </c:pt>
                <c:pt idx="5747">
                  <c:v>0.83071154240664868</c:v>
                </c:pt>
                <c:pt idx="5748">
                  <c:v>0.83071387101518901</c:v>
                </c:pt>
                <c:pt idx="5749">
                  <c:v>0.83071293688016801</c:v>
                </c:pt>
                <c:pt idx="5750">
                  <c:v>0.83071388037965777</c:v>
                </c:pt>
                <c:pt idx="5751">
                  <c:v>0.8307152686296464</c:v>
                </c:pt>
                <c:pt idx="5752">
                  <c:v>0.83071099525530068</c:v>
                </c:pt>
                <c:pt idx="5753">
                  <c:v>0.83071652829061515</c:v>
                </c:pt>
                <c:pt idx="5754">
                  <c:v>0.83072010200793944</c:v>
                </c:pt>
                <c:pt idx="5755">
                  <c:v>0.83071706774934806</c:v>
                </c:pt>
                <c:pt idx="5756">
                  <c:v>0.8307159988017766</c:v>
                </c:pt>
                <c:pt idx="5757">
                  <c:v>0.83072252716872286</c:v>
                </c:pt>
                <c:pt idx="5758">
                  <c:v>0.83072410033896704</c:v>
                </c:pt>
                <c:pt idx="5759">
                  <c:v>0.83072019118414631</c:v>
                </c:pt>
                <c:pt idx="5760">
                  <c:v>0.83071636740082311</c:v>
                </c:pt>
                <c:pt idx="5761">
                  <c:v>0.83071729459019672</c:v>
                </c:pt>
                <c:pt idx="5762">
                  <c:v>0.83071034040157699</c:v>
                </c:pt>
                <c:pt idx="5763">
                  <c:v>0.83071037174973139</c:v>
                </c:pt>
                <c:pt idx="5764">
                  <c:v>0.8307098766332941</c:v>
                </c:pt>
                <c:pt idx="5765">
                  <c:v>0.83071391380232229</c:v>
                </c:pt>
                <c:pt idx="5766">
                  <c:v>0.83071589337379903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88-4C9C-A813-D7AAD745087F}"/>
            </c:ext>
          </c:extLst>
        </c:ser>
        <c:ser>
          <c:idx val="2"/>
          <c:order val="2"/>
          <c:tx>
            <c:v>post-eroded thickness 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yVal>
            <c:numRef>
              <c:f>'[erosion_run2_data.xlsx]adjusted values'!$Y$3:$Y$10355</c:f>
              <c:numCache>
                <c:formatCode>General</c:formatCode>
                <c:ptCount val="10353"/>
                <c:pt idx="0">
                  <c:v>0.82254058406439023</c:v>
                </c:pt>
                <c:pt idx="1">
                  <c:v>0.82247813058985297</c:v>
                </c:pt>
                <c:pt idx="2">
                  <c:v>0.82240923458060522</c:v>
                </c:pt>
                <c:pt idx="3">
                  <c:v>0.822340486893121</c:v>
                </c:pt>
                <c:pt idx="4">
                  <c:v>0.82230905160621137</c:v>
                </c:pt>
                <c:pt idx="5">
                  <c:v>0.8222539812884968</c:v>
                </c:pt>
                <c:pt idx="6">
                  <c:v>0.82216540661074122</c:v>
                </c:pt>
                <c:pt idx="7">
                  <c:v>0.82222727468074752</c:v>
                </c:pt>
                <c:pt idx="8">
                  <c:v>0.82217511255225939</c:v>
                </c:pt>
                <c:pt idx="9">
                  <c:v>0.82219448065777423</c:v>
                </c:pt>
                <c:pt idx="10">
                  <c:v>0.82217655206339124</c:v>
                </c:pt>
                <c:pt idx="11">
                  <c:v>0.82213982369537675</c:v>
                </c:pt>
                <c:pt idx="12">
                  <c:v>0.82222174690661776</c:v>
                </c:pt>
                <c:pt idx="13">
                  <c:v>0.82224021020157034</c:v>
                </c:pt>
                <c:pt idx="14">
                  <c:v>0.82216142180408314</c:v>
                </c:pt>
                <c:pt idx="15">
                  <c:v>0.82219702557778418</c:v>
                </c:pt>
                <c:pt idx="16">
                  <c:v>0.82218399824840338</c:v>
                </c:pt>
                <c:pt idx="17">
                  <c:v>0.82221779367042502</c:v>
                </c:pt>
                <c:pt idx="18">
                  <c:v>0.82225628722024269</c:v>
                </c:pt>
                <c:pt idx="19">
                  <c:v>0.8221811434777867</c:v>
                </c:pt>
                <c:pt idx="20">
                  <c:v>0.82219392650677858</c:v>
                </c:pt>
                <c:pt idx="21">
                  <c:v>0.8222064719465545</c:v>
                </c:pt>
                <c:pt idx="22">
                  <c:v>0.8222375366117054</c:v>
                </c:pt>
                <c:pt idx="23">
                  <c:v>0.82222208903207628</c:v>
                </c:pt>
                <c:pt idx="24">
                  <c:v>0.82220338082908961</c:v>
                </c:pt>
                <c:pt idx="25">
                  <c:v>0.82225768247581132</c:v>
                </c:pt>
                <c:pt idx="26">
                  <c:v>0.82224468795926342</c:v>
                </c:pt>
                <c:pt idx="27">
                  <c:v>0.82223340153296098</c:v>
                </c:pt>
                <c:pt idx="28">
                  <c:v>0.82219827048003413</c:v>
                </c:pt>
                <c:pt idx="29">
                  <c:v>0.82229925208157084</c:v>
                </c:pt>
                <c:pt idx="30">
                  <c:v>0.82226550767465623</c:v>
                </c:pt>
                <c:pt idx="31">
                  <c:v>0.82230469898475356</c:v>
                </c:pt>
                <c:pt idx="32">
                  <c:v>0.82227192498698942</c:v>
                </c:pt>
                <c:pt idx="33">
                  <c:v>0.82230801366144324</c:v>
                </c:pt>
                <c:pt idx="34">
                  <c:v>0.82232455983625186</c:v>
                </c:pt>
                <c:pt idx="35">
                  <c:v>0.82232247558664062</c:v>
                </c:pt>
                <c:pt idx="36">
                  <c:v>0.82233623996239402</c:v>
                </c:pt>
                <c:pt idx="37">
                  <c:v>0.82234490801908311</c:v>
                </c:pt>
                <c:pt idx="38">
                  <c:v>0.82237689448178031</c:v>
                </c:pt>
                <c:pt idx="39">
                  <c:v>0.82232140364661122</c:v>
                </c:pt>
                <c:pt idx="40">
                  <c:v>0.82235474880364823</c:v>
                </c:pt>
                <c:pt idx="41">
                  <c:v>0.82234783863702154</c:v>
                </c:pt>
                <c:pt idx="42">
                  <c:v>0.82236460052582416</c:v>
                </c:pt>
                <c:pt idx="43">
                  <c:v>0.82241734842414405</c:v>
                </c:pt>
                <c:pt idx="44">
                  <c:v>0.82239712232381357</c:v>
                </c:pt>
                <c:pt idx="45">
                  <c:v>0.82236308199375785</c:v>
                </c:pt>
                <c:pt idx="46">
                  <c:v>0.82243188934319833</c:v>
                </c:pt>
                <c:pt idx="47">
                  <c:v>0.82238212617030415</c:v>
                </c:pt>
                <c:pt idx="48">
                  <c:v>0.82243819241826155</c:v>
                </c:pt>
                <c:pt idx="49">
                  <c:v>0.82239841774183531</c:v>
                </c:pt>
                <c:pt idx="50">
                  <c:v>0.8224012596977508</c:v>
                </c:pt>
                <c:pt idx="51">
                  <c:v>0.82242708767783013</c:v>
                </c:pt>
                <c:pt idx="52">
                  <c:v>0.82240570522896272</c:v>
                </c:pt>
                <c:pt idx="53">
                  <c:v>0.82245038299332618</c:v>
                </c:pt>
                <c:pt idx="54">
                  <c:v>0.82240521121353416</c:v>
                </c:pt>
                <c:pt idx="55">
                  <c:v>0.82243169666556137</c:v>
                </c:pt>
                <c:pt idx="56">
                  <c:v>0.82243379850980169</c:v>
                </c:pt>
                <c:pt idx="57">
                  <c:v>0.82238880112414015</c:v>
                </c:pt>
                <c:pt idx="58">
                  <c:v>0.82241355357247459</c:v>
                </c:pt>
                <c:pt idx="59">
                  <c:v>0.82236909395268543</c:v>
                </c:pt>
                <c:pt idx="60">
                  <c:v>0.82241576843869479</c:v>
                </c:pt>
                <c:pt idx="61">
                  <c:v>0.82237631885237228</c:v>
                </c:pt>
                <c:pt idx="62">
                  <c:v>0.82240377349825999</c:v>
                </c:pt>
                <c:pt idx="63">
                  <c:v>0.82240904178087437</c:v>
                </c:pt>
                <c:pt idx="64">
                  <c:v>0.8224328523793758</c:v>
                </c:pt>
                <c:pt idx="65">
                  <c:v>0.82239286806540612</c:v>
                </c:pt>
                <c:pt idx="66">
                  <c:v>0.82237371567388529</c:v>
                </c:pt>
                <c:pt idx="67">
                  <c:v>0.82243814433306983</c:v>
                </c:pt>
                <c:pt idx="68">
                  <c:v>0.8224350131110314</c:v>
                </c:pt>
                <c:pt idx="69">
                  <c:v>0.82244641921633188</c:v>
                </c:pt>
                <c:pt idx="70">
                  <c:v>0.82245696550388148</c:v>
                </c:pt>
                <c:pt idx="71">
                  <c:v>0.82245692782988822</c:v>
                </c:pt>
                <c:pt idx="72">
                  <c:v>0.82246068732983457</c:v>
                </c:pt>
                <c:pt idx="73">
                  <c:v>0.82248540696533623</c:v>
                </c:pt>
                <c:pt idx="74">
                  <c:v>0.8224962619365731</c:v>
                </c:pt>
                <c:pt idx="75">
                  <c:v>0.82243484473919659</c:v>
                </c:pt>
                <c:pt idx="76">
                  <c:v>0.82248351533920694</c:v>
                </c:pt>
                <c:pt idx="77">
                  <c:v>0.82243832411477324</c:v>
                </c:pt>
                <c:pt idx="78">
                  <c:v>0.82243727410412071</c:v>
                </c:pt>
                <c:pt idx="79">
                  <c:v>0.82243787081156328</c:v>
                </c:pt>
                <c:pt idx="80">
                  <c:v>0.82238920446506825</c:v>
                </c:pt>
                <c:pt idx="81">
                  <c:v>0.82245456953235785</c:v>
                </c:pt>
                <c:pt idx="82">
                  <c:v>0.8224523461591069</c:v>
                </c:pt>
                <c:pt idx="83">
                  <c:v>0.82243275626314749</c:v>
                </c:pt>
                <c:pt idx="84">
                  <c:v>0.82245875073797148</c:v>
                </c:pt>
                <c:pt idx="85">
                  <c:v>0.82244305098564496</c:v>
                </c:pt>
                <c:pt idx="86">
                  <c:v>0.82247290886771951</c:v>
                </c:pt>
                <c:pt idx="87">
                  <c:v>0.82247701107947613</c:v>
                </c:pt>
                <c:pt idx="88">
                  <c:v>0.82243680072154657</c:v>
                </c:pt>
                <c:pt idx="89">
                  <c:v>0.82245887102461457</c:v>
                </c:pt>
                <c:pt idx="90">
                  <c:v>0.82241885815132731</c:v>
                </c:pt>
                <c:pt idx="91">
                  <c:v>0.82247046489223663</c:v>
                </c:pt>
                <c:pt idx="92">
                  <c:v>0.82245711733391247</c:v>
                </c:pt>
                <c:pt idx="93">
                  <c:v>0.82246502522663956</c:v>
                </c:pt>
                <c:pt idx="94">
                  <c:v>0.82246822751607185</c:v>
                </c:pt>
                <c:pt idx="95">
                  <c:v>0.82247091756072399</c:v>
                </c:pt>
                <c:pt idx="96">
                  <c:v>0.82246968161068512</c:v>
                </c:pt>
                <c:pt idx="97">
                  <c:v>0.82249311911512368</c:v>
                </c:pt>
                <c:pt idx="98">
                  <c:v>0.82249638399199643</c:v>
                </c:pt>
                <c:pt idx="99">
                  <c:v>0.82247379962121303</c:v>
                </c:pt>
                <c:pt idx="100">
                  <c:v>0.82247477306858885</c:v>
                </c:pt>
                <c:pt idx="101">
                  <c:v>0.82245314634640998</c:v>
                </c:pt>
                <c:pt idx="102">
                  <c:v>0.82247708272743747</c:v>
                </c:pt>
                <c:pt idx="103">
                  <c:v>0.82245604481331547</c:v>
                </c:pt>
                <c:pt idx="104">
                  <c:v>0.82243821891094659</c:v>
                </c:pt>
                <c:pt idx="105">
                  <c:v>0.82246406025921703</c:v>
                </c:pt>
                <c:pt idx="106">
                  <c:v>0.82246763321213201</c:v>
                </c:pt>
                <c:pt idx="107">
                  <c:v>0.82246797774687741</c:v>
                </c:pt>
                <c:pt idx="108">
                  <c:v>0.8224741982092908</c:v>
                </c:pt>
                <c:pt idx="109">
                  <c:v>0.82250205633149398</c:v>
                </c:pt>
                <c:pt idx="110">
                  <c:v>0.82248166677464407</c:v>
                </c:pt>
                <c:pt idx="111">
                  <c:v>0.82248354500550469</c:v>
                </c:pt>
                <c:pt idx="112">
                  <c:v>0.82248212797723974</c:v>
                </c:pt>
                <c:pt idx="113">
                  <c:v>0.82246118181752081</c:v>
                </c:pt>
                <c:pt idx="114">
                  <c:v>0.8225067595042086</c:v>
                </c:pt>
                <c:pt idx="115">
                  <c:v>0.82246511145808221</c:v>
                </c:pt>
                <c:pt idx="116">
                  <c:v>0.82249177738069046</c:v>
                </c:pt>
                <c:pt idx="117">
                  <c:v>0.82251488311092968</c:v>
                </c:pt>
                <c:pt idx="118">
                  <c:v>0.82242668879190017</c:v>
                </c:pt>
                <c:pt idx="119">
                  <c:v>0.82248322718006417</c:v>
                </c:pt>
                <c:pt idx="120">
                  <c:v>0.8224880555276598</c:v>
                </c:pt>
                <c:pt idx="121">
                  <c:v>0.82251116854963979</c:v>
                </c:pt>
                <c:pt idx="122">
                  <c:v>0.82248452510989867</c:v>
                </c:pt>
                <c:pt idx="123">
                  <c:v>0.82248641063249983</c:v>
                </c:pt>
                <c:pt idx="124">
                  <c:v>0.82246234117720551</c:v>
                </c:pt>
                <c:pt idx="125">
                  <c:v>0.82248624778362545</c:v>
                </c:pt>
                <c:pt idx="126">
                  <c:v>0.82251046125079741</c:v>
                </c:pt>
                <c:pt idx="127">
                  <c:v>0.8224641203619224</c:v>
                </c:pt>
                <c:pt idx="128">
                  <c:v>0.82251291006036331</c:v>
                </c:pt>
                <c:pt idx="129">
                  <c:v>0.82246677334022622</c:v>
                </c:pt>
                <c:pt idx="130">
                  <c:v>0.82247154274625167</c:v>
                </c:pt>
                <c:pt idx="131">
                  <c:v>0.82247256845110217</c:v>
                </c:pt>
                <c:pt idx="132">
                  <c:v>0.82249268152945265</c:v>
                </c:pt>
                <c:pt idx="133">
                  <c:v>0.82244635704699409</c:v>
                </c:pt>
                <c:pt idx="134">
                  <c:v>0.82242097264780389</c:v>
                </c:pt>
                <c:pt idx="135">
                  <c:v>0.82246701214473228</c:v>
                </c:pt>
                <c:pt idx="136">
                  <c:v>0.82251502527279474</c:v>
                </c:pt>
                <c:pt idx="137">
                  <c:v>0.82247127295184796</c:v>
                </c:pt>
                <c:pt idx="138">
                  <c:v>0.8224492755661863</c:v>
                </c:pt>
                <c:pt idx="139">
                  <c:v>0.82245356979377982</c:v>
                </c:pt>
                <c:pt idx="140">
                  <c:v>0.82247878952116049</c:v>
                </c:pt>
                <c:pt idx="141">
                  <c:v>0.82243239515952082</c:v>
                </c:pt>
                <c:pt idx="142">
                  <c:v>0.82245571538846396</c:v>
                </c:pt>
                <c:pt idx="143">
                  <c:v>0.82250789149278847</c:v>
                </c:pt>
                <c:pt idx="144">
                  <c:v>0.82249396667166341</c:v>
                </c:pt>
                <c:pt idx="145">
                  <c:v>0.82251902901897522</c:v>
                </c:pt>
                <c:pt idx="146">
                  <c:v>0.82247988811633987</c:v>
                </c:pt>
                <c:pt idx="147">
                  <c:v>0.82247961771429112</c:v>
                </c:pt>
                <c:pt idx="148">
                  <c:v>0.822497546308674</c:v>
                </c:pt>
                <c:pt idx="149">
                  <c:v>0.82250060701680883</c:v>
                </c:pt>
                <c:pt idx="150">
                  <c:v>0.82250364341914151</c:v>
                </c:pt>
                <c:pt idx="151">
                  <c:v>0.82248880166163063</c:v>
                </c:pt>
                <c:pt idx="152">
                  <c:v>0.82249243355611579</c:v>
                </c:pt>
                <c:pt idx="153">
                  <c:v>0.82246866670805818</c:v>
                </c:pt>
                <c:pt idx="154">
                  <c:v>0.82249170498969659</c:v>
                </c:pt>
                <c:pt idx="155">
                  <c:v>0.82249033353481071</c:v>
                </c:pt>
                <c:pt idx="156">
                  <c:v>0.82251069149411782</c:v>
                </c:pt>
                <c:pt idx="157">
                  <c:v>0.82248701457752815</c:v>
                </c:pt>
                <c:pt idx="158">
                  <c:v>0.82248010626091417</c:v>
                </c:pt>
                <c:pt idx="159">
                  <c:v>0.82245350960984209</c:v>
                </c:pt>
                <c:pt idx="160">
                  <c:v>0.82247622523195707</c:v>
                </c:pt>
                <c:pt idx="161">
                  <c:v>0.82250108037230552</c:v>
                </c:pt>
                <c:pt idx="162">
                  <c:v>0.82248492367089876</c:v>
                </c:pt>
                <c:pt idx="163">
                  <c:v>0.82251006683500272</c:v>
                </c:pt>
                <c:pt idx="164">
                  <c:v>0.82253770377440649</c:v>
                </c:pt>
                <c:pt idx="165">
                  <c:v>0.82250009960611159</c:v>
                </c:pt>
                <c:pt idx="166">
                  <c:v>0.82252071824514672</c:v>
                </c:pt>
                <c:pt idx="167">
                  <c:v>0.82245334551860017</c:v>
                </c:pt>
                <c:pt idx="168">
                  <c:v>0.82252216808624445</c:v>
                </c:pt>
                <c:pt idx="169">
                  <c:v>0.82252461628816531</c:v>
                </c:pt>
                <c:pt idx="170">
                  <c:v>0.82252868082592856</c:v>
                </c:pt>
                <c:pt idx="171">
                  <c:v>0.8225063231067502</c:v>
                </c:pt>
                <c:pt idx="172">
                  <c:v>0.82248460159194292</c:v>
                </c:pt>
                <c:pt idx="173">
                  <c:v>0.82248587582362032</c:v>
                </c:pt>
                <c:pt idx="174">
                  <c:v>0.82253622656220382</c:v>
                </c:pt>
                <c:pt idx="175">
                  <c:v>0.82251161812574702</c:v>
                </c:pt>
                <c:pt idx="176">
                  <c:v>0.82251009111372742</c:v>
                </c:pt>
                <c:pt idx="177">
                  <c:v>0.82253619374937093</c:v>
                </c:pt>
                <c:pt idx="178">
                  <c:v>0.82251236309858267</c:v>
                </c:pt>
                <c:pt idx="179">
                  <c:v>0.82255679172847418</c:v>
                </c:pt>
                <c:pt idx="180">
                  <c:v>0.82248514118075056</c:v>
                </c:pt>
                <c:pt idx="181">
                  <c:v>0.82250546936544999</c:v>
                </c:pt>
                <c:pt idx="182">
                  <c:v>0.82250579870906904</c:v>
                </c:pt>
                <c:pt idx="183">
                  <c:v>0.82250191342659651</c:v>
                </c:pt>
                <c:pt idx="184">
                  <c:v>0.82248319003248349</c:v>
                </c:pt>
                <c:pt idx="185">
                  <c:v>0.82244069006799203</c:v>
                </c:pt>
                <c:pt idx="186">
                  <c:v>0.82253501674090213</c:v>
                </c:pt>
                <c:pt idx="187">
                  <c:v>0.82250023447623599</c:v>
                </c:pt>
                <c:pt idx="188">
                  <c:v>0.82256544152873423</c:v>
                </c:pt>
                <c:pt idx="189">
                  <c:v>0.82252433428670546</c:v>
                </c:pt>
                <c:pt idx="190">
                  <c:v>0.82254559824478746</c:v>
                </c:pt>
                <c:pt idx="191">
                  <c:v>0.82255213589791876</c:v>
                </c:pt>
                <c:pt idx="192">
                  <c:v>0.82256122505262996</c:v>
                </c:pt>
                <c:pt idx="193">
                  <c:v>0.82256595313879177</c:v>
                </c:pt>
                <c:pt idx="194">
                  <c:v>0.82252791635429623</c:v>
                </c:pt>
                <c:pt idx="195">
                  <c:v>0.82248385841496496</c:v>
                </c:pt>
                <c:pt idx="196">
                  <c:v>0.82246674713025658</c:v>
                </c:pt>
                <c:pt idx="197">
                  <c:v>0.82248067316667162</c:v>
                </c:pt>
                <c:pt idx="198">
                  <c:v>0.8224733224844587</c:v>
                </c:pt>
                <c:pt idx="199">
                  <c:v>0.82249907147068102</c:v>
                </c:pt>
                <c:pt idx="200">
                  <c:v>0.82248244323671271</c:v>
                </c:pt>
                <c:pt idx="201">
                  <c:v>0.82246668515046106</c:v>
                </c:pt>
                <c:pt idx="202">
                  <c:v>0.82246622941667091</c:v>
                </c:pt>
                <c:pt idx="203">
                  <c:v>0.8224814922722038</c:v>
                </c:pt>
                <c:pt idx="204">
                  <c:v>0.82247546504091751</c:v>
                </c:pt>
                <c:pt idx="205">
                  <c:v>0.82246454077106701</c:v>
                </c:pt>
                <c:pt idx="206">
                  <c:v>0.82250453417263503</c:v>
                </c:pt>
                <c:pt idx="207">
                  <c:v>0.82248850021552911</c:v>
                </c:pt>
                <c:pt idx="208">
                  <c:v>0.82248148009222533</c:v>
                </c:pt>
                <c:pt idx="209">
                  <c:v>0.82247312679567397</c:v>
                </c:pt>
                <c:pt idx="210">
                  <c:v>0.82253992286706468</c:v>
                </c:pt>
                <c:pt idx="211">
                  <c:v>0.82248970763332807</c:v>
                </c:pt>
                <c:pt idx="212">
                  <c:v>0.82243605130565312</c:v>
                </c:pt>
                <c:pt idx="213">
                  <c:v>0.8224287073075357</c:v>
                </c:pt>
                <c:pt idx="214">
                  <c:v>0.82245154020514599</c:v>
                </c:pt>
                <c:pt idx="215">
                  <c:v>0.82242705025947471</c:v>
                </c:pt>
                <c:pt idx="216">
                  <c:v>0.82244802497851111</c:v>
                </c:pt>
                <c:pt idx="217">
                  <c:v>0.82244418223119242</c:v>
                </c:pt>
                <c:pt idx="218">
                  <c:v>0.82241803584510498</c:v>
                </c:pt>
                <c:pt idx="219">
                  <c:v>0.82245870072153471</c:v>
                </c:pt>
                <c:pt idx="220">
                  <c:v>0.82243447024030125</c:v>
                </c:pt>
                <c:pt idx="221">
                  <c:v>0.82243252091496943</c:v>
                </c:pt>
                <c:pt idx="222">
                  <c:v>0.82242863380956177</c:v>
                </c:pt>
                <c:pt idx="223">
                  <c:v>0.82245902095047796</c:v>
                </c:pt>
                <c:pt idx="224">
                  <c:v>0.82244063419172464</c:v>
                </c:pt>
                <c:pt idx="225">
                  <c:v>0.82240036489222468</c:v>
                </c:pt>
                <c:pt idx="226">
                  <c:v>0.8224308036829705</c:v>
                </c:pt>
                <c:pt idx="227">
                  <c:v>0.82244166779596073</c:v>
                </c:pt>
                <c:pt idx="228">
                  <c:v>0.82241120895292819</c:v>
                </c:pt>
                <c:pt idx="229">
                  <c:v>0.82243021550963613</c:v>
                </c:pt>
                <c:pt idx="230">
                  <c:v>0.82242732311918121</c:v>
                </c:pt>
                <c:pt idx="231">
                  <c:v>0.82240600386539942</c:v>
                </c:pt>
                <c:pt idx="232">
                  <c:v>0.82240447199221933</c:v>
                </c:pt>
                <c:pt idx="233">
                  <c:v>0.82242515807985539</c:v>
                </c:pt>
                <c:pt idx="234">
                  <c:v>0.82238456065202648</c:v>
                </c:pt>
                <c:pt idx="235">
                  <c:v>0.82241296930064833</c:v>
                </c:pt>
                <c:pt idx="236">
                  <c:v>0.82241731821629671</c:v>
                </c:pt>
                <c:pt idx="237">
                  <c:v>0.8224208085294844</c:v>
                </c:pt>
                <c:pt idx="238">
                  <c:v>0.82246888424498743</c:v>
                </c:pt>
                <c:pt idx="239">
                  <c:v>0.82245367972337957</c:v>
                </c:pt>
                <c:pt idx="240">
                  <c:v>0.82242412809441212</c:v>
                </c:pt>
                <c:pt idx="241">
                  <c:v>0.82242892605975504</c:v>
                </c:pt>
                <c:pt idx="242">
                  <c:v>0.82245188291695626</c:v>
                </c:pt>
                <c:pt idx="243">
                  <c:v>0.8224758344891101</c:v>
                </c:pt>
                <c:pt idx="244">
                  <c:v>0.82243235682372751</c:v>
                </c:pt>
                <c:pt idx="245">
                  <c:v>0.82242982355149918</c:v>
                </c:pt>
                <c:pt idx="246">
                  <c:v>0.82242515319161746</c:v>
                </c:pt>
                <c:pt idx="247">
                  <c:v>0.82245117136459844</c:v>
                </c:pt>
                <c:pt idx="248">
                  <c:v>0.82238584944010762</c:v>
                </c:pt>
                <c:pt idx="249">
                  <c:v>0.82243422958578249</c:v>
                </c:pt>
                <c:pt idx="250">
                  <c:v>0.82246680971769703</c:v>
                </c:pt>
                <c:pt idx="251">
                  <c:v>0.82240417176140779</c:v>
                </c:pt>
                <c:pt idx="252">
                  <c:v>0.82246066457619282</c:v>
                </c:pt>
                <c:pt idx="253">
                  <c:v>0.82244413478072309</c:v>
                </c:pt>
                <c:pt idx="254">
                  <c:v>0.8224449988519893</c:v>
                </c:pt>
                <c:pt idx="255">
                  <c:v>0.82245103033679101</c:v>
                </c:pt>
                <c:pt idx="256">
                  <c:v>0.82248201600808502</c:v>
                </c:pt>
                <c:pt idx="257">
                  <c:v>0.82251249064988896</c:v>
                </c:pt>
                <c:pt idx="258">
                  <c:v>0.82244907673086631</c:v>
                </c:pt>
                <c:pt idx="259">
                  <c:v>0.82248415306866085</c:v>
                </c:pt>
                <c:pt idx="260">
                  <c:v>0.82246745495551143</c:v>
                </c:pt>
                <c:pt idx="261">
                  <c:v>0.82250440043656836</c:v>
                </c:pt>
                <c:pt idx="262">
                  <c:v>0.8225008566506159</c:v>
                </c:pt>
                <c:pt idx="263">
                  <c:v>0.82251019615508925</c:v>
                </c:pt>
                <c:pt idx="264">
                  <c:v>0.82248671793843198</c:v>
                </c:pt>
                <c:pt idx="265">
                  <c:v>0.82251008860191477</c:v>
                </c:pt>
                <c:pt idx="266">
                  <c:v>0.8225096024858719</c:v>
                </c:pt>
                <c:pt idx="267">
                  <c:v>0.82250961281583779</c:v>
                </c:pt>
                <c:pt idx="268">
                  <c:v>0.82251123765871104</c:v>
                </c:pt>
                <c:pt idx="269">
                  <c:v>0.82251100979181602</c:v>
                </c:pt>
                <c:pt idx="270">
                  <c:v>0.82251624586924255</c:v>
                </c:pt>
                <c:pt idx="271">
                  <c:v>0.82249908290762697</c:v>
                </c:pt>
                <c:pt idx="272">
                  <c:v>0.82254910673317183</c:v>
                </c:pt>
                <c:pt idx="273">
                  <c:v>0.8224741183911688</c:v>
                </c:pt>
                <c:pt idx="274">
                  <c:v>0.82248461548654661</c:v>
                </c:pt>
                <c:pt idx="275">
                  <c:v>0.82249734932336671</c:v>
                </c:pt>
                <c:pt idx="276">
                  <c:v>0.82251545717304053</c:v>
                </c:pt>
                <c:pt idx="277">
                  <c:v>0.82245181781770293</c:v>
                </c:pt>
                <c:pt idx="278">
                  <c:v>0.82250027088078426</c:v>
                </c:pt>
                <c:pt idx="279">
                  <c:v>0.82247647608105412</c:v>
                </c:pt>
                <c:pt idx="280">
                  <c:v>0.822450536294285</c:v>
                </c:pt>
                <c:pt idx="281">
                  <c:v>0.82245113786288804</c:v>
                </c:pt>
                <c:pt idx="282">
                  <c:v>0.82244912959598593</c:v>
                </c:pt>
                <c:pt idx="283">
                  <c:v>0.82245040382766332</c:v>
                </c:pt>
                <c:pt idx="284">
                  <c:v>0.82248295175439001</c:v>
                </c:pt>
                <c:pt idx="285">
                  <c:v>0.82246817379960979</c:v>
                </c:pt>
                <c:pt idx="286">
                  <c:v>0.82252270756674217</c:v>
                </c:pt>
                <c:pt idx="287">
                  <c:v>0.82252208108469194</c:v>
                </c:pt>
                <c:pt idx="288">
                  <c:v>0.82246820965066791</c:v>
                </c:pt>
                <c:pt idx="289">
                  <c:v>0.82247447933233064</c:v>
                </c:pt>
                <c:pt idx="290">
                  <c:v>0.82248314313550441</c:v>
                </c:pt>
                <c:pt idx="291">
                  <c:v>0.82249115554318064</c:v>
                </c:pt>
                <c:pt idx="292">
                  <c:v>0.82249503414155756</c:v>
                </c:pt>
                <c:pt idx="293">
                  <c:v>0.82248642988759912</c:v>
                </c:pt>
                <c:pt idx="294">
                  <c:v>0.82247201654692847</c:v>
                </c:pt>
                <c:pt idx="295">
                  <c:v>0.82248164896339515</c:v>
                </c:pt>
                <c:pt idx="296">
                  <c:v>0.82247251788117515</c:v>
                </c:pt>
                <c:pt idx="297">
                  <c:v>0.82243865561819762</c:v>
                </c:pt>
                <c:pt idx="298">
                  <c:v>0.82246352351909235</c:v>
                </c:pt>
                <c:pt idx="299">
                  <c:v>0.82244132986407836</c:v>
                </c:pt>
                <c:pt idx="300">
                  <c:v>0.8224450547282568</c:v>
                </c:pt>
                <c:pt idx="301">
                  <c:v>0.8224452862410222</c:v>
                </c:pt>
                <c:pt idx="302">
                  <c:v>0.82249247844061735</c:v>
                </c:pt>
                <c:pt idx="303">
                  <c:v>0.82246904640498419</c:v>
                </c:pt>
                <c:pt idx="304">
                  <c:v>0.822440939755954</c:v>
                </c:pt>
                <c:pt idx="305">
                  <c:v>0.82248273971334385</c:v>
                </c:pt>
                <c:pt idx="306">
                  <c:v>0.82241143430801056</c:v>
                </c:pt>
                <c:pt idx="307">
                  <c:v>0.82245859612535299</c:v>
                </c:pt>
                <c:pt idx="308">
                  <c:v>0.82246209312263618</c:v>
                </c:pt>
                <c:pt idx="309">
                  <c:v>0.82243621713859771</c:v>
                </c:pt>
                <c:pt idx="310">
                  <c:v>0.82247928221298905</c:v>
                </c:pt>
                <c:pt idx="311">
                  <c:v>0.82241275897422728</c:v>
                </c:pt>
                <c:pt idx="312">
                  <c:v>0.82252969310843294</c:v>
                </c:pt>
                <c:pt idx="313">
                  <c:v>0.82246238357697188</c:v>
                </c:pt>
                <c:pt idx="314">
                  <c:v>0.82249081349317055</c:v>
                </c:pt>
                <c:pt idx="315">
                  <c:v>0.82249441014424263</c:v>
                </c:pt>
                <c:pt idx="316">
                  <c:v>0.82249600035134784</c:v>
                </c:pt>
                <c:pt idx="317">
                  <c:v>0.82247352353373882</c:v>
                </c:pt>
                <c:pt idx="318">
                  <c:v>0.82243014612979004</c:v>
                </c:pt>
                <c:pt idx="319">
                  <c:v>0.82242807466780243</c:v>
                </c:pt>
                <c:pt idx="320">
                  <c:v>0.82247103036608404</c:v>
                </c:pt>
                <c:pt idx="321">
                  <c:v>0.82246649429575924</c:v>
                </c:pt>
                <c:pt idx="322">
                  <c:v>0.82243756854119687</c:v>
                </c:pt>
                <c:pt idx="323">
                  <c:v>0.8224565696290993</c:v>
                </c:pt>
                <c:pt idx="324">
                  <c:v>0.82245670452630115</c:v>
                </c:pt>
                <c:pt idx="325">
                  <c:v>0.82246632233220907</c:v>
                </c:pt>
                <c:pt idx="326">
                  <c:v>0.82247837740242669</c:v>
                </c:pt>
                <c:pt idx="327">
                  <c:v>0.82240943452106174</c:v>
                </c:pt>
                <c:pt idx="328">
                  <c:v>0.82250335832530141</c:v>
                </c:pt>
                <c:pt idx="329">
                  <c:v>0.82248202266510306</c:v>
                </c:pt>
                <c:pt idx="330">
                  <c:v>0.82248345184626903</c:v>
                </c:pt>
                <c:pt idx="331">
                  <c:v>0.82243481162851129</c:v>
                </c:pt>
                <c:pt idx="332">
                  <c:v>0.82250416406264248</c:v>
                </c:pt>
                <c:pt idx="333">
                  <c:v>0.82248488588859547</c:v>
                </c:pt>
                <c:pt idx="334">
                  <c:v>0.82245979012080572</c:v>
                </c:pt>
                <c:pt idx="335">
                  <c:v>0.82246048830497231</c:v>
                </c:pt>
                <c:pt idx="336">
                  <c:v>0.82243206871873953</c:v>
                </c:pt>
                <c:pt idx="337">
                  <c:v>0.82248001196762077</c:v>
                </c:pt>
                <c:pt idx="338">
                  <c:v>0.82245976581500357</c:v>
                </c:pt>
                <c:pt idx="339">
                  <c:v>0.82248369490429052</c:v>
                </c:pt>
                <c:pt idx="340">
                  <c:v>0.82247585567545445</c:v>
                </c:pt>
                <c:pt idx="341">
                  <c:v>0.82244553233726891</c:v>
                </c:pt>
                <c:pt idx="342">
                  <c:v>0.82247100423734676</c:v>
                </c:pt>
                <c:pt idx="343">
                  <c:v>0.82244926874670321</c:v>
                </c:pt>
                <c:pt idx="344">
                  <c:v>0.8224482375730473</c:v>
                </c:pt>
                <c:pt idx="345">
                  <c:v>0.82243734310488192</c:v>
                </c:pt>
                <c:pt idx="346">
                  <c:v>0.82243718511716801</c:v>
                </c:pt>
                <c:pt idx="347">
                  <c:v>0.8224403242115147</c:v>
                </c:pt>
                <c:pt idx="348">
                  <c:v>0.82251091806449039</c:v>
                </c:pt>
                <c:pt idx="349">
                  <c:v>0.8224627864456423</c:v>
                </c:pt>
                <c:pt idx="350">
                  <c:v>0.82246338133014973</c:v>
                </c:pt>
                <c:pt idx="351">
                  <c:v>0.82246334304851143</c:v>
                </c:pt>
                <c:pt idx="352">
                  <c:v>0.82243769189314275</c:v>
                </c:pt>
                <c:pt idx="353">
                  <c:v>0.82245485546240316</c:v>
                </c:pt>
                <c:pt idx="354">
                  <c:v>0.82245211133734131</c:v>
                </c:pt>
                <c:pt idx="355">
                  <c:v>0.82238029186429273</c:v>
                </c:pt>
                <c:pt idx="356">
                  <c:v>0.82245090698484513</c:v>
                </c:pt>
                <c:pt idx="357">
                  <c:v>0.82244868543452931</c:v>
                </c:pt>
                <c:pt idx="358">
                  <c:v>0.82240968732848152</c:v>
                </c:pt>
                <c:pt idx="359">
                  <c:v>0.82250670100781864</c:v>
                </c:pt>
                <c:pt idx="360">
                  <c:v>0.82248020704876057</c:v>
                </c:pt>
                <c:pt idx="361">
                  <c:v>0.82245372159673324</c:v>
                </c:pt>
                <c:pt idx="362">
                  <c:v>0.82242760376996338</c:v>
                </c:pt>
                <c:pt idx="363">
                  <c:v>0.8223998957360884</c:v>
                </c:pt>
                <c:pt idx="364">
                  <c:v>0.82244260473047825</c:v>
                </c:pt>
                <c:pt idx="365">
                  <c:v>0.82239158315175565</c:v>
                </c:pt>
                <c:pt idx="366">
                  <c:v>0.82240381930019923</c:v>
                </c:pt>
                <c:pt idx="367">
                  <c:v>0.82245036372308977</c:v>
                </c:pt>
                <c:pt idx="368">
                  <c:v>0.82245611083000636</c:v>
                </c:pt>
                <c:pt idx="369">
                  <c:v>0.82247464706944284</c:v>
                </c:pt>
                <c:pt idx="370">
                  <c:v>0.82243466275547317</c:v>
                </c:pt>
                <c:pt idx="371">
                  <c:v>0.82249128196042931</c:v>
                </c:pt>
                <c:pt idx="372">
                  <c:v>0.82250028179131762</c:v>
                </c:pt>
                <c:pt idx="373">
                  <c:v>0.82246884342445881</c:v>
                </c:pt>
                <c:pt idx="374">
                  <c:v>0.82248647062689517</c:v>
                </c:pt>
                <c:pt idx="375">
                  <c:v>0.82245747438550654</c:v>
                </c:pt>
                <c:pt idx="376">
                  <c:v>0.8224973912508754</c:v>
                </c:pt>
                <c:pt idx="377">
                  <c:v>0.82242381568362199</c:v>
                </c:pt>
                <c:pt idx="378">
                  <c:v>0.82246969780048163</c:v>
                </c:pt>
                <c:pt idx="379">
                  <c:v>0.82241949836551642</c:v>
                </c:pt>
                <c:pt idx="380">
                  <c:v>0.82243627668781294</c:v>
                </c:pt>
                <c:pt idx="381">
                  <c:v>0.82240624866512346</c:v>
                </c:pt>
                <c:pt idx="382">
                  <c:v>0.82247659156069186</c:v>
                </c:pt>
                <c:pt idx="383">
                  <c:v>0.82238942659238301</c:v>
                </c:pt>
                <c:pt idx="384">
                  <c:v>0.82246772842286298</c:v>
                </c:pt>
                <c:pt idx="385">
                  <c:v>0.82240446763039399</c:v>
                </c:pt>
                <c:pt idx="386">
                  <c:v>0.82244979253673944</c:v>
                </c:pt>
                <c:pt idx="387">
                  <c:v>0.8224480388731148</c:v>
                </c:pt>
                <c:pt idx="388">
                  <c:v>0.8224255347114785</c:v>
                </c:pt>
                <c:pt idx="389">
                  <c:v>0.82242201280074811</c:v>
                </c:pt>
                <c:pt idx="390">
                  <c:v>0.82244608894013793</c:v>
                </c:pt>
                <c:pt idx="391">
                  <c:v>0.82242070940210821</c:v>
                </c:pt>
                <c:pt idx="392">
                  <c:v>0.82246152740509137</c:v>
                </c:pt>
                <c:pt idx="393">
                  <c:v>0.82240663573502248</c:v>
                </c:pt>
                <c:pt idx="394">
                  <c:v>0.82242332412585117</c:v>
                </c:pt>
                <c:pt idx="395">
                  <c:v>0.82239842098154337</c:v>
                </c:pt>
                <c:pt idx="396">
                  <c:v>0.8224038715576738</c:v>
                </c:pt>
                <c:pt idx="397">
                  <c:v>0.82241002700206645</c:v>
                </c:pt>
                <c:pt idx="398">
                  <c:v>0.82241440690761258</c:v>
                </c:pt>
                <c:pt idx="399">
                  <c:v>0.82243423621572309</c:v>
                </c:pt>
                <c:pt idx="400">
                  <c:v>0.8224122120936791</c:v>
                </c:pt>
                <c:pt idx="401">
                  <c:v>0.82245760384098043</c:v>
                </c:pt>
                <c:pt idx="402">
                  <c:v>0.8223953827291981</c:v>
                </c:pt>
                <c:pt idx="403">
                  <c:v>0.82240439289005229</c:v>
                </c:pt>
                <c:pt idx="404">
                  <c:v>0.8224340411345834</c:v>
                </c:pt>
                <c:pt idx="405">
                  <c:v>0.82240951229962866</c:v>
                </c:pt>
                <c:pt idx="406">
                  <c:v>0.82243405389512958</c:v>
                </c:pt>
                <c:pt idx="407">
                  <c:v>0.82245979984312656</c:v>
                </c:pt>
                <c:pt idx="408">
                  <c:v>0.82239538148683045</c:v>
                </c:pt>
                <c:pt idx="409">
                  <c:v>0.82244560705053293</c:v>
                </c:pt>
                <c:pt idx="410">
                  <c:v>0.82246596926335547</c:v>
                </c:pt>
                <c:pt idx="411">
                  <c:v>0.82242452356303197</c:v>
                </c:pt>
                <c:pt idx="412">
                  <c:v>0.8224464942123112</c:v>
                </c:pt>
                <c:pt idx="413">
                  <c:v>0.82248927612410749</c:v>
                </c:pt>
                <c:pt idx="414">
                  <c:v>0.82236687257677488</c:v>
                </c:pt>
                <c:pt idx="415">
                  <c:v>0.82240578257428987</c:v>
                </c:pt>
                <c:pt idx="416">
                  <c:v>0.82242522845837152</c:v>
                </c:pt>
                <c:pt idx="417">
                  <c:v>0.82245051198848285</c:v>
                </c:pt>
                <c:pt idx="418">
                  <c:v>0.82248243525609444</c:v>
                </c:pt>
                <c:pt idx="419">
                  <c:v>0.82244241812929186</c:v>
                </c:pt>
                <c:pt idx="420">
                  <c:v>0.82247099144972313</c:v>
                </c:pt>
                <c:pt idx="421">
                  <c:v>0.82244550314322884</c:v>
                </c:pt>
                <c:pt idx="422">
                  <c:v>0.82247072469354465</c:v>
                </c:pt>
                <c:pt idx="423">
                  <c:v>0.82246967225231182</c:v>
                </c:pt>
                <c:pt idx="424">
                  <c:v>0.8224679331721686</c:v>
                </c:pt>
                <c:pt idx="425">
                  <c:v>0.82243129637479895</c:v>
                </c:pt>
                <c:pt idx="426">
                  <c:v>0.82247806200756646</c:v>
                </c:pt>
                <c:pt idx="427">
                  <c:v>0.8224352570052581</c:v>
                </c:pt>
                <c:pt idx="428">
                  <c:v>0.82248093920689513</c:v>
                </c:pt>
                <c:pt idx="429">
                  <c:v>0.82245449872060183</c:v>
                </c:pt>
                <c:pt idx="430">
                  <c:v>0.82247125820590172</c:v>
                </c:pt>
                <c:pt idx="431">
                  <c:v>0.82246826433872278</c:v>
                </c:pt>
                <c:pt idx="432">
                  <c:v>0.82244016619672333</c:v>
                </c:pt>
                <c:pt idx="433">
                  <c:v>0.8224368660764374</c:v>
                </c:pt>
                <c:pt idx="434">
                  <c:v>0.82241375123152227</c:v>
                </c:pt>
                <c:pt idx="435">
                  <c:v>0.82242134983291715</c:v>
                </c:pt>
                <c:pt idx="436">
                  <c:v>0.82243464389139909</c:v>
                </c:pt>
                <c:pt idx="437">
                  <c:v>0.82249168540966744</c:v>
                </c:pt>
                <c:pt idx="438">
                  <c:v>0.82251457481826762</c:v>
                </c:pt>
                <c:pt idx="439">
                  <c:v>0.82246282406548066</c:v>
                </c:pt>
                <c:pt idx="440">
                  <c:v>0.82246056241059129</c:v>
                </c:pt>
                <c:pt idx="441">
                  <c:v>0.82248394948049042</c:v>
                </c:pt>
                <c:pt idx="442">
                  <c:v>0.82243729383147768</c:v>
                </c:pt>
                <c:pt idx="443">
                  <c:v>0.82248072592348132</c:v>
                </c:pt>
                <c:pt idx="444">
                  <c:v>0.82245479464374294</c:v>
                </c:pt>
                <c:pt idx="445">
                  <c:v>0.82247893944702377</c:v>
                </c:pt>
                <c:pt idx="446">
                  <c:v>0.8224378504343467</c:v>
                </c:pt>
                <c:pt idx="447">
                  <c:v>0.82247040626045909</c:v>
                </c:pt>
                <c:pt idx="448">
                  <c:v>0.82246903237499303</c:v>
                </c:pt>
                <c:pt idx="449">
                  <c:v>0.82249393369636559</c:v>
                </c:pt>
                <c:pt idx="450">
                  <c:v>0.82245004890879703</c:v>
                </c:pt>
                <c:pt idx="451">
                  <c:v>0.82251761790469591</c:v>
                </c:pt>
                <c:pt idx="452">
                  <c:v>0.82249375201049457</c:v>
                </c:pt>
                <c:pt idx="453">
                  <c:v>0.8224432846040608</c:v>
                </c:pt>
                <c:pt idx="454">
                  <c:v>0.82246020936881525</c:v>
                </c:pt>
                <c:pt idx="455">
                  <c:v>0.82243202980237862</c:v>
                </c:pt>
                <c:pt idx="456">
                  <c:v>0.82246389169783984</c:v>
                </c:pt>
                <c:pt idx="457">
                  <c:v>0.82246533971600244</c:v>
                </c:pt>
                <c:pt idx="458">
                  <c:v>0.82246351738848678</c:v>
                </c:pt>
                <c:pt idx="459">
                  <c:v>0.82244052589551753</c:v>
                </c:pt>
                <c:pt idx="460">
                  <c:v>0.82250253858504663</c:v>
                </c:pt>
                <c:pt idx="461">
                  <c:v>0.82248117011201549</c:v>
                </c:pt>
                <c:pt idx="462">
                  <c:v>0.82244345292174059</c:v>
                </c:pt>
                <c:pt idx="463">
                  <c:v>0.82249400843670717</c:v>
                </c:pt>
                <c:pt idx="464">
                  <c:v>0.82244982711835246</c:v>
                </c:pt>
                <c:pt idx="465">
                  <c:v>0.82249666992204185</c:v>
                </c:pt>
                <c:pt idx="466">
                  <c:v>0.82249790708737081</c:v>
                </c:pt>
                <c:pt idx="467">
                  <c:v>0.82249712869405722</c:v>
                </c:pt>
                <c:pt idx="468">
                  <c:v>0.82249752548627719</c:v>
                </c:pt>
                <c:pt idx="469">
                  <c:v>0.82247851467605393</c:v>
                </c:pt>
                <c:pt idx="470">
                  <c:v>0.82245655435674059</c:v>
                </c:pt>
                <c:pt idx="471">
                  <c:v>0.82247797569489134</c:v>
                </c:pt>
                <c:pt idx="472">
                  <c:v>0.82251474738946284</c:v>
                </c:pt>
                <c:pt idx="473">
                  <c:v>0.82244685755697577</c:v>
                </c:pt>
                <c:pt idx="474">
                  <c:v>0.82247382122566015</c:v>
                </c:pt>
                <c:pt idx="475">
                  <c:v>0.82247735528929167</c:v>
                </c:pt>
                <c:pt idx="476">
                  <c:v>0.82245631190636415</c:v>
                </c:pt>
                <c:pt idx="477">
                  <c:v>0.82250018393338653</c:v>
                </c:pt>
                <c:pt idx="478">
                  <c:v>0.82247307017637394</c:v>
                </c:pt>
                <c:pt idx="479">
                  <c:v>0.82245701798991644</c:v>
                </c:pt>
                <c:pt idx="480">
                  <c:v>0.82248171210432575</c:v>
                </c:pt>
                <c:pt idx="481">
                  <c:v>0.82248413174692903</c:v>
                </c:pt>
                <c:pt idx="482">
                  <c:v>0.82248517507348606</c:v>
                </c:pt>
                <c:pt idx="483">
                  <c:v>0.82248029203783557</c:v>
                </c:pt>
                <c:pt idx="484">
                  <c:v>0.82245500425420892</c:v>
                </c:pt>
                <c:pt idx="485">
                  <c:v>0.82250415367852148</c:v>
                </c:pt>
                <c:pt idx="486">
                  <c:v>0.82245732606595856</c:v>
                </c:pt>
                <c:pt idx="487">
                  <c:v>0.82245938902091542</c:v>
                </c:pt>
                <c:pt idx="488">
                  <c:v>0.8225093356755383</c:v>
                </c:pt>
                <c:pt idx="489">
                  <c:v>0.82250992812946555</c:v>
                </c:pt>
                <c:pt idx="490">
                  <c:v>0.82251387964524891</c:v>
                </c:pt>
                <c:pt idx="491">
                  <c:v>0.82247584404896601</c:v>
                </c:pt>
                <c:pt idx="492">
                  <c:v>0.82248074409867789</c:v>
                </c:pt>
                <c:pt idx="493">
                  <c:v>0.82248198734045752</c:v>
                </c:pt>
                <c:pt idx="494">
                  <c:v>0.82250867392299754</c:v>
                </c:pt>
                <c:pt idx="495">
                  <c:v>0.82248177891820418</c:v>
                </c:pt>
                <c:pt idx="496">
                  <c:v>0.82247807106808735</c:v>
                </c:pt>
                <c:pt idx="497">
                  <c:v>0.822516546599389</c:v>
                </c:pt>
                <c:pt idx="498">
                  <c:v>0.82247086561304217</c:v>
                </c:pt>
                <c:pt idx="499">
                  <c:v>0.82244346140169389</c:v>
                </c:pt>
                <c:pt idx="500">
                  <c:v>0.8224634815103512</c:v>
                </c:pt>
                <c:pt idx="501">
                  <c:v>0.82244908090314928</c:v>
                </c:pt>
                <c:pt idx="502">
                  <c:v>0.8224987966526518</c:v>
                </c:pt>
                <c:pt idx="503">
                  <c:v>0.8224812545205229</c:v>
                </c:pt>
                <c:pt idx="504">
                  <c:v>0.82252200993606561</c:v>
                </c:pt>
                <c:pt idx="505">
                  <c:v>0.82245123378957408</c:v>
                </c:pt>
                <c:pt idx="506">
                  <c:v>0.82247125086000605</c:v>
                </c:pt>
                <c:pt idx="507">
                  <c:v>0.82242157035391661</c:v>
                </c:pt>
                <c:pt idx="508">
                  <c:v>0.82251124793452191</c:v>
                </c:pt>
                <c:pt idx="509">
                  <c:v>0.82248668081792875</c:v>
                </c:pt>
                <c:pt idx="510">
                  <c:v>0.82246924077016892</c:v>
                </c:pt>
                <c:pt idx="511">
                  <c:v>0.82246890352716417</c:v>
                </c:pt>
                <c:pt idx="512">
                  <c:v>0.82246619525316045</c:v>
                </c:pt>
                <c:pt idx="513">
                  <c:v>0.822417490625027</c:v>
                </c:pt>
                <c:pt idx="514">
                  <c:v>0.8224624661354667</c:v>
                </c:pt>
                <c:pt idx="515">
                  <c:v>0.82246378107936258</c:v>
                </c:pt>
                <c:pt idx="516">
                  <c:v>0.82246590297588962</c:v>
                </c:pt>
                <c:pt idx="517">
                  <c:v>0.8224925786208187</c:v>
                </c:pt>
                <c:pt idx="518">
                  <c:v>0.8224948828108618</c:v>
                </c:pt>
                <c:pt idx="519">
                  <c:v>0.82252175533278815</c:v>
                </c:pt>
                <c:pt idx="520">
                  <c:v>0.8225015808822872</c:v>
                </c:pt>
                <c:pt idx="521">
                  <c:v>0.82246252322702429</c:v>
                </c:pt>
                <c:pt idx="522">
                  <c:v>0.82251029876587078</c:v>
                </c:pt>
                <c:pt idx="523">
                  <c:v>0.8224889363692901</c:v>
                </c:pt>
                <c:pt idx="524">
                  <c:v>0.82247066202487173</c:v>
                </c:pt>
                <c:pt idx="525">
                  <c:v>0.82251357518799961</c:v>
                </c:pt>
                <c:pt idx="526">
                  <c:v>0.8224596077460572</c:v>
                </c:pt>
                <c:pt idx="527">
                  <c:v>0.82250120900351442</c:v>
                </c:pt>
                <c:pt idx="528">
                  <c:v>0.82248010303314645</c:v>
                </c:pt>
                <c:pt idx="529">
                  <c:v>0.82245942119902582</c:v>
                </c:pt>
                <c:pt idx="530">
                  <c:v>0.82248839252696715</c:v>
                </c:pt>
                <c:pt idx="531">
                  <c:v>0.82246642005475279</c:v>
                </c:pt>
                <c:pt idx="532">
                  <c:v>0.82251411781503236</c:v>
                </c:pt>
                <c:pt idx="533">
                  <c:v>0.82244639933845043</c:v>
                </c:pt>
                <c:pt idx="534">
                  <c:v>0.82249302278227532</c:v>
                </c:pt>
                <c:pt idx="535">
                  <c:v>0.82249436628548878</c:v>
                </c:pt>
                <c:pt idx="536">
                  <c:v>0.82253469148833347</c:v>
                </c:pt>
                <c:pt idx="537">
                  <c:v>0.82246381508040811</c:v>
                </c:pt>
                <c:pt idx="538">
                  <c:v>0.82251209374935896</c:v>
                </c:pt>
                <c:pt idx="539">
                  <c:v>0.8224629941519408</c:v>
                </c:pt>
                <c:pt idx="540">
                  <c:v>0.82248912230867655</c:v>
                </c:pt>
                <c:pt idx="541">
                  <c:v>0.8224664729198724</c:v>
                </c:pt>
                <c:pt idx="542">
                  <c:v>0.82250634785773247</c:v>
                </c:pt>
                <c:pt idx="543">
                  <c:v>0.82248041597034904</c:v>
                </c:pt>
                <c:pt idx="544">
                  <c:v>0.82247895762222045</c:v>
                </c:pt>
                <c:pt idx="545">
                  <c:v>0.82243420997867589</c:v>
                </c:pt>
                <c:pt idx="546">
                  <c:v>0.82245708541143991</c:v>
                </c:pt>
                <c:pt idx="547">
                  <c:v>0.82246141002128614</c:v>
                </c:pt>
                <c:pt idx="548">
                  <c:v>0.82246220603630626</c:v>
                </c:pt>
                <c:pt idx="549">
                  <c:v>0.82249046338130971</c:v>
                </c:pt>
                <c:pt idx="550">
                  <c:v>0.82246819863182452</c:v>
                </c:pt>
                <c:pt idx="551">
                  <c:v>0.82246440267317489</c:v>
                </c:pt>
                <c:pt idx="552">
                  <c:v>0.8224869925127638</c:v>
                </c:pt>
                <c:pt idx="553">
                  <c:v>0.82246136505555212</c:v>
                </c:pt>
                <c:pt idx="554">
                  <c:v>0.8224794303700721</c:v>
                </c:pt>
                <c:pt idx="555">
                  <c:v>0.82245523573989687</c:v>
                </c:pt>
                <c:pt idx="556">
                  <c:v>0.82245753567642454</c:v>
                </c:pt>
                <c:pt idx="557">
                  <c:v>0.82245695294481824</c:v>
                </c:pt>
                <c:pt idx="558">
                  <c:v>0.82248954097611837</c:v>
                </c:pt>
                <c:pt idx="559">
                  <c:v>0.82246938110909873</c:v>
                </c:pt>
                <c:pt idx="560">
                  <c:v>0.82248738565911339</c:v>
                </c:pt>
                <c:pt idx="561">
                  <c:v>0.82252857250264411</c:v>
                </c:pt>
                <c:pt idx="562">
                  <c:v>0.82250297482004009</c:v>
                </c:pt>
                <c:pt idx="563">
                  <c:v>0.82245622620133418</c:v>
                </c:pt>
                <c:pt idx="564">
                  <c:v>0.82245640910249529</c:v>
                </c:pt>
                <c:pt idx="565">
                  <c:v>0.82248090877048741</c:v>
                </c:pt>
                <c:pt idx="566">
                  <c:v>0.8224402426787677</c:v>
                </c:pt>
                <c:pt idx="567">
                  <c:v>0.82244878130706034</c:v>
                </c:pt>
                <c:pt idx="568">
                  <c:v>0.82250361099733371</c:v>
                </c:pt>
                <c:pt idx="569">
                  <c:v>0.82252262484578231</c:v>
                </c:pt>
                <c:pt idx="570">
                  <c:v>0.82254701392237473</c:v>
                </c:pt>
                <c:pt idx="571">
                  <c:v>0.82246306157346427</c:v>
                </c:pt>
                <c:pt idx="572">
                  <c:v>0.82251230761334038</c:v>
                </c:pt>
                <c:pt idx="573">
                  <c:v>0.82251633569240046</c:v>
                </c:pt>
                <c:pt idx="574">
                  <c:v>0.82249320383342384</c:v>
                </c:pt>
                <c:pt idx="575">
                  <c:v>0.82253189082520417</c:v>
                </c:pt>
                <c:pt idx="576">
                  <c:v>0.82247972991200602</c:v>
                </c:pt>
                <c:pt idx="577">
                  <c:v>0.82250057094913076</c:v>
                </c:pt>
                <c:pt idx="578">
                  <c:v>0.82247979857589715</c:v>
                </c:pt>
                <c:pt idx="579">
                  <c:v>0.8224837251782332</c:v>
                </c:pt>
                <c:pt idx="580">
                  <c:v>0.82252752368020421</c:v>
                </c:pt>
                <c:pt idx="581">
                  <c:v>0.82250793621482499</c:v>
                </c:pt>
                <c:pt idx="582">
                  <c:v>0.82251010793824642</c:v>
                </c:pt>
                <c:pt idx="583">
                  <c:v>0.82251079457715703</c:v>
                </c:pt>
                <c:pt idx="584">
                  <c:v>0.82245841855760993</c:v>
                </c:pt>
                <c:pt idx="585">
                  <c:v>0.8224583827065518</c:v>
                </c:pt>
                <c:pt idx="586">
                  <c:v>0.82247947227050333</c:v>
                </c:pt>
                <c:pt idx="587">
                  <c:v>0.82250644080034818</c:v>
                </c:pt>
                <c:pt idx="588">
                  <c:v>0.82250221766722587</c:v>
                </c:pt>
                <c:pt idx="589">
                  <c:v>0.82247964727227874</c:v>
                </c:pt>
                <c:pt idx="590">
                  <c:v>0.82252944991502397</c:v>
                </c:pt>
                <c:pt idx="591">
                  <c:v>0.82255827844637774</c:v>
                </c:pt>
                <c:pt idx="592">
                  <c:v>0.82251221950480757</c:v>
                </c:pt>
                <c:pt idx="593">
                  <c:v>0.82253531429743598</c:v>
                </c:pt>
                <c:pt idx="594">
                  <c:v>0.82249066570003504</c:v>
                </c:pt>
                <c:pt idx="595">
                  <c:v>0.82253123882206169</c:v>
                </c:pt>
                <c:pt idx="596">
                  <c:v>0.82248568544117606</c:v>
                </c:pt>
                <c:pt idx="597">
                  <c:v>0.82247927417821587</c:v>
                </c:pt>
                <c:pt idx="598">
                  <c:v>0.82247344321628191</c:v>
                </c:pt>
                <c:pt idx="599">
                  <c:v>0.82249458382241791</c:v>
                </c:pt>
                <c:pt idx="600">
                  <c:v>0.8224660585059459</c:v>
                </c:pt>
                <c:pt idx="601">
                  <c:v>0.82246287687644537</c:v>
                </c:pt>
                <c:pt idx="602">
                  <c:v>0.82238590882685803</c:v>
                </c:pt>
                <c:pt idx="603">
                  <c:v>0.82242603046860985</c:v>
                </c:pt>
                <c:pt idx="604">
                  <c:v>0.82247242908376494</c:v>
                </c:pt>
                <c:pt idx="605">
                  <c:v>0.82243223573989688</c:v>
                </c:pt>
                <c:pt idx="606">
                  <c:v>0.82248032300065577</c:v>
                </c:pt>
                <c:pt idx="607">
                  <c:v>0.82248314368899444</c:v>
                </c:pt>
                <c:pt idx="608">
                  <c:v>0.82248245583479385</c:v>
                </c:pt>
                <c:pt idx="609">
                  <c:v>0.82242768083257534</c:v>
                </c:pt>
                <c:pt idx="610">
                  <c:v>0.82244595699992884</c:v>
                </c:pt>
                <c:pt idx="611">
                  <c:v>0.8224595688838513</c:v>
                </c:pt>
                <c:pt idx="612">
                  <c:v>0.82242952870826069</c:v>
                </c:pt>
                <c:pt idx="613">
                  <c:v>0.82239834798290457</c:v>
                </c:pt>
                <c:pt idx="614">
                  <c:v>0.82241433150547094</c:v>
                </c:pt>
                <c:pt idx="615">
                  <c:v>0.82239173437414148</c:v>
                </c:pt>
                <c:pt idx="616">
                  <c:v>0.82242825629951855</c:v>
                </c:pt>
                <c:pt idx="617">
                  <c:v>0.82246224677560231</c:v>
                </c:pt>
                <c:pt idx="618">
                  <c:v>0.82247191744662984</c:v>
                </c:pt>
                <c:pt idx="619">
                  <c:v>0.8224476912189117</c:v>
                </c:pt>
                <c:pt idx="620">
                  <c:v>0.82246984294641701</c:v>
                </c:pt>
                <c:pt idx="621">
                  <c:v>0.82247715899286189</c:v>
                </c:pt>
                <c:pt idx="622">
                  <c:v>0.82245504372405986</c:v>
                </c:pt>
                <c:pt idx="623">
                  <c:v>0.82245523999341219</c:v>
                </c:pt>
                <c:pt idx="624">
                  <c:v>0.82245763654550341</c:v>
                </c:pt>
                <c:pt idx="625">
                  <c:v>0.82250181725621307</c:v>
                </c:pt>
                <c:pt idx="626">
                  <c:v>0.82247501339817775</c:v>
                </c:pt>
                <c:pt idx="627">
                  <c:v>0.82247303247530312</c:v>
                </c:pt>
                <c:pt idx="628">
                  <c:v>0.82251609147324389</c:v>
                </c:pt>
                <c:pt idx="629">
                  <c:v>0.82244676881372047</c:v>
                </c:pt>
                <c:pt idx="630">
                  <c:v>0.82244747064375734</c:v>
                </c:pt>
                <c:pt idx="631">
                  <c:v>0.82244592904825642</c:v>
                </c:pt>
                <c:pt idx="632">
                  <c:v>0.82246912106409331</c:v>
                </c:pt>
                <c:pt idx="633">
                  <c:v>0.8224453159343974</c:v>
                </c:pt>
                <c:pt idx="634">
                  <c:v>0.82249034127173148</c:v>
                </c:pt>
                <c:pt idx="635">
                  <c:v>0.82244225522626258</c:v>
                </c:pt>
                <c:pt idx="636">
                  <c:v>0.82246132315512088</c:v>
                </c:pt>
                <c:pt idx="637">
                  <c:v>0.82244017647253431</c:v>
                </c:pt>
                <c:pt idx="638">
                  <c:v>0.82245910525067545</c:v>
                </c:pt>
                <c:pt idx="639">
                  <c:v>0.82244045963512924</c:v>
                </c:pt>
                <c:pt idx="640">
                  <c:v>0.82246480313834269</c:v>
                </c:pt>
                <c:pt idx="641">
                  <c:v>0.82246934163924779</c:v>
                </c:pt>
                <c:pt idx="642">
                  <c:v>0.82247287631052435</c:v>
                </c:pt>
                <c:pt idx="643">
                  <c:v>0.82244918481045337</c:v>
                </c:pt>
                <c:pt idx="644">
                  <c:v>0.82242944725674605</c:v>
                </c:pt>
                <c:pt idx="645">
                  <c:v>0.82249366144430414</c:v>
                </c:pt>
                <c:pt idx="646">
                  <c:v>0.82242130663596336</c:v>
                </c:pt>
                <c:pt idx="647">
                  <c:v>0.82246322690707374</c:v>
                </c:pt>
                <c:pt idx="648">
                  <c:v>0.82246274322161106</c:v>
                </c:pt>
                <c:pt idx="649">
                  <c:v>0.82243292726704531</c:v>
                </c:pt>
                <c:pt idx="650">
                  <c:v>0.82247389718129182</c:v>
                </c:pt>
                <c:pt idx="651">
                  <c:v>0.82238241003371704</c:v>
                </c:pt>
                <c:pt idx="652">
                  <c:v>0.82245538646294758</c:v>
                </c:pt>
                <c:pt idx="653">
                  <c:v>0.8224340015835</c:v>
                </c:pt>
                <c:pt idx="654">
                  <c:v>0.82245547517912543</c:v>
                </c:pt>
                <c:pt idx="655">
                  <c:v>0.82245392446894872</c:v>
                </c:pt>
                <c:pt idx="656">
                  <c:v>0.82243032958444129</c:v>
                </c:pt>
                <c:pt idx="657">
                  <c:v>0.82240719711781962</c:v>
                </c:pt>
                <c:pt idx="658">
                  <c:v>0.82242937315112696</c:v>
                </c:pt>
                <c:pt idx="659">
                  <c:v>0.82242559602947396</c:v>
                </c:pt>
                <c:pt idx="660">
                  <c:v>0.82239664961497982</c:v>
                </c:pt>
                <c:pt idx="661">
                  <c:v>0.82241542708950255</c:v>
                </c:pt>
                <c:pt idx="662">
                  <c:v>0.82241275284362181</c:v>
                </c:pt>
                <c:pt idx="663">
                  <c:v>0.82241034170804928</c:v>
                </c:pt>
                <c:pt idx="664">
                  <c:v>0.82239007003433984</c:v>
                </c:pt>
                <c:pt idx="665">
                  <c:v>0.82242309800065883</c:v>
                </c:pt>
                <c:pt idx="666">
                  <c:v>0.8224778225683379</c:v>
                </c:pt>
                <c:pt idx="667">
                  <c:v>0.82248489191089103</c:v>
                </c:pt>
                <c:pt idx="668">
                  <c:v>0.82244364247991986</c:v>
                </c:pt>
                <c:pt idx="669">
                  <c:v>0.82244205652633007</c:v>
                </c:pt>
                <c:pt idx="670">
                  <c:v>0.82244443484906971</c:v>
                </c:pt>
                <c:pt idx="671">
                  <c:v>0.82244551038081448</c:v>
                </c:pt>
                <c:pt idx="672">
                  <c:v>0.82244145374243693</c:v>
                </c:pt>
                <c:pt idx="673">
                  <c:v>0.82248565511307836</c:v>
                </c:pt>
                <c:pt idx="674">
                  <c:v>0.82241295090883182</c:v>
                </c:pt>
                <c:pt idx="675">
                  <c:v>0.82242909059617708</c:v>
                </c:pt>
                <c:pt idx="676">
                  <c:v>0.82244536578836924</c:v>
                </c:pt>
                <c:pt idx="677">
                  <c:v>0.82244080541224218</c:v>
                </c:pt>
                <c:pt idx="678">
                  <c:v>0.8224166180738075</c:v>
                </c:pt>
                <c:pt idx="679">
                  <c:v>0.82239980450809791</c:v>
                </c:pt>
                <c:pt idx="680">
                  <c:v>0.82246714806768184</c:v>
                </c:pt>
                <c:pt idx="681">
                  <c:v>0.82244170837279185</c:v>
                </c:pt>
                <c:pt idx="682">
                  <c:v>0.82241989145771111</c:v>
                </c:pt>
                <c:pt idx="683">
                  <c:v>0.82242209781690057</c:v>
                </c:pt>
                <c:pt idx="684">
                  <c:v>0.8224232462660519</c:v>
                </c:pt>
                <c:pt idx="685">
                  <c:v>0.82244011573510645</c:v>
                </c:pt>
                <c:pt idx="686">
                  <c:v>0.82241537422438293</c:v>
                </c:pt>
                <c:pt idx="687">
                  <c:v>0.82242001055614167</c:v>
                </c:pt>
                <c:pt idx="688">
                  <c:v>0.82246398102166274</c:v>
                </c:pt>
                <c:pt idx="689">
                  <c:v>0.82243941329742454</c:v>
                </c:pt>
                <c:pt idx="690">
                  <c:v>0.82238919077194728</c:v>
                </c:pt>
                <c:pt idx="691">
                  <c:v>0.82247443497424166</c:v>
                </c:pt>
                <c:pt idx="692">
                  <c:v>0.82242292120302563</c:v>
                </c:pt>
                <c:pt idx="693">
                  <c:v>0.82241552677036878</c:v>
                </c:pt>
                <c:pt idx="694">
                  <c:v>0.82240842643791789</c:v>
                </c:pt>
                <c:pt idx="695">
                  <c:v>0.82240811410836034</c:v>
                </c:pt>
                <c:pt idx="696">
                  <c:v>0.82240446033865333</c:v>
                </c:pt>
                <c:pt idx="697">
                  <c:v>0.82241908698981514</c:v>
                </c:pt>
                <c:pt idx="698">
                  <c:v>0.82239094692030701</c:v>
                </c:pt>
                <c:pt idx="699">
                  <c:v>0.82240813661830481</c:v>
                </c:pt>
                <c:pt idx="700">
                  <c:v>0.82240843011086573</c:v>
                </c:pt>
                <c:pt idx="701">
                  <c:v>0.82234578850870621</c:v>
                </c:pt>
                <c:pt idx="702">
                  <c:v>0.82239444574052545</c:v>
                </c:pt>
                <c:pt idx="703">
                  <c:v>0.82241891441861992</c:v>
                </c:pt>
                <c:pt idx="704">
                  <c:v>0.82240736062849396</c:v>
                </c:pt>
                <c:pt idx="705">
                  <c:v>0.82238740493021234</c:v>
                </c:pt>
                <c:pt idx="706">
                  <c:v>0.82240533170166008</c:v>
                </c:pt>
                <c:pt idx="707">
                  <c:v>0.82240504307025963</c:v>
                </c:pt>
                <c:pt idx="708">
                  <c:v>0.82238838749226395</c:v>
                </c:pt>
                <c:pt idx="709">
                  <c:v>0.82243430667547179</c:v>
                </c:pt>
                <c:pt idx="710">
                  <c:v>0.82238190513483256</c:v>
                </c:pt>
                <c:pt idx="711">
                  <c:v>0.82235417461809046</c:v>
                </c:pt>
                <c:pt idx="712">
                  <c:v>0.82239400884373193</c:v>
                </c:pt>
                <c:pt idx="713">
                  <c:v>0.82241191434760286</c:v>
                </c:pt>
                <c:pt idx="714">
                  <c:v>0.82241078108957799</c:v>
                </c:pt>
                <c:pt idx="715">
                  <c:v>0.82238073605282691</c:v>
                </c:pt>
                <c:pt idx="716">
                  <c:v>0.82239824719505805</c:v>
                </c:pt>
                <c:pt idx="717">
                  <c:v>0.82239593024446878</c:v>
                </c:pt>
                <c:pt idx="718">
                  <c:v>0.8223954951706105</c:v>
                </c:pt>
                <c:pt idx="719">
                  <c:v>0.82241969101607582</c:v>
                </c:pt>
                <c:pt idx="720">
                  <c:v>0.82239971587315253</c:v>
                </c:pt>
                <c:pt idx="721">
                  <c:v>0.82237385811846564</c:v>
                </c:pt>
                <c:pt idx="722">
                  <c:v>0.822393062159816</c:v>
                </c:pt>
                <c:pt idx="723">
                  <c:v>0.82238171621137579</c:v>
                </c:pt>
                <c:pt idx="724">
                  <c:v>0.82237988659211947</c:v>
                </c:pt>
                <c:pt idx="725">
                  <c:v>0.82237626806582553</c:v>
                </c:pt>
                <c:pt idx="726">
                  <c:v>0.82235406286555557</c:v>
                </c:pt>
                <c:pt idx="727">
                  <c:v>0.82237176480833352</c:v>
                </c:pt>
                <c:pt idx="728">
                  <c:v>0.82239163847453289</c:v>
                </c:pt>
                <c:pt idx="729">
                  <c:v>0.82236436004571078</c:v>
                </c:pt>
                <c:pt idx="730">
                  <c:v>0.82233888996856808</c:v>
                </c:pt>
                <c:pt idx="731">
                  <c:v>0.82236786008121932</c:v>
                </c:pt>
                <c:pt idx="732">
                  <c:v>0.82239132796791059</c:v>
                </c:pt>
                <c:pt idx="733">
                  <c:v>0.82243984908723788</c:v>
                </c:pt>
                <c:pt idx="734">
                  <c:v>0.82239364005733939</c:v>
                </c:pt>
                <c:pt idx="735">
                  <c:v>0.82239604693939661</c:v>
                </c:pt>
                <c:pt idx="736">
                  <c:v>0.82236663868758419</c:v>
                </c:pt>
                <c:pt idx="737">
                  <c:v>0.82239100042014923</c:v>
                </c:pt>
                <c:pt idx="738">
                  <c:v>0.82240915202026688</c:v>
                </c:pt>
                <c:pt idx="739">
                  <c:v>0.82235902489506296</c:v>
                </c:pt>
                <c:pt idx="740">
                  <c:v>0.82237845376508323</c:v>
                </c:pt>
                <c:pt idx="741">
                  <c:v>0.82237990239089087</c:v>
                </c:pt>
                <c:pt idx="742">
                  <c:v>0.82240176305641544</c:v>
                </c:pt>
                <c:pt idx="743">
                  <c:v>0.82233131807647808</c:v>
                </c:pt>
                <c:pt idx="744">
                  <c:v>0.82233613062530231</c:v>
                </c:pt>
                <c:pt idx="745">
                  <c:v>0.82240989577781243</c:v>
                </c:pt>
                <c:pt idx="746">
                  <c:v>0.82241452967899087</c:v>
                </c:pt>
                <c:pt idx="747">
                  <c:v>0.82236790562752082</c:v>
                </c:pt>
                <c:pt idx="748">
                  <c:v>0.82243233917494329</c:v>
                </c:pt>
                <c:pt idx="749">
                  <c:v>0.82238478603418641</c:v>
                </c:pt>
                <c:pt idx="750">
                  <c:v>0.82239557234153227</c:v>
                </c:pt>
                <c:pt idx="751">
                  <c:v>0.82242280945049073</c:v>
                </c:pt>
                <c:pt idx="752">
                  <c:v>0.82242296439997942</c:v>
                </c:pt>
                <c:pt idx="753">
                  <c:v>0.82234863960637505</c:v>
                </c:pt>
                <c:pt idx="754">
                  <c:v>0.82239174903885526</c:v>
                </c:pt>
                <c:pt idx="755">
                  <c:v>0.82242023303546363</c:v>
                </c:pt>
                <c:pt idx="756">
                  <c:v>0.82242917635536206</c:v>
                </c:pt>
                <c:pt idx="757">
                  <c:v>0.82241483408208527</c:v>
                </c:pt>
                <c:pt idx="758">
                  <c:v>0.82242452480539951</c:v>
                </c:pt>
                <c:pt idx="759">
                  <c:v>0.8224076978714987</c:v>
                </c:pt>
                <c:pt idx="760">
                  <c:v>0.82247853478249555</c:v>
                </c:pt>
                <c:pt idx="761">
                  <c:v>0.82243219207068541</c:v>
                </c:pt>
                <c:pt idx="762">
                  <c:v>0.82243345658004186</c:v>
                </c:pt>
                <c:pt idx="763">
                  <c:v>0.82250320519874798</c:v>
                </c:pt>
                <c:pt idx="764">
                  <c:v>0.82242965332965157</c:v>
                </c:pt>
                <c:pt idx="765">
                  <c:v>0.8224087053469975</c:v>
                </c:pt>
                <c:pt idx="766">
                  <c:v>0.82244445677844658</c:v>
                </c:pt>
                <c:pt idx="767">
                  <c:v>0.82246532574016629</c:v>
                </c:pt>
                <c:pt idx="768">
                  <c:v>0.82251479415105455</c:v>
                </c:pt>
                <c:pt idx="769">
                  <c:v>0.82251191327877804</c:v>
                </c:pt>
                <c:pt idx="770">
                  <c:v>0.82252552878149332</c:v>
                </c:pt>
                <c:pt idx="771">
                  <c:v>0.82256262067793051</c:v>
                </c:pt>
                <c:pt idx="772">
                  <c:v>0.82255184406582804</c:v>
                </c:pt>
                <c:pt idx="773">
                  <c:v>0.82255109787770231</c:v>
                </c:pt>
                <c:pt idx="774">
                  <c:v>0.82254572751071886</c:v>
                </c:pt>
                <c:pt idx="775">
                  <c:v>0.82250876990383848</c:v>
                </c:pt>
                <c:pt idx="776">
                  <c:v>0.82253071746260575</c:v>
                </c:pt>
                <c:pt idx="777">
                  <c:v>0.82251438211355321</c:v>
                </c:pt>
                <c:pt idx="778">
                  <c:v>0.82254768412779133</c:v>
                </c:pt>
                <c:pt idx="779">
                  <c:v>0.82254431352067925</c:v>
                </c:pt>
                <c:pt idx="780">
                  <c:v>0.82249983752155109</c:v>
                </c:pt>
                <c:pt idx="781">
                  <c:v>0.82249971176610248</c:v>
                </c:pt>
                <c:pt idx="782">
                  <c:v>0.8224527893879886</c:v>
                </c:pt>
                <c:pt idx="783">
                  <c:v>0.82246037950943018</c:v>
                </c:pt>
                <c:pt idx="784">
                  <c:v>0.822443452341173</c:v>
                </c:pt>
                <c:pt idx="785">
                  <c:v>0.82240250736745113</c:v>
                </c:pt>
                <c:pt idx="786">
                  <c:v>0.8223872208408386</c:v>
                </c:pt>
                <c:pt idx="787">
                  <c:v>0.82237389214658863</c:v>
                </c:pt>
                <c:pt idx="788">
                  <c:v>0.82238587736470259</c:v>
                </c:pt>
                <c:pt idx="789">
                  <c:v>0.82235556557177303</c:v>
                </c:pt>
                <c:pt idx="790">
                  <c:v>0.82237421787141485</c:v>
                </c:pt>
                <c:pt idx="791">
                  <c:v>0.82237138624546513</c:v>
                </c:pt>
                <c:pt idx="792">
                  <c:v>0.82236728160312833</c:v>
                </c:pt>
                <c:pt idx="793">
                  <c:v>0.82233840324488017</c:v>
                </c:pt>
                <c:pt idx="794">
                  <c:v>0.82234059319765318</c:v>
                </c:pt>
                <c:pt idx="795">
                  <c:v>0.8223855978750555</c:v>
                </c:pt>
                <c:pt idx="796">
                  <c:v>0.82238720752680239</c:v>
                </c:pt>
                <c:pt idx="797">
                  <c:v>0.82235278984916838</c:v>
                </c:pt>
                <c:pt idx="798">
                  <c:v>0.82236670005973456</c:v>
                </c:pt>
                <c:pt idx="799">
                  <c:v>0.82241433705550893</c:v>
                </c:pt>
                <c:pt idx="800">
                  <c:v>0.82236332762968734</c:v>
                </c:pt>
                <c:pt idx="801">
                  <c:v>0.82238224972373286</c:v>
                </c:pt>
                <c:pt idx="802">
                  <c:v>0.82237789230105374</c:v>
                </c:pt>
                <c:pt idx="803">
                  <c:v>0.82232026744353393</c:v>
                </c:pt>
                <c:pt idx="804">
                  <c:v>0.82233807025539085</c:v>
                </c:pt>
                <c:pt idx="805">
                  <c:v>0.82235774036049725</c:v>
                </c:pt>
                <c:pt idx="806">
                  <c:v>0.82233603829033164</c:v>
                </c:pt>
                <c:pt idx="807">
                  <c:v>0.82238180495463109</c:v>
                </c:pt>
                <c:pt idx="808">
                  <c:v>0.82235430291242928</c:v>
                </c:pt>
                <c:pt idx="809">
                  <c:v>0.82233132539529619</c:v>
                </c:pt>
                <c:pt idx="810">
                  <c:v>0.82238146528104616</c:v>
                </c:pt>
                <c:pt idx="811">
                  <c:v>0.82233515963558423</c:v>
                </c:pt>
                <c:pt idx="812">
                  <c:v>0.82240724161129586</c:v>
                </c:pt>
                <c:pt idx="813">
                  <c:v>0.82236998440832665</c:v>
                </c:pt>
                <c:pt idx="814">
                  <c:v>0.82235457936385115</c:v>
                </c:pt>
                <c:pt idx="815">
                  <c:v>0.82239791848616151</c:v>
                </c:pt>
                <c:pt idx="816">
                  <c:v>0.82239861970855332</c:v>
                </c:pt>
                <c:pt idx="817">
                  <c:v>0.82239228561651501</c:v>
                </c:pt>
                <c:pt idx="818">
                  <c:v>0.82238968914920108</c:v>
                </c:pt>
                <c:pt idx="819">
                  <c:v>0.82238845988325771</c:v>
                </c:pt>
                <c:pt idx="820">
                  <c:v>0.82238804789991138</c:v>
                </c:pt>
                <c:pt idx="821">
                  <c:v>0.82236418382864529</c:v>
                </c:pt>
                <c:pt idx="822">
                  <c:v>0.82238628390632096</c:v>
                </c:pt>
                <c:pt idx="823">
                  <c:v>0.82241307925732554</c:v>
                </c:pt>
                <c:pt idx="824">
                  <c:v>0.82237485529107601</c:v>
                </c:pt>
                <c:pt idx="825">
                  <c:v>0.82240891139282557</c:v>
                </c:pt>
                <c:pt idx="826">
                  <c:v>0.82237114802152667</c:v>
                </c:pt>
                <c:pt idx="827">
                  <c:v>0.82239862879615167</c:v>
                </c:pt>
                <c:pt idx="828">
                  <c:v>0.82240273890729398</c:v>
                </c:pt>
                <c:pt idx="829">
                  <c:v>0.82240267935807876</c:v>
                </c:pt>
                <c:pt idx="830">
                  <c:v>0.82239483466043728</c:v>
                </c:pt>
                <c:pt idx="831">
                  <c:v>0.8224201589027671</c:v>
                </c:pt>
                <c:pt idx="832">
                  <c:v>0.82242306891492867</c:v>
                </c:pt>
                <c:pt idx="833">
                  <c:v>0.82244672942510189</c:v>
                </c:pt>
                <c:pt idx="834">
                  <c:v>0.82238466447809822</c:v>
                </c:pt>
                <c:pt idx="835">
                  <c:v>0.82240901223482699</c:v>
                </c:pt>
                <c:pt idx="836">
                  <c:v>0.82242406970633186</c:v>
                </c:pt>
                <c:pt idx="837">
                  <c:v>0.82239586583409308</c:v>
                </c:pt>
                <c:pt idx="838">
                  <c:v>0.82239046508485703</c:v>
                </c:pt>
                <c:pt idx="839">
                  <c:v>0.822414156584928</c:v>
                </c:pt>
                <c:pt idx="840">
                  <c:v>0.82239182317155179</c:v>
                </c:pt>
                <c:pt idx="841">
                  <c:v>0.822376313004482</c:v>
                </c:pt>
                <c:pt idx="842">
                  <c:v>0.8224074827922272</c:v>
                </c:pt>
                <c:pt idx="843">
                  <c:v>0.82247912787114552</c:v>
                </c:pt>
                <c:pt idx="844">
                  <c:v>0.82243141552738441</c:v>
                </c:pt>
                <c:pt idx="845">
                  <c:v>0.82238815722186609</c:v>
                </c:pt>
                <c:pt idx="846">
                  <c:v>0.82246269712181941</c:v>
                </c:pt>
                <c:pt idx="847">
                  <c:v>0.82239535720810586</c:v>
                </c:pt>
                <c:pt idx="848">
                  <c:v>0.82243053504970176</c:v>
                </c:pt>
                <c:pt idx="849">
                  <c:v>0.82240993646295346</c:v>
                </c:pt>
                <c:pt idx="850">
                  <c:v>0.82243404055401581</c:v>
                </c:pt>
                <c:pt idx="851">
                  <c:v>0.82245982660658645</c:v>
                </c:pt>
                <c:pt idx="852">
                  <c:v>0.82243898496181667</c:v>
                </c:pt>
                <c:pt idx="853">
                  <c:v>0.82239776530545305</c:v>
                </c:pt>
                <c:pt idx="854">
                  <c:v>0.82242711580390793</c:v>
                </c:pt>
                <c:pt idx="855">
                  <c:v>0.82244705144990282</c:v>
                </c:pt>
                <c:pt idx="856">
                  <c:v>0.82244201042653842</c:v>
                </c:pt>
                <c:pt idx="857">
                  <c:v>0.82242051313275588</c:v>
                </c:pt>
                <c:pt idx="858">
                  <c:v>0.82247376476882517</c:v>
                </c:pt>
                <c:pt idx="859">
                  <c:v>0.82250568317527639</c:v>
                </c:pt>
                <c:pt idx="860">
                  <c:v>0.8225100181150885</c:v>
                </c:pt>
                <c:pt idx="861">
                  <c:v>0.8225176707968932</c:v>
                </c:pt>
                <c:pt idx="862">
                  <c:v>0.82249530760890921</c:v>
                </c:pt>
                <c:pt idx="863">
                  <c:v>0.82249161859578901</c:v>
                </c:pt>
                <c:pt idx="864">
                  <c:v>0.82247702050394467</c:v>
                </c:pt>
                <c:pt idx="865">
                  <c:v>0.82249121691533111</c:v>
                </c:pt>
                <c:pt idx="866">
                  <c:v>0.822554015262837</c:v>
                </c:pt>
                <c:pt idx="867">
                  <c:v>0.8225073820696136</c:v>
                </c:pt>
                <c:pt idx="868">
                  <c:v>0.82252236538134449</c:v>
                </c:pt>
                <c:pt idx="869">
                  <c:v>0.82254369921860759</c:v>
                </c:pt>
                <c:pt idx="870">
                  <c:v>0.82250328228843728</c:v>
                </c:pt>
                <c:pt idx="871">
                  <c:v>0.82251394344797957</c:v>
                </c:pt>
                <c:pt idx="872">
                  <c:v>0.82253469576892635</c:v>
                </c:pt>
                <c:pt idx="873">
                  <c:v>0.82246181048645384</c:v>
                </c:pt>
                <c:pt idx="874">
                  <c:v>0.82252507796301855</c:v>
                </c:pt>
                <c:pt idx="875">
                  <c:v>0.82249383404257681</c:v>
                </c:pt>
                <c:pt idx="876">
                  <c:v>0.82248786028405518</c:v>
                </c:pt>
                <c:pt idx="877">
                  <c:v>0.82246860155464996</c:v>
                </c:pt>
                <c:pt idx="878">
                  <c:v>0.82245057391412335</c:v>
                </c:pt>
                <c:pt idx="879">
                  <c:v>0.82252607510855147</c:v>
                </c:pt>
                <c:pt idx="880">
                  <c:v>0.82246984054291428</c:v>
                </c:pt>
                <c:pt idx="881">
                  <c:v>0.82254239465883261</c:v>
                </c:pt>
                <c:pt idx="882">
                  <c:v>0.82250096414963536</c:v>
                </c:pt>
                <c:pt idx="883">
                  <c:v>0.8224669949411284</c:v>
                </c:pt>
                <c:pt idx="884">
                  <c:v>0.82245393482599205</c:v>
                </c:pt>
                <c:pt idx="885">
                  <c:v>0.82246353260669069</c:v>
                </c:pt>
                <c:pt idx="886">
                  <c:v>0.82245615701103048</c:v>
                </c:pt>
                <c:pt idx="887">
                  <c:v>0.82242819619681318</c:v>
                </c:pt>
                <c:pt idx="888">
                  <c:v>0.82244583372921543</c:v>
                </c:pt>
                <c:pt idx="889">
                  <c:v>0.82243846785587615</c:v>
                </c:pt>
                <c:pt idx="890">
                  <c:v>0.82242968252369164</c:v>
                </c:pt>
                <c:pt idx="891">
                  <c:v>0.82237752343342874</c:v>
                </c:pt>
                <c:pt idx="892">
                  <c:v>0.82239082784895401</c:v>
                </c:pt>
                <c:pt idx="893">
                  <c:v>0.82238519984046787</c:v>
                </c:pt>
                <c:pt idx="894">
                  <c:v>0.82237894474228646</c:v>
                </c:pt>
                <c:pt idx="895">
                  <c:v>0.82237987686979863</c:v>
                </c:pt>
                <c:pt idx="896">
                  <c:v>0.82240449138270599</c:v>
                </c:pt>
                <c:pt idx="897">
                  <c:v>0.82240712187814291</c:v>
                </c:pt>
                <c:pt idx="898">
                  <c:v>0.82243431949017287</c:v>
                </c:pt>
                <c:pt idx="899">
                  <c:v>0.82241415111612248</c:v>
                </c:pt>
                <c:pt idx="900">
                  <c:v>0.82235060594576836</c:v>
                </c:pt>
                <c:pt idx="901">
                  <c:v>0.82240104904639999</c:v>
                </c:pt>
                <c:pt idx="902">
                  <c:v>0.82238763890063538</c:v>
                </c:pt>
                <c:pt idx="903">
                  <c:v>0.82241687637711025</c:v>
                </c:pt>
                <c:pt idx="904">
                  <c:v>0.8224182210956138</c:v>
                </c:pt>
                <c:pt idx="905">
                  <c:v>0.82240548604350372</c:v>
                </c:pt>
                <c:pt idx="906">
                  <c:v>0.82245550561553304</c:v>
                </c:pt>
                <c:pt idx="907">
                  <c:v>0.82240656765169906</c:v>
                </c:pt>
                <c:pt idx="908">
                  <c:v>0.8224952395797408</c:v>
                </c:pt>
                <c:pt idx="909">
                  <c:v>0.82242194656743728</c:v>
                </c:pt>
                <c:pt idx="910">
                  <c:v>0.82246820299364987</c:v>
                </c:pt>
                <c:pt idx="911">
                  <c:v>0.82244742515161073</c:v>
                </c:pt>
                <c:pt idx="912">
                  <c:v>0.82244432130067713</c:v>
                </c:pt>
                <c:pt idx="913">
                  <c:v>0.82243906577860881</c:v>
                </c:pt>
                <c:pt idx="914">
                  <c:v>0.82244042447294863</c:v>
                </c:pt>
                <c:pt idx="915">
                  <c:v>0.82242104664511295</c:v>
                </c:pt>
                <c:pt idx="916">
                  <c:v>0.82244505169003146</c:v>
                </c:pt>
                <c:pt idx="917">
                  <c:v>0.82240558752022763</c:v>
                </c:pt>
                <c:pt idx="918">
                  <c:v>0.82245493199860242</c:v>
                </c:pt>
                <c:pt idx="919">
                  <c:v>0.82240074823502107</c:v>
                </c:pt>
                <c:pt idx="920">
                  <c:v>0.82248731953411258</c:v>
                </c:pt>
                <c:pt idx="921">
                  <c:v>0.82241460560754509</c:v>
                </c:pt>
                <c:pt idx="922">
                  <c:v>0.82234117830568487</c:v>
                </c:pt>
                <c:pt idx="923">
                  <c:v>0.82240597887071965</c:v>
                </c:pt>
                <c:pt idx="924">
                  <c:v>0.82240436496545732</c:v>
                </c:pt>
                <c:pt idx="925">
                  <c:v>0.82242435286892679</c:v>
                </c:pt>
                <c:pt idx="926">
                  <c:v>0.82240337328872992</c:v>
                </c:pt>
                <c:pt idx="927">
                  <c:v>0.82240642366689887</c:v>
                </c:pt>
                <c:pt idx="928">
                  <c:v>0.82240540100027371</c:v>
                </c:pt>
                <c:pt idx="929">
                  <c:v>0.82238360049160941</c:v>
                </c:pt>
                <c:pt idx="930">
                  <c:v>0.8224047684417729</c:v>
                </c:pt>
                <c:pt idx="931">
                  <c:v>0.82242950812956128</c:v>
                </c:pt>
                <c:pt idx="932">
                  <c:v>0.82240659745338418</c:v>
                </c:pt>
                <c:pt idx="933">
                  <c:v>0.82240757636956541</c:v>
                </c:pt>
                <c:pt idx="934">
                  <c:v>0.82240558754730508</c:v>
                </c:pt>
                <c:pt idx="935">
                  <c:v>0.82242936411768364</c:v>
                </c:pt>
                <c:pt idx="936">
                  <c:v>0.82240225704476655</c:v>
                </c:pt>
                <c:pt idx="937">
                  <c:v>0.82242815429638194</c:v>
                </c:pt>
                <c:pt idx="938">
                  <c:v>0.82240487781788252</c:v>
                </c:pt>
                <c:pt idx="939">
                  <c:v>0.8223533853142434</c:v>
                </c:pt>
                <c:pt idx="940">
                  <c:v>0.82235127800119767</c:v>
                </c:pt>
                <c:pt idx="941">
                  <c:v>0.82237191365429418</c:v>
                </c:pt>
                <c:pt idx="942">
                  <c:v>0.82241628941906597</c:v>
                </c:pt>
                <c:pt idx="943">
                  <c:v>0.822417094548762</c:v>
                </c:pt>
                <c:pt idx="944">
                  <c:v>0.82239963991752085</c:v>
                </c:pt>
                <c:pt idx="945">
                  <c:v>0.8224244883737738</c:v>
                </c:pt>
                <c:pt idx="946">
                  <c:v>0.82242168469949661</c:v>
                </c:pt>
                <c:pt idx="947">
                  <c:v>0.82239576314207907</c:v>
                </c:pt>
                <c:pt idx="948">
                  <c:v>0.82237041277101186</c:v>
                </c:pt>
                <c:pt idx="949">
                  <c:v>0.82237042856978326</c:v>
                </c:pt>
                <c:pt idx="950">
                  <c:v>0.82239544534371611</c:v>
                </c:pt>
                <c:pt idx="951">
                  <c:v>0.82234886990385037</c:v>
                </c:pt>
                <c:pt idx="952">
                  <c:v>0.82237213362180361</c:v>
                </c:pt>
                <c:pt idx="953">
                  <c:v>0.82239045961605151</c:v>
                </c:pt>
                <c:pt idx="954">
                  <c:v>0.82238856740935473</c:v>
                </c:pt>
                <c:pt idx="955">
                  <c:v>0.82236292172279157</c:v>
                </c:pt>
                <c:pt idx="956">
                  <c:v>0.82235830665860965</c:v>
                </c:pt>
                <c:pt idx="957">
                  <c:v>0.8224020729553928</c:v>
                </c:pt>
                <c:pt idx="958">
                  <c:v>0.82238533777589506</c:v>
                </c:pt>
                <c:pt idx="959">
                  <c:v>0.82234185524935199</c:v>
                </c:pt>
                <c:pt idx="960">
                  <c:v>0.82239083271011448</c:v>
                </c:pt>
                <c:pt idx="961">
                  <c:v>0.82244231366849763</c:v>
                </c:pt>
                <c:pt idx="962">
                  <c:v>0.82241876071149889</c:v>
                </c:pt>
                <c:pt idx="963">
                  <c:v>0.82237411393703319</c:v>
                </c:pt>
                <c:pt idx="964">
                  <c:v>0.82241630643312746</c:v>
                </c:pt>
                <c:pt idx="965">
                  <c:v>0.82237452956624979</c:v>
                </c:pt>
                <c:pt idx="966">
                  <c:v>0.82235263548024728</c:v>
                </c:pt>
                <c:pt idx="967">
                  <c:v>0.8224222947751304</c:v>
                </c:pt>
                <c:pt idx="968">
                  <c:v>0.82237927588176318</c:v>
                </c:pt>
                <c:pt idx="969">
                  <c:v>0.82236399297394347</c:v>
                </c:pt>
                <c:pt idx="970">
                  <c:v>0.82241796284646607</c:v>
                </c:pt>
                <c:pt idx="971">
                  <c:v>0.82240042618314269</c:v>
                </c:pt>
                <c:pt idx="972">
                  <c:v>0.82245034063257771</c:v>
                </c:pt>
                <c:pt idx="973">
                  <c:v>0.82238290957210602</c:v>
                </c:pt>
                <c:pt idx="974">
                  <c:v>0.82240325963202743</c:v>
                </c:pt>
                <c:pt idx="975">
                  <c:v>0.8224191021809415</c:v>
                </c:pt>
                <c:pt idx="976">
                  <c:v>0.82238505337093248</c:v>
                </c:pt>
                <c:pt idx="977">
                  <c:v>0.82237946121350458</c:v>
                </c:pt>
                <c:pt idx="978">
                  <c:v>0.82239973835601954</c:v>
                </c:pt>
                <c:pt idx="979">
                  <c:v>0.82242195145567509</c:v>
                </c:pt>
                <c:pt idx="980">
                  <c:v>0.82237236027340854</c:v>
                </c:pt>
                <c:pt idx="981">
                  <c:v>0.82239220051912998</c:v>
                </c:pt>
                <c:pt idx="982">
                  <c:v>0.8223852107780788</c:v>
                </c:pt>
                <c:pt idx="983">
                  <c:v>0.82235951283404107</c:v>
                </c:pt>
                <c:pt idx="984">
                  <c:v>0.82240338911457878</c:v>
                </c:pt>
                <c:pt idx="985">
                  <c:v>0.82235953470926293</c:v>
                </c:pt>
                <c:pt idx="986">
                  <c:v>0.82239067836827084</c:v>
                </c:pt>
                <c:pt idx="987">
                  <c:v>0.8224369949513437</c:v>
                </c:pt>
                <c:pt idx="988">
                  <c:v>0.82238918599201927</c:v>
                </c:pt>
                <c:pt idx="989">
                  <c:v>0.82236944053892613</c:v>
                </c:pt>
                <c:pt idx="990">
                  <c:v>0.82237304751996421</c:v>
                </c:pt>
                <c:pt idx="991">
                  <c:v>0.82239425982821657</c:v>
                </c:pt>
                <c:pt idx="992">
                  <c:v>0.82241473020185851</c:v>
                </c:pt>
                <c:pt idx="993">
                  <c:v>0.82244169326289795</c:v>
                </c:pt>
                <c:pt idx="994">
                  <c:v>0.82241879048610644</c:v>
                </c:pt>
                <c:pt idx="995">
                  <c:v>0.82237414978809131</c:v>
                </c:pt>
                <c:pt idx="996">
                  <c:v>0.82237747360653435</c:v>
                </c:pt>
                <c:pt idx="997">
                  <c:v>0.82240321226279078</c:v>
                </c:pt>
                <c:pt idx="998">
                  <c:v>0.82238381134444305</c:v>
                </c:pt>
                <c:pt idx="999">
                  <c:v>0.82238449555277338</c:v>
                </c:pt>
                <c:pt idx="1000">
                  <c:v>0.82240743357297785</c:v>
                </c:pt>
                <c:pt idx="1001">
                  <c:v>0.82243466399784082</c:v>
                </c:pt>
                <c:pt idx="1002">
                  <c:v>0.82244138333684313</c:v>
                </c:pt>
                <c:pt idx="1003">
                  <c:v>0.82236793598269609</c:v>
                </c:pt>
                <c:pt idx="1004">
                  <c:v>0.82238604626294998</c:v>
                </c:pt>
                <c:pt idx="1005">
                  <c:v>0.82245300336027993</c:v>
                </c:pt>
                <c:pt idx="1006">
                  <c:v>0.82240967152971012</c:v>
                </c:pt>
                <c:pt idx="1007">
                  <c:v>0.82241100774118292</c:v>
                </c:pt>
                <c:pt idx="1008">
                  <c:v>0.8224054417124923</c:v>
                </c:pt>
                <c:pt idx="1009">
                  <c:v>0.82235405433144737</c:v>
                </c:pt>
                <c:pt idx="1010">
                  <c:v>0.82239767600870772</c:v>
                </c:pt>
                <c:pt idx="1011">
                  <c:v>0.82237586517007755</c:v>
                </c:pt>
                <c:pt idx="1012">
                  <c:v>0.8223778242177302</c:v>
                </c:pt>
                <c:pt idx="1013">
                  <c:v>0.82243169018294859</c:v>
                </c:pt>
                <c:pt idx="1014">
                  <c:v>0.82238631848793398</c:v>
                </c:pt>
                <c:pt idx="1015">
                  <c:v>0.82238400579086013</c:v>
                </c:pt>
                <c:pt idx="1016">
                  <c:v>0.82238335621829795</c:v>
                </c:pt>
                <c:pt idx="1017">
                  <c:v>0.82240351851589777</c:v>
                </c:pt>
                <c:pt idx="1018">
                  <c:v>0.82239968549089981</c:v>
                </c:pt>
                <c:pt idx="1019">
                  <c:v>0.82239188697428234</c:v>
                </c:pt>
                <c:pt idx="1020">
                  <c:v>0.8223623724116631</c:v>
                </c:pt>
                <c:pt idx="1021">
                  <c:v>0.82240684722257862</c:v>
                </c:pt>
                <c:pt idx="1022">
                  <c:v>0.82238001358993573</c:v>
                </c:pt>
                <c:pt idx="1023">
                  <c:v>0.82235607174010272</c:v>
                </c:pt>
                <c:pt idx="1024">
                  <c:v>0.82237633429913637</c:v>
                </c:pt>
                <c:pt idx="1025">
                  <c:v>0.82237734845873078</c:v>
                </c:pt>
                <c:pt idx="1026">
                  <c:v>0.8224265853839311</c:v>
                </c:pt>
                <c:pt idx="1027">
                  <c:v>0.82239097732963717</c:v>
                </c:pt>
                <c:pt idx="1028">
                  <c:v>0.82242368445936787</c:v>
                </c:pt>
                <c:pt idx="1029">
                  <c:v>0.82238174535126085</c:v>
                </c:pt>
                <c:pt idx="1030">
                  <c:v>0.82238867372016167</c:v>
                </c:pt>
                <c:pt idx="1031">
                  <c:v>0.8224129959557982</c:v>
                </c:pt>
                <c:pt idx="1032">
                  <c:v>0.82243488335770509</c:v>
                </c:pt>
                <c:pt idx="1033">
                  <c:v>0.82243655012808703</c:v>
                </c:pt>
                <c:pt idx="1034">
                  <c:v>0.82239023172207903</c:v>
                </c:pt>
                <c:pt idx="1035">
                  <c:v>0.82239139900822689</c:v>
                </c:pt>
                <c:pt idx="1036">
                  <c:v>0.82241428780918213</c:v>
                </c:pt>
                <c:pt idx="1037">
                  <c:v>0.82248370404604387</c:v>
                </c:pt>
                <c:pt idx="1038">
                  <c:v>0.82243671601518664</c:v>
                </c:pt>
                <c:pt idx="1039">
                  <c:v>0.82243484143019641</c:v>
                </c:pt>
                <c:pt idx="1040">
                  <c:v>0.82238872658528128</c:v>
                </c:pt>
                <c:pt idx="1041">
                  <c:v>0.8224059782630746</c:v>
                </c:pt>
                <c:pt idx="1042">
                  <c:v>0.82242548065814625</c:v>
                </c:pt>
                <c:pt idx="1043">
                  <c:v>0.82240431270798275</c:v>
                </c:pt>
                <c:pt idx="1044">
                  <c:v>0.82242767182620935</c:v>
                </c:pt>
                <c:pt idx="1045">
                  <c:v>0.82238052884586366</c:v>
                </c:pt>
                <c:pt idx="1046">
                  <c:v>0.82238065159016449</c:v>
                </c:pt>
                <c:pt idx="1047">
                  <c:v>0.82240145556094091</c:v>
                </c:pt>
                <c:pt idx="1048">
                  <c:v>0.82242318011397342</c:v>
                </c:pt>
                <c:pt idx="1049">
                  <c:v>0.82241873822863187</c:v>
                </c:pt>
                <c:pt idx="1050">
                  <c:v>0.822368837755033</c:v>
                </c:pt>
                <c:pt idx="1051">
                  <c:v>0.82234416004704014</c:v>
                </c:pt>
                <c:pt idx="1052">
                  <c:v>0.82238620549303154</c:v>
                </c:pt>
                <c:pt idx="1053">
                  <c:v>0.82236635795556945</c:v>
                </c:pt>
                <c:pt idx="1054">
                  <c:v>0.82239021291215986</c:v>
                </c:pt>
                <c:pt idx="1055">
                  <c:v>0.82238956090901738</c:v>
                </c:pt>
                <c:pt idx="1056">
                  <c:v>0.82243428850027511</c:v>
                </c:pt>
                <c:pt idx="1057">
                  <c:v>0.82238905717126798</c:v>
                </c:pt>
                <c:pt idx="1058">
                  <c:v>0.82238784248880581</c:v>
                </c:pt>
                <c:pt idx="1059">
                  <c:v>0.8223865561042274</c:v>
                </c:pt>
                <c:pt idx="1060">
                  <c:v>0.82238284157001496</c:v>
                </c:pt>
                <c:pt idx="1061">
                  <c:v>0.82238499081056948</c:v>
                </c:pt>
                <c:pt idx="1062">
                  <c:v>0.82241514704636531</c:v>
                </c:pt>
                <c:pt idx="1063">
                  <c:v>0.82241337393809899</c:v>
                </c:pt>
                <c:pt idx="1064">
                  <c:v>0.82236137283555</c:v>
                </c:pt>
                <c:pt idx="1065">
                  <c:v>0.82241087044047834</c:v>
                </c:pt>
                <c:pt idx="1066">
                  <c:v>0.82239587069525355</c:v>
                </c:pt>
                <c:pt idx="1067">
                  <c:v>0.8224062583874443</c:v>
                </c:pt>
                <c:pt idx="1068">
                  <c:v>0.82241762560346132</c:v>
                </c:pt>
                <c:pt idx="1069">
                  <c:v>0.8224252728164605</c:v>
                </c:pt>
                <c:pt idx="1070">
                  <c:v>0.82242726528459109</c:v>
                </c:pt>
                <c:pt idx="1071">
                  <c:v>0.8224259120590568</c:v>
                </c:pt>
                <c:pt idx="1072">
                  <c:v>0.82245026103107566</c:v>
                </c:pt>
                <c:pt idx="1073">
                  <c:v>0.82242954638412213</c:v>
                </c:pt>
                <c:pt idx="1074">
                  <c:v>0.82245454735928358</c:v>
                </c:pt>
                <c:pt idx="1075">
                  <c:v>0.82235860131230576</c:v>
                </c:pt>
                <c:pt idx="1076">
                  <c:v>0.82242167495009832</c:v>
                </c:pt>
                <c:pt idx="1077">
                  <c:v>0.82239700939500648</c:v>
                </c:pt>
                <c:pt idx="1078">
                  <c:v>0.82241677064687091</c:v>
                </c:pt>
                <c:pt idx="1079">
                  <c:v>0.82244110564305362</c:v>
                </c:pt>
                <c:pt idx="1080">
                  <c:v>0.82239227462474906</c:v>
                </c:pt>
                <c:pt idx="1081">
                  <c:v>0.82241307981081557</c:v>
                </c:pt>
                <c:pt idx="1082">
                  <c:v>0.8224121634820748</c:v>
                </c:pt>
                <c:pt idx="1083">
                  <c:v>0.82245398592233154</c:v>
                </c:pt>
                <c:pt idx="1084">
                  <c:v>0.82239808556147376</c:v>
                </c:pt>
                <c:pt idx="1085">
                  <c:v>0.82241763413756952</c:v>
                </c:pt>
                <c:pt idx="1086">
                  <c:v>0.82238888034655733</c:v>
                </c:pt>
                <c:pt idx="1087">
                  <c:v>0.8224058275941788</c:v>
                </c:pt>
                <c:pt idx="1088">
                  <c:v>0.82238055196345317</c:v>
                </c:pt>
                <c:pt idx="1089">
                  <c:v>0.82240312418133543</c:v>
                </c:pt>
                <c:pt idx="1090">
                  <c:v>0.82236233230708955</c:v>
                </c:pt>
                <c:pt idx="1091">
                  <c:v>0.82243261261521738</c:v>
                </c:pt>
                <c:pt idx="1092">
                  <c:v>0.82238780663774769</c:v>
                </c:pt>
                <c:pt idx="1093">
                  <c:v>0.82239163237100499</c:v>
                </c:pt>
                <c:pt idx="1094">
                  <c:v>0.82241614601483337</c:v>
                </c:pt>
                <c:pt idx="1095">
                  <c:v>0.82238654455897142</c:v>
                </c:pt>
                <c:pt idx="1096">
                  <c:v>0.82238577284975345</c:v>
                </c:pt>
                <c:pt idx="1097">
                  <c:v>0.82241283677987165</c:v>
                </c:pt>
                <c:pt idx="1098">
                  <c:v>0.82236718009932697</c:v>
                </c:pt>
                <c:pt idx="1099">
                  <c:v>0.82239409515640705</c:v>
                </c:pt>
                <c:pt idx="1100">
                  <c:v>0.82243784747735393</c:v>
                </c:pt>
                <c:pt idx="1101">
                  <c:v>0.82239852914236289</c:v>
                </c:pt>
                <c:pt idx="1102">
                  <c:v>0.82239664179682659</c:v>
                </c:pt>
                <c:pt idx="1103">
                  <c:v>0.82241398219079764</c:v>
                </c:pt>
                <c:pt idx="1104">
                  <c:v>0.82241088806218487</c:v>
                </c:pt>
                <c:pt idx="1105">
                  <c:v>0.82238875274109613</c:v>
                </c:pt>
                <c:pt idx="1106">
                  <c:v>0.8223923572915538</c:v>
                </c:pt>
                <c:pt idx="1107">
                  <c:v>0.82246491566098767</c:v>
                </c:pt>
                <c:pt idx="1108">
                  <c:v>0.82237018368882675</c:v>
                </c:pt>
                <c:pt idx="1109">
                  <c:v>0.82240829827896655</c:v>
                </c:pt>
                <c:pt idx="1110">
                  <c:v>0.82242547582406333</c:v>
                </c:pt>
                <c:pt idx="1111">
                  <c:v>0.82240050766173478</c:v>
                </c:pt>
                <c:pt idx="1112">
                  <c:v>0.8223977841966047</c:v>
                </c:pt>
                <c:pt idx="1113">
                  <c:v>0.82239365038730528</c:v>
                </c:pt>
                <c:pt idx="1114">
                  <c:v>0.82239527887604891</c:v>
                </c:pt>
                <c:pt idx="1115">
                  <c:v>0.82234798155385946</c:v>
                </c:pt>
                <c:pt idx="1116">
                  <c:v>0.82243919404587018</c:v>
                </c:pt>
                <c:pt idx="1117">
                  <c:v>0.8223864449322601</c:v>
                </c:pt>
                <c:pt idx="1118">
                  <c:v>0.82236600737145105</c:v>
                </c:pt>
                <c:pt idx="1119">
                  <c:v>0.8223877009345858</c:v>
                </c:pt>
                <c:pt idx="1120">
                  <c:v>0.82238365158794891</c:v>
                </c:pt>
                <c:pt idx="1121">
                  <c:v>0.82235665328349639</c:v>
                </c:pt>
                <c:pt idx="1122">
                  <c:v>0.82242939698467155</c:v>
                </c:pt>
                <c:pt idx="1123">
                  <c:v>0.82236520102646493</c:v>
                </c:pt>
                <c:pt idx="1124">
                  <c:v>0.82238869990305385</c:v>
                </c:pt>
                <c:pt idx="1125">
                  <c:v>0.82236742622265113</c:v>
                </c:pt>
                <c:pt idx="1126">
                  <c:v>0.82236846104217731</c:v>
                </c:pt>
                <c:pt idx="1127">
                  <c:v>0.82236606813595636</c:v>
                </c:pt>
                <c:pt idx="1128">
                  <c:v>0.82238642548761842</c:v>
                </c:pt>
                <c:pt idx="1129">
                  <c:v>0.82238191736896604</c:v>
                </c:pt>
                <c:pt idx="1130">
                  <c:v>0.82240687277074842</c:v>
                </c:pt>
                <c:pt idx="1131">
                  <c:v>0.82243522673131542</c:v>
                </c:pt>
                <c:pt idx="1132">
                  <c:v>0.82235001230362847</c:v>
                </c:pt>
                <c:pt idx="1133">
                  <c:v>0.82237530798664094</c:v>
                </c:pt>
                <c:pt idx="1134">
                  <c:v>0.82239863429203464</c:v>
                </c:pt>
                <c:pt idx="1135">
                  <c:v>0.82239736188329249</c:v>
                </c:pt>
                <c:pt idx="1136">
                  <c:v>0.82239852309298989</c:v>
                </c:pt>
                <c:pt idx="1137">
                  <c:v>0.82238329851909531</c:v>
                </c:pt>
                <c:pt idx="1138">
                  <c:v>0.82241211915106338</c:v>
                </c:pt>
                <c:pt idx="1139">
                  <c:v>0.82241049187760995</c:v>
                </c:pt>
                <c:pt idx="1140">
                  <c:v>0.8223873557651179</c:v>
                </c:pt>
                <c:pt idx="1141">
                  <c:v>0.82238392074763011</c:v>
                </c:pt>
                <c:pt idx="1142">
                  <c:v>0.82238060179034755</c:v>
                </c:pt>
                <c:pt idx="1143">
                  <c:v>0.82240136869477565</c:v>
                </c:pt>
                <c:pt idx="1144">
                  <c:v>0.82238047600782149</c:v>
                </c:pt>
                <c:pt idx="1145">
                  <c:v>0.82240816945821515</c:v>
                </c:pt>
                <c:pt idx="1146">
                  <c:v>0.82238753441276369</c:v>
                </c:pt>
                <c:pt idx="1147">
                  <c:v>0.82238975535543446</c:v>
                </c:pt>
                <c:pt idx="1148">
                  <c:v>0.82241351977291188</c:v>
                </c:pt>
                <c:pt idx="1149">
                  <c:v>0.82238928625345309</c:v>
                </c:pt>
                <c:pt idx="1150">
                  <c:v>0.82240882024606754</c:v>
                </c:pt>
                <c:pt idx="1151">
                  <c:v>0.82240408182993985</c:v>
                </c:pt>
                <c:pt idx="1152">
                  <c:v>0.8224471365743653</c:v>
                </c:pt>
                <c:pt idx="1153">
                  <c:v>0.82242645048672924</c:v>
                </c:pt>
                <c:pt idx="1154">
                  <c:v>0.82238018859171114</c:v>
                </c:pt>
                <c:pt idx="1155">
                  <c:v>0.82237418809680718</c:v>
                </c:pt>
                <c:pt idx="1156">
                  <c:v>0.82238125500878012</c:v>
                </c:pt>
                <c:pt idx="1157">
                  <c:v>0.82241187548539696</c:v>
                </c:pt>
                <c:pt idx="1158">
                  <c:v>0.82241071549098965</c:v>
                </c:pt>
                <c:pt idx="1159">
                  <c:v>0.82240597525192682</c:v>
                </c:pt>
                <c:pt idx="1160">
                  <c:v>0.82241495442288337</c:v>
                </c:pt>
                <c:pt idx="1161">
                  <c:v>0.82239964234810103</c:v>
                </c:pt>
                <c:pt idx="1162">
                  <c:v>0.82240773861079475</c:v>
                </c:pt>
                <c:pt idx="1163">
                  <c:v>0.82243943218857607</c:v>
                </c:pt>
                <c:pt idx="1164">
                  <c:v>0.82243488882651061</c:v>
                </c:pt>
                <c:pt idx="1165">
                  <c:v>0.82240716317092899</c:v>
                </c:pt>
                <c:pt idx="1166">
                  <c:v>0.82242414140844822</c:v>
                </c:pt>
                <c:pt idx="1167">
                  <c:v>0.82239137776772753</c:v>
                </c:pt>
                <c:pt idx="1168">
                  <c:v>0.82238728710122688</c:v>
                </c:pt>
                <c:pt idx="1169">
                  <c:v>0.82239288898097573</c:v>
                </c:pt>
                <c:pt idx="1170">
                  <c:v>0.82241866409593534</c:v>
                </c:pt>
                <c:pt idx="1171">
                  <c:v>0.82242116941649124</c:v>
                </c:pt>
                <c:pt idx="1172">
                  <c:v>0.82241768153388373</c:v>
                </c:pt>
                <c:pt idx="1173">
                  <c:v>0.82239457823422457</c:v>
                </c:pt>
                <c:pt idx="1174">
                  <c:v>0.82239028096840583</c:v>
                </c:pt>
                <c:pt idx="1175">
                  <c:v>0.82239018799871266</c:v>
                </c:pt>
                <c:pt idx="1176">
                  <c:v>0.82239135346192538</c:v>
                </c:pt>
                <c:pt idx="1177">
                  <c:v>0.82236811465741932</c:v>
                </c:pt>
                <c:pt idx="1178">
                  <c:v>0.82241379321318597</c:v>
                </c:pt>
                <c:pt idx="1179">
                  <c:v>0.82238679733931375</c:v>
                </c:pt>
                <c:pt idx="1180">
                  <c:v>0.8224145485159875</c:v>
                </c:pt>
                <c:pt idx="1181">
                  <c:v>0.82243832751694623</c:v>
                </c:pt>
                <c:pt idx="1182">
                  <c:v>0.82240179219630061</c:v>
                </c:pt>
                <c:pt idx="1183">
                  <c:v>0.8224241675371855</c:v>
                </c:pt>
                <c:pt idx="1184">
                  <c:v>0.82242187003123801</c:v>
                </c:pt>
                <c:pt idx="1185">
                  <c:v>0.82240338847985628</c:v>
                </c:pt>
                <c:pt idx="1186">
                  <c:v>0.82243491981640837</c:v>
                </c:pt>
                <c:pt idx="1187">
                  <c:v>0.82243692018392467</c:v>
                </c:pt>
                <c:pt idx="1188">
                  <c:v>0.82238884932958212</c:v>
                </c:pt>
                <c:pt idx="1189">
                  <c:v>0.82240552435221959</c:v>
                </c:pt>
                <c:pt idx="1190">
                  <c:v>0.82242772165310385</c:v>
                </c:pt>
                <c:pt idx="1191">
                  <c:v>0.82240191068708601</c:v>
                </c:pt>
                <c:pt idx="1192">
                  <c:v>0.82237941138661019</c:v>
                </c:pt>
                <c:pt idx="1193">
                  <c:v>0.82238119604013249</c:v>
                </c:pt>
                <c:pt idx="1194">
                  <c:v>0.82242412135616139</c:v>
                </c:pt>
                <c:pt idx="1195">
                  <c:v>0.8223557697134336</c:v>
                </c:pt>
                <c:pt idx="1196">
                  <c:v>0.8224028258005367</c:v>
                </c:pt>
                <c:pt idx="1197">
                  <c:v>0.82245798301149386</c:v>
                </c:pt>
                <c:pt idx="1198">
                  <c:v>0.82243621774624276</c:v>
                </c:pt>
                <c:pt idx="1199">
                  <c:v>0.82241206018241575</c:v>
                </c:pt>
                <c:pt idx="1200">
                  <c:v>0.82245736625176458</c:v>
                </c:pt>
                <c:pt idx="1201">
                  <c:v>0.82243444889149186</c:v>
                </c:pt>
                <c:pt idx="1202">
                  <c:v>0.82241470890720425</c:v>
                </c:pt>
                <c:pt idx="1203">
                  <c:v>0.82239182192918414</c:v>
                </c:pt>
                <c:pt idx="1204">
                  <c:v>0.82239516883813923</c:v>
                </c:pt>
                <c:pt idx="1205">
                  <c:v>0.822389347598526</c:v>
                </c:pt>
                <c:pt idx="1206">
                  <c:v>0.82241496776399703</c:v>
                </c:pt>
                <c:pt idx="1207">
                  <c:v>0.82243699127839598</c:v>
                </c:pt>
                <c:pt idx="1208">
                  <c:v>0.8224369323368258</c:v>
                </c:pt>
                <c:pt idx="1209">
                  <c:v>0.822411042984596</c:v>
                </c:pt>
                <c:pt idx="1210">
                  <c:v>0.82239242532072232</c:v>
                </c:pt>
                <c:pt idx="1211">
                  <c:v>0.82244235982244418</c:v>
                </c:pt>
                <c:pt idx="1212">
                  <c:v>0.82241913985493476</c:v>
                </c:pt>
                <c:pt idx="1213">
                  <c:v>0.82242088258094848</c:v>
                </c:pt>
                <c:pt idx="1214">
                  <c:v>0.82239683682381126</c:v>
                </c:pt>
                <c:pt idx="1215">
                  <c:v>0.82242302939092271</c:v>
                </c:pt>
                <c:pt idx="1216">
                  <c:v>0.82242372939802444</c:v>
                </c:pt>
                <c:pt idx="1217">
                  <c:v>0.82239702762435807</c:v>
                </c:pt>
                <c:pt idx="1218">
                  <c:v>0.82237053731117038</c:v>
                </c:pt>
                <c:pt idx="1219">
                  <c:v>0.82241273041490981</c:v>
                </c:pt>
                <c:pt idx="1220">
                  <c:v>0.82238732110227242</c:v>
                </c:pt>
                <c:pt idx="1221">
                  <c:v>0.82240604814225571</c:v>
                </c:pt>
                <c:pt idx="1222">
                  <c:v>0.82240323474565769</c:v>
                </c:pt>
                <c:pt idx="1223">
                  <c:v>0.82238415466389825</c:v>
                </c:pt>
                <c:pt idx="1224">
                  <c:v>0.82243288238254375</c:v>
                </c:pt>
                <c:pt idx="1225">
                  <c:v>0.82243528926460086</c:v>
                </c:pt>
                <c:pt idx="1226">
                  <c:v>0.82245704845340151</c:v>
                </c:pt>
                <c:pt idx="1227">
                  <c:v>0.82238466204751803</c:v>
                </c:pt>
                <c:pt idx="1228">
                  <c:v>0.82240918480602221</c:v>
                </c:pt>
                <c:pt idx="1229">
                  <c:v>0.82241088985804256</c:v>
                </c:pt>
                <c:pt idx="1230">
                  <c:v>0.82238890097941164</c:v>
                </c:pt>
                <c:pt idx="1231">
                  <c:v>0.82236939372317963</c:v>
                </c:pt>
                <c:pt idx="1232">
                  <c:v>0.82243835787212138</c:v>
                </c:pt>
                <c:pt idx="1233">
                  <c:v>0.82241112866254862</c:v>
                </c:pt>
                <c:pt idx="1234">
                  <c:v>0.82241397122610915</c:v>
                </c:pt>
                <c:pt idx="1235">
                  <c:v>0.82244418579583012</c:v>
                </c:pt>
                <c:pt idx="1236">
                  <c:v>0.82242658532977619</c:v>
                </c:pt>
                <c:pt idx="1237">
                  <c:v>0.82240685567545446</c:v>
                </c:pt>
                <c:pt idx="1238">
                  <c:v>0.82240616842889891</c:v>
                </c:pt>
                <c:pt idx="1239">
                  <c:v>0.82240135284184934</c:v>
                </c:pt>
                <c:pt idx="1240">
                  <c:v>0.82240440322001829</c:v>
                </c:pt>
                <c:pt idx="1241">
                  <c:v>0.82240220293727928</c:v>
                </c:pt>
                <c:pt idx="1242">
                  <c:v>0.82241953239363941</c:v>
                </c:pt>
                <c:pt idx="1243">
                  <c:v>0.82239604931582178</c:v>
                </c:pt>
                <c:pt idx="1244">
                  <c:v>0.82239350146011225</c:v>
                </c:pt>
                <c:pt idx="1245">
                  <c:v>0.82239650383432195</c:v>
                </c:pt>
                <c:pt idx="1246">
                  <c:v>0.82245177649783929</c:v>
                </c:pt>
                <c:pt idx="1247">
                  <c:v>0.82240841246208163</c:v>
                </c:pt>
                <c:pt idx="1248">
                  <c:v>0.82245992987916805</c:v>
                </c:pt>
                <c:pt idx="1249">
                  <c:v>0.82244297108629061</c:v>
                </c:pt>
                <c:pt idx="1250">
                  <c:v>0.82241884694294154</c:v>
                </c:pt>
                <c:pt idx="1251">
                  <c:v>0.8224194211675171</c:v>
                </c:pt>
                <c:pt idx="1252">
                  <c:v>0.82241675482102206</c:v>
                </c:pt>
                <c:pt idx="1253">
                  <c:v>0.82243503038073063</c:v>
                </c:pt>
                <c:pt idx="1254">
                  <c:v>0.82239079802019144</c:v>
                </c:pt>
                <c:pt idx="1255">
                  <c:v>0.82238911666632819</c:v>
                </c:pt>
                <c:pt idx="1256">
                  <c:v>0.82243522118127743</c:v>
                </c:pt>
                <c:pt idx="1257">
                  <c:v>0.82243946497433151</c:v>
                </c:pt>
                <c:pt idx="1258">
                  <c:v>0.82244372213557682</c:v>
                </c:pt>
                <c:pt idx="1259">
                  <c:v>0.82242140026745658</c:v>
                </c:pt>
                <c:pt idx="1260">
                  <c:v>0.82239889245995001</c:v>
                </c:pt>
                <c:pt idx="1261">
                  <c:v>0.82239685320315026</c:v>
                </c:pt>
                <c:pt idx="1262">
                  <c:v>0.82243981862375271</c:v>
                </c:pt>
                <c:pt idx="1263">
                  <c:v>0.82239354153760824</c:v>
                </c:pt>
                <c:pt idx="1264">
                  <c:v>0.82244240233052046</c:v>
                </c:pt>
                <c:pt idx="1265">
                  <c:v>0.82242007499359482</c:v>
                </c:pt>
                <c:pt idx="1266">
                  <c:v>0.82243940238689106</c:v>
                </c:pt>
                <c:pt idx="1267">
                  <c:v>0.82241975415700652</c:v>
                </c:pt>
                <c:pt idx="1268">
                  <c:v>0.82242420272644368</c:v>
                </c:pt>
                <c:pt idx="1269">
                  <c:v>0.82242890043035277</c:v>
                </c:pt>
                <c:pt idx="1270">
                  <c:v>0.82245321355131351</c:v>
                </c:pt>
                <c:pt idx="1271">
                  <c:v>0.82240950194258522</c:v>
                </c:pt>
                <c:pt idx="1272">
                  <c:v>0.82242736248072223</c:v>
                </c:pt>
                <c:pt idx="1273">
                  <c:v>0.82242244723988389</c:v>
                </c:pt>
                <c:pt idx="1274">
                  <c:v>0.82244019657897605</c:v>
                </c:pt>
                <c:pt idx="1275">
                  <c:v>0.8224144840514569</c:v>
                </c:pt>
                <c:pt idx="1276">
                  <c:v>0.82246262903849598</c:v>
                </c:pt>
                <c:pt idx="1277">
                  <c:v>0.82244133834403166</c:v>
                </c:pt>
                <c:pt idx="1278">
                  <c:v>0.82242912525902256</c:v>
                </c:pt>
                <c:pt idx="1279">
                  <c:v>0.82245637330559207</c:v>
                </c:pt>
                <c:pt idx="1280">
                  <c:v>0.82241138685754145</c:v>
                </c:pt>
                <c:pt idx="1281">
                  <c:v>0.82240325778201484</c:v>
                </c:pt>
                <c:pt idx="1282">
                  <c:v>0.82242316851456243</c:v>
                </c:pt>
                <c:pt idx="1283">
                  <c:v>0.82240053674746494</c:v>
                </c:pt>
                <c:pt idx="1284">
                  <c:v>0.82242339638145756</c:v>
                </c:pt>
                <c:pt idx="1285">
                  <c:v>0.82241844103604578</c:v>
                </c:pt>
                <c:pt idx="1286">
                  <c:v>0.82241642486975797</c:v>
                </c:pt>
                <c:pt idx="1287">
                  <c:v>0.82241916413365945</c:v>
                </c:pt>
                <c:pt idx="1288">
                  <c:v>0.82239811467428148</c:v>
                </c:pt>
                <c:pt idx="1289">
                  <c:v>0.82242240409708511</c:v>
                </c:pt>
                <c:pt idx="1290">
                  <c:v>0.8223997668611821</c:v>
                </c:pt>
                <c:pt idx="1291">
                  <c:v>0.82242108429202876</c:v>
                </c:pt>
                <c:pt idx="1292">
                  <c:v>0.82239798220765969</c:v>
                </c:pt>
                <c:pt idx="1293">
                  <c:v>0.82242112743482754</c:v>
                </c:pt>
                <c:pt idx="1294">
                  <c:v>0.82241938713939411</c:v>
                </c:pt>
                <c:pt idx="1295">
                  <c:v>0.82244049736327751</c:v>
                </c:pt>
                <c:pt idx="1296">
                  <c:v>0.82241632643125928</c:v>
                </c:pt>
                <c:pt idx="1297">
                  <c:v>0.8223950940707202</c:v>
                </c:pt>
                <c:pt idx="1298">
                  <c:v>0.82235081127564158</c:v>
                </c:pt>
                <c:pt idx="1299">
                  <c:v>0.8224413468510624</c:v>
                </c:pt>
                <c:pt idx="1300">
                  <c:v>0.82241594361487558</c:v>
                </c:pt>
                <c:pt idx="1301">
                  <c:v>0.82238919809076538</c:v>
                </c:pt>
                <c:pt idx="1302">
                  <c:v>0.82239035747752764</c:v>
                </c:pt>
                <c:pt idx="1303">
                  <c:v>0.82236933657746702</c:v>
                </c:pt>
                <c:pt idx="1304">
                  <c:v>0.82236966774402132</c:v>
                </c:pt>
                <c:pt idx="1305">
                  <c:v>0.82241591019439764</c:v>
                </c:pt>
                <c:pt idx="1306">
                  <c:v>0.82238605656583852</c:v>
                </c:pt>
                <c:pt idx="1307">
                  <c:v>0.82239045895425156</c:v>
                </c:pt>
                <c:pt idx="1308">
                  <c:v>0.82241428960503982</c:v>
                </c:pt>
                <c:pt idx="1309">
                  <c:v>0.8224238861433707</c:v>
                </c:pt>
                <c:pt idx="1310">
                  <c:v>0.8224314495013525</c:v>
                </c:pt>
                <c:pt idx="1311">
                  <c:v>0.82243899827585287</c:v>
                </c:pt>
                <c:pt idx="1312">
                  <c:v>0.82251490416188666</c:v>
                </c:pt>
                <c:pt idx="1313">
                  <c:v>0.82245038797473691</c:v>
                </c:pt>
                <c:pt idx="1314">
                  <c:v>0.82241183223428815</c:v>
                </c:pt>
                <c:pt idx="1315">
                  <c:v>0.82246266726597939</c:v>
                </c:pt>
                <c:pt idx="1316">
                  <c:v>0.82245667710104131</c:v>
                </c:pt>
                <c:pt idx="1317">
                  <c:v>0.82242628996012512</c:v>
                </c:pt>
                <c:pt idx="1318">
                  <c:v>0.82246826370400028</c:v>
                </c:pt>
                <c:pt idx="1319">
                  <c:v>0.82244739957636348</c:v>
                </c:pt>
                <c:pt idx="1320">
                  <c:v>0.8224278388473667</c:v>
                </c:pt>
                <c:pt idx="1321">
                  <c:v>0.82244971166579228</c:v>
                </c:pt>
                <c:pt idx="1322">
                  <c:v>0.82244837727725473</c:v>
                </c:pt>
                <c:pt idx="1323">
                  <c:v>0.82244616362632461</c:v>
                </c:pt>
                <c:pt idx="1324">
                  <c:v>0.82239913245266871</c:v>
                </c:pt>
                <c:pt idx="1325">
                  <c:v>0.82244121678794346</c:v>
                </c:pt>
                <c:pt idx="1326">
                  <c:v>0.82239404342534506</c:v>
                </c:pt>
                <c:pt idx="1327">
                  <c:v>0.82243679860075902</c:v>
                </c:pt>
                <c:pt idx="1328">
                  <c:v>0.82241919266589947</c:v>
                </c:pt>
                <c:pt idx="1329">
                  <c:v>0.82242126230495194</c:v>
                </c:pt>
                <c:pt idx="1330">
                  <c:v>0.82239410175927019</c:v>
                </c:pt>
                <c:pt idx="1331">
                  <c:v>0.82243662663720885</c:v>
                </c:pt>
                <c:pt idx="1332">
                  <c:v>0.82246270861292048</c:v>
                </c:pt>
                <c:pt idx="1333">
                  <c:v>0.82243928994547866</c:v>
                </c:pt>
                <c:pt idx="1334">
                  <c:v>0.82241672927285236</c:v>
                </c:pt>
                <c:pt idx="1335">
                  <c:v>0.82243714374314947</c:v>
                </c:pt>
                <c:pt idx="1336">
                  <c:v>0.82244596492639199</c:v>
                </c:pt>
                <c:pt idx="1337">
                  <c:v>0.82245389894785648</c:v>
                </c:pt>
                <c:pt idx="1338">
                  <c:v>0.82243190885393547</c:v>
                </c:pt>
                <c:pt idx="1339">
                  <c:v>0.82245406118908571</c:v>
                </c:pt>
                <c:pt idx="1340">
                  <c:v>0.82244921096626822</c:v>
                </c:pt>
                <c:pt idx="1341">
                  <c:v>0.82242292360652836</c:v>
                </c:pt>
                <c:pt idx="1342">
                  <c:v>0.8224404438634354</c:v>
                </c:pt>
                <c:pt idx="1343">
                  <c:v>0.82244105758493946</c:v>
                </c:pt>
                <c:pt idx="1344">
                  <c:v>0.82246106007189024</c:v>
                </c:pt>
                <c:pt idx="1345">
                  <c:v>0.82244076105415331</c:v>
                </c:pt>
                <c:pt idx="1346">
                  <c:v>0.8224436516216731</c:v>
                </c:pt>
                <c:pt idx="1347">
                  <c:v>0.82243970314411508</c:v>
                </c:pt>
                <c:pt idx="1348">
                  <c:v>0.82243890712909484</c:v>
                </c:pt>
                <c:pt idx="1349">
                  <c:v>0.8224138745563907</c:v>
                </c:pt>
                <c:pt idx="1350">
                  <c:v>0.82243229595091205</c:v>
                </c:pt>
                <c:pt idx="1351">
                  <c:v>0.82243266539910465</c:v>
                </c:pt>
                <c:pt idx="1352">
                  <c:v>0.82243122710326289</c:v>
                </c:pt>
                <c:pt idx="1353">
                  <c:v>0.82240580320714418</c:v>
                </c:pt>
                <c:pt idx="1354">
                  <c:v>0.82240858804442474</c:v>
                </c:pt>
                <c:pt idx="1355">
                  <c:v>0.82240608150857875</c:v>
                </c:pt>
                <c:pt idx="1356">
                  <c:v>0.82242987873888895</c:v>
                </c:pt>
                <c:pt idx="1357">
                  <c:v>0.82242889921506268</c:v>
                </c:pt>
                <c:pt idx="1358">
                  <c:v>0.82243489059529085</c:v>
                </c:pt>
                <c:pt idx="1359">
                  <c:v>0.82243470951706488</c:v>
                </c:pt>
                <c:pt idx="1360">
                  <c:v>0.82244173571681922</c:v>
                </c:pt>
                <c:pt idx="1361">
                  <c:v>0.82241818579804571</c:v>
                </c:pt>
                <c:pt idx="1362">
                  <c:v>0.82242340729199104</c:v>
                </c:pt>
                <c:pt idx="1363">
                  <c:v>0.82245417603400084</c:v>
                </c:pt>
                <c:pt idx="1364">
                  <c:v>0.82243042984587511</c:v>
                </c:pt>
                <c:pt idx="1365">
                  <c:v>0.82247351254197287</c:v>
                </c:pt>
                <c:pt idx="1366">
                  <c:v>0.82244745487206339</c:v>
                </c:pt>
                <c:pt idx="1367">
                  <c:v>0.82244244848446701</c:v>
                </c:pt>
                <c:pt idx="1368">
                  <c:v>0.82241609003025595</c:v>
                </c:pt>
                <c:pt idx="1369">
                  <c:v>0.82243692742151031</c:v>
                </c:pt>
                <c:pt idx="1370">
                  <c:v>0.82241203703774868</c:v>
                </c:pt>
                <c:pt idx="1371">
                  <c:v>0.82246109713823845</c:v>
                </c:pt>
                <c:pt idx="1372">
                  <c:v>0.82241839118207383</c:v>
                </c:pt>
                <c:pt idx="1373">
                  <c:v>0.82241738674480036</c:v>
                </c:pt>
                <c:pt idx="1374">
                  <c:v>0.82241611372841306</c:v>
                </c:pt>
                <c:pt idx="1375">
                  <c:v>0.82241637744636631</c:v>
                </c:pt>
                <c:pt idx="1376">
                  <c:v>0.82241987262071448</c:v>
                </c:pt>
                <c:pt idx="1377">
                  <c:v>0.82242170467055098</c:v>
                </c:pt>
                <c:pt idx="1378">
                  <c:v>0.82246625604474322</c:v>
                </c:pt>
                <c:pt idx="1379">
                  <c:v>0.82244355379081946</c:v>
                </c:pt>
                <c:pt idx="1380">
                  <c:v>0.82241803449442741</c:v>
                </c:pt>
                <c:pt idx="1381">
                  <c:v>0.8225117693210553</c:v>
                </c:pt>
                <c:pt idx="1382">
                  <c:v>0.82245292367754552</c:v>
                </c:pt>
                <c:pt idx="1383">
                  <c:v>0.82246308532577628</c:v>
                </c:pt>
                <c:pt idx="1384">
                  <c:v>0.82248685946557454</c:v>
                </c:pt>
                <c:pt idx="1385">
                  <c:v>0.8224570635632954</c:v>
                </c:pt>
                <c:pt idx="1386">
                  <c:v>0.82243192404506182</c:v>
                </c:pt>
                <c:pt idx="1387">
                  <c:v>0.82247264543248144</c:v>
                </c:pt>
                <c:pt idx="1388">
                  <c:v>0.82246936779506252</c:v>
                </c:pt>
                <c:pt idx="1389">
                  <c:v>0.82244270065716429</c:v>
                </c:pt>
                <c:pt idx="1390">
                  <c:v>0.82243794279639482</c:v>
                </c:pt>
                <c:pt idx="1391">
                  <c:v>0.82243626994956243</c:v>
                </c:pt>
                <c:pt idx="1392">
                  <c:v>0.82243742508280926</c:v>
                </c:pt>
                <c:pt idx="1393">
                  <c:v>0.82242108730317653</c:v>
                </c:pt>
                <c:pt idx="1394">
                  <c:v>0.82243843802711347</c:v>
                </c:pt>
                <c:pt idx="1395">
                  <c:v>0.82244002884186374</c:v>
                </c:pt>
                <c:pt idx="1396">
                  <c:v>0.82246386921497283</c:v>
                </c:pt>
                <c:pt idx="1397">
                  <c:v>0.82243995167094197</c:v>
                </c:pt>
                <c:pt idx="1398">
                  <c:v>0.82243581664635246</c:v>
                </c:pt>
                <c:pt idx="1399">
                  <c:v>0.82245686792866568</c:v>
                </c:pt>
                <c:pt idx="1400">
                  <c:v>0.82240791234312516</c:v>
                </c:pt>
                <c:pt idx="1401">
                  <c:v>0.82240649470721516</c:v>
                </c:pt>
                <c:pt idx="1402">
                  <c:v>0.82245606705248508</c:v>
                </c:pt>
                <c:pt idx="1403">
                  <c:v>0.82243724825809861</c:v>
                </c:pt>
                <c:pt idx="1404">
                  <c:v>0.82244141427258588</c:v>
                </c:pt>
                <c:pt idx="1405">
                  <c:v>0.82242248427915465</c:v>
                </c:pt>
                <c:pt idx="1406">
                  <c:v>0.822423917106191</c:v>
                </c:pt>
                <c:pt idx="1407">
                  <c:v>0.82245181594061278</c:v>
                </c:pt>
                <c:pt idx="1408">
                  <c:v>0.82240741404710371</c:v>
                </c:pt>
                <c:pt idx="1409">
                  <c:v>0.82245484140533454</c:v>
                </c:pt>
                <c:pt idx="1410">
                  <c:v>0.82242925648327669</c:v>
                </c:pt>
                <c:pt idx="1411">
                  <c:v>0.82245052347958392</c:v>
                </c:pt>
                <c:pt idx="1412">
                  <c:v>0.82244352280092181</c:v>
                </c:pt>
                <c:pt idx="1413">
                  <c:v>0.82244039646712119</c:v>
                </c:pt>
                <c:pt idx="1414">
                  <c:v>0.82242072940024002</c:v>
                </c:pt>
                <c:pt idx="1415">
                  <c:v>0.82241951350248776</c:v>
                </c:pt>
                <c:pt idx="1416">
                  <c:v>0.82244365830576871</c:v>
                </c:pt>
                <c:pt idx="1417">
                  <c:v>0.82247993960370447</c:v>
                </c:pt>
                <c:pt idx="1418">
                  <c:v>0.82245840342063858</c:v>
                </c:pt>
                <c:pt idx="1419">
                  <c:v>0.82241468877368495</c:v>
                </c:pt>
                <c:pt idx="1420">
                  <c:v>0.82243763833914552</c:v>
                </c:pt>
                <c:pt idx="1421">
                  <c:v>0.82243116145051964</c:v>
                </c:pt>
                <c:pt idx="1422">
                  <c:v>0.82243581358104967</c:v>
                </c:pt>
                <c:pt idx="1423">
                  <c:v>0.8224820718301975</c:v>
                </c:pt>
                <c:pt idx="1424">
                  <c:v>0.82244022143826823</c:v>
                </c:pt>
                <c:pt idx="1425">
                  <c:v>0.82242203094886723</c:v>
                </c:pt>
                <c:pt idx="1426">
                  <c:v>0.82244279299213496</c:v>
                </c:pt>
                <c:pt idx="1427">
                  <c:v>0.82246136994379004</c:v>
                </c:pt>
                <c:pt idx="1428">
                  <c:v>0.82241374570856185</c:v>
                </c:pt>
                <c:pt idx="1429">
                  <c:v>0.82240840511618607</c:v>
                </c:pt>
                <c:pt idx="1430">
                  <c:v>0.82247358242115409</c:v>
                </c:pt>
                <c:pt idx="1431">
                  <c:v>0.82242828060532069</c:v>
                </c:pt>
                <c:pt idx="1432">
                  <c:v>0.82240424943166479</c:v>
                </c:pt>
                <c:pt idx="1433">
                  <c:v>0.82242210146277095</c:v>
                </c:pt>
                <c:pt idx="1434">
                  <c:v>0.82241836566098159</c:v>
                </c:pt>
                <c:pt idx="1435">
                  <c:v>0.82241732780323007</c:v>
                </c:pt>
                <c:pt idx="1436">
                  <c:v>0.82244729566905939</c:v>
                </c:pt>
                <c:pt idx="1437">
                  <c:v>0.82250252215155273</c:v>
                </c:pt>
                <c:pt idx="1438">
                  <c:v>0.82245535000424441</c:v>
                </c:pt>
                <c:pt idx="1439">
                  <c:v>0.82240923698226442</c:v>
                </c:pt>
                <c:pt idx="1440">
                  <c:v>0.82245712250486558</c:v>
                </c:pt>
                <c:pt idx="1441">
                  <c:v>0.82243270061544027</c:v>
                </c:pt>
                <c:pt idx="1442">
                  <c:v>0.82243192951386734</c:v>
                </c:pt>
                <c:pt idx="1443">
                  <c:v>0.82243090441666189</c:v>
                </c:pt>
                <c:pt idx="1444">
                  <c:v>0.82245133772395562</c:v>
                </c:pt>
                <c:pt idx="1445">
                  <c:v>0.82242713033323422</c:v>
                </c:pt>
                <c:pt idx="1446">
                  <c:v>0.82242529281459231</c:v>
                </c:pt>
                <c:pt idx="1447">
                  <c:v>0.82244885731684703</c:v>
                </c:pt>
                <c:pt idx="1448">
                  <c:v>0.82242325659601778</c:v>
                </c:pt>
                <c:pt idx="1449">
                  <c:v>0.82242454115766095</c:v>
                </c:pt>
                <c:pt idx="1450">
                  <c:v>0.82244594851997566</c:v>
                </c:pt>
                <c:pt idx="1451">
                  <c:v>0.82242052280092182</c:v>
                </c:pt>
                <c:pt idx="1452">
                  <c:v>0.82244715469540697</c:v>
                </c:pt>
                <c:pt idx="1453">
                  <c:v>0.82242408177800053</c:v>
                </c:pt>
                <c:pt idx="1454">
                  <c:v>0.82242349722345898</c:v>
                </c:pt>
                <c:pt idx="1455">
                  <c:v>0.82239999956216014</c:v>
                </c:pt>
                <c:pt idx="1456">
                  <c:v>0.82242163418372471</c:v>
                </c:pt>
                <c:pt idx="1457">
                  <c:v>0.82242757209118822</c:v>
                </c:pt>
                <c:pt idx="1458">
                  <c:v>0.8224097680640412</c:v>
                </c:pt>
                <c:pt idx="1459">
                  <c:v>0.82245646442527265</c:v>
                </c:pt>
                <c:pt idx="1460">
                  <c:v>0.82242942723153667</c:v>
                </c:pt>
                <c:pt idx="1461">
                  <c:v>0.82247063230441908</c:v>
                </c:pt>
                <c:pt idx="1462">
                  <c:v>0.82242196291969871</c:v>
                </c:pt>
                <c:pt idx="1463">
                  <c:v>0.82240180244503402</c:v>
                </c:pt>
                <c:pt idx="1464">
                  <c:v>0.82245131645637881</c:v>
                </c:pt>
                <c:pt idx="1465">
                  <c:v>0.82245288782648729</c:v>
                </c:pt>
                <c:pt idx="1466">
                  <c:v>0.82243061396232631</c:v>
                </c:pt>
                <c:pt idx="1467">
                  <c:v>0.8224157308849519</c:v>
                </c:pt>
                <c:pt idx="1468">
                  <c:v>0.82246452119103786</c:v>
                </c:pt>
                <c:pt idx="1469">
                  <c:v>0.8224386573599004</c:v>
                </c:pt>
                <c:pt idx="1470">
                  <c:v>0.82246020873409265</c:v>
                </c:pt>
                <c:pt idx="1471">
                  <c:v>0.82246228809546595</c:v>
                </c:pt>
                <c:pt idx="1472">
                  <c:v>0.82244643460894096</c:v>
                </c:pt>
                <c:pt idx="1473">
                  <c:v>0.82247427146356733</c:v>
                </c:pt>
                <c:pt idx="1474">
                  <c:v>0.82247696819231508</c:v>
                </c:pt>
                <c:pt idx="1475">
                  <c:v>0.82247315886547423</c:v>
                </c:pt>
                <c:pt idx="1476">
                  <c:v>0.82246496659486212</c:v>
                </c:pt>
                <c:pt idx="1477">
                  <c:v>0.82244419908278887</c:v>
                </c:pt>
                <c:pt idx="1478">
                  <c:v>0.82245113109755996</c:v>
                </c:pt>
                <c:pt idx="1479">
                  <c:v>0.82242584149099818</c:v>
                </c:pt>
                <c:pt idx="1480">
                  <c:v>0.82246318254898487</c:v>
                </c:pt>
                <c:pt idx="1481">
                  <c:v>0.82245925533900366</c:v>
                </c:pt>
                <c:pt idx="1482">
                  <c:v>0.82243262587509869</c:v>
                </c:pt>
                <c:pt idx="1483">
                  <c:v>0.82241298858282508</c:v>
                </c:pt>
                <c:pt idx="1484">
                  <c:v>0.8224135293869228</c:v>
                </c:pt>
                <c:pt idx="1485">
                  <c:v>0.82241142875797268</c:v>
                </c:pt>
                <c:pt idx="1486">
                  <c:v>0.82243288230131129</c:v>
                </c:pt>
                <c:pt idx="1487">
                  <c:v>0.82243096153529693</c:v>
                </c:pt>
                <c:pt idx="1488">
                  <c:v>0.82245374582130293</c:v>
                </c:pt>
                <c:pt idx="1489">
                  <c:v>0.82245631555223453</c:v>
                </c:pt>
                <c:pt idx="1490">
                  <c:v>0.8224420030535653</c:v>
                </c:pt>
                <c:pt idx="1491">
                  <c:v>0.82246505166516959</c:v>
                </c:pt>
                <c:pt idx="1492">
                  <c:v>0.82249054300988922</c:v>
                </c:pt>
                <c:pt idx="1493">
                  <c:v>0.82241702942243133</c:v>
                </c:pt>
                <c:pt idx="1494">
                  <c:v>0.82243506010118328</c:v>
                </c:pt>
                <c:pt idx="1495">
                  <c:v>0.82240914218963601</c:v>
                </c:pt>
                <c:pt idx="1496">
                  <c:v>0.82240591559440168</c:v>
                </c:pt>
                <c:pt idx="1497">
                  <c:v>0.82242876672136345</c:v>
                </c:pt>
                <c:pt idx="1498">
                  <c:v>0.82247446472177188</c:v>
                </c:pt>
                <c:pt idx="1499">
                  <c:v>0.82242486017131411</c:v>
                </c:pt>
                <c:pt idx="1500">
                  <c:v>0.82242555592490041</c:v>
                </c:pt>
                <c:pt idx="1501">
                  <c:v>0.82245628516998182</c:v>
                </c:pt>
                <c:pt idx="1502">
                  <c:v>0.82241460066515226</c:v>
                </c:pt>
                <c:pt idx="1503">
                  <c:v>0.82243580932753435</c:v>
                </c:pt>
                <c:pt idx="1504">
                  <c:v>0.82246588049302272</c:v>
                </c:pt>
                <c:pt idx="1505">
                  <c:v>0.82246039953463945</c:v>
                </c:pt>
                <c:pt idx="1506">
                  <c:v>0.82245706720916578</c:v>
                </c:pt>
                <c:pt idx="1507">
                  <c:v>0.82243277231755663</c:v>
                </c:pt>
                <c:pt idx="1508">
                  <c:v>0.82243357380138227</c:v>
                </c:pt>
                <c:pt idx="1509">
                  <c:v>0.82245267697365376</c:v>
                </c:pt>
                <c:pt idx="1510">
                  <c:v>0.82245183660054466</c:v>
                </c:pt>
                <c:pt idx="1511">
                  <c:v>0.82242903530047717</c:v>
                </c:pt>
                <c:pt idx="1512">
                  <c:v>0.82245310475577149</c:v>
                </c:pt>
                <c:pt idx="1513">
                  <c:v>0.82243241502226516</c:v>
                </c:pt>
                <c:pt idx="1514">
                  <c:v>0.8224287254014998</c:v>
                </c:pt>
                <c:pt idx="1515">
                  <c:v>0.8224238618104911</c:v>
                </c:pt>
                <c:pt idx="1516">
                  <c:v>0.82246689467969458</c:v>
                </c:pt>
                <c:pt idx="1517">
                  <c:v>0.82241904804637678</c:v>
                </c:pt>
                <c:pt idx="1518">
                  <c:v>0.82244109039777236</c:v>
                </c:pt>
                <c:pt idx="1519">
                  <c:v>0.82246582461675521</c:v>
                </c:pt>
                <c:pt idx="1520">
                  <c:v>0.82242405321868295</c:v>
                </c:pt>
                <c:pt idx="1521">
                  <c:v>0.82242401189881931</c:v>
                </c:pt>
                <c:pt idx="1522">
                  <c:v>0.82244786381718449</c:v>
                </c:pt>
                <c:pt idx="1523">
                  <c:v>0.82240348926770279</c:v>
                </c:pt>
                <c:pt idx="1524">
                  <c:v>0.82240195982510289</c:v>
                </c:pt>
                <c:pt idx="1525">
                  <c:v>0.82240076397963746</c:v>
                </c:pt>
                <c:pt idx="1526">
                  <c:v>0.82242413342783005</c:v>
                </c:pt>
                <c:pt idx="1527">
                  <c:v>0.8224254781463336</c:v>
                </c:pt>
                <c:pt idx="1528">
                  <c:v>0.82242634039466456</c:v>
                </c:pt>
                <c:pt idx="1529">
                  <c:v>0.82242579412176142</c:v>
                </c:pt>
                <c:pt idx="1530">
                  <c:v>0.82247606343590784</c:v>
                </c:pt>
                <c:pt idx="1531">
                  <c:v>0.82240840693912121</c:v>
                </c:pt>
                <c:pt idx="1532">
                  <c:v>0.82247025860271106</c:v>
                </c:pt>
                <c:pt idx="1533">
                  <c:v>0.82246876865703977</c:v>
                </c:pt>
                <c:pt idx="1534">
                  <c:v>0.8224722291956198</c:v>
                </c:pt>
                <c:pt idx="1535">
                  <c:v>0.82244769914537497</c:v>
                </c:pt>
                <c:pt idx="1536">
                  <c:v>0.82247020999110676</c:v>
                </c:pt>
                <c:pt idx="1537">
                  <c:v>0.82240546168354656</c:v>
                </c:pt>
                <c:pt idx="1538">
                  <c:v>0.82245243391563227</c:v>
                </c:pt>
                <c:pt idx="1539">
                  <c:v>0.82242519680667381</c:v>
                </c:pt>
                <c:pt idx="1540">
                  <c:v>0.82244898735288852</c:v>
                </c:pt>
                <c:pt idx="1541">
                  <c:v>0.82242747547562467</c:v>
                </c:pt>
                <c:pt idx="1542">
                  <c:v>0.82242610159015861</c:v>
                </c:pt>
                <c:pt idx="1543">
                  <c:v>0.82247343901692149</c:v>
                </c:pt>
                <c:pt idx="1544">
                  <c:v>0.82245135716859741</c:v>
                </c:pt>
                <c:pt idx="1545">
                  <c:v>0.82245245457556415</c:v>
                </c:pt>
                <c:pt idx="1546">
                  <c:v>0.82245447074185185</c:v>
                </c:pt>
                <c:pt idx="1547">
                  <c:v>0.82245547821735066</c:v>
                </c:pt>
                <c:pt idx="1548">
                  <c:v>0.82247829410089945</c:v>
                </c:pt>
                <c:pt idx="1549">
                  <c:v>0.8223862406281347</c:v>
                </c:pt>
                <c:pt idx="1550">
                  <c:v>0.82243604266323489</c:v>
                </c:pt>
                <c:pt idx="1551">
                  <c:v>0.82248325491511676</c:v>
                </c:pt>
                <c:pt idx="1552">
                  <c:v>0.82248333998542422</c:v>
                </c:pt>
                <c:pt idx="1553">
                  <c:v>0.82245623655837752</c:v>
                </c:pt>
                <c:pt idx="1554">
                  <c:v>0.8224784460121628</c:v>
                </c:pt>
                <c:pt idx="1555">
                  <c:v>0.82245038432886663</c:v>
                </c:pt>
                <c:pt idx="1556">
                  <c:v>0.82247011337554332</c:v>
                </c:pt>
                <c:pt idx="1557">
                  <c:v>0.82249319662291565</c:v>
                </c:pt>
                <c:pt idx="1558">
                  <c:v>0.82247665588983498</c:v>
                </c:pt>
                <c:pt idx="1559">
                  <c:v>0.8224546621500437</c:v>
                </c:pt>
                <c:pt idx="1560">
                  <c:v>0.82242912097842968</c:v>
                </c:pt>
                <c:pt idx="1561">
                  <c:v>0.82243406903210092</c:v>
                </c:pt>
                <c:pt idx="1562">
                  <c:v>0.82248769862339344</c:v>
                </c:pt>
                <c:pt idx="1563">
                  <c:v>0.82247408856240622</c:v>
                </c:pt>
                <c:pt idx="1564">
                  <c:v>0.82247456070261282</c:v>
                </c:pt>
                <c:pt idx="1565">
                  <c:v>0.82247392875175718</c:v>
                </c:pt>
                <c:pt idx="1566">
                  <c:v>0.82244865615925677</c:v>
                </c:pt>
                <c:pt idx="1567">
                  <c:v>0.82244108490188939</c:v>
                </c:pt>
                <c:pt idx="1568">
                  <c:v>0.82245797442323076</c:v>
                </c:pt>
                <c:pt idx="1569">
                  <c:v>0.8224795428114845</c:v>
                </c:pt>
                <c:pt idx="1570">
                  <c:v>0.82248449086515574</c:v>
                </c:pt>
                <c:pt idx="1571">
                  <c:v>0.8225115201595059</c:v>
                </c:pt>
                <c:pt idx="1572">
                  <c:v>0.82246482076004923</c:v>
                </c:pt>
                <c:pt idx="1573">
                  <c:v>0.82246769735173286</c:v>
                </c:pt>
                <c:pt idx="1574">
                  <c:v>0.82245094819639886</c:v>
                </c:pt>
                <c:pt idx="1575">
                  <c:v>0.82250462336107044</c:v>
                </c:pt>
                <c:pt idx="1576">
                  <c:v>0.82247771134221559</c:v>
                </c:pt>
                <c:pt idx="1577">
                  <c:v>0.822452061402137</c:v>
                </c:pt>
                <c:pt idx="1578">
                  <c:v>0.82244774165345125</c:v>
                </c:pt>
                <c:pt idx="1579">
                  <c:v>0.82249145447746952</c:v>
                </c:pt>
                <c:pt idx="1580">
                  <c:v>0.82248568184946069</c:v>
                </c:pt>
                <c:pt idx="1581">
                  <c:v>0.82245754907169322</c:v>
                </c:pt>
                <c:pt idx="1582">
                  <c:v>0.82242966239017246</c:v>
                </c:pt>
                <c:pt idx="1583">
                  <c:v>0.82244892172722273</c:v>
                </c:pt>
                <c:pt idx="1584">
                  <c:v>0.82244759645336085</c:v>
                </c:pt>
                <c:pt idx="1585">
                  <c:v>0.82239902003833376</c:v>
                </c:pt>
                <c:pt idx="1586">
                  <c:v>0.8224419720907451</c:v>
                </c:pt>
                <c:pt idx="1587">
                  <c:v>0.82243991156636842</c:v>
                </c:pt>
                <c:pt idx="1588">
                  <c:v>0.82237062293496799</c:v>
                </c:pt>
                <c:pt idx="1589">
                  <c:v>0.82244586466495817</c:v>
                </c:pt>
                <c:pt idx="1590">
                  <c:v>0.82241435213832537</c:v>
                </c:pt>
                <c:pt idx="1591">
                  <c:v>0.82248559374092789</c:v>
                </c:pt>
                <c:pt idx="1592">
                  <c:v>0.82248297722132724</c:v>
                </c:pt>
                <c:pt idx="1593">
                  <c:v>0.82247756006567474</c:v>
                </c:pt>
                <c:pt idx="1594">
                  <c:v>0.82245319104136905</c:v>
                </c:pt>
                <c:pt idx="1595">
                  <c:v>0.82245507656397021</c:v>
                </c:pt>
                <c:pt idx="1596">
                  <c:v>0.8224566151212459</c:v>
                </c:pt>
                <c:pt idx="1597">
                  <c:v>0.82245638603906068</c:v>
                </c:pt>
                <c:pt idx="1598">
                  <c:v>0.82242987688887637</c:v>
                </c:pt>
                <c:pt idx="1599">
                  <c:v>0.82240460065050569</c:v>
                </c:pt>
                <c:pt idx="1600">
                  <c:v>0.82240633486948855</c:v>
                </c:pt>
                <c:pt idx="1601">
                  <c:v>0.82245713405012166</c:v>
                </c:pt>
                <c:pt idx="1602">
                  <c:v>0.8224544069391212</c:v>
                </c:pt>
                <c:pt idx="1603">
                  <c:v>0.82242930691781613</c:v>
                </c:pt>
                <c:pt idx="1604">
                  <c:v>0.82244799506851596</c:v>
                </c:pt>
                <c:pt idx="1605">
                  <c:v>0.82244802727370381</c:v>
                </c:pt>
                <c:pt idx="1606">
                  <c:v>0.82245438141802896</c:v>
                </c:pt>
                <c:pt idx="1607">
                  <c:v>0.82245386552737854</c:v>
                </c:pt>
                <c:pt idx="1608">
                  <c:v>0.82247699070225955</c:v>
                </c:pt>
                <c:pt idx="1609">
                  <c:v>0.82243245938035403</c:v>
                </c:pt>
                <c:pt idx="1610">
                  <c:v>0.82243128419482037</c:v>
                </c:pt>
                <c:pt idx="1611">
                  <c:v>0.82243149383236391</c:v>
                </c:pt>
                <c:pt idx="1612">
                  <c:v>0.82240055981089955</c:v>
                </c:pt>
                <c:pt idx="1613">
                  <c:v>0.82244555415833587</c:v>
                </c:pt>
                <c:pt idx="1614">
                  <c:v>0.82239592651736604</c:v>
                </c:pt>
                <c:pt idx="1615">
                  <c:v>0.82243948682247603</c:v>
                </c:pt>
                <c:pt idx="1616">
                  <c:v>0.82241774343244678</c:v>
                </c:pt>
                <c:pt idx="1617">
                  <c:v>0.82246469439695558</c:v>
                </c:pt>
                <c:pt idx="1618">
                  <c:v>0.82241897877484071</c:v>
                </c:pt>
                <c:pt idx="1619">
                  <c:v>0.8224204438070648</c:v>
                </c:pt>
                <c:pt idx="1620">
                  <c:v>0.8224425323394845</c:v>
                </c:pt>
                <c:pt idx="1621">
                  <c:v>0.82243978821442254</c:v>
                </c:pt>
                <c:pt idx="1622">
                  <c:v>0.82241715158616457</c:v>
                </c:pt>
                <c:pt idx="1623">
                  <c:v>0.82244952390347081</c:v>
                </c:pt>
                <c:pt idx="1624">
                  <c:v>0.82243725309218163</c:v>
                </c:pt>
                <c:pt idx="1625">
                  <c:v>0.82251643843856947</c:v>
                </c:pt>
                <c:pt idx="1626">
                  <c:v>0.82244558451351102</c:v>
                </c:pt>
                <c:pt idx="1627">
                  <c:v>0.82246492102148305</c:v>
                </c:pt>
                <c:pt idx="1628">
                  <c:v>0.82246166890515637</c:v>
                </c:pt>
                <c:pt idx="1629">
                  <c:v>0.82241812500646294</c:v>
                </c:pt>
                <c:pt idx="1630">
                  <c:v>0.82246473568974177</c:v>
                </c:pt>
                <c:pt idx="1631">
                  <c:v>0.82248787362516895</c:v>
                </c:pt>
                <c:pt idx="1632">
                  <c:v>0.82246093365464157</c:v>
                </c:pt>
                <c:pt idx="1633">
                  <c:v>0.82243627478364534</c:v>
                </c:pt>
                <c:pt idx="1634">
                  <c:v>0.82239328141137036</c:v>
                </c:pt>
                <c:pt idx="1635">
                  <c:v>0.82244038124891738</c:v>
                </c:pt>
                <c:pt idx="1636">
                  <c:v>0.82243926439730886</c:v>
                </c:pt>
                <c:pt idx="1637">
                  <c:v>0.82245819317544999</c:v>
                </c:pt>
                <c:pt idx="1638">
                  <c:v>0.82240720380191523</c:v>
                </c:pt>
                <c:pt idx="1639">
                  <c:v>0.8224501509931661</c:v>
                </c:pt>
                <c:pt idx="1640">
                  <c:v>0.82240321886565393</c:v>
                </c:pt>
                <c:pt idx="1641">
                  <c:v>0.82243034720614783</c:v>
                </c:pt>
                <c:pt idx="1642">
                  <c:v>0.82245218964232081</c:v>
                </c:pt>
                <c:pt idx="1643">
                  <c:v>0.82243462138145462</c:v>
                </c:pt>
                <c:pt idx="1644">
                  <c:v>0.82248948570749603</c:v>
                </c:pt>
                <c:pt idx="1645">
                  <c:v>0.82246580757561627</c:v>
                </c:pt>
                <c:pt idx="1646">
                  <c:v>0.82246337274188663</c:v>
                </c:pt>
                <c:pt idx="1647">
                  <c:v>0.82244090078543819</c:v>
                </c:pt>
                <c:pt idx="1648">
                  <c:v>0.82247029868020716</c:v>
                </c:pt>
                <c:pt idx="1649">
                  <c:v>0.82246999728826053</c:v>
                </c:pt>
                <c:pt idx="1650">
                  <c:v>0.82246349791676765</c:v>
                </c:pt>
                <c:pt idx="1651">
                  <c:v>0.82243709328153247</c:v>
                </c:pt>
                <c:pt idx="1652">
                  <c:v>0.82245611016820641</c:v>
                </c:pt>
                <c:pt idx="1653">
                  <c:v>0.82241278502173221</c:v>
                </c:pt>
                <c:pt idx="1654">
                  <c:v>0.82245710245257886</c:v>
                </c:pt>
                <c:pt idx="1655">
                  <c:v>0.82243399489940439</c:v>
                </c:pt>
                <c:pt idx="1656">
                  <c:v>0.82248018509230614</c:v>
                </c:pt>
                <c:pt idx="1657">
                  <c:v>0.82245663395824253</c:v>
                </c:pt>
                <c:pt idx="1658">
                  <c:v>0.82243610707361059</c:v>
                </c:pt>
                <c:pt idx="1659">
                  <c:v>0.82243812323989829</c:v>
                </c:pt>
                <c:pt idx="1660">
                  <c:v>0.82245714863360297</c:v>
                </c:pt>
                <c:pt idx="1661">
                  <c:v>0.82243157525680111</c:v>
                </c:pt>
                <c:pt idx="1662">
                  <c:v>0.82245176003726794</c:v>
                </c:pt>
                <c:pt idx="1663">
                  <c:v>0.8224510296479135</c:v>
                </c:pt>
                <c:pt idx="1664">
                  <c:v>0.8224276705296869</c:v>
                </c:pt>
                <c:pt idx="1665">
                  <c:v>0.82242521807425062</c:v>
                </c:pt>
                <c:pt idx="1666">
                  <c:v>0.82237816867124314</c:v>
                </c:pt>
                <c:pt idx="1667">
                  <c:v>0.82242234269785719</c:v>
                </c:pt>
                <c:pt idx="1668">
                  <c:v>0.822447348534179</c:v>
                </c:pt>
                <c:pt idx="1669">
                  <c:v>0.82240531463344368</c:v>
                </c:pt>
                <c:pt idx="1670">
                  <c:v>0.82244843378824473</c:v>
                </c:pt>
                <c:pt idx="1671">
                  <c:v>0.82247739600151026</c:v>
                </c:pt>
                <c:pt idx="1672">
                  <c:v>0.82245856991538324</c:v>
                </c:pt>
                <c:pt idx="1673">
                  <c:v>0.82246221457041446</c:v>
                </c:pt>
                <c:pt idx="1674">
                  <c:v>0.822461097111161</c:v>
                </c:pt>
                <c:pt idx="1675">
                  <c:v>0.82247726839604907</c:v>
                </c:pt>
                <c:pt idx="1676">
                  <c:v>0.82243356650964161</c:v>
                </c:pt>
                <c:pt idx="1677">
                  <c:v>0.82241130722896194</c:v>
                </c:pt>
                <c:pt idx="1678">
                  <c:v>0.82243560698173146</c:v>
                </c:pt>
                <c:pt idx="1679">
                  <c:v>0.82248234830869682</c:v>
                </c:pt>
                <c:pt idx="1680">
                  <c:v>0.8224534863568651</c:v>
                </c:pt>
                <c:pt idx="1681">
                  <c:v>0.82245553108247038</c:v>
                </c:pt>
                <c:pt idx="1682">
                  <c:v>0.82245922131088067</c:v>
                </c:pt>
                <c:pt idx="1683">
                  <c:v>0.82248463852290377</c:v>
                </c:pt>
                <c:pt idx="1684">
                  <c:v>0.82246631252865576</c:v>
                </c:pt>
                <c:pt idx="1685">
                  <c:v>0.82246423681315273</c:v>
                </c:pt>
                <c:pt idx="1686">
                  <c:v>0.8224576080132634</c:v>
                </c:pt>
                <c:pt idx="1687">
                  <c:v>0.82247766458062399</c:v>
                </c:pt>
                <c:pt idx="1688">
                  <c:v>0.82244908943725747</c:v>
                </c:pt>
                <c:pt idx="1689">
                  <c:v>0.82242138504925277</c:v>
                </c:pt>
                <c:pt idx="1690">
                  <c:v>0.82241951289484272</c:v>
                </c:pt>
                <c:pt idx="1691">
                  <c:v>0.82244050584323081</c:v>
                </c:pt>
                <c:pt idx="1692">
                  <c:v>0.82244283373143101</c:v>
                </c:pt>
                <c:pt idx="1693">
                  <c:v>0.82245059578934532</c:v>
                </c:pt>
                <c:pt idx="1694">
                  <c:v>0.82242985258307422</c:v>
                </c:pt>
                <c:pt idx="1695">
                  <c:v>0.82247918126267761</c:v>
                </c:pt>
                <c:pt idx="1696">
                  <c:v>0.82245262836204946</c:v>
                </c:pt>
                <c:pt idx="1697">
                  <c:v>0.8224478771853756</c:v>
                </c:pt>
                <c:pt idx="1698">
                  <c:v>0.82242337994796366</c:v>
                </c:pt>
                <c:pt idx="1699">
                  <c:v>0.82244900983575542</c:v>
                </c:pt>
                <c:pt idx="1700">
                  <c:v>0.82242479758387366</c:v>
                </c:pt>
                <c:pt idx="1701">
                  <c:v>0.82240123672748922</c:v>
                </c:pt>
                <c:pt idx="1702">
                  <c:v>0.82247069246127935</c:v>
                </c:pt>
                <c:pt idx="1703">
                  <c:v>0.82237733376693956</c:v>
                </c:pt>
                <c:pt idx="1704">
                  <c:v>0.82245209545733744</c:v>
                </c:pt>
                <c:pt idx="1705">
                  <c:v>0.82242865066115822</c:v>
                </c:pt>
                <c:pt idx="1706">
                  <c:v>0.82243427502377409</c:v>
                </c:pt>
                <c:pt idx="1707">
                  <c:v>0.82243673051743549</c:v>
                </c:pt>
                <c:pt idx="1708">
                  <c:v>0.82245943277135924</c:v>
                </c:pt>
                <c:pt idx="1709">
                  <c:v>0.82246393845943144</c:v>
                </c:pt>
                <c:pt idx="1710">
                  <c:v>0.82248593766802824</c:v>
                </c:pt>
                <c:pt idx="1711">
                  <c:v>0.82247249045591531</c:v>
                </c:pt>
                <c:pt idx="1712">
                  <c:v>0.82244902378451423</c:v>
                </c:pt>
                <c:pt idx="1713">
                  <c:v>0.82246555601056404</c:v>
                </c:pt>
                <c:pt idx="1714">
                  <c:v>0.82244138082503049</c:v>
                </c:pt>
                <c:pt idx="1715">
                  <c:v>0.82244396574708833</c:v>
                </c:pt>
                <c:pt idx="1716">
                  <c:v>0.82246422162202648</c:v>
                </c:pt>
                <c:pt idx="1717">
                  <c:v>0.82246454428154991</c:v>
                </c:pt>
                <c:pt idx="1718">
                  <c:v>0.82246593882694785</c:v>
                </c:pt>
                <c:pt idx="1719">
                  <c:v>0.82247158445714053</c:v>
                </c:pt>
                <c:pt idx="1720">
                  <c:v>0.82249745558001863</c:v>
                </c:pt>
                <c:pt idx="1721">
                  <c:v>0.82245143735066695</c:v>
                </c:pt>
                <c:pt idx="1722">
                  <c:v>0.82247556088637097</c:v>
                </c:pt>
                <c:pt idx="1723">
                  <c:v>0.82247974330727469</c:v>
                </c:pt>
                <c:pt idx="1724">
                  <c:v>0.82248193386769286</c:v>
                </c:pt>
                <c:pt idx="1725">
                  <c:v>0.82245494528556118</c:v>
                </c:pt>
                <c:pt idx="1726">
                  <c:v>0.82249261568716692</c:v>
                </c:pt>
                <c:pt idx="1727">
                  <c:v>0.8224386822733476</c:v>
                </c:pt>
                <c:pt idx="1728">
                  <c:v>0.82240725059058428</c:v>
                </c:pt>
                <c:pt idx="1729">
                  <c:v>0.82242564828694864</c:v>
                </c:pt>
                <c:pt idx="1730">
                  <c:v>0.82241882504064212</c:v>
                </c:pt>
                <c:pt idx="1731">
                  <c:v>0.82246558277402393</c:v>
                </c:pt>
                <c:pt idx="1732">
                  <c:v>0.82237434172269586</c:v>
                </c:pt>
                <c:pt idx="1733">
                  <c:v>0.8224245970610059</c:v>
                </c:pt>
                <c:pt idx="1734">
                  <c:v>0.8224546475665625</c:v>
                </c:pt>
                <c:pt idx="1735">
                  <c:v>0.822481806289309</c:v>
                </c:pt>
                <c:pt idx="1736">
                  <c:v>0.82243347110936815</c:v>
                </c:pt>
                <c:pt idx="1737">
                  <c:v>0.82245758188452611</c:v>
                </c:pt>
                <c:pt idx="1738">
                  <c:v>0.82241571022502002</c:v>
                </c:pt>
                <c:pt idx="1739">
                  <c:v>0.82243879651061769</c:v>
                </c:pt>
                <c:pt idx="1740">
                  <c:v>0.82245598134745501</c:v>
                </c:pt>
                <c:pt idx="1741">
                  <c:v>0.82242561608176079</c:v>
                </c:pt>
                <c:pt idx="1742">
                  <c:v>0.82244802666605876</c:v>
                </c:pt>
                <c:pt idx="1743">
                  <c:v>0.82242827999767565</c:v>
                </c:pt>
                <c:pt idx="1744">
                  <c:v>0.82245821322773682</c:v>
                </c:pt>
                <c:pt idx="1745">
                  <c:v>0.82245990916508127</c:v>
                </c:pt>
                <c:pt idx="1746">
                  <c:v>0.822455039497622</c:v>
                </c:pt>
                <c:pt idx="1747">
                  <c:v>0.82245105577665079</c:v>
                </c:pt>
                <c:pt idx="1748">
                  <c:v>0.82244687821690754</c:v>
                </c:pt>
                <c:pt idx="1749">
                  <c:v>0.82244321107900931</c:v>
                </c:pt>
                <c:pt idx="1750">
                  <c:v>0.82242279113990668</c:v>
                </c:pt>
                <c:pt idx="1751">
                  <c:v>0.8224238368970439</c:v>
                </c:pt>
                <c:pt idx="1752">
                  <c:v>0.82244569087847286</c:v>
                </c:pt>
                <c:pt idx="1753">
                  <c:v>0.82249691419535331</c:v>
                </c:pt>
                <c:pt idx="1754">
                  <c:v>0.82245106975248705</c:v>
                </c:pt>
                <c:pt idx="1755">
                  <c:v>0.82242768693610335</c:v>
                </c:pt>
                <c:pt idx="1756">
                  <c:v>0.82245138025910947</c:v>
                </c:pt>
                <c:pt idx="1757">
                  <c:v>0.8224031763305002</c:v>
                </c:pt>
                <c:pt idx="1758">
                  <c:v>0.82249305747219836</c:v>
                </c:pt>
                <c:pt idx="1759">
                  <c:v>0.82242090744024066</c:v>
                </c:pt>
                <c:pt idx="1760">
                  <c:v>0.82244551709198754</c:v>
                </c:pt>
                <c:pt idx="1761">
                  <c:v>0.82244507472638861</c:v>
                </c:pt>
                <c:pt idx="1762">
                  <c:v>0.8224652260863774</c:v>
                </c:pt>
                <c:pt idx="1763">
                  <c:v>0.82244536700365933</c:v>
                </c:pt>
                <c:pt idx="1764">
                  <c:v>0.82242889797269503</c:v>
                </c:pt>
                <c:pt idx="1765">
                  <c:v>0.82243214401257125</c:v>
                </c:pt>
                <c:pt idx="1766">
                  <c:v>0.82240469665842419</c:v>
                </c:pt>
                <c:pt idx="1767">
                  <c:v>0.82245111532586612</c:v>
                </c:pt>
                <c:pt idx="1768">
                  <c:v>0.8224512149796549</c:v>
                </c:pt>
                <c:pt idx="1769">
                  <c:v>0.8224538782879246</c:v>
                </c:pt>
                <c:pt idx="1770">
                  <c:v>0.8224335203286175</c:v>
                </c:pt>
                <c:pt idx="1771">
                  <c:v>0.82243388430800468</c:v>
                </c:pt>
                <c:pt idx="1772">
                  <c:v>0.82250047378007707</c:v>
                </c:pt>
                <c:pt idx="1773">
                  <c:v>0.82242879588832607</c:v>
                </c:pt>
                <c:pt idx="1774">
                  <c:v>0.82245210517965828</c:v>
                </c:pt>
                <c:pt idx="1775">
                  <c:v>0.82245060004286064</c:v>
                </c:pt>
                <c:pt idx="1776">
                  <c:v>0.82244874733309237</c:v>
                </c:pt>
                <c:pt idx="1777">
                  <c:v>0.82240465108504512</c:v>
                </c:pt>
                <c:pt idx="1778">
                  <c:v>0.8224029186889974</c:v>
                </c:pt>
                <c:pt idx="1779">
                  <c:v>0.82242618362224074</c:v>
                </c:pt>
                <c:pt idx="1780">
                  <c:v>0.82242271822250035</c:v>
                </c:pt>
                <c:pt idx="1781">
                  <c:v>0.82248675558534778</c:v>
                </c:pt>
                <c:pt idx="1782">
                  <c:v>0.82243689157045219</c:v>
                </c:pt>
                <c:pt idx="1783">
                  <c:v>0.82245749441071592</c:v>
                </c:pt>
                <c:pt idx="1784">
                  <c:v>0.82243343467774244</c:v>
                </c:pt>
                <c:pt idx="1785">
                  <c:v>0.82243633496758317</c:v>
                </c:pt>
                <c:pt idx="1786">
                  <c:v>0.82243892535844654</c:v>
                </c:pt>
                <c:pt idx="1787">
                  <c:v>0.82246775875096068</c:v>
                </c:pt>
                <c:pt idx="1788">
                  <c:v>0.82246535126125853</c:v>
                </c:pt>
                <c:pt idx="1789">
                  <c:v>0.82244053926370875</c:v>
                </c:pt>
                <c:pt idx="1790">
                  <c:v>0.82241698873729019</c:v>
                </c:pt>
                <c:pt idx="1791">
                  <c:v>0.82244447072720528</c:v>
                </c:pt>
                <c:pt idx="1792">
                  <c:v>0.82245011392681777</c:v>
                </c:pt>
                <c:pt idx="1793">
                  <c:v>0.8224273746065458</c:v>
                </c:pt>
                <c:pt idx="1794">
                  <c:v>0.82247034731888891</c:v>
                </c:pt>
                <c:pt idx="1795">
                  <c:v>0.82244723186632873</c:v>
                </c:pt>
                <c:pt idx="1796">
                  <c:v>0.82242570479793853</c:v>
                </c:pt>
                <c:pt idx="1797">
                  <c:v>0.82247517809706472</c:v>
                </c:pt>
                <c:pt idx="1798">
                  <c:v>0.82244922858797476</c:v>
                </c:pt>
                <c:pt idx="1799">
                  <c:v>0.82239950615437662</c:v>
                </c:pt>
                <c:pt idx="1800">
                  <c:v>0.82246644076883957</c:v>
                </c:pt>
                <c:pt idx="1801">
                  <c:v>0.82248924085361685</c:v>
                </c:pt>
                <c:pt idx="1802">
                  <c:v>0.82242306397253584</c:v>
                </c:pt>
                <c:pt idx="1803">
                  <c:v>0.82244574374359258</c:v>
                </c:pt>
                <c:pt idx="1804">
                  <c:v>0.82245050889610261</c:v>
                </c:pt>
                <c:pt idx="1805">
                  <c:v>0.82242681192722622</c:v>
                </c:pt>
                <c:pt idx="1806">
                  <c:v>0.82242456060230273</c:v>
                </c:pt>
                <c:pt idx="1807">
                  <c:v>0.82249061777730825</c:v>
                </c:pt>
                <c:pt idx="1808">
                  <c:v>0.82239629778849377</c:v>
                </c:pt>
                <c:pt idx="1809">
                  <c:v>0.82249005084447335</c:v>
                </c:pt>
                <c:pt idx="1810">
                  <c:v>0.82242789961187202</c:v>
                </c:pt>
                <c:pt idx="1811">
                  <c:v>0.82247753272164736</c:v>
                </c:pt>
                <c:pt idx="1812">
                  <c:v>0.82247752482226166</c:v>
                </c:pt>
                <c:pt idx="1813">
                  <c:v>0.82240742620000484</c:v>
                </c:pt>
                <c:pt idx="1814">
                  <c:v>0.82247357452176839</c:v>
                </c:pt>
                <c:pt idx="1815">
                  <c:v>0.82244773135056282</c:v>
                </c:pt>
                <c:pt idx="1816">
                  <c:v>0.82242312838291143</c:v>
                </c:pt>
                <c:pt idx="1817">
                  <c:v>0.82241956272173711</c:v>
                </c:pt>
                <c:pt idx="1818">
                  <c:v>0.82246632227805405</c:v>
                </c:pt>
                <c:pt idx="1819">
                  <c:v>0.82244433218413315</c:v>
                </c:pt>
                <c:pt idx="1820">
                  <c:v>0.82244425379792119</c:v>
                </c:pt>
                <c:pt idx="1821">
                  <c:v>0.82239968176379707</c:v>
                </c:pt>
                <c:pt idx="1822">
                  <c:v>0.82246970139219699</c:v>
                </c:pt>
                <c:pt idx="1823">
                  <c:v>0.82247255246278828</c:v>
                </c:pt>
                <c:pt idx="1824">
                  <c:v>0.82242993157693123</c:v>
                </c:pt>
                <c:pt idx="1825">
                  <c:v>0.82241596482829749</c:v>
                </c:pt>
                <c:pt idx="1826">
                  <c:v>0.82248719549328908</c:v>
                </c:pt>
                <c:pt idx="1827">
                  <c:v>0.8224345053212494</c:v>
                </c:pt>
                <c:pt idx="1828">
                  <c:v>0.8224568478493014</c:v>
                </c:pt>
                <c:pt idx="1829">
                  <c:v>0.82245452239168138</c:v>
                </c:pt>
                <c:pt idx="1830">
                  <c:v>0.8224308874026004</c:v>
                </c:pt>
                <c:pt idx="1831">
                  <c:v>0.82242684777828434</c:v>
                </c:pt>
                <c:pt idx="1832">
                  <c:v>0.82247059037691028</c:v>
                </c:pt>
                <c:pt idx="1833">
                  <c:v>0.82242565618633434</c:v>
                </c:pt>
                <c:pt idx="1834">
                  <c:v>0.8224245484494016</c:v>
                </c:pt>
                <c:pt idx="1835">
                  <c:v>0.82244809411465969</c:v>
                </c:pt>
                <c:pt idx="1836">
                  <c:v>0.82244512576857309</c:v>
                </c:pt>
                <c:pt idx="1837">
                  <c:v>0.82244182868651239</c:v>
                </c:pt>
                <c:pt idx="1838">
                  <c:v>0.82243876858602272</c:v>
                </c:pt>
                <c:pt idx="1839">
                  <c:v>0.82248407708595173</c:v>
                </c:pt>
                <c:pt idx="1840">
                  <c:v>0.82242058235013704</c:v>
                </c:pt>
                <c:pt idx="1841">
                  <c:v>0.82246522487108731</c:v>
                </c:pt>
                <c:pt idx="1842">
                  <c:v>0.82246378353702032</c:v>
                </c:pt>
                <c:pt idx="1843">
                  <c:v>0.82244027250753027</c:v>
                </c:pt>
                <c:pt idx="1844">
                  <c:v>0.82244006104705158</c:v>
                </c:pt>
                <c:pt idx="1845">
                  <c:v>0.82244515797376094</c:v>
                </c:pt>
                <c:pt idx="1846">
                  <c:v>0.82251480815396816</c:v>
                </c:pt>
                <c:pt idx="1847">
                  <c:v>0.82244216592951713</c:v>
                </c:pt>
                <c:pt idx="1848">
                  <c:v>0.82244348148105817</c:v>
                </c:pt>
                <c:pt idx="1849">
                  <c:v>0.82247046337909413</c:v>
                </c:pt>
                <c:pt idx="1850">
                  <c:v>0.82245151394102123</c:v>
                </c:pt>
                <c:pt idx="1851">
                  <c:v>0.82239198226624588</c:v>
                </c:pt>
                <c:pt idx="1852">
                  <c:v>0.8224617035409244</c:v>
                </c:pt>
                <c:pt idx="1853">
                  <c:v>0.82245972747921026</c:v>
                </c:pt>
                <c:pt idx="1854">
                  <c:v>0.82242980822498535</c:v>
                </c:pt>
                <c:pt idx="1855">
                  <c:v>0.82244968857528034</c:v>
                </c:pt>
                <c:pt idx="1856">
                  <c:v>0.82244636536448235</c:v>
                </c:pt>
                <c:pt idx="1857">
                  <c:v>0.82244609010127312</c:v>
                </c:pt>
                <c:pt idx="1858">
                  <c:v>0.82245312845392848</c:v>
                </c:pt>
                <c:pt idx="1859">
                  <c:v>0.82245429756301158</c:v>
                </c:pt>
                <c:pt idx="1860">
                  <c:v>0.82245278817269851</c:v>
                </c:pt>
                <c:pt idx="1861">
                  <c:v>0.82245113902402311</c:v>
                </c:pt>
                <c:pt idx="1862">
                  <c:v>0.82244852311206751</c:v>
                </c:pt>
                <c:pt idx="1863">
                  <c:v>0.82242626261609775</c:v>
                </c:pt>
                <c:pt idx="1864">
                  <c:v>0.82244983744831845</c:v>
                </c:pt>
                <c:pt idx="1865">
                  <c:v>0.82244864767930359</c:v>
                </c:pt>
                <c:pt idx="1866">
                  <c:v>0.82244697240189091</c:v>
                </c:pt>
                <c:pt idx="1867">
                  <c:v>0.82244635381922637</c:v>
                </c:pt>
                <c:pt idx="1868">
                  <c:v>0.82249009155669195</c:v>
                </c:pt>
                <c:pt idx="1869">
                  <c:v>0.82244140576555513</c:v>
                </c:pt>
                <c:pt idx="1870">
                  <c:v>0.82243975965510507</c:v>
                </c:pt>
                <c:pt idx="1871">
                  <c:v>0.82241289381727423</c:v>
                </c:pt>
                <c:pt idx="1872">
                  <c:v>0.82240699419144914</c:v>
                </c:pt>
                <c:pt idx="1873">
                  <c:v>0.82245753329999927</c:v>
                </c:pt>
                <c:pt idx="1874">
                  <c:v>0.82246960173840822</c:v>
                </c:pt>
                <c:pt idx="1875">
                  <c:v>0.82247443677009935</c:v>
                </c:pt>
                <c:pt idx="1876">
                  <c:v>0.82242888278156878</c:v>
                </c:pt>
                <c:pt idx="1877">
                  <c:v>0.8224499182651106</c:v>
                </c:pt>
                <c:pt idx="1878">
                  <c:v>0.82247378172873165</c:v>
                </c:pt>
                <c:pt idx="1879">
                  <c:v>0.82244652517513139</c:v>
                </c:pt>
                <c:pt idx="1880">
                  <c:v>0.82242046811286695</c:v>
                </c:pt>
                <c:pt idx="1881">
                  <c:v>0.8224226860173125</c:v>
                </c:pt>
                <c:pt idx="1882">
                  <c:v>0.8224449416521219</c:v>
                </c:pt>
                <c:pt idx="1883">
                  <c:v>0.82246858697116876</c:v>
                </c:pt>
                <c:pt idx="1884">
                  <c:v>0.82249010249430288</c:v>
                </c:pt>
                <c:pt idx="1885">
                  <c:v>0.82244517377253235</c:v>
                </c:pt>
                <c:pt idx="1886">
                  <c:v>0.8224702616409364</c:v>
                </c:pt>
                <c:pt idx="1887">
                  <c:v>0.8224467317744496</c:v>
                </c:pt>
                <c:pt idx="1888">
                  <c:v>0.8224504536004027</c:v>
                </c:pt>
                <c:pt idx="1889">
                  <c:v>0.82247401141856191</c:v>
                </c:pt>
                <c:pt idx="1890">
                  <c:v>0.8224018376884471</c:v>
                </c:pt>
                <c:pt idx="1891">
                  <c:v>0.82242346562591617</c:v>
                </c:pt>
                <c:pt idx="1892">
                  <c:v>0.82244713464312014</c:v>
                </c:pt>
                <c:pt idx="1893">
                  <c:v>0.8224693647568373</c:v>
                </c:pt>
                <c:pt idx="1894">
                  <c:v>0.82248609629046465</c:v>
                </c:pt>
                <c:pt idx="1895">
                  <c:v>0.82245815066737371</c:v>
                </c:pt>
                <c:pt idx="1896">
                  <c:v>0.82243892778902672</c:v>
                </c:pt>
                <c:pt idx="1897">
                  <c:v>0.82246798601021076</c:v>
                </c:pt>
                <c:pt idx="1898">
                  <c:v>0.82241915924542153</c:v>
                </c:pt>
                <c:pt idx="1899">
                  <c:v>0.82246368692145677</c:v>
                </c:pt>
                <c:pt idx="1900">
                  <c:v>0.82246282406548066</c:v>
                </c:pt>
                <c:pt idx="1901">
                  <c:v>0.82243992128868926</c:v>
                </c:pt>
                <c:pt idx="1902">
                  <c:v>0.82243802482847705</c:v>
                </c:pt>
                <c:pt idx="1903">
                  <c:v>0.82241356040389801</c:v>
                </c:pt>
                <c:pt idx="1904">
                  <c:v>0.8224339931035467</c:v>
                </c:pt>
                <c:pt idx="1905">
                  <c:v>0.82245327553110903</c:v>
                </c:pt>
                <c:pt idx="1906">
                  <c:v>0.82242820710734665</c:v>
                </c:pt>
                <c:pt idx="1907">
                  <c:v>0.82242776656468286</c:v>
                </c:pt>
                <c:pt idx="1908">
                  <c:v>0.82243057753070059</c:v>
                </c:pt>
                <c:pt idx="1909">
                  <c:v>0.82243617515693401</c:v>
                </c:pt>
                <c:pt idx="1910">
                  <c:v>0.82245959139379576</c:v>
                </c:pt>
                <c:pt idx="1911">
                  <c:v>0.82241701729660777</c:v>
                </c:pt>
                <c:pt idx="1912">
                  <c:v>0.82248514411066576</c:v>
                </c:pt>
                <c:pt idx="1913">
                  <c:v>0.82244325057593781</c:v>
                </c:pt>
                <c:pt idx="1914">
                  <c:v>0.82246931189171768</c:v>
                </c:pt>
                <c:pt idx="1915">
                  <c:v>0.82248762087190408</c:v>
                </c:pt>
                <c:pt idx="1916">
                  <c:v>0.82246256520868788</c:v>
                </c:pt>
                <c:pt idx="1917">
                  <c:v>0.82246627791996518</c:v>
                </c:pt>
                <c:pt idx="1918">
                  <c:v>0.82244010054398009</c:v>
                </c:pt>
                <c:pt idx="1919">
                  <c:v>0.82243891928199597</c:v>
                </c:pt>
                <c:pt idx="1920">
                  <c:v>0.82246607071300193</c:v>
                </c:pt>
                <c:pt idx="1921">
                  <c:v>0.82246769312529489</c:v>
                </c:pt>
                <c:pt idx="1922">
                  <c:v>0.8224431873808522</c:v>
                </c:pt>
                <c:pt idx="1923">
                  <c:v>0.82246145504117507</c:v>
                </c:pt>
                <c:pt idx="1924">
                  <c:v>0.8224620645091637</c:v>
                </c:pt>
                <c:pt idx="1925">
                  <c:v>0.82246375740828304</c:v>
                </c:pt>
                <c:pt idx="1926">
                  <c:v>0.82244246063736814</c:v>
                </c:pt>
                <c:pt idx="1927">
                  <c:v>0.82249369671479466</c:v>
                </c:pt>
                <c:pt idx="1928">
                  <c:v>0.82249966378922068</c:v>
                </c:pt>
                <c:pt idx="1929">
                  <c:v>0.82245043962456654</c:v>
                </c:pt>
                <c:pt idx="1930">
                  <c:v>0.82242645584722474</c:v>
                </c:pt>
                <c:pt idx="1931">
                  <c:v>0.82246857846413801</c:v>
                </c:pt>
                <c:pt idx="1932">
                  <c:v>0.82246605552187557</c:v>
                </c:pt>
                <c:pt idx="1933">
                  <c:v>0.82244511361567196</c:v>
                </c:pt>
                <c:pt idx="1934">
                  <c:v>0.82244652031397103</c:v>
                </c:pt>
                <c:pt idx="1935">
                  <c:v>0.82249605073173226</c:v>
                </c:pt>
                <c:pt idx="1936">
                  <c:v>0.82242528734578679</c:v>
                </c:pt>
                <c:pt idx="1937">
                  <c:v>0.82247044514974255</c:v>
                </c:pt>
                <c:pt idx="1938">
                  <c:v>0.82244747249376993</c:v>
                </c:pt>
                <c:pt idx="1939">
                  <c:v>0.82247133656503613</c:v>
                </c:pt>
                <c:pt idx="1940">
                  <c:v>0.82244787171657019</c:v>
                </c:pt>
                <c:pt idx="1941">
                  <c:v>0.82247028716202863</c:v>
                </c:pt>
                <c:pt idx="1942">
                  <c:v>0.82249123939819813</c:v>
                </c:pt>
                <c:pt idx="1943">
                  <c:v>0.82241955299941627</c:v>
                </c:pt>
                <c:pt idx="1944">
                  <c:v>0.82241920907231592</c:v>
                </c:pt>
                <c:pt idx="1945">
                  <c:v>0.82246619406494781</c:v>
                </c:pt>
                <c:pt idx="1946">
                  <c:v>0.82246764512133574</c:v>
                </c:pt>
                <c:pt idx="1947">
                  <c:v>0.82244225950685546</c:v>
                </c:pt>
                <c:pt idx="1948">
                  <c:v>0.822419492842556</c:v>
                </c:pt>
                <c:pt idx="1949">
                  <c:v>0.82246591697880334</c:v>
                </c:pt>
                <c:pt idx="1950">
                  <c:v>0.8224663544832419</c:v>
                </c:pt>
                <c:pt idx="1951">
                  <c:v>0.82244193320146164</c:v>
                </c:pt>
                <c:pt idx="1952">
                  <c:v>0.82244616787983993</c:v>
                </c:pt>
                <c:pt idx="1953">
                  <c:v>0.82244732362073181</c:v>
                </c:pt>
                <c:pt idx="1954">
                  <c:v>0.82242641938852157</c:v>
                </c:pt>
                <c:pt idx="1955">
                  <c:v>0.82244597525635799</c:v>
                </c:pt>
                <c:pt idx="1956">
                  <c:v>0.82246584102317166</c:v>
                </c:pt>
                <c:pt idx="1957">
                  <c:v>0.82246259072978012</c:v>
                </c:pt>
                <c:pt idx="1958">
                  <c:v>0.82246335271667736</c:v>
                </c:pt>
                <c:pt idx="1959">
                  <c:v>0.82244555112011053</c:v>
                </c:pt>
                <c:pt idx="1960">
                  <c:v>0.82247312547207385</c:v>
                </c:pt>
                <c:pt idx="1961">
                  <c:v>0.82246990069977455</c:v>
                </c:pt>
                <c:pt idx="1962">
                  <c:v>0.82244775626401001</c:v>
                </c:pt>
                <c:pt idx="1963">
                  <c:v>0.82242300867683593</c:v>
                </c:pt>
                <c:pt idx="1964">
                  <c:v>0.82247353198661466</c:v>
                </c:pt>
                <c:pt idx="1965">
                  <c:v>0.82245161906361552</c:v>
                </c:pt>
                <c:pt idx="1966">
                  <c:v>0.82244960228968267</c:v>
                </c:pt>
                <c:pt idx="1967">
                  <c:v>0.82246932343697365</c:v>
                </c:pt>
                <c:pt idx="1968">
                  <c:v>0.82242800898798174</c:v>
                </c:pt>
                <c:pt idx="1969">
                  <c:v>0.82243256450294833</c:v>
                </c:pt>
                <c:pt idx="1970">
                  <c:v>0.82245528437857862</c:v>
                </c:pt>
                <c:pt idx="1971">
                  <c:v>0.82240733687618195</c:v>
                </c:pt>
                <c:pt idx="1972">
                  <c:v>0.82250471818077631</c:v>
                </c:pt>
                <c:pt idx="1973">
                  <c:v>0.82243296494103857</c:v>
                </c:pt>
                <c:pt idx="1974">
                  <c:v>0.82250292927373858</c:v>
                </c:pt>
                <c:pt idx="1975">
                  <c:v>0.82245577960929728</c:v>
                </c:pt>
                <c:pt idx="1976">
                  <c:v>0.82243176970321819</c:v>
                </c:pt>
                <c:pt idx="1977">
                  <c:v>0.82252056741378587</c:v>
                </c:pt>
                <c:pt idx="1978">
                  <c:v>0.82247483113173914</c:v>
                </c:pt>
                <c:pt idx="1979">
                  <c:v>0.82244895271712049</c:v>
                </c:pt>
                <c:pt idx="1980">
                  <c:v>0.82242829336586676</c:v>
                </c:pt>
                <c:pt idx="1981">
                  <c:v>0.82247576265160627</c:v>
                </c:pt>
                <c:pt idx="1982">
                  <c:v>0.82243259731578122</c:v>
                </c:pt>
                <c:pt idx="1983">
                  <c:v>0.82243109400191861</c:v>
                </c:pt>
                <c:pt idx="1984">
                  <c:v>0.82249694275467089</c:v>
                </c:pt>
                <c:pt idx="1985">
                  <c:v>0.8224689570270064</c:v>
                </c:pt>
                <c:pt idx="1986">
                  <c:v>0.82246784564420339</c:v>
                </c:pt>
                <c:pt idx="1987">
                  <c:v>0.82246395975408582</c:v>
                </c:pt>
                <c:pt idx="1988">
                  <c:v>0.82246237015462564</c:v>
                </c:pt>
                <c:pt idx="1989">
                  <c:v>0.82246537738999581</c:v>
                </c:pt>
                <c:pt idx="1990">
                  <c:v>0.82246862525280706</c:v>
                </c:pt>
                <c:pt idx="1991">
                  <c:v>0.82247440152668627</c:v>
                </c:pt>
                <c:pt idx="1992">
                  <c:v>0.82245245639849929</c:v>
                </c:pt>
                <c:pt idx="1993">
                  <c:v>0.82245296013624869</c:v>
                </c:pt>
                <c:pt idx="1994">
                  <c:v>0.82243081570048415</c:v>
                </c:pt>
                <c:pt idx="1995">
                  <c:v>0.82247583131549729</c:v>
                </c:pt>
                <c:pt idx="1996">
                  <c:v>0.82244950081295876</c:v>
                </c:pt>
                <c:pt idx="1997">
                  <c:v>0.82240955781885272</c:v>
                </c:pt>
                <c:pt idx="1998">
                  <c:v>0.82250445263988792</c:v>
                </c:pt>
                <c:pt idx="1999">
                  <c:v>0.8225053112423486</c:v>
                </c:pt>
                <c:pt idx="2000">
                  <c:v>0.82243481096671134</c:v>
                </c:pt>
                <c:pt idx="2001">
                  <c:v>0.82247893212820566</c:v>
                </c:pt>
                <c:pt idx="2002">
                  <c:v>0.82247383884736669</c:v>
                </c:pt>
                <c:pt idx="2003">
                  <c:v>0.82247676708887985</c:v>
                </c:pt>
                <c:pt idx="2004">
                  <c:v>0.82252820672739935</c:v>
                </c:pt>
                <c:pt idx="2005">
                  <c:v>0.82245832138855635</c:v>
                </c:pt>
                <c:pt idx="2006">
                  <c:v>0.82247681326990385</c:v>
                </c:pt>
                <c:pt idx="2007">
                  <c:v>0.82247501160232006</c:v>
                </c:pt>
                <c:pt idx="2008">
                  <c:v>0.82245116697569565</c:v>
                </c:pt>
                <c:pt idx="2009">
                  <c:v>0.82245242662389162</c:v>
                </c:pt>
                <c:pt idx="2010">
                  <c:v>0.82242510687520587</c:v>
                </c:pt>
                <c:pt idx="2011">
                  <c:v>0.82249693120941481</c:v>
                </c:pt>
                <c:pt idx="2012">
                  <c:v>0.82247336549187</c:v>
                </c:pt>
                <c:pt idx="2013">
                  <c:v>0.82244266602139626</c:v>
                </c:pt>
                <c:pt idx="2014">
                  <c:v>0.82246351981906707</c:v>
                </c:pt>
                <c:pt idx="2015">
                  <c:v>0.82244341038658686</c:v>
                </c:pt>
                <c:pt idx="2016">
                  <c:v>0.82244576744174969</c:v>
                </c:pt>
                <c:pt idx="2017">
                  <c:v>0.82246587687422978</c:v>
                </c:pt>
                <c:pt idx="2018">
                  <c:v>0.82243980765906421</c:v>
                </c:pt>
                <c:pt idx="2019">
                  <c:v>0.82244471986167733</c:v>
                </c:pt>
                <c:pt idx="2020">
                  <c:v>0.82246806743464795</c:v>
                </c:pt>
                <c:pt idx="2021">
                  <c:v>0.8224445248076151</c:v>
                </c:pt>
                <c:pt idx="2022">
                  <c:v>0.82246811118509178</c:v>
                </c:pt>
                <c:pt idx="2023">
                  <c:v>0.82242120700925203</c:v>
                </c:pt>
                <c:pt idx="2024">
                  <c:v>0.82246234645646865</c:v>
                </c:pt>
                <c:pt idx="2025">
                  <c:v>0.82243982953428618</c:v>
                </c:pt>
                <c:pt idx="2026">
                  <c:v>0.82243603600621673</c:v>
                </c:pt>
                <c:pt idx="2027">
                  <c:v>0.82241346135775428</c:v>
                </c:pt>
                <c:pt idx="2028">
                  <c:v>0.82245867324211974</c:v>
                </c:pt>
                <c:pt idx="2029">
                  <c:v>0.8224369851477904</c:v>
                </c:pt>
                <c:pt idx="2030">
                  <c:v>0.82239197074806736</c:v>
                </c:pt>
                <c:pt idx="2031">
                  <c:v>0.82244385761334626</c:v>
                </c:pt>
                <c:pt idx="2032">
                  <c:v>0.82244465666659172</c:v>
                </c:pt>
                <c:pt idx="2033">
                  <c:v>0.82242155458222277</c:v>
                </c:pt>
                <c:pt idx="2034">
                  <c:v>0.82244165793825241</c:v>
                </c:pt>
                <c:pt idx="2035">
                  <c:v>0.82246415359285796</c:v>
                </c:pt>
                <c:pt idx="2036">
                  <c:v>0.82241836991449702</c:v>
                </c:pt>
                <c:pt idx="2037">
                  <c:v>0.82246484144705856</c:v>
                </c:pt>
                <c:pt idx="2038">
                  <c:v>0.82243701431475302</c:v>
                </c:pt>
                <c:pt idx="2039">
                  <c:v>0.82248174433659105</c:v>
                </c:pt>
                <c:pt idx="2040">
                  <c:v>0.82246280340554889</c:v>
                </c:pt>
                <c:pt idx="2041">
                  <c:v>0.82244087043026293</c:v>
                </c:pt>
                <c:pt idx="2042">
                  <c:v>0.82244009993633505</c:v>
                </c:pt>
                <c:pt idx="2043">
                  <c:v>0.82246248317660564</c:v>
                </c:pt>
                <c:pt idx="2044">
                  <c:v>0.82243712126028246</c:v>
                </c:pt>
                <c:pt idx="2045">
                  <c:v>0.8224855864762648</c:v>
                </c:pt>
                <c:pt idx="2046">
                  <c:v>0.82241405928048694</c:v>
                </c:pt>
                <c:pt idx="2047">
                  <c:v>0.82246202197400997</c:v>
                </c:pt>
                <c:pt idx="2048">
                  <c:v>0.82241563733469114</c:v>
                </c:pt>
                <c:pt idx="2049">
                  <c:v>0.8224868096657576</c:v>
                </c:pt>
                <c:pt idx="2050">
                  <c:v>0.82243640666969942</c:v>
                </c:pt>
                <c:pt idx="2051">
                  <c:v>0.82247806747637198</c:v>
                </c:pt>
                <c:pt idx="2052">
                  <c:v>0.82242890529151313</c:v>
                </c:pt>
                <c:pt idx="2053">
                  <c:v>0.82245358846831151</c:v>
                </c:pt>
                <c:pt idx="2054">
                  <c:v>0.82245471382695079</c:v>
                </c:pt>
                <c:pt idx="2055">
                  <c:v>0.82247716512346736</c:v>
                </c:pt>
                <c:pt idx="2056">
                  <c:v>0.82240784610981432</c:v>
                </c:pt>
                <c:pt idx="2057">
                  <c:v>0.82240595937192296</c:v>
                </c:pt>
                <c:pt idx="2058">
                  <c:v>0.82242741534584185</c:v>
                </c:pt>
                <c:pt idx="2059">
                  <c:v>0.82245016074256438</c:v>
                </c:pt>
                <c:pt idx="2060">
                  <c:v>0.82244928391075212</c:v>
                </c:pt>
                <c:pt idx="2061">
                  <c:v>0.82246957381381325</c:v>
                </c:pt>
                <c:pt idx="2062">
                  <c:v>0.82247308417928766</c:v>
                </c:pt>
                <c:pt idx="2063">
                  <c:v>0.822495429745565</c:v>
                </c:pt>
                <c:pt idx="2064">
                  <c:v>0.82247864656210801</c:v>
                </c:pt>
                <c:pt idx="2065">
                  <c:v>0.82241240223242595</c:v>
                </c:pt>
                <c:pt idx="2066">
                  <c:v>0.82243326757535273</c:v>
                </c:pt>
                <c:pt idx="2067">
                  <c:v>0.82241038910436348</c:v>
                </c:pt>
                <c:pt idx="2068">
                  <c:v>0.82243845686411021</c:v>
                </c:pt>
                <c:pt idx="2069">
                  <c:v>0.82243811597523508</c:v>
                </c:pt>
                <c:pt idx="2070">
                  <c:v>0.82245969530109986</c:v>
                </c:pt>
                <c:pt idx="2071">
                  <c:v>0.82243307191364545</c:v>
                </c:pt>
                <c:pt idx="2072">
                  <c:v>0.82241817850630516</c:v>
                </c:pt>
                <c:pt idx="2073">
                  <c:v>0.82244154916978773</c:v>
                </c:pt>
                <c:pt idx="2074">
                  <c:v>0.82242106542795457</c:v>
                </c:pt>
                <c:pt idx="2075">
                  <c:v>0.82246396583053638</c:v>
                </c:pt>
                <c:pt idx="2076">
                  <c:v>0.82243675424267004</c:v>
                </c:pt>
                <c:pt idx="2077">
                  <c:v>0.82246245157906284</c:v>
                </c:pt>
                <c:pt idx="2078">
                  <c:v>0.82246035277304785</c:v>
                </c:pt>
                <c:pt idx="2079">
                  <c:v>0.822412947290039</c:v>
                </c:pt>
                <c:pt idx="2080">
                  <c:v>0.82241542465892237</c:v>
                </c:pt>
                <c:pt idx="2081">
                  <c:v>0.82244289874945176</c:v>
                </c:pt>
                <c:pt idx="2082">
                  <c:v>0.82246851709198754</c:v>
                </c:pt>
                <c:pt idx="2083">
                  <c:v>0.82249843148505208</c:v>
                </c:pt>
                <c:pt idx="2084">
                  <c:v>0.82248042936561772</c:v>
                </c:pt>
                <c:pt idx="2085">
                  <c:v>0.82250949913205773</c:v>
                </c:pt>
                <c:pt idx="2086">
                  <c:v>0.82246533422011947</c:v>
                </c:pt>
                <c:pt idx="2087">
                  <c:v>0.82248593645273815</c:v>
                </c:pt>
                <c:pt idx="2088">
                  <c:v>0.82245932764876506</c:v>
                </c:pt>
                <c:pt idx="2089">
                  <c:v>0.82245901957272283</c:v>
                </c:pt>
                <c:pt idx="2090">
                  <c:v>0.82247447991289824</c:v>
                </c:pt>
                <c:pt idx="2091">
                  <c:v>0.8224474931537018</c:v>
                </c:pt>
                <c:pt idx="2092">
                  <c:v>0.82241932513252114</c:v>
                </c:pt>
                <c:pt idx="2093">
                  <c:v>0.82244457706508967</c:v>
                </c:pt>
                <c:pt idx="2094">
                  <c:v>0.82246651004037563</c:v>
                </c:pt>
                <c:pt idx="2095">
                  <c:v>0.82246477035258725</c:v>
                </c:pt>
                <c:pt idx="2096">
                  <c:v>0.8224597852325678</c:v>
                </c:pt>
                <c:pt idx="2097">
                  <c:v>0.82243352217863019</c:v>
                </c:pt>
                <c:pt idx="2098">
                  <c:v>0.82245708242736959</c:v>
                </c:pt>
                <c:pt idx="2099">
                  <c:v>0.82246189315325868</c:v>
                </c:pt>
                <c:pt idx="2100">
                  <c:v>0.82248871098713017</c:v>
                </c:pt>
                <c:pt idx="2101">
                  <c:v>0.82249097446495467</c:v>
                </c:pt>
                <c:pt idx="2102">
                  <c:v>0.82244178858193884</c:v>
                </c:pt>
                <c:pt idx="2103">
                  <c:v>0.82244038613715531</c:v>
                </c:pt>
                <c:pt idx="2104">
                  <c:v>0.82241768023736117</c:v>
                </c:pt>
                <c:pt idx="2105">
                  <c:v>0.82244243572392095</c:v>
                </c:pt>
                <c:pt idx="2106">
                  <c:v>0.82251026418425766</c:v>
                </c:pt>
                <c:pt idx="2107">
                  <c:v>0.82250798186943641</c:v>
                </c:pt>
                <c:pt idx="2108">
                  <c:v>0.82245884702860517</c:v>
                </c:pt>
                <c:pt idx="2109">
                  <c:v>0.82241502179025183</c:v>
                </c:pt>
                <c:pt idx="2110">
                  <c:v>0.82245850310150481</c:v>
                </c:pt>
                <c:pt idx="2111">
                  <c:v>0.82245661211009813</c:v>
                </c:pt>
                <c:pt idx="2112">
                  <c:v>0.82243079385233964</c:v>
                </c:pt>
                <c:pt idx="2113">
                  <c:v>0.82243208509807852</c:v>
                </c:pt>
                <c:pt idx="2114">
                  <c:v>0.82245856508130022</c:v>
                </c:pt>
                <c:pt idx="2115">
                  <c:v>0.82243397487419512</c:v>
                </c:pt>
                <c:pt idx="2116">
                  <c:v>0.82243118639104429</c:v>
                </c:pt>
                <c:pt idx="2117">
                  <c:v>0.82249550023239115</c:v>
                </c:pt>
                <c:pt idx="2118">
                  <c:v>0.82242627175785099</c:v>
                </c:pt>
                <c:pt idx="2119">
                  <c:v>0.82242910702967098</c:v>
                </c:pt>
                <c:pt idx="2120">
                  <c:v>0.8224070409801183</c:v>
                </c:pt>
                <c:pt idx="2121">
                  <c:v>0.82247246316604294</c:v>
                </c:pt>
                <c:pt idx="2122">
                  <c:v>0.82247222132331155</c:v>
                </c:pt>
                <c:pt idx="2123">
                  <c:v>0.82242572123143254</c:v>
                </c:pt>
                <c:pt idx="2124">
                  <c:v>0.82247788032169544</c:v>
                </c:pt>
                <c:pt idx="2125">
                  <c:v>0.82243823082015022</c:v>
                </c:pt>
                <c:pt idx="2126">
                  <c:v>0.82241674932513908</c:v>
                </c:pt>
                <c:pt idx="2127">
                  <c:v>0.82241971159477523</c:v>
                </c:pt>
                <c:pt idx="2128">
                  <c:v>0.82243949532950678</c:v>
                </c:pt>
                <c:pt idx="2129">
                  <c:v>0.822459945650862</c:v>
                </c:pt>
                <c:pt idx="2130">
                  <c:v>0.82245677860484279</c:v>
                </c:pt>
                <c:pt idx="2131">
                  <c:v>0.8224558884048393</c:v>
                </c:pt>
                <c:pt idx="2132">
                  <c:v>0.8224756545178642</c:v>
                </c:pt>
                <c:pt idx="2133">
                  <c:v>0.82245245034912629</c:v>
                </c:pt>
                <c:pt idx="2134">
                  <c:v>0.82245385947800542</c:v>
                </c:pt>
                <c:pt idx="2135">
                  <c:v>0.82247631685097267</c:v>
                </c:pt>
                <c:pt idx="2136">
                  <c:v>0.82245674943788016</c:v>
                </c:pt>
                <c:pt idx="2137">
                  <c:v>0.82247829655855709</c:v>
                </c:pt>
                <c:pt idx="2138">
                  <c:v>0.82242936345588358</c:v>
                </c:pt>
                <c:pt idx="2139">
                  <c:v>0.82242917022475659</c:v>
                </c:pt>
                <c:pt idx="2140">
                  <c:v>0.8224780954280444</c:v>
                </c:pt>
                <c:pt idx="2141">
                  <c:v>0.82245661150245308</c:v>
                </c:pt>
                <c:pt idx="2142">
                  <c:v>0.82245658841194103</c:v>
                </c:pt>
                <c:pt idx="2143">
                  <c:v>0.8224543273646967</c:v>
                </c:pt>
                <c:pt idx="2144">
                  <c:v>0.822456440754193</c:v>
                </c:pt>
                <c:pt idx="2145">
                  <c:v>0.82242931119840901</c:v>
                </c:pt>
                <c:pt idx="2146">
                  <c:v>0.82242842950543626</c:v>
                </c:pt>
                <c:pt idx="2147">
                  <c:v>0.82247175890542579</c:v>
                </c:pt>
                <c:pt idx="2148">
                  <c:v>0.82245294861807017</c:v>
                </c:pt>
                <c:pt idx="2149">
                  <c:v>0.82245342379650199</c:v>
                </c:pt>
                <c:pt idx="2150">
                  <c:v>0.8224534304805976</c:v>
                </c:pt>
                <c:pt idx="2151">
                  <c:v>0.82245747253549395</c:v>
                </c:pt>
                <c:pt idx="2152">
                  <c:v>0.82240810982776757</c:v>
                </c:pt>
                <c:pt idx="2153">
                  <c:v>0.82247551536714691</c:v>
                </c:pt>
                <c:pt idx="2154">
                  <c:v>0.82247242731498471</c:v>
                </c:pt>
                <c:pt idx="2155">
                  <c:v>0.82247255795867125</c:v>
                </c:pt>
                <c:pt idx="2156">
                  <c:v>0.82247301126188122</c:v>
                </c:pt>
                <c:pt idx="2157">
                  <c:v>0.8224547916055176</c:v>
                </c:pt>
                <c:pt idx="2158">
                  <c:v>0.82247732068060109</c:v>
                </c:pt>
                <c:pt idx="2159">
                  <c:v>0.82248212168416934</c:v>
                </c:pt>
                <c:pt idx="2160">
                  <c:v>0.82245932646055242</c:v>
                </c:pt>
                <c:pt idx="2161">
                  <c:v>0.8224565525608829</c:v>
                </c:pt>
                <c:pt idx="2162">
                  <c:v>0.82248139190245995</c:v>
                </c:pt>
                <c:pt idx="2163">
                  <c:v>0.82246112873578126</c:v>
                </c:pt>
                <c:pt idx="2164">
                  <c:v>0.82246429213593009</c:v>
                </c:pt>
                <c:pt idx="2165">
                  <c:v>0.82250475648949217</c:v>
                </c:pt>
                <c:pt idx="2166">
                  <c:v>0.82243308649712676</c:v>
                </c:pt>
                <c:pt idx="2167">
                  <c:v>0.82247460146898643</c:v>
                </c:pt>
                <c:pt idx="2168">
                  <c:v>0.8224727809644059</c:v>
                </c:pt>
                <c:pt idx="2169">
                  <c:v>0.82244768641190624</c:v>
                </c:pt>
                <c:pt idx="2170">
                  <c:v>0.82247163251525468</c:v>
                </c:pt>
                <c:pt idx="2171">
                  <c:v>0.82249488104208157</c:v>
                </c:pt>
                <c:pt idx="2172">
                  <c:v>0.8224743170911013</c:v>
                </c:pt>
                <c:pt idx="2173">
                  <c:v>0.82247283079130029</c:v>
                </c:pt>
                <c:pt idx="2174">
                  <c:v>0.82240502967499096</c:v>
                </c:pt>
                <c:pt idx="2175">
                  <c:v>0.82247112148576462</c:v>
                </c:pt>
                <c:pt idx="2176">
                  <c:v>0.82244762564740093</c:v>
                </c:pt>
                <c:pt idx="2177">
                  <c:v>0.82242245149339932</c:v>
                </c:pt>
                <c:pt idx="2178">
                  <c:v>0.82244301058321911</c:v>
                </c:pt>
                <c:pt idx="2179">
                  <c:v>0.82248918254676928</c:v>
                </c:pt>
                <c:pt idx="2180">
                  <c:v>0.82242042621243572</c:v>
                </c:pt>
                <c:pt idx="2181">
                  <c:v>0.82245083401328378</c:v>
                </c:pt>
                <c:pt idx="2182">
                  <c:v>0.82243056780837975</c:v>
                </c:pt>
                <c:pt idx="2183">
                  <c:v>0.82243279968866145</c:v>
                </c:pt>
                <c:pt idx="2184">
                  <c:v>0.82246060676868027</c:v>
                </c:pt>
                <c:pt idx="2185">
                  <c:v>0.8224613292586489</c:v>
                </c:pt>
                <c:pt idx="2186">
                  <c:v>0.82248593891039579</c:v>
                </c:pt>
                <c:pt idx="2187">
                  <c:v>0.82248685706207181</c:v>
                </c:pt>
                <c:pt idx="2188">
                  <c:v>0.82248927002057948</c:v>
                </c:pt>
                <c:pt idx="2189">
                  <c:v>0.82244295890631203</c:v>
                </c:pt>
                <c:pt idx="2190">
                  <c:v>0.82246329924391259</c:v>
                </c:pt>
                <c:pt idx="2191">
                  <c:v>0.82252883566710733</c:v>
                </c:pt>
                <c:pt idx="2192">
                  <c:v>0.82243305733016425</c:v>
                </c:pt>
                <c:pt idx="2193">
                  <c:v>0.82248089424116111</c:v>
                </c:pt>
                <c:pt idx="2194">
                  <c:v>0.82245825335938783</c:v>
                </c:pt>
                <c:pt idx="2195">
                  <c:v>0.82250501352334981</c:v>
                </c:pt>
                <c:pt idx="2196">
                  <c:v>0.822436753635025</c:v>
                </c:pt>
                <c:pt idx="2197">
                  <c:v>0.82245534577780643</c:v>
                </c:pt>
                <c:pt idx="2198">
                  <c:v>0.82247785054708777</c:v>
                </c:pt>
                <c:pt idx="2199">
                  <c:v>0.82242882751294633</c:v>
                </c:pt>
                <c:pt idx="2200">
                  <c:v>0.82240411152331505</c:v>
                </c:pt>
                <c:pt idx="2201">
                  <c:v>0.82244959259443928</c:v>
                </c:pt>
                <c:pt idx="2202">
                  <c:v>0.82244917939580287</c:v>
                </c:pt>
                <c:pt idx="2203">
                  <c:v>0.82244907001969325</c:v>
                </c:pt>
                <c:pt idx="2204">
                  <c:v>0.82244753085477251</c:v>
                </c:pt>
                <c:pt idx="2205">
                  <c:v>0.82246877172234245</c:v>
                </c:pt>
                <c:pt idx="2206">
                  <c:v>0.82242434673832132</c:v>
                </c:pt>
                <c:pt idx="2207">
                  <c:v>0.82247132808508283</c:v>
                </c:pt>
                <c:pt idx="2208">
                  <c:v>0.82244907123498334</c:v>
                </c:pt>
                <c:pt idx="2209">
                  <c:v>0.82247266368891059</c:v>
                </c:pt>
                <c:pt idx="2210">
                  <c:v>0.82242416383716022</c:v>
                </c:pt>
                <c:pt idx="2211">
                  <c:v>0.82249102249599149</c:v>
                </c:pt>
                <c:pt idx="2212">
                  <c:v>0.82242767481027967</c:v>
                </c:pt>
                <c:pt idx="2213">
                  <c:v>0.82245756003638171</c:v>
                </c:pt>
                <c:pt idx="2214">
                  <c:v>0.82245907124962991</c:v>
                </c:pt>
                <c:pt idx="2215">
                  <c:v>0.82240944300101504</c:v>
                </c:pt>
                <c:pt idx="2216">
                  <c:v>0.82245672391678792</c:v>
                </c:pt>
                <c:pt idx="2217">
                  <c:v>0.82245812210805624</c:v>
                </c:pt>
                <c:pt idx="2218">
                  <c:v>0.82245722097044183</c:v>
                </c:pt>
                <c:pt idx="2219">
                  <c:v>0.82245283012728476</c:v>
                </c:pt>
                <c:pt idx="2220">
                  <c:v>0.82245163853533465</c:v>
                </c:pt>
                <c:pt idx="2221">
                  <c:v>0.82242487417422783</c:v>
                </c:pt>
                <c:pt idx="2222">
                  <c:v>0.82241959373871232</c:v>
                </c:pt>
                <c:pt idx="2223">
                  <c:v>0.82242074644137897</c:v>
                </c:pt>
                <c:pt idx="2224">
                  <c:v>0.82244691287975313</c:v>
                </c:pt>
                <c:pt idx="2225">
                  <c:v>0.82245059946229304</c:v>
                </c:pt>
                <c:pt idx="2226">
                  <c:v>0.8224797433614297</c:v>
                </c:pt>
                <c:pt idx="2227">
                  <c:v>0.82245891265427096</c:v>
                </c:pt>
                <c:pt idx="2228">
                  <c:v>0.82248021732457144</c:v>
                </c:pt>
                <c:pt idx="2229">
                  <c:v>0.82245550741139073</c:v>
                </c:pt>
                <c:pt idx="2230">
                  <c:v>0.82245240781397244</c:v>
                </c:pt>
                <c:pt idx="2231">
                  <c:v>0.82247482022120566</c:v>
                </c:pt>
                <c:pt idx="2232">
                  <c:v>0.82247025862978851</c:v>
                </c:pt>
                <c:pt idx="2233">
                  <c:v>0.82244474844807225</c:v>
                </c:pt>
                <c:pt idx="2234">
                  <c:v>0.822462980257337</c:v>
                </c:pt>
                <c:pt idx="2235">
                  <c:v>0.8224165318152874</c:v>
                </c:pt>
                <c:pt idx="2236">
                  <c:v>0.82243596311588785</c:v>
                </c:pt>
                <c:pt idx="2237">
                  <c:v>0.8224388190476396</c:v>
                </c:pt>
                <c:pt idx="2238">
                  <c:v>0.82243758431289071</c:v>
                </c:pt>
                <c:pt idx="2239">
                  <c:v>0.82245779218386961</c:v>
                </c:pt>
                <c:pt idx="2240">
                  <c:v>0.82241802297624889</c:v>
                </c:pt>
                <c:pt idx="2241">
                  <c:v>0.82244219816178243</c:v>
                </c:pt>
                <c:pt idx="2242">
                  <c:v>0.82242096337066306</c:v>
                </c:pt>
                <c:pt idx="2243">
                  <c:v>0.82246871764193275</c:v>
                </c:pt>
                <c:pt idx="2244">
                  <c:v>0.82244639941968278</c:v>
                </c:pt>
                <c:pt idx="2245">
                  <c:v>0.82247041054105197</c:v>
                </c:pt>
                <c:pt idx="2246">
                  <c:v>0.82247096775156603</c:v>
                </c:pt>
                <c:pt idx="2247">
                  <c:v>0.82244667650582726</c:v>
                </c:pt>
                <c:pt idx="2248">
                  <c:v>0.82242346018418822</c:v>
                </c:pt>
                <c:pt idx="2249">
                  <c:v>0.82244644377777176</c:v>
                </c:pt>
                <c:pt idx="2250">
                  <c:v>0.82247117192030406</c:v>
                </c:pt>
                <c:pt idx="2251">
                  <c:v>0.82246950575756717</c:v>
                </c:pt>
                <c:pt idx="2252">
                  <c:v>0.82242176120861843</c:v>
                </c:pt>
                <c:pt idx="2253">
                  <c:v>0.82246710434431547</c:v>
                </c:pt>
                <c:pt idx="2254">
                  <c:v>0.8224439797770795</c:v>
                </c:pt>
                <c:pt idx="2255">
                  <c:v>0.82244761957095036</c:v>
                </c:pt>
                <c:pt idx="2256">
                  <c:v>0.82242951597479197</c:v>
                </c:pt>
                <c:pt idx="2257">
                  <c:v>0.82247650643622927</c:v>
                </c:pt>
                <c:pt idx="2258">
                  <c:v>0.82242980399854737</c:v>
                </c:pt>
                <c:pt idx="2259">
                  <c:v>0.82242821865260263</c:v>
                </c:pt>
                <c:pt idx="2260">
                  <c:v>0.82240355431280099</c:v>
                </c:pt>
                <c:pt idx="2261">
                  <c:v>0.82244829770283012</c:v>
                </c:pt>
                <c:pt idx="2262">
                  <c:v>0.82242321469558655</c:v>
                </c:pt>
                <c:pt idx="2263">
                  <c:v>0.82244733397777525</c:v>
                </c:pt>
                <c:pt idx="2264">
                  <c:v>0.82241850726935661</c:v>
                </c:pt>
                <c:pt idx="2265">
                  <c:v>0.82246528930854046</c:v>
                </c:pt>
                <c:pt idx="2266">
                  <c:v>0.82244552562609574</c:v>
                </c:pt>
                <c:pt idx="2267">
                  <c:v>0.82243110800483232</c:v>
                </c:pt>
                <c:pt idx="2268">
                  <c:v>0.82245731029426461</c:v>
                </c:pt>
                <c:pt idx="2269">
                  <c:v>0.82247840228879643</c:v>
                </c:pt>
                <c:pt idx="2270">
                  <c:v>0.82245723859214837</c:v>
                </c:pt>
                <c:pt idx="2271">
                  <c:v>0.82243589624785451</c:v>
                </c:pt>
                <c:pt idx="2272">
                  <c:v>0.82243705988813209</c:v>
                </c:pt>
                <c:pt idx="2273">
                  <c:v>0.82250581804540068</c:v>
                </c:pt>
                <c:pt idx="2274">
                  <c:v>0.8224580163778169</c:v>
                </c:pt>
                <c:pt idx="2275">
                  <c:v>0.8224810163778169</c:v>
                </c:pt>
                <c:pt idx="2276">
                  <c:v>0.82250518001809447</c:v>
                </c:pt>
                <c:pt idx="2277">
                  <c:v>0.82245786021303813</c:v>
                </c:pt>
                <c:pt idx="2278">
                  <c:v>0.82248188348730833</c:v>
                </c:pt>
                <c:pt idx="2279">
                  <c:v>0.82243526429699876</c:v>
                </c:pt>
                <c:pt idx="2280">
                  <c:v>0.82245640733371506</c:v>
                </c:pt>
                <c:pt idx="2281">
                  <c:v>0.82243321957139348</c:v>
                </c:pt>
                <c:pt idx="2282">
                  <c:v>0.82243244300101503</c:v>
                </c:pt>
                <c:pt idx="2283">
                  <c:v>0.82240786190858572</c:v>
                </c:pt>
                <c:pt idx="2284">
                  <c:v>0.82245037706420343</c:v>
                </c:pt>
                <c:pt idx="2285">
                  <c:v>0.82245061769164463</c:v>
                </c:pt>
                <c:pt idx="2286">
                  <c:v>0.82247731581944072</c:v>
                </c:pt>
                <c:pt idx="2287">
                  <c:v>0.82245410557425214</c:v>
                </c:pt>
                <c:pt idx="2288">
                  <c:v>0.82241163416907825</c:v>
                </c:pt>
                <c:pt idx="2289">
                  <c:v>0.82245865987392863</c:v>
                </c:pt>
                <c:pt idx="2290">
                  <c:v>0.82248494237250802</c:v>
                </c:pt>
                <c:pt idx="2291">
                  <c:v>0.82250687899366426</c:v>
                </c:pt>
                <c:pt idx="2292">
                  <c:v>0.82250628957796224</c:v>
                </c:pt>
                <c:pt idx="2293">
                  <c:v>0.82245934712048419</c:v>
                </c:pt>
                <c:pt idx="2294">
                  <c:v>0.82248147514983239</c:v>
                </c:pt>
                <c:pt idx="2295">
                  <c:v>0.82250272999323848</c:v>
                </c:pt>
                <c:pt idx="2296">
                  <c:v>0.82247831357261858</c:v>
                </c:pt>
                <c:pt idx="2297">
                  <c:v>0.82245438569862184</c:v>
                </c:pt>
                <c:pt idx="2298">
                  <c:v>0.82245208150857874</c:v>
                </c:pt>
                <c:pt idx="2299">
                  <c:v>0.82244843199238704</c:v>
                </c:pt>
                <c:pt idx="2300">
                  <c:v>0.82247284659007169</c:v>
                </c:pt>
                <c:pt idx="2301">
                  <c:v>0.82244570852725696</c:v>
                </c:pt>
                <c:pt idx="2302">
                  <c:v>0.82246789671346532</c:v>
                </c:pt>
                <c:pt idx="2303">
                  <c:v>0.82244209486212339</c:v>
                </c:pt>
                <c:pt idx="2304">
                  <c:v>0.82243647293008781</c:v>
                </c:pt>
                <c:pt idx="2305">
                  <c:v>0.82243182019191263</c:v>
                </c:pt>
                <c:pt idx="2306">
                  <c:v>0.82247812036856904</c:v>
                </c:pt>
                <c:pt idx="2307">
                  <c:v>0.82243238590945744</c:v>
                </c:pt>
                <c:pt idx="2308">
                  <c:v>0.82243407880857677</c:v>
                </c:pt>
                <c:pt idx="2309">
                  <c:v>0.82243155343573415</c:v>
                </c:pt>
                <c:pt idx="2310">
                  <c:v>0.82243178859436983</c:v>
                </c:pt>
                <c:pt idx="2311">
                  <c:v>0.82243350519164615</c:v>
                </c:pt>
                <c:pt idx="2312">
                  <c:v>0.82246486942580843</c:v>
                </c:pt>
                <c:pt idx="2313">
                  <c:v>0.8224930994267845</c:v>
                </c:pt>
                <c:pt idx="2314">
                  <c:v>0.82242437894350917</c:v>
                </c:pt>
                <c:pt idx="2315">
                  <c:v>0.82244518230664054</c:v>
                </c:pt>
                <c:pt idx="2316">
                  <c:v>0.82246814280971203</c:v>
                </c:pt>
                <c:pt idx="2317">
                  <c:v>0.82249230584234456</c:v>
                </c:pt>
                <c:pt idx="2318">
                  <c:v>0.82244734673832132</c:v>
                </c:pt>
                <c:pt idx="2319">
                  <c:v>0.82244598804398161</c:v>
                </c:pt>
                <c:pt idx="2320">
                  <c:v>0.82244780733327194</c:v>
                </c:pt>
                <c:pt idx="2321">
                  <c:v>0.82247406431075909</c:v>
                </c:pt>
                <c:pt idx="2322">
                  <c:v>0.82247294320563524</c:v>
                </c:pt>
                <c:pt idx="2323">
                  <c:v>0.82246928092889737</c:v>
                </c:pt>
                <c:pt idx="2324">
                  <c:v>0.82246915696930645</c:v>
                </c:pt>
                <c:pt idx="2325">
                  <c:v>0.82242633313000146</c:v>
                </c:pt>
                <c:pt idx="2326">
                  <c:v>0.8224746221289182</c:v>
                </c:pt>
                <c:pt idx="2327">
                  <c:v>0.82247456987144363</c:v>
                </c:pt>
                <c:pt idx="2328">
                  <c:v>0.82251919537833251</c:v>
                </c:pt>
                <c:pt idx="2329">
                  <c:v>0.82245209730735014</c:v>
                </c:pt>
                <c:pt idx="2330">
                  <c:v>0.8224785268560324</c:v>
                </c:pt>
                <c:pt idx="2331">
                  <c:v>0.82245197881656462</c:v>
                </c:pt>
                <c:pt idx="2332">
                  <c:v>0.82242908515444901</c:v>
                </c:pt>
                <c:pt idx="2333">
                  <c:v>0.82245188280864623</c:v>
                </c:pt>
                <c:pt idx="2334">
                  <c:v>0.82249818663117302</c:v>
                </c:pt>
                <c:pt idx="2335">
                  <c:v>0.82247185491334429</c:v>
                </c:pt>
                <c:pt idx="2336">
                  <c:v>0.82244529411333034</c:v>
                </c:pt>
                <c:pt idx="2337">
                  <c:v>0.82246651310567842</c:v>
                </c:pt>
                <c:pt idx="2338">
                  <c:v>0.82244650879579251</c:v>
                </c:pt>
                <c:pt idx="2339">
                  <c:v>0.82244771375593373</c:v>
                </c:pt>
                <c:pt idx="2340">
                  <c:v>0.8224697008116294</c:v>
                </c:pt>
                <c:pt idx="2341">
                  <c:v>0.82246953857040006</c:v>
                </c:pt>
                <c:pt idx="2342">
                  <c:v>0.82242238586773353</c:v>
                </c:pt>
                <c:pt idx="2343">
                  <c:v>0.82242700761601095</c:v>
                </c:pt>
                <c:pt idx="2344">
                  <c:v>0.82247505112632602</c:v>
                </c:pt>
                <c:pt idx="2345">
                  <c:v>0.8224528161514485</c:v>
                </c:pt>
                <c:pt idx="2346">
                  <c:v>0.82243032535800342</c:v>
                </c:pt>
                <c:pt idx="2347">
                  <c:v>0.82250375752102411</c:v>
                </c:pt>
                <c:pt idx="2348">
                  <c:v>0.8224580570900355</c:v>
                </c:pt>
                <c:pt idx="2349">
                  <c:v>0.82250276280607137</c:v>
                </c:pt>
                <c:pt idx="2350">
                  <c:v>0.8224317758067462</c:v>
                </c:pt>
                <c:pt idx="2351">
                  <c:v>0.82247381092277172</c:v>
                </c:pt>
                <c:pt idx="2352">
                  <c:v>0.822472645459559</c:v>
                </c:pt>
                <c:pt idx="2353">
                  <c:v>0.82242836266448038</c:v>
                </c:pt>
                <c:pt idx="2354">
                  <c:v>0.82242823505901907</c:v>
                </c:pt>
                <c:pt idx="2355">
                  <c:v>0.82244981195430367</c:v>
                </c:pt>
                <c:pt idx="2356">
                  <c:v>0.82242498111975726</c:v>
                </c:pt>
                <c:pt idx="2357">
                  <c:v>0.82246406854962784</c:v>
                </c:pt>
                <c:pt idx="2358">
                  <c:v>0.82246594070403789</c:v>
                </c:pt>
                <c:pt idx="2359">
                  <c:v>0.8224661406192606</c:v>
                </c:pt>
                <c:pt idx="2360">
                  <c:v>0.82247197158119456</c:v>
                </c:pt>
                <c:pt idx="2361">
                  <c:v>0.82242773071362463</c:v>
                </c:pt>
                <c:pt idx="2362">
                  <c:v>0.82247624393356622</c:v>
                </c:pt>
                <c:pt idx="2363">
                  <c:v>0.82247512039786219</c:v>
                </c:pt>
                <c:pt idx="2364">
                  <c:v>0.82249861076742037</c:v>
                </c:pt>
                <c:pt idx="2365">
                  <c:v>0.82246747926131358</c:v>
                </c:pt>
                <c:pt idx="2366">
                  <c:v>0.82244320442199115</c:v>
                </c:pt>
                <c:pt idx="2367">
                  <c:v>0.82242129332192715</c:v>
                </c:pt>
                <c:pt idx="2368">
                  <c:v>0.82244146291126763</c:v>
                </c:pt>
                <c:pt idx="2369">
                  <c:v>0.82246439850089192</c:v>
                </c:pt>
                <c:pt idx="2370">
                  <c:v>0.82243926505910891</c:v>
                </c:pt>
                <c:pt idx="2371">
                  <c:v>0.82246425023549885</c:v>
                </c:pt>
                <c:pt idx="2372">
                  <c:v>0.82242179462909637</c:v>
                </c:pt>
                <c:pt idx="2373">
                  <c:v>0.82246833847141931</c:v>
                </c:pt>
                <c:pt idx="2374">
                  <c:v>0.82246987155988949</c:v>
                </c:pt>
                <c:pt idx="2375">
                  <c:v>0.822427984101612</c:v>
                </c:pt>
                <c:pt idx="2376">
                  <c:v>0.82242780606161126</c:v>
                </c:pt>
                <c:pt idx="2377">
                  <c:v>0.82247548255431402</c:v>
                </c:pt>
                <c:pt idx="2378">
                  <c:v>0.82243263440920689</c:v>
                </c:pt>
                <c:pt idx="2379">
                  <c:v>0.82250206948306526</c:v>
                </c:pt>
                <c:pt idx="2380">
                  <c:v>0.8224565695749444</c:v>
                </c:pt>
                <c:pt idx="2381">
                  <c:v>0.82243142641084044</c:v>
                </c:pt>
                <c:pt idx="2382">
                  <c:v>0.82245325001001668</c:v>
                </c:pt>
                <c:pt idx="2383">
                  <c:v>0.82245255729465561</c:v>
                </c:pt>
                <c:pt idx="2384">
                  <c:v>0.82247426118775635</c:v>
                </c:pt>
                <c:pt idx="2385">
                  <c:v>0.82240494156645827</c:v>
                </c:pt>
                <c:pt idx="2386">
                  <c:v>0.82244840707893985</c:v>
                </c:pt>
                <c:pt idx="2387">
                  <c:v>0.82247248564890985</c:v>
                </c:pt>
                <c:pt idx="2388">
                  <c:v>0.82242982587376934</c:v>
                </c:pt>
                <c:pt idx="2389">
                  <c:v>0.82242873697383334</c:v>
                </c:pt>
                <c:pt idx="2390">
                  <c:v>0.82245324089534089</c:v>
                </c:pt>
                <c:pt idx="2391">
                  <c:v>0.82245319289138163</c:v>
                </c:pt>
                <c:pt idx="2392">
                  <c:v>0.82243271887186942</c:v>
                </c:pt>
                <c:pt idx="2393">
                  <c:v>0.82246143802711358</c:v>
                </c:pt>
                <c:pt idx="2394">
                  <c:v>0.82243747126383326</c:v>
                </c:pt>
                <c:pt idx="2395">
                  <c:v>0.8224831850630131</c:v>
                </c:pt>
                <c:pt idx="2396">
                  <c:v>0.82246246494725406</c:v>
                </c:pt>
                <c:pt idx="2397">
                  <c:v>0.82248554515640115</c:v>
                </c:pt>
                <c:pt idx="2398">
                  <c:v>0.82243162997193342</c:v>
                </c:pt>
                <c:pt idx="2399">
                  <c:v>0.82247548073137888</c:v>
                </c:pt>
                <c:pt idx="2400">
                  <c:v>0.82242686299648815</c:v>
                </c:pt>
                <c:pt idx="2401">
                  <c:v>0.8224494795724594</c:v>
                </c:pt>
                <c:pt idx="2402">
                  <c:v>0.82247222436153689</c:v>
                </c:pt>
                <c:pt idx="2403">
                  <c:v>0.82247446474884933</c:v>
                </c:pt>
                <c:pt idx="2404">
                  <c:v>0.82245548128265344</c:v>
                </c:pt>
                <c:pt idx="2405">
                  <c:v>0.82245052958311193</c:v>
                </c:pt>
                <c:pt idx="2406">
                  <c:v>0.82245057819471623</c:v>
                </c:pt>
                <c:pt idx="2407">
                  <c:v>0.82247231611593996</c:v>
                </c:pt>
                <c:pt idx="2408">
                  <c:v>0.82242917873178734</c:v>
                </c:pt>
                <c:pt idx="2409">
                  <c:v>0.82248009093440033</c:v>
                </c:pt>
                <c:pt idx="2410">
                  <c:v>0.8224636425633679</c:v>
                </c:pt>
                <c:pt idx="2411">
                  <c:v>0.82251238365020451</c:v>
                </c:pt>
                <c:pt idx="2412">
                  <c:v>0.82249153714427437</c:v>
                </c:pt>
                <c:pt idx="2413">
                  <c:v>0.82249278099369894</c:v>
                </c:pt>
                <c:pt idx="2414">
                  <c:v>0.8224448602276847</c:v>
                </c:pt>
                <c:pt idx="2415">
                  <c:v>0.82243908395380549</c:v>
                </c:pt>
                <c:pt idx="2416">
                  <c:v>0.82247915576866282</c:v>
                </c:pt>
                <c:pt idx="2417">
                  <c:v>0.82250135428483717</c:v>
                </c:pt>
                <c:pt idx="2418">
                  <c:v>0.82248050838655207</c:v>
                </c:pt>
                <c:pt idx="2419">
                  <c:v>0.82245748954955544</c:v>
                </c:pt>
                <c:pt idx="2420">
                  <c:v>0.82245520298121888</c:v>
                </c:pt>
                <c:pt idx="2421">
                  <c:v>0.82242602566160439</c:v>
                </c:pt>
                <c:pt idx="2422">
                  <c:v>0.82244913929122931</c:v>
                </c:pt>
                <c:pt idx="2423">
                  <c:v>0.82246863196398012</c:v>
                </c:pt>
                <c:pt idx="2424">
                  <c:v>0.82244121863795616</c:v>
                </c:pt>
                <c:pt idx="2425">
                  <c:v>0.82246579912274043</c:v>
                </c:pt>
                <c:pt idx="2426">
                  <c:v>0.82244187246403377</c:v>
                </c:pt>
                <c:pt idx="2427">
                  <c:v>0.82244274686526586</c:v>
                </c:pt>
                <c:pt idx="2428">
                  <c:v>0.82244162879836724</c:v>
                </c:pt>
                <c:pt idx="2429">
                  <c:v>0.82246448478648959</c:v>
                </c:pt>
                <c:pt idx="2430">
                  <c:v>0.82248952829680466</c:v>
                </c:pt>
                <c:pt idx="2431">
                  <c:v>0.82246895036998824</c:v>
                </c:pt>
                <c:pt idx="2432">
                  <c:v>0.82244638787442681</c:v>
                </c:pt>
                <c:pt idx="2433">
                  <c:v>0.8224665483490915</c:v>
                </c:pt>
                <c:pt idx="2434">
                  <c:v>0.82251169946895175</c:v>
                </c:pt>
                <c:pt idx="2435">
                  <c:v>0.82246411047713663</c:v>
                </c:pt>
                <c:pt idx="2436">
                  <c:v>0.82248689658607776</c:v>
                </c:pt>
                <c:pt idx="2437">
                  <c:v>0.8224362268338411</c:v>
                </c:pt>
                <c:pt idx="2438">
                  <c:v>0.82243526796994659</c:v>
                </c:pt>
                <c:pt idx="2439">
                  <c:v>0.82238415099095052</c:v>
                </c:pt>
                <c:pt idx="2440">
                  <c:v>0.82247635394439833</c:v>
                </c:pt>
                <c:pt idx="2441">
                  <c:v>0.82248543398443374</c:v>
                </c:pt>
                <c:pt idx="2442">
                  <c:v>0.82246436690334923</c:v>
                </c:pt>
                <c:pt idx="2443">
                  <c:v>0.82243665947711919</c:v>
                </c:pt>
                <c:pt idx="2444">
                  <c:v>0.82248288430578897</c:v>
                </c:pt>
                <c:pt idx="2445">
                  <c:v>0.8224785682029736</c:v>
                </c:pt>
                <c:pt idx="2446">
                  <c:v>0.82245261626330335</c:v>
                </c:pt>
                <c:pt idx="2447">
                  <c:v>0.82245507418754504</c:v>
                </c:pt>
                <c:pt idx="2448">
                  <c:v>0.82245495083559916</c:v>
                </c:pt>
                <c:pt idx="2449">
                  <c:v>0.82240836810399276</c:v>
                </c:pt>
                <c:pt idx="2450">
                  <c:v>0.82242857779790679</c:v>
                </c:pt>
                <c:pt idx="2451">
                  <c:v>0.8224298811965467</c:v>
                </c:pt>
                <c:pt idx="2452">
                  <c:v>0.82242917207476918</c:v>
                </c:pt>
                <c:pt idx="2453">
                  <c:v>0.82247076482519565</c:v>
                </c:pt>
                <c:pt idx="2454">
                  <c:v>0.82244845267939626</c:v>
                </c:pt>
                <c:pt idx="2455">
                  <c:v>0.82244853714205879</c:v>
                </c:pt>
                <c:pt idx="2456">
                  <c:v>0.82244988854465784</c:v>
                </c:pt>
                <c:pt idx="2457">
                  <c:v>0.82244841135953262</c:v>
                </c:pt>
                <c:pt idx="2458">
                  <c:v>0.82246954467392808</c:v>
                </c:pt>
                <c:pt idx="2459">
                  <c:v>0.82246882096866925</c:v>
                </c:pt>
                <c:pt idx="2460">
                  <c:v>0.82245015712377156</c:v>
                </c:pt>
                <c:pt idx="2461">
                  <c:v>0.82247478378957994</c:v>
                </c:pt>
                <c:pt idx="2462">
                  <c:v>0.82245302824664968</c:v>
                </c:pt>
                <c:pt idx="2463">
                  <c:v>0.82242969039599989</c:v>
                </c:pt>
                <c:pt idx="2464">
                  <c:v>0.82245174672323174</c:v>
                </c:pt>
                <c:pt idx="2465">
                  <c:v>0.82245081338042936</c:v>
                </c:pt>
                <c:pt idx="2466">
                  <c:v>0.82247731523887313</c:v>
                </c:pt>
                <c:pt idx="2467">
                  <c:v>0.82248066518605345</c:v>
                </c:pt>
                <c:pt idx="2468">
                  <c:v>0.8224340897461877</c:v>
                </c:pt>
                <c:pt idx="2469">
                  <c:v>0.82248005207219432</c:v>
                </c:pt>
                <c:pt idx="2470">
                  <c:v>0.82243724646224092</c:v>
                </c:pt>
                <c:pt idx="2471">
                  <c:v>0.82245915573936978</c:v>
                </c:pt>
                <c:pt idx="2472">
                  <c:v>0.8224800320199076</c:v>
                </c:pt>
                <c:pt idx="2473">
                  <c:v>0.82245646265649242</c:v>
                </c:pt>
                <c:pt idx="2474">
                  <c:v>0.82247850926140331</c:v>
                </c:pt>
                <c:pt idx="2475">
                  <c:v>0.82243035819791377</c:v>
                </c:pt>
                <c:pt idx="2476">
                  <c:v>0.82245175644555257</c:v>
                </c:pt>
                <c:pt idx="2477">
                  <c:v>0.82247740334740582</c:v>
                </c:pt>
                <c:pt idx="2478">
                  <c:v>0.82247836768010585</c:v>
                </c:pt>
                <c:pt idx="2479">
                  <c:v>0.82246159725719503</c:v>
                </c:pt>
                <c:pt idx="2480">
                  <c:v>0.82245981442660787</c:v>
                </c:pt>
                <c:pt idx="2481">
                  <c:v>0.82250708075889956</c:v>
                </c:pt>
                <c:pt idx="2482">
                  <c:v>0.82246352470730499</c:v>
                </c:pt>
                <c:pt idx="2483">
                  <c:v>0.82243756972940951</c:v>
                </c:pt>
                <c:pt idx="2484">
                  <c:v>0.82243421795929395</c:v>
                </c:pt>
                <c:pt idx="2485">
                  <c:v>0.82239001780394261</c:v>
                </c:pt>
                <c:pt idx="2486">
                  <c:v>0.82243681321131779</c:v>
                </c:pt>
                <c:pt idx="2487">
                  <c:v>0.82243483289608821</c:v>
                </c:pt>
                <c:pt idx="2488">
                  <c:v>0.82248350288845351</c:v>
                </c:pt>
                <c:pt idx="2489">
                  <c:v>0.82243749924258325</c:v>
                </c:pt>
                <c:pt idx="2490">
                  <c:v>0.82245776362455214</c:v>
                </c:pt>
                <c:pt idx="2491">
                  <c:v>0.82248582713078344</c:v>
                </c:pt>
                <c:pt idx="2492">
                  <c:v>0.82244125448901428</c:v>
                </c:pt>
                <c:pt idx="2493">
                  <c:v>0.82241258941417994</c:v>
                </c:pt>
                <c:pt idx="2494">
                  <c:v>0.82240939745471353</c:v>
                </c:pt>
                <c:pt idx="2495">
                  <c:v>0.8224822481014179</c:v>
                </c:pt>
                <c:pt idx="2496">
                  <c:v>0.82250749881869645</c:v>
                </c:pt>
                <c:pt idx="2497">
                  <c:v>0.82246418217925288</c:v>
                </c:pt>
                <c:pt idx="2498">
                  <c:v>0.82243971289351336</c:v>
                </c:pt>
                <c:pt idx="2499">
                  <c:v>0.8224391860652519</c:v>
                </c:pt>
                <c:pt idx="2500">
                  <c:v>0.8224587771765014</c:v>
                </c:pt>
                <c:pt idx="2501">
                  <c:v>0.82245913933295334</c:v>
                </c:pt>
                <c:pt idx="2502">
                  <c:v>0.82245641282959803</c:v>
                </c:pt>
                <c:pt idx="2503">
                  <c:v>0.82245450057061442</c:v>
                </c:pt>
                <c:pt idx="2504">
                  <c:v>0.82240783155341046</c:v>
                </c:pt>
                <c:pt idx="2505">
                  <c:v>0.8224313766110235</c:v>
                </c:pt>
                <c:pt idx="2506">
                  <c:v>0.82243283678208723</c:v>
                </c:pt>
                <c:pt idx="2507">
                  <c:v>0.82245918126046202</c:v>
                </c:pt>
                <c:pt idx="2508">
                  <c:v>0.82248658425652021</c:v>
                </c:pt>
                <c:pt idx="2509">
                  <c:v>0.82246399016341598</c:v>
                </c:pt>
                <c:pt idx="2510">
                  <c:v>0.82246509850799365</c:v>
                </c:pt>
                <c:pt idx="2511">
                  <c:v>0.82244272499004389</c:v>
                </c:pt>
                <c:pt idx="2512">
                  <c:v>0.82246579486922511</c:v>
                </c:pt>
                <c:pt idx="2513">
                  <c:v>0.82248674163658908</c:v>
                </c:pt>
                <c:pt idx="2514">
                  <c:v>0.82248250695821079</c:v>
                </c:pt>
                <c:pt idx="2515">
                  <c:v>0.82248125095588509</c:v>
                </c:pt>
                <c:pt idx="2516">
                  <c:v>0.82247784206713459</c:v>
                </c:pt>
                <c:pt idx="2517">
                  <c:v>0.82245383459163568</c:v>
                </c:pt>
                <c:pt idx="2518">
                  <c:v>0.82247523162398439</c:v>
                </c:pt>
                <c:pt idx="2519">
                  <c:v>0.82240884935887515</c:v>
                </c:pt>
                <c:pt idx="2520">
                  <c:v>0.82240983982031246</c:v>
                </c:pt>
                <c:pt idx="2521">
                  <c:v>0.82245667715519633</c:v>
                </c:pt>
                <c:pt idx="2522">
                  <c:v>0.82243371725976988</c:v>
                </c:pt>
                <c:pt idx="2523">
                  <c:v>0.82243586953854964</c:v>
                </c:pt>
                <c:pt idx="2524">
                  <c:v>0.82243912712368172</c:v>
                </c:pt>
                <c:pt idx="2525">
                  <c:v>0.82248636793488117</c:v>
                </c:pt>
                <c:pt idx="2526">
                  <c:v>0.82246301914662034</c:v>
                </c:pt>
                <c:pt idx="2527">
                  <c:v>0.82251198506212697</c:v>
                </c:pt>
                <c:pt idx="2528">
                  <c:v>0.82247066453668438</c:v>
                </c:pt>
                <c:pt idx="2529">
                  <c:v>0.82246606405598377</c:v>
                </c:pt>
                <c:pt idx="2530">
                  <c:v>0.82242005494130799</c:v>
                </c:pt>
                <c:pt idx="2531">
                  <c:v>0.82251217403973864</c:v>
                </c:pt>
                <c:pt idx="2532">
                  <c:v>0.82248590794757559</c:v>
                </c:pt>
                <c:pt idx="2533">
                  <c:v>0.82246244674497992</c:v>
                </c:pt>
                <c:pt idx="2534">
                  <c:v>0.82243680895780236</c:v>
                </c:pt>
                <c:pt idx="2535">
                  <c:v>0.82243654463220406</c:v>
                </c:pt>
                <c:pt idx="2536">
                  <c:v>0.82245734252653002</c:v>
                </c:pt>
                <c:pt idx="2537">
                  <c:v>0.82243479704503009</c:v>
                </c:pt>
                <c:pt idx="2538">
                  <c:v>0.82240958764761529</c:v>
                </c:pt>
                <c:pt idx="2539">
                  <c:v>0.82252415682727242</c:v>
                </c:pt>
                <c:pt idx="2540">
                  <c:v>0.82245270619477129</c:v>
                </c:pt>
                <c:pt idx="2541">
                  <c:v>0.82243103936801876</c:v>
                </c:pt>
                <c:pt idx="2542">
                  <c:v>0.82245761049799859</c:v>
                </c:pt>
                <c:pt idx="2543">
                  <c:v>0.82243692197978235</c:v>
                </c:pt>
                <c:pt idx="2544">
                  <c:v>0.82248522070102004</c:v>
                </c:pt>
                <c:pt idx="2545">
                  <c:v>0.8224616902268882</c:v>
                </c:pt>
                <c:pt idx="2546">
                  <c:v>0.82246132199398581</c:v>
                </c:pt>
                <c:pt idx="2547">
                  <c:v>0.8224862737498978</c:v>
                </c:pt>
                <c:pt idx="2548">
                  <c:v>0.8224833370013539</c:v>
                </c:pt>
                <c:pt idx="2549">
                  <c:v>0.82248659701706628</c:v>
                </c:pt>
                <c:pt idx="2550">
                  <c:v>0.8224844259012899</c:v>
                </c:pt>
                <c:pt idx="2551">
                  <c:v>0.82251295729421259</c:v>
                </c:pt>
                <c:pt idx="2552">
                  <c:v>0.82246952459456391</c:v>
                </c:pt>
                <c:pt idx="2553">
                  <c:v>0.82246841746527621</c:v>
                </c:pt>
                <c:pt idx="2554">
                  <c:v>0.82246778004561505</c:v>
                </c:pt>
                <c:pt idx="2555">
                  <c:v>0.82247226325082023</c:v>
                </c:pt>
                <c:pt idx="2556">
                  <c:v>0.82248033095419648</c:v>
                </c:pt>
                <c:pt idx="2557">
                  <c:v>0.82248387777837417</c:v>
                </c:pt>
                <c:pt idx="2558">
                  <c:v>0.82250291775556006</c:v>
                </c:pt>
                <c:pt idx="2559">
                  <c:v>0.82247511067554124</c:v>
                </c:pt>
                <c:pt idx="2560">
                  <c:v>0.82249293050145966</c:v>
                </c:pt>
                <c:pt idx="2561">
                  <c:v>0.82248851717543559</c:v>
                </c:pt>
                <c:pt idx="2562">
                  <c:v>0.82249070895114385</c:v>
                </c:pt>
                <c:pt idx="2563">
                  <c:v>0.82246899412043206</c:v>
                </c:pt>
                <c:pt idx="2564">
                  <c:v>0.82246987642104985</c:v>
                </c:pt>
                <c:pt idx="2565">
                  <c:v>0.8224455894288264</c:v>
                </c:pt>
                <c:pt idx="2566">
                  <c:v>0.82246401872273345</c:v>
                </c:pt>
                <c:pt idx="2567">
                  <c:v>0.8224867392060089</c:v>
                </c:pt>
                <c:pt idx="2568">
                  <c:v>0.82246152251685345</c:v>
                </c:pt>
                <c:pt idx="2569">
                  <c:v>0.82246132199398581</c:v>
                </c:pt>
                <c:pt idx="2570">
                  <c:v>0.82246220368695844</c:v>
                </c:pt>
                <c:pt idx="2571">
                  <c:v>0.82246990741094761</c:v>
                </c:pt>
                <c:pt idx="2572">
                  <c:v>0.82247364017451163</c:v>
                </c:pt>
                <c:pt idx="2573">
                  <c:v>0.82249644268986921</c:v>
                </c:pt>
                <c:pt idx="2574">
                  <c:v>0.82247457534024915</c:v>
                </c:pt>
                <c:pt idx="2575">
                  <c:v>0.8224906439331231</c:v>
                </c:pt>
                <c:pt idx="2576">
                  <c:v>0.82248766768765069</c:v>
                </c:pt>
                <c:pt idx="2577">
                  <c:v>0.82245971477281909</c:v>
                </c:pt>
                <c:pt idx="2578">
                  <c:v>0.82245891997308906</c:v>
                </c:pt>
                <c:pt idx="2579">
                  <c:v>0.82245772351997859</c:v>
                </c:pt>
                <c:pt idx="2580">
                  <c:v>0.82245911441950614</c:v>
                </c:pt>
                <c:pt idx="2581">
                  <c:v>0.82246058492053575</c:v>
                </c:pt>
                <c:pt idx="2582">
                  <c:v>0.8224661473033561</c:v>
                </c:pt>
                <c:pt idx="2583">
                  <c:v>0.82244386736274466</c:v>
                </c:pt>
                <c:pt idx="2584">
                  <c:v>0.82243933554593507</c:v>
                </c:pt>
                <c:pt idx="2585">
                  <c:v>0.82243415476420845</c:v>
                </c:pt>
                <c:pt idx="2586">
                  <c:v>0.82247895952638805</c:v>
                </c:pt>
                <c:pt idx="2587">
                  <c:v>0.82245766700898859</c:v>
                </c:pt>
                <c:pt idx="2588">
                  <c:v>0.82248126736230154</c:v>
                </c:pt>
                <c:pt idx="2589">
                  <c:v>0.82245965157773349</c:v>
                </c:pt>
                <c:pt idx="2590">
                  <c:v>0.82250906897351483</c:v>
                </c:pt>
                <c:pt idx="2591">
                  <c:v>0.82248612669979482</c:v>
                </c:pt>
                <c:pt idx="2592">
                  <c:v>0.82244193869734461</c:v>
                </c:pt>
                <c:pt idx="2593">
                  <c:v>0.82244224798867682</c:v>
                </c:pt>
                <c:pt idx="2594">
                  <c:v>0.82251053947454456</c:v>
                </c:pt>
                <c:pt idx="2595">
                  <c:v>0.82246609383059144</c:v>
                </c:pt>
                <c:pt idx="2596">
                  <c:v>0.82243567752271263</c:v>
                </c:pt>
                <c:pt idx="2597">
                  <c:v>0.82243017651204275</c:v>
                </c:pt>
                <c:pt idx="2598">
                  <c:v>0.82242765235449022</c:v>
                </c:pt>
                <c:pt idx="2599">
                  <c:v>0.82245143439367419</c:v>
                </c:pt>
                <c:pt idx="2600">
                  <c:v>0.82245367478098663</c:v>
                </c:pt>
                <c:pt idx="2601">
                  <c:v>0.82245659816133931</c:v>
                </c:pt>
                <c:pt idx="2602">
                  <c:v>0.82245471142344806</c:v>
                </c:pt>
                <c:pt idx="2603">
                  <c:v>0.82245443129907836</c:v>
                </c:pt>
                <c:pt idx="2604">
                  <c:v>0.82247864415860528</c:v>
                </c:pt>
                <c:pt idx="2605">
                  <c:v>0.82245626638714009</c:v>
                </c:pt>
                <c:pt idx="2606">
                  <c:v>0.82247672643081615</c:v>
                </c:pt>
                <c:pt idx="2607">
                  <c:v>0.82242680408199542</c:v>
                </c:pt>
                <c:pt idx="2608">
                  <c:v>0.82242814272404841</c:v>
                </c:pt>
                <c:pt idx="2609">
                  <c:v>0.82244906093209491</c:v>
                </c:pt>
                <c:pt idx="2610">
                  <c:v>0.82245172059449434</c:v>
                </c:pt>
                <c:pt idx="2611">
                  <c:v>0.82244951302001479</c:v>
                </c:pt>
                <c:pt idx="2612">
                  <c:v>0.82242665034779683</c:v>
                </c:pt>
                <c:pt idx="2613">
                  <c:v>0.82251768966096728</c:v>
                </c:pt>
                <c:pt idx="2614">
                  <c:v>0.82245771926646316</c:v>
                </c:pt>
                <c:pt idx="2615">
                  <c:v>0.82244064015986518</c:v>
                </c:pt>
                <c:pt idx="2616">
                  <c:v>0.82248734867399753</c:v>
                </c:pt>
                <c:pt idx="2617">
                  <c:v>0.82244181838362396</c:v>
                </c:pt>
                <c:pt idx="2618">
                  <c:v>0.82246116825978721</c:v>
                </c:pt>
                <c:pt idx="2619">
                  <c:v>0.82248215756230492</c:v>
                </c:pt>
                <c:pt idx="2620">
                  <c:v>0.82243263686686463</c:v>
                </c:pt>
                <c:pt idx="2621">
                  <c:v>0.82249924274535369</c:v>
                </c:pt>
                <c:pt idx="2622">
                  <c:v>0.82245291947818511</c:v>
                </c:pt>
                <c:pt idx="2623">
                  <c:v>0.82245609867710534</c:v>
                </c:pt>
                <c:pt idx="2624">
                  <c:v>0.82248438944258673</c:v>
                </c:pt>
                <c:pt idx="2625">
                  <c:v>0.82248430133405392</c:v>
                </c:pt>
                <c:pt idx="2626">
                  <c:v>0.82248509066497855</c:v>
                </c:pt>
                <c:pt idx="2627">
                  <c:v>0.82244018381842987</c:v>
                </c:pt>
                <c:pt idx="2628">
                  <c:v>0.82244347421639497</c:v>
                </c:pt>
                <c:pt idx="2629">
                  <c:v>0.82243978094975934</c:v>
                </c:pt>
                <c:pt idx="2630">
                  <c:v>0.82244010239399268</c:v>
                </c:pt>
                <c:pt idx="2631">
                  <c:v>0.8224415637803465</c:v>
                </c:pt>
                <c:pt idx="2632">
                  <c:v>0.82246513618198702</c:v>
                </c:pt>
                <c:pt idx="2633">
                  <c:v>0.82246568002430998</c:v>
                </c:pt>
                <c:pt idx="2634">
                  <c:v>0.82244566356152293</c:v>
                </c:pt>
                <c:pt idx="2635">
                  <c:v>0.8224435483490915</c:v>
                </c:pt>
                <c:pt idx="2636">
                  <c:v>0.82243684420121554</c:v>
                </c:pt>
                <c:pt idx="2637">
                  <c:v>0.82246016078428841</c:v>
                </c:pt>
                <c:pt idx="2638">
                  <c:v>0.82251014389761468</c:v>
                </c:pt>
                <c:pt idx="2639">
                  <c:v>0.82246623784246908</c:v>
                </c:pt>
                <c:pt idx="2640">
                  <c:v>0.82246815860848344</c:v>
                </c:pt>
                <c:pt idx="2641">
                  <c:v>0.82246556760997502</c:v>
                </c:pt>
                <c:pt idx="2642">
                  <c:v>0.82244018138784969</c:v>
                </c:pt>
                <c:pt idx="2643">
                  <c:v>0.82243921948572984</c:v>
                </c:pt>
                <c:pt idx="2644">
                  <c:v>0.82244226439509327</c:v>
                </c:pt>
                <c:pt idx="2645">
                  <c:v>0.82246652404328935</c:v>
                </c:pt>
                <c:pt idx="2646">
                  <c:v>0.82246579669216024</c:v>
                </c:pt>
                <c:pt idx="2647">
                  <c:v>0.82244510331278353</c:v>
                </c:pt>
                <c:pt idx="2648">
                  <c:v>0.8224447399410415</c:v>
                </c:pt>
                <c:pt idx="2649">
                  <c:v>0.82246520849174842</c:v>
                </c:pt>
                <c:pt idx="2650">
                  <c:v>0.82246561986744959</c:v>
                </c:pt>
                <c:pt idx="2651">
                  <c:v>0.82244042505351611</c:v>
                </c:pt>
                <c:pt idx="2652">
                  <c:v>0.82244184147413602</c:v>
                </c:pt>
                <c:pt idx="2653">
                  <c:v>0.8224448857758544</c:v>
                </c:pt>
                <c:pt idx="2654">
                  <c:v>0.82249019913694388</c:v>
                </c:pt>
                <c:pt idx="2655">
                  <c:v>0.8225142843910096</c:v>
                </c:pt>
                <c:pt idx="2656">
                  <c:v>0.82244210823031449</c:v>
                </c:pt>
                <c:pt idx="2657">
                  <c:v>0.82241812019945748</c:v>
                </c:pt>
                <c:pt idx="2658">
                  <c:v>0.82246932407169615</c:v>
                </c:pt>
                <c:pt idx="2659">
                  <c:v>0.82247241030092322</c:v>
                </c:pt>
                <c:pt idx="2660">
                  <c:v>0.82245616002217825</c:v>
                </c:pt>
                <c:pt idx="2661">
                  <c:v>0.82248045187556218</c:v>
                </c:pt>
                <c:pt idx="2662">
                  <c:v>0.822456112018219</c:v>
                </c:pt>
                <c:pt idx="2663">
                  <c:v>0.82247570434475858</c:v>
                </c:pt>
                <c:pt idx="2664">
                  <c:v>0.82247532395895506</c:v>
                </c:pt>
                <c:pt idx="2665">
                  <c:v>0.82242689337874086</c:v>
                </c:pt>
                <c:pt idx="2666">
                  <c:v>0.82244832322392236</c:v>
                </c:pt>
                <c:pt idx="2667">
                  <c:v>0.82246898622104636</c:v>
                </c:pt>
                <c:pt idx="2668">
                  <c:v>0.82246635390267431</c:v>
                </c:pt>
                <c:pt idx="2669">
                  <c:v>0.82250945725870406</c:v>
                </c:pt>
                <c:pt idx="2670">
                  <c:v>0.82246482871358995</c:v>
                </c:pt>
                <c:pt idx="2671">
                  <c:v>0.82251157611700587</c:v>
                </c:pt>
                <c:pt idx="2672">
                  <c:v>0.82245809843697659</c:v>
                </c:pt>
                <c:pt idx="2673">
                  <c:v>0.82245673974263678</c:v>
                </c:pt>
                <c:pt idx="2674">
                  <c:v>0.82245492045334645</c:v>
                </c:pt>
                <c:pt idx="2675">
                  <c:v>0.82245743671151328</c:v>
                </c:pt>
                <c:pt idx="2676">
                  <c:v>0.82246215811357948</c:v>
                </c:pt>
                <c:pt idx="2677">
                  <c:v>0.82245982050305844</c:v>
                </c:pt>
                <c:pt idx="2678">
                  <c:v>0.82243334173512672</c:v>
                </c:pt>
                <c:pt idx="2679">
                  <c:v>0.82245265454494165</c:v>
                </c:pt>
                <c:pt idx="2680">
                  <c:v>0.82245299604146183</c:v>
                </c:pt>
                <c:pt idx="2681">
                  <c:v>0.8224075927489044</c:v>
                </c:pt>
                <c:pt idx="2682">
                  <c:v>0.82245627246359065</c:v>
                </c:pt>
                <c:pt idx="2683">
                  <c:v>0.82243811053350713</c:v>
                </c:pt>
                <c:pt idx="2684">
                  <c:v>0.82246054238538202</c:v>
                </c:pt>
                <c:pt idx="2685">
                  <c:v>0.82246435353515801</c:v>
                </c:pt>
                <c:pt idx="2686">
                  <c:v>0.82246643897298188</c:v>
                </c:pt>
                <c:pt idx="2687">
                  <c:v>0.8225142843910096</c:v>
                </c:pt>
                <c:pt idx="2688">
                  <c:v>0.82244892175430018</c:v>
                </c:pt>
                <c:pt idx="2689">
                  <c:v>0.82244816219798322</c:v>
                </c:pt>
                <c:pt idx="2690">
                  <c:v>0.82253476205639231</c:v>
                </c:pt>
                <c:pt idx="2691">
                  <c:v>0.82245797690796585</c:v>
                </c:pt>
                <c:pt idx="2692">
                  <c:v>0.82248323430933989</c:v>
                </c:pt>
                <c:pt idx="2693">
                  <c:v>0.82244453698759368</c:v>
                </c:pt>
                <c:pt idx="2694">
                  <c:v>0.82247161732412832</c:v>
                </c:pt>
                <c:pt idx="2695">
                  <c:v>0.82249094350213448</c:v>
                </c:pt>
                <c:pt idx="2696">
                  <c:v>0.82241866161120014</c:v>
                </c:pt>
                <c:pt idx="2697">
                  <c:v>0.82241714553679157</c:v>
                </c:pt>
                <c:pt idx="2698">
                  <c:v>0.8224383481227231</c:v>
                </c:pt>
                <c:pt idx="2699">
                  <c:v>0.82243357689376251</c:v>
                </c:pt>
                <c:pt idx="2700">
                  <c:v>0.82245771805117307</c:v>
                </c:pt>
                <c:pt idx="2701">
                  <c:v>0.82248039174577925</c:v>
                </c:pt>
                <c:pt idx="2702">
                  <c:v>0.82243685210060125</c:v>
                </c:pt>
                <c:pt idx="2703">
                  <c:v>0.82246002467179635</c:v>
                </c:pt>
                <c:pt idx="2704">
                  <c:v>0.82246128918115291</c:v>
                </c:pt>
                <c:pt idx="2705">
                  <c:v>0.82248629866334499</c:v>
                </c:pt>
                <c:pt idx="2706">
                  <c:v>0.82246683394226672</c:v>
                </c:pt>
                <c:pt idx="2707">
                  <c:v>0.82245048765560325</c:v>
                </c:pt>
                <c:pt idx="2708">
                  <c:v>0.82245183298175184</c:v>
                </c:pt>
                <c:pt idx="2709">
                  <c:v>0.82247744160196679</c:v>
                </c:pt>
                <c:pt idx="2710">
                  <c:v>0.8224787018578078</c:v>
                </c:pt>
                <c:pt idx="2711">
                  <c:v>0.82247892547118762</c:v>
                </c:pt>
                <c:pt idx="2712">
                  <c:v>0.82245095068113405</c:v>
                </c:pt>
                <c:pt idx="2713">
                  <c:v>0.82244996690379235</c:v>
                </c:pt>
                <c:pt idx="2714">
                  <c:v>0.82244840100248928</c:v>
                </c:pt>
                <c:pt idx="2715">
                  <c:v>0.82244929059484773</c:v>
                </c:pt>
                <c:pt idx="2716">
                  <c:v>0.82247303192181298</c:v>
                </c:pt>
                <c:pt idx="2717">
                  <c:v>0.8224315679921379</c:v>
                </c:pt>
                <c:pt idx="2718">
                  <c:v>0.82245453214107977</c:v>
                </c:pt>
                <c:pt idx="2719">
                  <c:v>0.82245212404373247</c:v>
                </c:pt>
                <c:pt idx="2720">
                  <c:v>0.82247707397670933</c:v>
                </c:pt>
                <c:pt idx="2721">
                  <c:v>0.82242304516261655</c:v>
                </c:pt>
                <c:pt idx="2722">
                  <c:v>0.82246413782116401</c:v>
                </c:pt>
                <c:pt idx="2723">
                  <c:v>0.82246409953952559</c:v>
                </c:pt>
                <c:pt idx="2724">
                  <c:v>0.82242309498951094</c:v>
                </c:pt>
                <c:pt idx="2725">
                  <c:v>0.82247230517832892</c:v>
                </c:pt>
                <c:pt idx="2726">
                  <c:v>0.8224326489926882</c:v>
                </c:pt>
                <c:pt idx="2727">
                  <c:v>0.82247731764237586</c:v>
                </c:pt>
                <c:pt idx="2728">
                  <c:v>0.82240824290203429</c:v>
                </c:pt>
                <c:pt idx="2729">
                  <c:v>0.82247513558898844</c:v>
                </c:pt>
                <c:pt idx="2730">
                  <c:v>0.82246866720739331</c:v>
                </c:pt>
                <c:pt idx="2731">
                  <c:v>0.8224645400821895</c:v>
                </c:pt>
                <c:pt idx="2732">
                  <c:v>0.8224598569617616</c:v>
                </c:pt>
                <c:pt idx="2733">
                  <c:v>0.82248317901363999</c:v>
                </c:pt>
                <c:pt idx="2734">
                  <c:v>0.82241431937964737</c:v>
                </c:pt>
                <c:pt idx="2735">
                  <c:v>0.82246681632056007</c:v>
                </c:pt>
                <c:pt idx="2736">
                  <c:v>0.82246884038623358</c:v>
                </c:pt>
                <c:pt idx="2737">
                  <c:v>0.82246818959838119</c:v>
                </c:pt>
                <c:pt idx="2738">
                  <c:v>0.82241919573120226</c:v>
                </c:pt>
                <c:pt idx="2739">
                  <c:v>0.82241730899331089</c:v>
                </c:pt>
                <c:pt idx="2740">
                  <c:v>0.82244478794500075</c:v>
                </c:pt>
                <c:pt idx="2741">
                  <c:v>0.82247363956686659</c:v>
                </c:pt>
                <c:pt idx="2742">
                  <c:v>0.82247861800279043</c:v>
                </c:pt>
                <c:pt idx="2743">
                  <c:v>0.82245745248320723</c:v>
                </c:pt>
                <c:pt idx="2744">
                  <c:v>0.82245561192633998</c:v>
                </c:pt>
                <c:pt idx="2745">
                  <c:v>0.82247937269794702</c:v>
                </c:pt>
                <c:pt idx="2746">
                  <c:v>0.82250336437467442</c:v>
                </c:pt>
                <c:pt idx="2747">
                  <c:v>0.8224790384931675</c:v>
                </c:pt>
                <c:pt idx="2748">
                  <c:v>0.82242952083595244</c:v>
                </c:pt>
                <c:pt idx="2749">
                  <c:v>0.82249621421532915</c:v>
                </c:pt>
                <c:pt idx="2750">
                  <c:v>0.82244594429353768</c:v>
                </c:pt>
                <c:pt idx="2751">
                  <c:v>0.82246522368287467</c:v>
                </c:pt>
                <c:pt idx="2752">
                  <c:v>0.82248718035631774</c:v>
                </c:pt>
                <c:pt idx="2753">
                  <c:v>0.82248714754348484</c:v>
                </c:pt>
                <c:pt idx="2754">
                  <c:v>0.82241429628913532</c:v>
                </c:pt>
                <c:pt idx="2755">
                  <c:v>0.82246697066240371</c:v>
                </c:pt>
                <c:pt idx="2756">
                  <c:v>0.82242844287362737</c:v>
                </c:pt>
                <c:pt idx="2757">
                  <c:v>0.82243069237561572</c:v>
                </c:pt>
                <c:pt idx="2758">
                  <c:v>0.82247368088673023</c:v>
                </c:pt>
                <c:pt idx="2759">
                  <c:v>0.82247878024401977</c:v>
                </c:pt>
                <c:pt idx="2760">
                  <c:v>0.82245903843679702</c:v>
                </c:pt>
                <c:pt idx="2761">
                  <c:v>0.82248495817127942</c:v>
                </c:pt>
                <c:pt idx="2762">
                  <c:v>0.82245985571939406</c:v>
                </c:pt>
                <c:pt idx="2763">
                  <c:v>0.82251149041197569</c:v>
                </c:pt>
                <c:pt idx="2764">
                  <c:v>0.8224616658940086</c:v>
                </c:pt>
                <c:pt idx="2765">
                  <c:v>0.82250927797633566</c:v>
                </c:pt>
                <c:pt idx="2766">
                  <c:v>0.82247819751241336</c:v>
                </c:pt>
                <c:pt idx="2767">
                  <c:v>0.82252054617328663</c:v>
                </c:pt>
                <c:pt idx="2768">
                  <c:v>0.82249413667689097</c:v>
                </c:pt>
                <c:pt idx="2769">
                  <c:v>0.82247211194720193</c:v>
                </c:pt>
                <c:pt idx="2770">
                  <c:v>0.82247550382189094</c:v>
                </c:pt>
                <c:pt idx="2771">
                  <c:v>0.82245439845916801</c:v>
                </c:pt>
                <c:pt idx="2772">
                  <c:v>0.82245858695652219</c:v>
                </c:pt>
                <c:pt idx="2773">
                  <c:v>0.8224854090439091</c:v>
                </c:pt>
                <c:pt idx="2774">
                  <c:v>0.82243936407817519</c:v>
                </c:pt>
                <c:pt idx="2775">
                  <c:v>0.82248941707068246</c:v>
                </c:pt>
                <c:pt idx="2776">
                  <c:v>0.82246671056324328</c:v>
                </c:pt>
                <c:pt idx="2777">
                  <c:v>0.82248715116227766</c:v>
                </c:pt>
                <c:pt idx="2778">
                  <c:v>0.82243683323652705</c:v>
                </c:pt>
                <c:pt idx="2779">
                  <c:v>0.82248546859312432</c:v>
                </c:pt>
                <c:pt idx="2780">
                  <c:v>0.82246035581127308</c:v>
                </c:pt>
                <c:pt idx="2781">
                  <c:v>0.82250038569862183</c:v>
                </c:pt>
                <c:pt idx="2782">
                  <c:v>0.82245293524987895</c:v>
                </c:pt>
                <c:pt idx="2783">
                  <c:v>0.82249773636618828</c:v>
                </c:pt>
                <c:pt idx="2784">
                  <c:v>0.82244690437272239</c:v>
                </c:pt>
                <c:pt idx="2785">
                  <c:v>0.82242505464480875</c:v>
                </c:pt>
                <c:pt idx="2786">
                  <c:v>0.82249691057656049</c:v>
                </c:pt>
                <c:pt idx="2787">
                  <c:v>0.82245246067909217</c:v>
                </c:pt>
                <c:pt idx="2788">
                  <c:v>0.82247474669615417</c:v>
                </c:pt>
                <c:pt idx="2789">
                  <c:v>0.82247379269342014</c:v>
                </c:pt>
                <c:pt idx="2790">
                  <c:v>0.82247275058215319</c:v>
                </c:pt>
                <c:pt idx="2791">
                  <c:v>0.8224726782723919</c:v>
                </c:pt>
                <c:pt idx="2792">
                  <c:v>0.82243394509958745</c:v>
                </c:pt>
                <c:pt idx="2793">
                  <c:v>0.82248097991911373</c:v>
                </c:pt>
                <c:pt idx="2794">
                  <c:v>0.82243521933126473</c:v>
                </c:pt>
                <c:pt idx="2795">
                  <c:v>0.82247712623418401</c:v>
                </c:pt>
                <c:pt idx="2796">
                  <c:v>0.82249656968768547</c:v>
                </c:pt>
                <c:pt idx="2797">
                  <c:v>0.82244675306910398</c:v>
                </c:pt>
                <c:pt idx="2798">
                  <c:v>0.82244597832166066</c:v>
                </c:pt>
                <c:pt idx="2799">
                  <c:v>0.82242567930392385</c:v>
                </c:pt>
                <c:pt idx="2800">
                  <c:v>0.82245096161874498</c:v>
                </c:pt>
                <c:pt idx="2801">
                  <c:v>0.82243181044251423</c:v>
                </c:pt>
                <c:pt idx="2802">
                  <c:v>0.82243208752865871</c:v>
                </c:pt>
                <c:pt idx="2803">
                  <c:v>0.82245515619254972</c:v>
                </c:pt>
                <c:pt idx="2804">
                  <c:v>0.8224569365925567</c:v>
                </c:pt>
                <c:pt idx="2805">
                  <c:v>0.8224578085632086</c:v>
                </c:pt>
                <c:pt idx="2806">
                  <c:v>0.82248450608335955</c:v>
                </c:pt>
                <c:pt idx="2807">
                  <c:v>0.82248541390506957</c:v>
                </c:pt>
                <c:pt idx="2808">
                  <c:v>0.8224650577686976</c:v>
                </c:pt>
                <c:pt idx="2809">
                  <c:v>0.82246299663667588</c:v>
                </c:pt>
                <c:pt idx="2810">
                  <c:v>0.82246204567216707</c:v>
                </c:pt>
                <c:pt idx="2811">
                  <c:v>0.82243820529905798</c:v>
                </c:pt>
                <c:pt idx="2812">
                  <c:v>0.82248357881700773</c:v>
                </c:pt>
                <c:pt idx="2813">
                  <c:v>0.82248057887337833</c:v>
                </c:pt>
                <c:pt idx="2814">
                  <c:v>0.82245327066994856</c:v>
                </c:pt>
                <c:pt idx="2815">
                  <c:v>0.82247112027047453</c:v>
                </c:pt>
                <c:pt idx="2816">
                  <c:v>0.8224781914359629</c:v>
                </c:pt>
                <c:pt idx="2817">
                  <c:v>0.82248597172322868</c:v>
                </c:pt>
                <c:pt idx="2818">
                  <c:v>0.82246746525839987</c:v>
                </c:pt>
                <c:pt idx="2819">
                  <c:v>0.82251868492940994</c:v>
                </c:pt>
                <c:pt idx="2820">
                  <c:v>0.82249755222265952</c:v>
                </c:pt>
                <c:pt idx="2821">
                  <c:v>0.82247460812600448</c:v>
                </c:pt>
                <c:pt idx="2822">
                  <c:v>0.82247360308108586</c:v>
                </c:pt>
                <c:pt idx="2823">
                  <c:v>0.82247194481773478</c:v>
                </c:pt>
                <c:pt idx="2824">
                  <c:v>0.82248894128460548</c:v>
                </c:pt>
                <c:pt idx="2825">
                  <c:v>0.82250848560718581</c:v>
                </c:pt>
                <c:pt idx="2826">
                  <c:v>0.82248327438683599</c:v>
                </c:pt>
                <c:pt idx="2827">
                  <c:v>0.8224618250970126</c:v>
                </c:pt>
                <c:pt idx="2828">
                  <c:v>0.82246482868651238</c:v>
                </c:pt>
                <c:pt idx="2829">
                  <c:v>0.82248709100541739</c:v>
                </c:pt>
                <c:pt idx="2830">
                  <c:v>0.82246037404062478</c:v>
                </c:pt>
                <c:pt idx="2831">
                  <c:v>0.82245683572347783</c:v>
                </c:pt>
                <c:pt idx="2832">
                  <c:v>0.82248136638136771</c:v>
                </c:pt>
                <c:pt idx="2833">
                  <c:v>0.82250638254765551</c:v>
                </c:pt>
                <c:pt idx="2834">
                  <c:v>0.82248169390205161</c:v>
                </c:pt>
                <c:pt idx="2835">
                  <c:v>0.82245991101509386</c:v>
                </c:pt>
                <c:pt idx="2836">
                  <c:v>0.82247780618899891</c:v>
                </c:pt>
                <c:pt idx="2837">
                  <c:v>0.82247724897848473</c:v>
                </c:pt>
                <c:pt idx="2838">
                  <c:v>0.82244990856986722</c:v>
                </c:pt>
                <c:pt idx="2839">
                  <c:v>0.82242277779879303</c:v>
                </c:pt>
                <c:pt idx="2840">
                  <c:v>0.82246430310061858</c:v>
                </c:pt>
                <c:pt idx="2841">
                  <c:v>0.82246609686881667</c:v>
                </c:pt>
                <c:pt idx="2842">
                  <c:v>0.82246694331837633</c:v>
                </c:pt>
                <c:pt idx="2843">
                  <c:v>0.82246516960246496</c:v>
                </c:pt>
                <c:pt idx="2844">
                  <c:v>0.82248309455097757</c:v>
                </c:pt>
                <c:pt idx="2845">
                  <c:v>0.8224411232376827</c:v>
                </c:pt>
                <c:pt idx="2846">
                  <c:v>0.82241847324123363</c:v>
                </c:pt>
                <c:pt idx="2847">
                  <c:v>0.82246436751099428</c:v>
                </c:pt>
                <c:pt idx="2848">
                  <c:v>0.82244535366254568</c:v>
                </c:pt>
                <c:pt idx="2849">
                  <c:v>0.82244279243864482</c:v>
                </c:pt>
                <c:pt idx="2850">
                  <c:v>0.82246415179700028</c:v>
                </c:pt>
                <c:pt idx="2851">
                  <c:v>0.82244093000655571</c:v>
                </c:pt>
                <c:pt idx="2852">
                  <c:v>0.82243866956695644</c:v>
                </c:pt>
                <c:pt idx="2853">
                  <c:v>0.82244067722621339</c:v>
                </c:pt>
                <c:pt idx="2854">
                  <c:v>0.82246774601749206</c:v>
                </c:pt>
                <c:pt idx="2855">
                  <c:v>0.82247638004605816</c:v>
                </c:pt>
                <c:pt idx="2856">
                  <c:v>0.82245401199691393</c:v>
                </c:pt>
                <c:pt idx="2857">
                  <c:v>0.82247942252484141</c:v>
                </c:pt>
                <c:pt idx="2858">
                  <c:v>0.82248044458382152</c:v>
                </c:pt>
                <c:pt idx="2859">
                  <c:v>0.82247939578845908</c:v>
                </c:pt>
                <c:pt idx="2860">
                  <c:v>0.82248048651133021</c:v>
                </c:pt>
                <c:pt idx="2861">
                  <c:v>0.82248003806928061</c:v>
                </c:pt>
                <c:pt idx="2862">
                  <c:v>0.8225055275910651</c:v>
                </c:pt>
                <c:pt idx="2863">
                  <c:v>0.82248295172731245</c:v>
                </c:pt>
                <c:pt idx="2864">
                  <c:v>0.82245703016989491</c:v>
                </c:pt>
                <c:pt idx="2865">
                  <c:v>0.82247351803785584</c:v>
                </c:pt>
                <c:pt idx="2866">
                  <c:v>0.82249511620071736</c:v>
                </c:pt>
                <c:pt idx="2867">
                  <c:v>0.82240163780030195</c:v>
                </c:pt>
                <c:pt idx="2868">
                  <c:v>0.82247149275689235</c:v>
                </c:pt>
                <c:pt idx="2869">
                  <c:v>0.822472181218738</c:v>
                </c:pt>
                <c:pt idx="2870">
                  <c:v>0.82249119749776689</c:v>
                </c:pt>
                <c:pt idx="2871">
                  <c:v>0.82242245331633446</c:v>
                </c:pt>
                <c:pt idx="2872">
                  <c:v>0.82244868051921394</c:v>
                </c:pt>
                <c:pt idx="2873">
                  <c:v>0.82247244736727154</c:v>
                </c:pt>
                <c:pt idx="2874">
                  <c:v>0.8224541274494741</c:v>
                </c:pt>
                <c:pt idx="2875">
                  <c:v>0.82243253840128849</c:v>
                </c:pt>
                <c:pt idx="2876">
                  <c:v>0.822477591690295</c:v>
                </c:pt>
                <c:pt idx="2877">
                  <c:v>0.82245669657276055</c:v>
                </c:pt>
                <c:pt idx="2878">
                  <c:v>0.82246167500868439</c:v>
                </c:pt>
                <c:pt idx="2879">
                  <c:v>0.82246018202478777</c:v>
                </c:pt>
                <c:pt idx="2880">
                  <c:v>0.82243269092019688</c:v>
                </c:pt>
                <c:pt idx="2881">
                  <c:v>0.82245087958666274</c:v>
                </c:pt>
                <c:pt idx="2882">
                  <c:v>0.82247466405642689</c:v>
                </c:pt>
                <c:pt idx="2883">
                  <c:v>0.82247345058925492</c:v>
                </c:pt>
                <c:pt idx="2884">
                  <c:v>0.82242717897191597</c:v>
                </c:pt>
                <c:pt idx="2885">
                  <c:v>0.82242723487526093</c:v>
                </c:pt>
                <c:pt idx="2886">
                  <c:v>0.8224533685008022</c:v>
                </c:pt>
                <c:pt idx="2887">
                  <c:v>0.82245652157098514</c:v>
                </c:pt>
                <c:pt idx="2888">
                  <c:v>0.82243693532089601</c:v>
                </c:pt>
                <c:pt idx="2889">
                  <c:v>0.82243852309742105</c:v>
                </c:pt>
                <c:pt idx="2890">
                  <c:v>0.82243739652349168</c:v>
                </c:pt>
                <c:pt idx="2891">
                  <c:v>0.82245785049071729</c:v>
                </c:pt>
                <c:pt idx="2892">
                  <c:v>0.82245547399091279</c:v>
                </c:pt>
                <c:pt idx="2893">
                  <c:v>0.8224744459118527</c:v>
                </c:pt>
                <c:pt idx="2894">
                  <c:v>0.82242702159184711</c:v>
                </c:pt>
                <c:pt idx="2895">
                  <c:v>0.82249211078828233</c:v>
                </c:pt>
                <c:pt idx="2896">
                  <c:v>0.82247107226651528</c:v>
                </c:pt>
                <c:pt idx="2897">
                  <c:v>0.82247058311224719</c:v>
                </c:pt>
                <c:pt idx="2898">
                  <c:v>0.82249417738910957</c:v>
                </c:pt>
                <c:pt idx="2899">
                  <c:v>0.82247125334474125</c:v>
                </c:pt>
                <c:pt idx="2900">
                  <c:v>0.82247668265329488</c:v>
                </c:pt>
                <c:pt idx="2901">
                  <c:v>0.82245979738546893</c:v>
                </c:pt>
                <c:pt idx="2902">
                  <c:v>0.82244135776159588</c:v>
                </c:pt>
                <c:pt idx="2903">
                  <c:v>0.82248402604376725</c:v>
                </c:pt>
                <c:pt idx="2904">
                  <c:v>0.82248359765400447</c:v>
                </c:pt>
                <c:pt idx="2905">
                  <c:v>0.82248200440867403</c:v>
                </c:pt>
                <c:pt idx="2906">
                  <c:v>0.82246283743367188</c:v>
                </c:pt>
                <c:pt idx="2907">
                  <c:v>0.82253129906015454</c:v>
                </c:pt>
                <c:pt idx="2908">
                  <c:v>0.82248818719709405</c:v>
                </c:pt>
                <c:pt idx="2909">
                  <c:v>0.8224654430156616</c:v>
                </c:pt>
                <c:pt idx="2910">
                  <c:v>0.82244407515027551</c:v>
                </c:pt>
                <c:pt idx="2911">
                  <c:v>0.82249205728844021</c:v>
                </c:pt>
                <c:pt idx="2912">
                  <c:v>0.82249451095916648</c:v>
                </c:pt>
                <c:pt idx="2913">
                  <c:v>0.82249544490961379</c:v>
                </c:pt>
                <c:pt idx="2914">
                  <c:v>0.82251791565077215</c:v>
                </c:pt>
                <c:pt idx="2915">
                  <c:v>0.82249324948803526</c:v>
                </c:pt>
                <c:pt idx="2916">
                  <c:v>0.8224713967218964</c:v>
                </c:pt>
                <c:pt idx="2917">
                  <c:v>0.82247235497814586</c:v>
                </c:pt>
                <c:pt idx="2918">
                  <c:v>0.82249069920174545</c:v>
                </c:pt>
                <c:pt idx="2919">
                  <c:v>0.8224895635131404</c:v>
                </c:pt>
                <c:pt idx="2920">
                  <c:v>0.82246095616458603</c:v>
                </c:pt>
                <c:pt idx="2921">
                  <c:v>0.82243678887843819</c:v>
                </c:pt>
                <c:pt idx="2922">
                  <c:v>0.82248066090546057</c:v>
                </c:pt>
                <c:pt idx="2923">
                  <c:v>0.8224786149645652</c:v>
                </c:pt>
                <c:pt idx="2924">
                  <c:v>0.82249965166339711</c:v>
                </c:pt>
                <c:pt idx="2925">
                  <c:v>0.82246073315885138</c:v>
                </c:pt>
                <c:pt idx="2926">
                  <c:v>0.82247967591282878</c:v>
                </c:pt>
                <c:pt idx="2927">
                  <c:v>0.82245974208976902</c:v>
                </c:pt>
                <c:pt idx="2928">
                  <c:v>0.82246108620062752</c:v>
                </c:pt>
                <c:pt idx="2929">
                  <c:v>0.8224615461879331</c:v>
                </c:pt>
                <c:pt idx="2930">
                  <c:v>0.8224857049670502</c:v>
                </c:pt>
                <c:pt idx="2931">
                  <c:v>0.82251204883777995</c:v>
                </c:pt>
                <c:pt idx="2932">
                  <c:v>0.82250942259585846</c:v>
                </c:pt>
                <c:pt idx="2933">
                  <c:v>0.82248711774179972</c:v>
                </c:pt>
                <c:pt idx="2934">
                  <c:v>0.82246385220091134</c:v>
                </c:pt>
                <c:pt idx="2935">
                  <c:v>0.82246322025005558</c:v>
                </c:pt>
                <c:pt idx="2936">
                  <c:v>0.82246156137905935</c:v>
                </c:pt>
                <c:pt idx="2937">
                  <c:v>0.82250735538738617</c:v>
                </c:pt>
                <c:pt idx="2938">
                  <c:v>0.82251109058153049</c:v>
                </c:pt>
                <c:pt idx="2939">
                  <c:v>0.82246911258414002</c:v>
                </c:pt>
                <c:pt idx="2940">
                  <c:v>0.82251403401417</c:v>
                </c:pt>
                <c:pt idx="2941">
                  <c:v>0.82246593399286483</c:v>
                </c:pt>
                <c:pt idx="2942">
                  <c:v>0.82243474840634823</c:v>
                </c:pt>
                <c:pt idx="2943">
                  <c:v>0.82245947837181577</c:v>
                </c:pt>
                <c:pt idx="2944">
                  <c:v>0.82250434997495125</c:v>
                </c:pt>
                <c:pt idx="2945">
                  <c:v>0.82246067482492624</c:v>
                </c:pt>
                <c:pt idx="2946">
                  <c:v>0.82248659577469874</c:v>
                </c:pt>
                <c:pt idx="2947">
                  <c:v>0.82248772660214342</c:v>
                </c:pt>
                <c:pt idx="2948">
                  <c:v>0.82246550378016692</c:v>
                </c:pt>
                <c:pt idx="2949">
                  <c:v>0.82246659814890843</c:v>
                </c:pt>
                <c:pt idx="2950">
                  <c:v>0.82248646999217268</c:v>
                </c:pt>
                <c:pt idx="2951">
                  <c:v>0.8224850013140782</c:v>
                </c:pt>
                <c:pt idx="2952">
                  <c:v>0.82246362797988659</c:v>
                </c:pt>
                <c:pt idx="2953">
                  <c:v>0.82249221163028374</c:v>
                </c:pt>
                <c:pt idx="2954">
                  <c:v>0.82249249418523374</c:v>
                </c:pt>
                <c:pt idx="2955">
                  <c:v>0.82251453714427436</c:v>
                </c:pt>
                <c:pt idx="2956">
                  <c:v>0.8225191631460671</c:v>
                </c:pt>
                <c:pt idx="2957">
                  <c:v>0.82247215323998812</c:v>
                </c:pt>
                <c:pt idx="2958">
                  <c:v>0.82244679679247035</c:v>
                </c:pt>
                <c:pt idx="2959">
                  <c:v>0.82244574556652772</c:v>
                </c:pt>
                <c:pt idx="2960">
                  <c:v>0.82251140534166822</c:v>
                </c:pt>
                <c:pt idx="2961">
                  <c:v>0.82248684126330041</c:v>
                </c:pt>
                <c:pt idx="2962">
                  <c:v>0.82248459479953739</c:v>
                </c:pt>
                <c:pt idx="2963">
                  <c:v>0.82250564729714071</c:v>
                </c:pt>
                <c:pt idx="2964">
                  <c:v>0.82245678832716362</c:v>
                </c:pt>
                <c:pt idx="2965">
                  <c:v>0.82248127827283501</c:v>
                </c:pt>
                <c:pt idx="2966">
                  <c:v>0.82247890420361069</c:v>
                </c:pt>
                <c:pt idx="2967">
                  <c:v>0.82245927784894812</c:v>
                </c:pt>
                <c:pt idx="2968">
                  <c:v>0.82248770594221154</c:v>
                </c:pt>
                <c:pt idx="2969">
                  <c:v>0.82248809787327115</c:v>
                </c:pt>
                <c:pt idx="2970">
                  <c:v>0.82248898564269446</c:v>
                </c:pt>
                <c:pt idx="2971">
                  <c:v>0.82241985378371785</c:v>
                </c:pt>
                <c:pt idx="2972">
                  <c:v>0.82249163011396753</c:v>
                </c:pt>
                <c:pt idx="2973">
                  <c:v>0.82249078366440787</c:v>
                </c:pt>
                <c:pt idx="2974">
                  <c:v>0.82247081885145046</c:v>
                </c:pt>
                <c:pt idx="2975">
                  <c:v>0.82244972260340332</c:v>
                </c:pt>
                <c:pt idx="2976">
                  <c:v>0.82249494724831496</c:v>
                </c:pt>
                <c:pt idx="2977">
                  <c:v>0.82249579491316471</c:v>
                </c:pt>
                <c:pt idx="2978">
                  <c:v>0.82249579855903499</c:v>
                </c:pt>
                <c:pt idx="2979">
                  <c:v>0.82242983678430281</c:v>
                </c:pt>
                <c:pt idx="2980">
                  <c:v>0.82247872492124241</c:v>
                </c:pt>
                <c:pt idx="2981">
                  <c:v>0.8224756301849846</c:v>
                </c:pt>
                <c:pt idx="2982">
                  <c:v>0.82247657628833304</c:v>
                </c:pt>
                <c:pt idx="2983">
                  <c:v>0.82244984717063929</c:v>
                </c:pt>
                <c:pt idx="2984">
                  <c:v>0.82246755458222276</c:v>
                </c:pt>
                <c:pt idx="2985">
                  <c:v>0.82246279246793796</c:v>
                </c:pt>
                <c:pt idx="2986">
                  <c:v>0.8224625141665034</c:v>
                </c:pt>
                <c:pt idx="2987">
                  <c:v>0.82246231364363576</c:v>
                </c:pt>
                <c:pt idx="2988">
                  <c:v>0.82246028653973702</c:v>
                </c:pt>
                <c:pt idx="2989">
                  <c:v>0.8224827050234208</c:v>
                </c:pt>
                <c:pt idx="2990">
                  <c:v>0.82245552867896765</c:v>
                </c:pt>
                <c:pt idx="2991">
                  <c:v>0.82250320699460555</c:v>
                </c:pt>
                <c:pt idx="2992">
                  <c:v>0.82245868539502087</c:v>
                </c:pt>
                <c:pt idx="2993">
                  <c:v>0.8224620341269111</c:v>
                </c:pt>
                <c:pt idx="2994">
                  <c:v>0.82248907800474258</c:v>
                </c:pt>
                <c:pt idx="2995">
                  <c:v>0.82247049497663693</c:v>
                </c:pt>
                <c:pt idx="2996">
                  <c:v>0.82247397252927845</c:v>
                </c:pt>
                <c:pt idx="2997">
                  <c:v>0.82247204264858831</c:v>
                </c:pt>
                <c:pt idx="2998">
                  <c:v>0.82251657700871916</c:v>
                </c:pt>
                <c:pt idx="2999">
                  <c:v>0.82249223107492553</c:v>
                </c:pt>
                <c:pt idx="3000">
                  <c:v>0.82244452723819528</c:v>
                </c:pt>
                <c:pt idx="3001">
                  <c:v>0.82244724523451995</c:v>
                </c:pt>
                <c:pt idx="3002">
                  <c:v>0.82249661887985726</c:v>
                </c:pt>
                <c:pt idx="3003">
                  <c:v>0.8224981252319451</c:v>
                </c:pt>
                <c:pt idx="3004">
                  <c:v>0.82249678658989211</c:v>
                </c:pt>
                <c:pt idx="3005">
                  <c:v>0.82249062324611377</c:v>
                </c:pt>
                <c:pt idx="3006">
                  <c:v>0.82249316684830798</c:v>
                </c:pt>
                <c:pt idx="3007">
                  <c:v>0.82246974696557595</c:v>
                </c:pt>
                <c:pt idx="3008">
                  <c:v>0.82245504435878247</c:v>
                </c:pt>
                <c:pt idx="3009">
                  <c:v>0.82248018630759623</c:v>
                </c:pt>
                <c:pt idx="3010">
                  <c:v>0.82247644442935641</c:v>
                </c:pt>
                <c:pt idx="3011">
                  <c:v>0.82247212225009037</c:v>
                </c:pt>
                <c:pt idx="3012">
                  <c:v>0.82246840103178231</c:v>
                </c:pt>
                <c:pt idx="3013">
                  <c:v>0.82249376720162093</c:v>
                </c:pt>
                <c:pt idx="3014">
                  <c:v>0.82245662059005142</c:v>
                </c:pt>
                <c:pt idx="3015">
                  <c:v>0.82248917337793848</c:v>
                </c:pt>
                <c:pt idx="3016">
                  <c:v>0.8225202277131235</c:v>
                </c:pt>
                <c:pt idx="3017">
                  <c:v>0.82249969414439594</c:v>
                </c:pt>
                <c:pt idx="3018">
                  <c:v>0.82245349605210849</c:v>
                </c:pt>
                <c:pt idx="3019">
                  <c:v>0.82249835975585828</c:v>
                </c:pt>
                <c:pt idx="3020">
                  <c:v>0.82247421799080267</c:v>
                </c:pt>
                <c:pt idx="3021">
                  <c:v>0.82252274275600024</c:v>
                </c:pt>
                <c:pt idx="3022">
                  <c:v>0.82250309513376074</c:v>
                </c:pt>
                <c:pt idx="3023">
                  <c:v>0.82250124424692761</c:v>
                </c:pt>
                <c:pt idx="3024">
                  <c:v>0.82251812040007777</c:v>
                </c:pt>
                <c:pt idx="3025">
                  <c:v>0.82249137062245214</c:v>
                </c:pt>
                <c:pt idx="3026">
                  <c:v>0.82244408606080899</c:v>
                </c:pt>
                <c:pt idx="3027">
                  <c:v>0.82248918553083961</c:v>
                </c:pt>
                <c:pt idx="3028">
                  <c:v>0.82251242251241041</c:v>
                </c:pt>
                <c:pt idx="3029">
                  <c:v>0.8224650255364323</c:v>
                </c:pt>
                <c:pt idx="3030">
                  <c:v>0.82255435068290661</c:v>
                </c:pt>
                <c:pt idx="3031">
                  <c:v>0.82252867582938072</c:v>
                </c:pt>
                <c:pt idx="3032">
                  <c:v>0.82245637267086957</c:v>
                </c:pt>
                <c:pt idx="3033">
                  <c:v>0.82248203111797891</c:v>
                </c:pt>
                <c:pt idx="3034">
                  <c:v>0.82248032788889369</c:v>
                </c:pt>
                <c:pt idx="3035">
                  <c:v>0.82250374412575544</c:v>
                </c:pt>
                <c:pt idx="3036">
                  <c:v>0.82247533912300397</c:v>
                </c:pt>
                <c:pt idx="3037">
                  <c:v>0.82249714084695835</c:v>
                </c:pt>
                <c:pt idx="3038">
                  <c:v>0.82247030903725049</c:v>
                </c:pt>
                <c:pt idx="3039">
                  <c:v>0.82248901541730202</c:v>
                </c:pt>
                <c:pt idx="3040">
                  <c:v>0.82248904033074921</c:v>
                </c:pt>
                <c:pt idx="3041">
                  <c:v>0.82247082614319111</c:v>
                </c:pt>
                <c:pt idx="3042">
                  <c:v>0.82247154377199938</c:v>
                </c:pt>
                <c:pt idx="3043">
                  <c:v>0.82244692682851184</c:v>
                </c:pt>
                <c:pt idx="3044">
                  <c:v>0.82246553112419429</c:v>
                </c:pt>
                <c:pt idx="3045">
                  <c:v>0.82246488155163211</c:v>
                </c:pt>
                <c:pt idx="3046">
                  <c:v>0.82246147752404197</c:v>
                </c:pt>
                <c:pt idx="3047">
                  <c:v>0.82246223951093922</c:v>
                </c:pt>
                <c:pt idx="3048">
                  <c:v>0.82243918299994923</c:v>
                </c:pt>
                <c:pt idx="3049">
                  <c:v>0.82244005436295597</c:v>
                </c:pt>
                <c:pt idx="3050">
                  <c:v>0.82244125081606645</c:v>
                </c:pt>
                <c:pt idx="3051">
                  <c:v>0.82246696091300542</c:v>
                </c:pt>
                <c:pt idx="3052">
                  <c:v>0.82248959024952273</c:v>
                </c:pt>
                <c:pt idx="3053">
                  <c:v>0.82246795927382843</c:v>
                </c:pt>
                <c:pt idx="3054">
                  <c:v>0.82246552747832402</c:v>
                </c:pt>
                <c:pt idx="3055">
                  <c:v>0.82243444519146658</c:v>
                </c:pt>
                <c:pt idx="3056">
                  <c:v>0.82247420346147626</c:v>
                </c:pt>
                <c:pt idx="3057">
                  <c:v>0.82245403022626551</c:v>
                </c:pt>
                <c:pt idx="3058">
                  <c:v>0.82245784745249195</c:v>
                </c:pt>
                <c:pt idx="3059">
                  <c:v>0.82245448596005566</c:v>
                </c:pt>
                <c:pt idx="3060">
                  <c:v>0.82245739779515237</c:v>
                </c:pt>
                <c:pt idx="3061">
                  <c:v>0.82245623111664956</c:v>
                </c:pt>
                <c:pt idx="3062">
                  <c:v>0.82242997474680746</c:v>
                </c:pt>
                <c:pt idx="3063">
                  <c:v>0.82245128488591346</c:v>
                </c:pt>
                <c:pt idx="3064">
                  <c:v>0.82245290912114166</c:v>
                </c:pt>
                <c:pt idx="3065">
                  <c:v>0.82243228379801103</c:v>
                </c:pt>
                <c:pt idx="3066">
                  <c:v>0.82245072342188397</c:v>
                </c:pt>
                <c:pt idx="3067">
                  <c:v>0.82244779153450054</c:v>
                </c:pt>
                <c:pt idx="3068">
                  <c:v>0.82247502621287882</c:v>
                </c:pt>
                <c:pt idx="3069">
                  <c:v>0.8224534632934305</c:v>
                </c:pt>
                <c:pt idx="3070">
                  <c:v>0.82248013043132884</c:v>
                </c:pt>
                <c:pt idx="3071">
                  <c:v>0.82243810807584949</c:v>
                </c:pt>
                <c:pt idx="3072">
                  <c:v>0.82246846361922288</c:v>
                </c:pt>
                <c:pt idx="3073">
                  <c:v>0.82252235267495333</c:v>
                </c:pt>
                <c:pt idx="3074">
                  <c:v>0.82247965401052936</c:v>
                </c:pt>
                <c:pt idx="3075">
                  <c:v>0.82247770650813268</c:v>
                </c:pt>
                <c:pt idx="3076">
                  <c:v>0.8224947400413517</c:v>
                </c:pt>
                <c:pt idx="3077">
                  <c:v>0.82249137915656045</c:v>
                </c:pt>
                <c:pt idx="3078">
                  <c:v>0.8224691241293961</c:v>
                </c:pt>
                <c:pt idx="3079">
                  <c:v>0.82245379686348741</c:v>
                </c:pt>
                <c:pt idx="3080">
                  <c:v>0.82245351187795734</c:v>
                </c:pt>
                <c:pt idx="3081">
                  <c:v>0.82245066080736595</c:v>
                </c:pt>
                <c:pt idx="3082">
                  <c:v>0.82246629189580145</c:v>
                </c:pt>
                <c:pt idx="3083">
                  <c:v>0.82250518670219008</c:v>
                </c:pt>
                <c:pt idx="3084">
                  <c:v>0.82245602694791153</c:v>
                </c:pt>
                <c:pt idx="3085">
                  <c:v>0.82245174730379922</c:v>
                </c:pt>
                <c:pt idx="3086">
                  <c:v>0.8224987821233255</c:v>
                </c:pt>
                <c:pt idx="3087">
                  <c:v>0.82247594922571521</c:v>
                </c:pt>
                <c:pt idx="3088">
                  <c:v>0.82247500312236677</c:v>
                </c:pt>
                <c:pt idx="3089">
                  <c:v>0.82244989763225618</c:v>
                </c:pt>
                <c:pt idx="3090">
                  <c:v>0.82250137312183391</c:v>
                </c:pt>
                <c:pt idx="3091">
                  <c:v>0.82245886768853693</c:v>
                </c:pt>
                <c:pt idx="3092">
                  <c:v>0.82245409402899616</c:v>
                </c:pt>
                <c:pt idx="3093">
                  <c:v>0.82242835415744964</c:v>
                </c:pt>
                <c:pt idx="3094">
                  <c:v>0.82242583850692785</c:v>
                </c:pt>
                <c:pt idx="3095">
                  <c:v>0.82240735148674071</c:v>
                </c:pt>
                <c:pt idx="3096">
                  <c:v>0.82245627608238348</c:v>
                </c:pt>
                <c:pt idx="3097">
                  <c:v>0.822432408365247</c:v>
                </c:pt>
                <c:pt idx="3098">
                  <c:v>0.82243085218626477</c:v>
                </c:pt>
                <c:pt idx="3099">
                  <c:v>0.82245240173752199</c:v>
                </c:pt>
                <c:pt idx="3100">
                  <c:v>0.82245312058162034</c:v>
                </c:pt>
                <c:pt idx="3101">
                  <c:v>0.82245022758352027</c:v>
                </c:pt>
                <c:pt idx="3102">
                  <c:v>0.82245125025014543</c:v>
                </c:pt>
                <c:pt idx="3103">
                  <c:v>0.82248245831952904</c:v>
                </c:pt>
                <c:pt idx="3104">
                  <c:v>0.82246419248214131</c:v>
                </c:pt>
                <c:pt idx="3105">
                  <c:v>0.82241883172473773</c:v>
                </c:pt>
                <c:pt idx="3106">
                  <c:v>0.82246263812609433</c:v>
                </c:pt>
                <c:pt idx="3107">
                  <c:v>0.82246514770016554</c:v>
                </c:pt>
                <c:pt idx="3108">
                  <c:v>0.822488232770473</c:v>
                </c:pt>
                <c:pt idx="3109">
                  <c:v>0.82244388434972859</c:v>
                </c:pt>
                <c:pt idx="3110">
                  <c:v>0.8224723239882481</c:v>
                </c:pt>
                <c:pt idx="3111">
                  <c:v>0.82245156255262553</c:v>
                </c:pt>
                <c:pt idx="3112">
                  <c:v>0.82245173026266027</c:v>
                </c:pt>
                <c:pt idx="3113">
                  <c:v>0.82247793619796283</c:v>
                </c:pt>
                <c:pt idx="3114">
                  <c:v>0.82248500310993589</c:v>
                </c:pt>
                <c:pt idx="3115">
                  <c:v>0.82248795261902585</c:v>
                </c:pt>
                <c:pt idx="3116">
                  <c:v>0.82248310300385341</c:v>
                </c:pt>
                <c:pt idx="3117">
                  <c:v>0.82247301366538395</c:v>
                </c:pt>
                <c:pt idx="3118">
                  <c:v>0.82246767428829826</c:v>
                </c:pt>
                <c:pt idx="3119">
                  <c:v>0.82246724589853548</c:v>
                </c:pt>
                <c:pt idx="3120">
                  <c:v>0.82247203657213785</c:v>
                </c:pt>
                <c:pt idx="3121">
                  <c:v>0.82245406848082636</c:v>
                </c:pt>
                <c:pt idx="3122">
                  <c:v>0.82245458923263726</c:v>
                </c:pt>
                <c:pt idx="3123">
                  <c:v>0.82247641161652352</c:v>
                </c:pt>
                <c:pt idx="3124">
                  <c:v>0.82247626638935567</c:v>
                </c:pt>
                <c:pt idx="3125">
                  <c:v>0.82250319785285231</c:v>
                </c:pt>
                <c:pt idx="3126">
                  <c:v>0.82245869144439387</c:v>
                </c:pt>
                <c:pt idx="3127">
                  <c:v>0.82248194483238124</c:v>
                </c:pt>
                <c:pt idx="3128">
                  <c:v>0.8224798636480728</c:v>
                </c:pt>
                <c:pt idx="3129">
                  <c:v>0.82252651139769994</c:v>
                </c:pt>
                <c:pt idx="3130">
                  <c:v>0.82248397072098989</c:v>
                </c:pt>
                <c:pt idx="3131">
                  <c:v>0.82249150734258925</c:v>
                </c:pt>
                <c:pt idx="3132">
                  <c:v>0.8225368729611533</c:v>
                </c:pt>
                <c:pt idx="3133">
                  <c:v>0.82248796841779725</c:v>
                </c:pt>
                <c:pt idx="3134">
                  <c:v>0.82250642384044159</c:v>
                </c:pt>
                <c:pt idx="3135">
                  <c:v>0.82254784827318839</c:v>
                </c:pt>
                <c:pt idx="3136">
                  <c:v>0.82247790703100032</c:v>
                </c:pt>
                <c:pt idx="3137">
                  <c:v>0.82254484529133365</c:v>
                </c:pt>
                <c:pt idx="3138">
                  <c:v>0.82245389287140591</c:v>
                </c:pt>
                <c:pt idx="3139">
                  <c:v>0.82247859427755587</c:v>
                </c:pt>
                <c:pt idx="3140">
                  <c:v>0.82245603968138015</c:v>
                </c:pt>
                <c:pt idx="3141">
                  <c:v>0.82248102789599542</c:v>
                </c:pt>
                <c:pt idx="3142">
                  <c:v>0.82250300158349998</c:v>
                </c:pt>
                <c:pt idx="3143">
                  <c:v>0.82247644321406632</c:v>
                </c:pt>
                <c:pt idx="3144">
                  <c:v>0.82251995794579713</c:v>
                </c:pt>
                <c:pt idx="3145">
                  <c:v>0.82254378920423055</c:v>
                </c:pt>
                <c:pt idx="3146">
                  <c:v>0.82245529106267412</c:v>
                </c:pt>
                <c:pt idx="3147">
                  <c:v>0.82247822665229853</c:v>
                </c:pt>
                <c:pt idx="3148">
                  <c:v>0.82247648514157501</c:v>
                </c:pt>
                <c:pt idx="3149">
                  <c:v>0.82252550635278132</c:v>
                </c:pt>
                <c:pt idx="3150">
                  <c:v>0.82250086996465199</c:v>
                </c:pt>
                <c:pt idx="3151">
                  <c:v>0.82248127946104765</c:v>
                </c:pt>
                <c:pt idx="3152">
                  <c:v>0.82250057951031641</c:v>
                </c:pt>
                <c:pt idx="3153">
                  <c:v>0.82250281868233888</c:v>
                </c:pt>
                <c:pt idx="3154">
                  <c:v>0.82246001064180518</c:v>
                </c:pt>
                <c:pt idx="3155">
                  <c:v>0.82246168531157282</c:v>
                </c:pt>
                <c:pt idx="3156">
                  <c:v>0.82248617343430908</c:v>
                </c:pt>
                <c:pt idx="3157">
                  <c:v>0.82246721305862514</c:v>
                </c:pt>
                <c:pt idx="3158">
                  <c:v>0.82254253195953719</c:v>
                </c:pt>
                <c:pt idx="3159">
                  <c:v>0.8224997476171606</c:v>
                </c:pt>
                <c:pt idx="3160">
                  <c:v>0.82251517939801844</c:v>
                </c:pt>
                <c:pt idx="3161">
                  <c:v>0.82246324635171542</c:v>
                </c:pt>
                <c:pt idx="3162">
                  <c:v>0.82250921840004299</c:v>
                </c:pt>
                <c:pt idx="3163">
                  <c:v>0.82248987277739516</c:v>
                </c:pt>
                <c:pt idx="3164">
                  <c:v>0.82253383291295035</c:v>
                </c:pt>
                <c:pt idx="3165">
                  <c:v>0.8225094881944468</c:v>
                </c:pt>
                <c:pt idx="3166">
                  <c:v>0.82248394702283278</c:v>
                </c:pt>
                <c:pt idx="3167">
                  <c:v>0.82247932892042563</c:v>
                </c:pt>
                <c:pt idx="3168">
                  <c:v>0.82248085654009029</c:v>
                </c:pt>
                <c:pt idx="3169">
                  <c:v>0.82245795740916927</c:v>
                </c:pt>
                <c:pt idx="3170">
                  <c:v>0.82245636598677396</c:v>
                </c:pt>
                <c:pt idx="3171">
                  <c:v>0.8224776317677911</c:v>
                </c:pt>
                <c:pt idx="3172">
                  <c:v>0.82245812694213916</c:v>
                </c:pt>
                <c:pt idx="3173">
                  <c:v>0.82248469078037834</c:v>
                </c:pt>
                <c:pt idx="3174">
                  <c:v>0.82248530146365717</c:v>
                </c:pt>
                <c:pt idx="3175">
                  <c:v>0.82248280586542222</c:v>
                </c:pt>
                <c:pt idx="3176">
                  <c:v>0.82247896494103856</c:v>
                </c:pt>
                <c:pt idx="3177">
                  <c:v>0.82251916132313196</c:v>
                </c:pt>
                <c:pt idx="3178">
                  <c:v>0.82249603614825095</c:v>
                </c:pt>
                <c:pt idx="3179">
                  <c:v>0.82249175711178368</c:v>
                </c:pt>
                <c:pt idx="3180">
                  <c:v>0.8225083920298476</c:v>
                </c:pt>
                <c:pt idx="3181">
                  <c:v>0.82248741974139139</c:v>
                </c:pt>
                <c:pt idx="3182">
                  <c:v>0.82249023556856959</c:v>
                </c:pt>
                <c:pt idx="3183">
                  <c:v>0.82246620074904342</c:v>
                </c:pt>
                <c:pt idx="3184">
                  <c:v>0.82251727701582089</c:v>
                </c:pt>
                <c:pt idx="3185">
                  <c:v>0.82247517566648454</c:v>
                </c:pt>
                <c:pt idx="3186">
                  <c:v>0.82248039837571996</c:v>
                </c:pt>
                <c:pt idx="3187">
                  <c:v>0.82250565577709389</c:v>
                </c:pt>
                <c:pt idx="3188">
                  <c:v>0.82250180695332464</c:v>
                </c:pt>
                <c:pt idx="3189">
                  <c:v>0.82245364495222406</c:v>
                </c:pt>
                <c:pt idx="3190">
                  <c:v>0.82250049687058913</c:v>
                </c:pt>
                <c:pt idx="3191">
                  <c:v>0.82247836276479047</c:v>
                </c:pt>
                <c:pt idx="3192">
                  <c:v>0.82251073386680662</c:v>
                </c:pt>
                <c:pt idx="3193">
                  <c:v>0.82254148498710988</c:v>
                </c:pt>
                <c:pt idx="3194">
                  <c:v>0.822497075194215</c:v>
                </c:pt>
                <c:pt idx="3195">
                  <c:v>0.8224914909361728</c:v>
                </c:pt>
                <c:pt idx="3196">
                  <c:v>0.82251220740606146</c:v>
                </c:pt>
                <c:pt idx="3197">
                  <c:v>0.82253522806599333</c:v>
                </c:pt>
                <c:pt idx="3198">
                  <c:v>0.82253059355716973</c:v>
                </c:pt>
                <c:pt idx="3199">
                  <c:v>0.82247787421816743</c:v>
                </c:pt>
                <c:pt idx="3200">
                  <c:v>0.82246907126427637</c:v>
                </c:pt>
                <c:pt idx="3201">
                  <c:v>0.82246503650112079</c:v>
                </c:pt>
                <c:pt idx="3202">
                  <c:v>0.82246290062875749</c:v>
                </c:pt>
                <c:pt idx="3203">
                  <c:v>0.82245736437467443</c:v>
                </c:pt>
                <c:pt idx="3204">
                  <c:v>0.82249993178776681</c:v>
                </c:pt>
                <c:pt idx="3205">
                  <c:v>0.82247631381274733</c:v>
                </c:pt>
                <c:pt idx="3206">
                  <c:v>0.82248252151461454</c:v>
                </c:pt>
                <c:pt idx="3207">
                  <c:v>0.82246084982670165</c:v>
                </c:pt>
                <c:pt idx="3208">
                  <c:v>0.82248634117142128</c:v>
                </c:pt>
                <c:pt idx="3209">
                  <c:v>0.82243918543052941</c:v>
                </c:pt>
                <c:pt idx="3210">
                  <c:v>0.82250939768241127</c:v>
                </c:pt>
                <c:pt idx="3211">
                  <c:v>0.822506183847723</c:v>
                </c:pt>
                <c:pt idx="3212">
                  <c:v>0.82245444160196679</c:v>
                </c:pt>
                <c:pt idx="3213">
                  <c:v>0.82247874560825174</c:v>
                </c:pt>
                <c:pt idx="3214">
                  <c:v>0.82248189442491926</c:v>
                </c:pt>
                <c:pt idx="3215">
                  <c:v>0.82245884338273478</c:v>
                </c:pt>
                <c:pt idx="3216">
                  <c:v>0.82246607800474258</c:v>
                </c:pt>
                <c:pt idx="3217">
                  <c:v>0.82249080736256497</c:v>
                </c:pt>
                <c:pt idx="3218">
                  <c:v>0.82246929548530123</c:v>
                </c:pt>
                <c:pt idx="3219">
                  <c:v>0.82249318386236947</c:v>
                </c:pt>
                <c:pt idx="3220">
                  <c:v>0.82249781594061278</c:v>
                </c:pt>
                <c:pt idx="3221">
                  <c:v>0.82247457166730131</c:v>
                </c:pt>
                <c:pt idx="3222">
                  <c:v>0.82247055756407739</c:v>
                </c:pt>
                <c:pt idx="3223">
                  <c:v>0.82251416465785654</c:v>
                </c:pt>
                <c:pt idx="3224">
                  <c:v>0.82249092281512515</c:v>
                </c:pt>
                <c:pt idx="3225">
                  <c:v>0.82249102125362383</c:v>
                </c:pt>
                <c:pt idx="3226">
                  <c:v>0.82246990859916025</c:v>
                </c:pt>
                <c:pt idx="3227">
                  <c:v>0.82246626333648387</c:v>
                </c:pt>
                <c:pt idx="3228">
                  <c:v>0.8224729486473632</c:v>
                </c:pt>
                <c:pt idx="3229">
                  <c:v>0.82249541817323146</c:v>
                </c:pt>
                <c:pt idx="3230">
                  <c:v>0.82244764992612562</c:v>
                </c:pt>
                <c:pt idx="3231">
                  <c:v>0.82244320925607417</c:v>
                </c:pt>
                <c:pt idx="3232">
                  <c:v>0.82245933618287326</c:v>
                </c:pt>
                <c:pt idx="3233">
                  <c:v>0.82247860584988941</c:v>
                </c:pt>
                <c:pt idx="3234">
                  <c:v>0.8224317217263365</c:v>
                </c:pt>
                <c:pt idx="3235">
                  <c:v>0.82247935507624048</c:v>
                </c:pt>
                <c:pt idx="3236">
                  <c:v>0.82246042325987412</c:v>
                </c:pt>
                <c:pt idx="3237">
                  <c:v>0.82246077508636006</c:v>
                </c:pt>
                <c:pt idx="3238">
                  <c:v>0.8224666267082259</c:v>
                </c:pt>
                <c:pt idx="3239">
                  <c:v>0.82243826484827331</c:v>
                </c:pt>
                <c:pt idx="3240">
                  <c:v>0.82250288615801725</c:v>
                </c:pt>
                <c:pt idx="3241">
                  <c:v>0.8224544956823765</c:v>
                </c:pt>
                <c:pt idx="3242">
                  <c:v>0.82248152193850144</c:v>
                </c:pt>
                <c:pt idx="3243">
                  <c:v>0.82246528806617292</c:v>
                </c:pt>
                <c:pt idx="3244">
                  <c:v>0.82249044459846798</c:v>
                </c:pt>
                <c:pt idx="3245">
                  <c:v>0.82248949241866909</c:v>
                </c:pt>
                <c:pt idx="3246">
                  <c:v>0.82248968443450599</c:v>
                </c:pt>
                <c:pt idx="3247">
                  <c:v>0.82248705211613393</c:v>
                </c:pt>
                <c:pt idx="3248">
                  <c:v>0.82246368145265125</c:v>
                </c:pt>
                <c:pt idx="3249">
                  <c:v>0.82248617832254689</c:v>
                </c:pt>
                <c:pt idx="3250">
                  <c:v>0.82243283310913939</c:v>
                </c:pt>
                <c:pt idx="3251">
                  <c:v>0.82245353438790181</c:v>
                </c:pt>
                <c:pt idx="3252">
                  <c:v>0.82245559612756858</c:v>
                </c:pt>
                <c:pt idx="3253">
                  <c:v>0.82248669725142265</c:v>
                </c:pt>
                <c:pt idx="3254">
                  <c:v>0.8224915954781995</c:v>
                </c:pt>
                <c:pt idx="3255">
                  <c:v>0.82248929432638163</c:v>
                </c:pt>
                <c:pt idx="3256">
                  <c:v>0.82249058861034574</c:v>
                </c:pt>
                <c:pt idx="3257">
                  <c:v>0.82241463654328784</c:v>
                </c:pt>
                <c:pt idx="3258">
                  <c:v>0.82248086082068317</c:v>
                </c:pt>
                <c:pt idx="3259">
                  <c:v>0.82243136503869008</c:v>
                </c:pt>
                <c:pt idx="3260">
                  <c:v>0.82249872682762559</c:v>
                </c:pt>
                <c:pt idx="3261">
                  <c:v>0.82240672075117505</c:v>
                </c:pt>
                <c:pt idx="3262">
                  <c:v>0.82247353869778772</c:v>
                </c:pt>
                <c:pt idx="3263">
                  <c:v>0.82247162826173925</c:v>
                </c:pt>
                <c:pt idx="3264">
                  <c:v>0.82244678831251705</c:v>
                </c:pt>
                <c:pt idx="3265">
                  <c:v>0.82247279737082235</c:v>
                </c:pt>
                <c:pt idx="3266">
                  <c:v>0.82243918725346454</c:v>
                </c:pt>
                <c:pt idx="3267">
                  <c:v>0.82253491576351334</c:v>
                </c:pt>
                <c:pt idx="3268">
                  <c:v>0.82246596984392306</c:v>
                </c:pt>
                <c:pt idx="3269">
                  <c:v>0.82246410437360862</c:v>
                </c:pt>
                <c:pt idx="3270">
                  <c:v>0.8224383055604918</c:v>
                </c:pt>
                <c:pt idx="3271">
                  <c:v>0.82247970994095176</c:v>
                </c:pt>
                <c:pt idx="3272">
                  <c:v>0.82245464334012452</c:v>
                </c:pt>
                <c:pt idx="3273">
                  <c:v>0.82245542173343822</c:v>
                </c:pt>
                <c:pt idx="3274">
                  <c:v>0.82243322868606927</c:v>
                </c:pt>
                <c:pt idx="3275">
                  <c:v>0.8224573206242306</c:v>
                </c:pt>
                <c:pt idx="3276">
                  <c:v>0.82243499936375541</c:v>
                </c:pt>
                <c:pt idx="3277">
                  <c:v>0.82248230580062054</c:v>
                </c:pt>
                <c:pt idx="3278">
                  <c:v>0.82243568964853631</c:v>
                </c:pt>
                <c:pt idx="3279">
                  <c:v>0.82248315893427582</c:v>
                </c:pt>
                <c:pt idx="3280">
                  <c:v>0.82245608771241685</c:v>
                </c:pt>
                <c:pt idx="3281">
                  <c:v>0.82243164637834987</c:v>
                </c:pt>
                <c:pt idx="3282">
                  <c:v>0.82245764753726935</c:v>
                </c:pt>
                <c:pt idx="3283">
                  <c:v>0.82243137901452623</c:v>
                </c:pt>
                <c:pt idx="3284">
                  <c:v>0.82243270732661333</c:v>
                </c:pt>
                <c:pt idx="3285">
                  <c:v>0.82243103326449074</c:v>
                </c:pt>
                <c:pt idx="3286">
                  <c:v>0.82247353019075697</c:v>
                </c:pt>
                <c:pt idx="3287">
                  <c:v>0.82246895219292337</c:v>
                </c:pt>
                <c:pt idx="3288">
                  <c:v>0.82244438932984565</c:v>
                </c:pt>
                <c:pt idx="3289">
                  <c:v>0.82242014730335611</c:v>
                </c:pt>
                <c:pt idx="3290">
                  <c:v>0.82244434497175667</c:v>
                </c:pt>
                <c:pt idx="3291">
                  <c:v>0.82241993098171706</c:v>
                </c:pt>
                <c:pt idx="3292">
                  <c:v>0.82244457648452207</c:v>
                </c:pt>
                <c:pt idx="3293">
                  <c:v>0.82247187375034092</c:v>
                </c:pt>
                <c:pt idx="3294">
                  <c:v>0.8224508698643419</c:v>
                </c:pt>
                <c:pt idx="3295">
                  <c:v>0.82245074468946089</c:v>
                </c:pt>
                <c:pt idx="3296">
                  <c:v>0.82244528196042932</c:v>
                </c:pt>
                <c:pt idx="3297">
                  <c:v>0.82244366683987691</c:v>
                </c:pt>
                <c:pt idx="3298">
                  <c:v>0.8224430604101135</c:v>
                </c:pt>
                <c:pt idx="3299">
                  <c:v>0.82246218788818715</c:v>
                </c:pt>
                <c:pt idx="3300">
                  <c:v>0.82246456134976631</c:v>
                </c:pt>
                <c:pt idx="3301">
                  <c:v>0.82246895036998824</c:v>
                </c:pt>
                <c:pt idx="3302">
                  <c:v>0.82245038496358913</c:v>
                </c:pt>
                <c:pt idx="3303">
                  <c:v>0.82243162875664322</c:v>
                </c:pt>
                <c:pt idx="3304">
                  <c:v>0.82248187801850281</c:v>
                </c:pt>
                <c:pt idx="3305">
                  <c:v>0.8224369061539335</c:v>
                </c:pt>
                <c:pt idx="3306">
                  <c:v>0.82248653501019342</c:v>
                </c:pt>
                <c:pt idx="3307">
                  <c:v>0.82246834269785718</c:v>
                </c:pt>
                <c:pt idx="3308">
                  <c:v>0.82246751690822939</c:v>
                </c:pt>
                <c:pt idx="3309">
                  <c:v>0.82246608590412829</c:v>
                </c:pt>
                <c:pt idx="3310">
                  <c:v>0.82246588538126053</c:v>
                </c:pt>
                <c:pt idx="3311">
                  <c:v>0.82246208456145053</c:v>
                </c:pt>
                <c:pt idx="3312">
                  <c:v>0.82243802482847705</c:v>
                </c:pt>
                <c:pt idx="3313">
                  <c:v>0.82245732913126135</c:v>
                </c:pt>
                <c:pt idx="3314">
                  <c:v>0.82243202311828301</c:v>
                </c:pt>
                <c:pt idx="3315">
                  <c:v>0.82247442342898569</c:v>
                </c:pt>
                <c:pt idx="3316">
                  <c:v>0.82242666551184573</c:v>
                </c:pt>
                <c:pt idx="3317">
                  <c:v>0.82242390862623771</c:v>
                </c:pt>
                <c:pt idx="3318">
                  <c:v>0.82247329624741139</c:v>
                </c:pt>
                <c:pt idx="3319">
                  <c:v>0.82245962420662866</c:v>
                </c:pt>
                <c:pt idx="3320">
                  <c:v>0.82246470594221155</c:v>
                </c:pt>
                <c:pt idx="3321">
                  <c:v>0.82246361704227566</c:v>
                </c:pt>
                <c:pt idx="3322">
                  <c:v>0.82245849884798938</c:v>
                </c:pt>
                <c:pt idx="3323">
                  <c:v>0.82240996010695566</c:v>
                </c:pt>
                <c:pt idx="3324">
                  <c:v>0.82240887363759985</c:v>
                </c:pt>
                <c:pt idx="3325">
                  <c:v>0.82248332907489075</c:v>
                </c:pt>
                <c:pt idx="3326">
                  <c:v>0.82250393252279952</c:v>
                </c:pt>
                <c:pt idx="3327">
                  <c:v>0.82245742027801938</c:v>
                </c:pt>
                <c:pt idx="3328">
                  <c:v>0.8224814241076478</c:v>
                </c:pt>
                <c:pt idx="3329">
                  <c:v>0.82246061831393624</c:v>
                </c:pt>
                <c:pt idx="3330">
                  <c:v>0.82249502624217186</c:v>
                </c:pt>
                <c:pt idx="3331">
                  <c:v>0.8224765811494934</c:v>
                </c:pt>
                <c:pt idx="3332">
                  <c:v>0.82245421613857439</c:v>
                </c:pt>
                <c:pt idx="3333">
                  <c:v>0.82247549893365302</c:v>
                </c:pt>
                <c:pt idx="3334">
                  <c:v>0.82249477953828021</c:v>
                </c:pt>
                <c:pt idx="3335">
                  <c:v>0.82247401141856191</c:v>
                </c:pt>
                <c:pt idx="3336">
                  <c:v>0.82248272687156521</c:v>
                </c:pt>
                <c:pt idx="3337">
                  <c:v>0.82247859002404056</c:v>
                </c:pt>
                <c:pt idx="3338">
                  <c:v>0.82247566482075263</c:v>
                </c:pt>
                <c:pt idx="3339">
                  <c:v>0.82249593527917209</c:v>
                </c:pt>
                <c:pt idx="3340">
                  <c:v>0.82249743190893898</c:v>
                </c:pt>
                <c:pt idx="3341">
                  <c:v>0.82242295945758659</c:v>
                </c:pt>
                <c:pt idx="3342">
                  <c:v>0.82246730727068595</c:v>
                </c:pt>
                <c:pt idx="3343">
                  <c:v>0.82246550195723178</c:v>
                </c:pt>
                <c:pt idx="3344">
                  <c:v>0.82243962232732293</c:v>
                </c:pt>
                <c:pt idx="3345">
                  <c:v>0.82248480990588635</c:v>
                </c:pt>
                <c:pt idx="3346">
                  <c:v>0.82248335641891812</c:v>
                </c:pt>
                <c:pt idx="3347">
                  <c:v>0.82243988300705095</c:v>
                </c:pt>
                <c:pt idx="3348">
                  <c:v>0.82243743298219496</c:v>
                </c:pt>
                <c:pt idx="3349">
                  <c:v>0.82247992504730072</c:v>
                </c:pt>
                <c:pt idx="3350">
                  <c:v>0.82245099929273835</c:v>
                </c:pt>
                <c:pt idx="3351">
                  <c:v>0.8224045514583338</c:v>
                </c:pt>
                <c:pt idx="3352">
                  <c:v>0.82245458439855434</c:v>
                </c:pt>
                <c:pt idx="3353">
                  <c:v>0.82246410255067337</c:v>
                </c:pt>
                <c:pt idx="3354">
                  <c:v>0.82246795745089318</c:v>
                </c:pt>
                <c:pt idx="3355">
                  <c:v>0.82247202563452682</c:v>
                </c:pt>
                <c:pt idx="3356">
                  <c:v>0.82248146661572408</c:v>
                </c:pt>
                <c:pt idx="3357">
                  <c:v>0.82250813922242783</c:v>
                </c:pt>
                <c:pt idx="3358">
                  <c:v>0.82248690139308323</c:v>
                </c:pt>
                <c:pt idx="3359">
                  <c:v>0.82250944322871278</c:v>
                </c:pt>
                <c:pt idx="3360">
                  <c:v>0.82243464994077209</c:v>
                </c:pt>
                <c:pt idx="3361">
                  <c:v>0.82249833730006883</c:v>
                </c:pt>
                <c:pt idx="3362">
                  <c:v>0.82249748841992898</c:v>
                </c:pt>
                <c:pt idx="3363">
                  <c:v>0.82247284291712386</c:v>
                </c:pt>
                <c:pt idx="3364">
                  <c:v>0.82246875711178369</c:v>
                </c:pt>
                <c:pt idx="3365">
                  <c:v>0.82246688191914841</c:v>
                </c:pt>
                <c:pt idx="3366">
                  <c:v>0.82249607442988926</c:v>
                </c:pt>
                <c:pt idx="3367">
                  <c:v>0.82249640316586325</c:v>
                </c:pt>
                <c:pt idx="3368">
                  <c:v>0.82247137606196463</c:v>
                </c:pt>
                <c:pt idx="3369">
                  <c:v>0.82249623059466803</c:v>
                </c:pt>
                <c:pt idx="3370">
                  <c:v>0.82247702655331767</c:v>
                </c:pt>
                <c:pt idx="3371">
                  <c:v>0.82248207365313264</c:v>
                </c:pt>
                <c:pt idx="3372">
                  <c:v>0.82247747195714194</c:v>
                </c:pt>
                <c:pt idx="3373">
                  <c:v>0.82244561553048623</c:v>
                </c:pt>
                <c:pt idx="3374">
                  <c:v>0.82244531596147485</c:v>
                </c:pt>
                <c:pt idx="3375">
                  <c:v>0.82244842771179416</c:v>
                </c:pt>
                <c:pt idx="3376">
                  <c:v>0.82244776720162094</c:v>
                </c:pt>
                <c:pt idx="3377">
                  <c:v>0.82244522299178169</c:v>
                </c:pt>
                <c:pt idx="3378">
                  <c:v>0.82245016436135721</c:v>
                </c:pt>
                <c:pt idx="3379">
                  <c:v>0.82247167745391114</c:v>
                </c:pt>
                <c:pt idx="3380">
                  <c:v>0.82247075201049458</c:v>
                </c:pt>
                <c:pt idx="3381">
                  <c:v>0.82247141434360294</c:v>
                </c:pt>
                <c:pt idx="3382">
                  <c:v>0.82246965824939822</c:v>
                </c:pt>
                <c:pt idx="3383">
                  <c:v>0.82241818883627105</c:v>
                </c:pt>
                <c:pt idx="3384">
                  <c:v>0.82244177156787734</c:v>
                </c:pt>
                <c:pt idx="3385">
                  <c:v>0.82243915930179212</c:v>
                </c:pt>
                <c:pt idx="3386">
                  <c:v>0.82246386435381236</c:v>
                </c:pt>
                <c:pt idx="3387">
                  <c:v>0.82246153464267702</c:v>
                </c:pt>
                <c:pt idx="3388">
                  <c:v>0.82241147800429948</c:v>
                </c:pt>
                <c:pt idx="3389">
                  <c:v>0.82243112623418402</c:v>
                </c:pt>
                <c:pt idx="3390">
                  <c:v>0.82243024514885632</c:v>
                </c:pt>
                <c:pt idx="3391">
                  <c:v>0.82243231053439336</c:v>
                </c:pt>
                <c:pt idx="3392">
                  <c:v>0.82243756787939681</c:v>
                </c:pt>
                <c:pt idx="3393">
                  <c:v>0.82243750225373102</c:v>
                </c:pt>
                <c:pt idx="3394">
                  <c:v>0.82244406907382495</c:v>
                </c:pt>
                <c:pt idx="3395">
                  <c:v>0.82249749814224982</c:v>
                </c:pt>
                <c:pt idx="3396">
                  <c:v>0.82245426231959851</c:v>
                </c:pt>
                <c:pt idx="3397">
                  <c:v>0.82246143253123061</c:v>
                </c:pt>
                <c:pt idx="3398">
                  <c:v>0.82249075021685247</c:v>
                </c:pt>
                <c:pt idx="3399">
                  <c:v>0.82244833471502343</c:v>
                </c:pt>
                <c:pt idx="3400">
                  <c:v>0.82246867748320418</c:v>
                </c:pt>
                <c:pt idx="3401">
                  <c:v>0.82244302025138494</c:v>
                </c:pt>
                <c:pt idx="3402">
                  <c:v>0.82243749250433273</c:v>
                </c:pt>
                <c:pt idx="3403">
                  <c:v>0.82250144175864748</c:v>
                </c:pt>
                <c:pt idx="3404">
                  <c:v>0.82245397611877824</c:v>
                </c:pt>
                <c:pt idx="3405">
                  <c:v>0.82248092338104617</c:v>
                </c:pt>
                <c:pt idx="3406">
                  <c:v>0.82245932339524963</c:v>
                </c:pt>
                <c:pt idx="3407">
                  <c:v>0.8224805988985876</c:v>
                </c:pt>
                <c:pt idx="3408">
                  <c:v>0.82247610354048128</c:v>
                </c:pt>
                <c:pt idx="3409">
                  <c:v>0.82244749436899189</c:v>
                </c:pt>
                <c:pt idx="3410">
                  <c:v>0.82246788696406703</c:v>
                </c:pt>
                <c:pt idx="3411">
                  <c:v>0.82246751326235912</c:v>
                </c:pt>
                <c:pt idx="3412">
                  <c:v>0.82246992379028661</c:v>
                </c:pt>
                <c:pt idx="3413">
                  <c:v>0.82247739660915531</c:v>
                </c:pt>
                <c:pt idx="3414">
                  <c:v>0.8224360821601634</c:v>
                </c:pt>
                <c:pt idx="3415">
                  <c:v>0.82246118157382342</c:v>
                </c:pt>
                <c:pt idx="3416">
                  <c:v>0.82244066137328709</c:v>
                </c:pt>
                <c:pt idx="3417">
                  <c:v>0.82248814038134743</c:v>
                </c:pt>
                <c:pt idx="3418">
                  <c:v>0.82246368021028371</c:v>
                </c:pt>
                <c:pt idx="3419">
                  <c:v>0.82250921475417271</c:v>
                </c:pt>
                <c:pt idx="3420">
                  <c:v>0.82244442573439391</c:v>
                </c:pt>
                <c:pt idx="3421">
                  <c:v>0.82241440743402516</c:v>
                </c:pt>
                <c:pt idx="3422">
                  <c:v>0.82247952579742301</c:v>
                </c:pt>
                <c:pt idx="3423">
                  <c:v>0.82246190163321187</c:v>
                </c:pt>
                <c:pt idx="3424">
                  <c:v>0.82244383449575675</c:v>
                </c:pt>
                <c:pt idx="3425">
                  <c:v>0.82244266903254404</c:v>
                </c:pt>
                <c:pt idx="3426">
                  <c:v>0.82248845514148516</c:v>
                </c:pt>
                <c:pt idx="3427">
                  <c:v>0.82243771490242235</c:v>
                </c:pt>
                <c:pt idx="3428">
                  <c:v>0.82245891323483844</c:v>
                </c:pt>
                <c:pt idx="3429">
                  <c:v>0.82240802351509246</c:v>
                </c:pt>
                <c:pt idx="3430">
                  <c:v>0.822468987409259</c:v>
                </c:pt>
                <c:pt idx="3431">
                  <c:v>0.82246473267859399</c:v>
                </c:pt>
                <c:pt idx="3432">
                  <c:v>0.82242610523602888</c:v>
                </c:pt>
                <c:pt idx="3433">
                  <c:v>0.82245040012763804</c:v>
                </c:pt>
                <c:pt idx="3434">
                  <c:v>0.82242524784885829</c:v>
                </c:pt>
                <c:pt idx="3435">
                  <c:v>0.82242612832654094</c:v>
                </c:pt>
                <c:pt idx="3436">
                  <c:v>0.82247023186632873</c:v>
                </c:pt>
                <c:pt idx="3437">
                  <c:v>0.82247050834482804</c:v>
                </c:pt>
                <c:pt idx="3438">
                  <c:v>0.82242736306128972</c:v>
                </c:pt>
                <c:pt idx="3439">
                  <c:v>0.82247237077691726</c:v>
                </c:pt>
                <c:pt idx="3440">
                  <c:v>0.82240096146427988</c:v>
                </c:pt>
                <c:pt idx="3441">
                  <c:v>0.82247167076981553</c:v>
                </c:pt>
                <c:pt idx="3442">
                  <c:v>0.82245035698483926</c:v>
                </c:pt>
                <c:pt idx="3443">
                  <c:v>0.82243212031441415</c:v>
                </c:pt>
                <c:pt idx="3444">
                  <c:v>0.82243436373995193</c:v>
                </c:pt>
                <c:pt idx="3445">
                  <c:v>0.82244498476784322</c:v>
                </c:pt>
                <c:pt idx="3446">
                  <c:v>0.82242581900813116</c:v>
                </c:pt>
                <c:pt idx="3447">
                  <c:v>0.82244547209917618</c:v>
                </c:pt>
                <c:pt idx="3448">
                  <c:v>0.82246793190272349</c:v>
                </c:pt>
                <c:pt idx="3449">
                  <c:v>0.82246910283474173</c:v>
                </c:pt>
                <c:pt idx="3450">
                  <c:v>0.8224466995421843</c:v>
                </c:pt>
                <c:pt idx="3451">
                  <c:v>0.82247073010819516</c:v>
                </c:pt>
                <c:pt idx="3452">
                  <c:v>0.82249327619734014</c:v>
                </c:pt>
                <c:pt idx="3453">
                  <c:v>0.82244929479420814</c:v>
                </c:pt>
                <c:pt idx="3454">
                  <c:v>0.82245364370985652</c:v>
                </c:pt>
                <c:pt idx="3455">
                  <c:v>0.822488537754135</c:v>
                </c:pt>
                <c:pt idx="3456">
                  <c:v>0.822467114593049</c:v>
                </c:pt>
                <c:pt idx="3457">
                  <c:v>0.82246252261937913</c:v>
                </c:pt>
                <c:pt idx="3458">
                  <c:v>0.82246080176858749</c:v>
                </c:pt>
                <c:pt idx="3459">
                  <c:v>0.82245589685771514</c:v>
                </c:pt>
                <c:pt idx="3460">
                  <c:v>0.82245751015533231</c:v>
                </c:pt>
                <c:pt idx="3461">
                  <c:v>0.82246080237623254</c:v>
                </c:pt>
                <c:pt idx="3462">
                  <c:v>0.82239919620124435</c:v>
                </c:pt>
                <c:pt idx="3463">
                  <c:v>0.82251693850337104</c:v>
                </c:pt>
                <c:pt idx="3464">
                  <c:v>0.82248740996491554</c:v>
                </c:pt>
                <c:pt idx="3465">
                  <c:v>0.82244319765666318</c:v>
                </c:pt>
                <c:pt idx="3466">
                  <c:v>0.82248838219700127</c:v>
                </c:pt>
                <c:pt idx="3467">
                  <c:v>0.82248577843794668</c:v>
                </c:pt>
                <c:pt idx="3468">
                  <c:v>0.82246528558143772</c:v>
                </c:pt>
                <c:pt idx="3469">
                  <c:v>0.8224606164368462</c:v>
                </c:pt>
                <c:pt idx="3470">
                  <c:v>0.82245933734400845</c:v>
                </c:pt>
                <c:pt idx="3471">
                  <c:v>0.82248143012994346</c:v>
                </c:pt>
                <c:pt idx="3472">
                  <c:v>0.82246284710183781</c:v>
                </c:pt>
                <c:pt idx="3473">
                  <c:v>0.82246713646827097</c:v>
                </c:pt>
                <c:pt idx="3474">
                  <c:v>0.8224489332183238</c:v>
                </c:pt>
                <c:pt idx="3475">
                  <c:v>0.8225395763469191</c:v>
                </c:pt>
                <c:pt idx="3476">
                  <c:v>0.82245067351375722</c:v>
                </c:pt>
                <c:pt idx="3477">
                  <c:v>0.8224471248666444</c:v>
                </c:pt>
                <c:pt idx="3478">
                  <c:v>0.82244673111264965</c:v>
                </c:pt>
                <c:pt idx="3479">
                  <c:v>0.82242235418895826</c:v>
                </c:pt>
                <c:pt idx="3480">
                  <c:v>0.82242058472656232</c:v>
                </c:pt>
                <c:pt idx="3481">
                  <c:v>0.82248645110102103</c:v>
                </c:pt>
                <c:pt idx="3482">
                  <c:v>0.82248726959890817</c:v>
                </c:pt>
                <c:pt idx="3483">
                  <c:v>0.82244955605450365</c:v>
                </c:pt>
                <c:pt idx="3484">
                  <c:v>0.82247762320660533</c:v>
                </c:pt>
                <c:pt idx="3485">
                  <c:v>0.82247995231009563</c:v>
                </c:pt>
                <c:pt idx="3486">
                  <c:v>0.82247778666312477</c:v>
                </c:pt>
                <c:pt idx="3487">
                  <c:v>0.82247977670067518</c:v>
                </c:pt>
                <c:pt idx="3488">
                  <c:v>0.82245784007951894</c:v>
                </c:pt>
                <c:pt idx="3489">
                  <c:v>0.82250650703365902</c:v>
                </c:pt>
                <c:pt idx="3490">
                  <c:v>0.82246795433143549</c:v>
                </c:pt>
                <c:pt idx="3491">
                  <c:v>0.82244149743872585</c:v>
                </c:pt>
                <c:pt idx="3492">
                  <c:v>0.82246119428021458</c:v>
                </c:pt>
                <c:pt idx="3493">
                  <c:v>0.82245887854491551</c:v>
                </c:pt>
                <c:pt idx="3494">
                  <c:v>0.82246052465536557</c:v>
                </c:pt>
                <c:pt idx="3495">
                  <c:v>0.82250979500104382</c:v>
                </c:pt>
                <c:pt idx="3496">
                  <c:v>0.82245872541836196</c:v>
                </c:pt>
                <c:pt idx="3497">
                  <c:v>0.82246066137550267</c:v>
                </c:pt>
                <c:pt idx="3498">
                  <c:v>0.82246333258315807</c:v>
                </c:pt>
                <c:pt idx="3499">
                  <c:v>0.82248809779203869</c:v>
                </c:pt>
                <c:pt idx="3500">
                  <c:v>0.82246530560664699</c:v>
                </c:pt>
                <c:pt idx="3501">
                  <c:v>0.82250696945154478</c:v>
                </c:pt>
                <c:pt idx="3502">
                  <c:v>0.82245890224307261</c:v>
                </c:pt>
                <c:pt idx="3503">
                  <c:v>0.82246145982110297</c:v>
                </c:pt>
                <c:pt idx="3504">
                  <c:v>0.82246061944799398</c:v>
                </c:pt>
                <c:pt idx="3505">
                  <c:v>0.82245696567828686</c:v>
                </c:pt>
                <c:pt idx="3506">
                  <c:v>0.82248125023993013</c:v>
                </c:pt>
                <c:pt idx="3507">
                  <c:v>0.82243201817589018</c:v>
                </c:pt>
                <c:pt idx="3508">
                  <c:v>0.82247244910897421</c:v>
                </c:pt>
                <c:pt idx="3509">
                  <c:v>0.82242721595703183</c:v>
                </c:pt>
                <c:pt idx="3510">
                  <c:v>0.82245676819364444</c:v>
                </c:pt>
                <c:pt idx="3511">
                  <c:v>0.82246060486451267</c:v>
                </c:pt>
                <c:pt idx="3512">
                  <c:v>0.82246113716157954</c:v>
                </c:pt>
                <c:pt idx="3513">
                  <c:v>0.82247972262026536</c:v>
                </c:pt>
                <c:pt idx="3514">
                  <c:v>0.82242991329342463</c:v>
                </c:pt>
                <c:pt idx="3515">
                  <c:v>0.8224496526700672</c:v>
                </c:pt>
                <c:pt idx="3516">
                  <c:v>0.82244648987756341</c:v>
                </c:pt>
                <c:pt idx="3517">
                  <c:v>0.8224734681297291</c:v>
                </c:pt>
                <c:pt idx="3518">
                  <c:v>0.82245378769465671</c:v>
                </c:pt>
                <c:pt idx="3519">
                  <c:v>0.82247610470161647</c:v>
                </c:pt>
                <c:pt idx="3520">
                  <c:v>0.82242989506407305</c:v>
                </c:pt>
                <c:pt idx="3521">
                  <c:v>0.82243008282639452</c:v>
                </c:pt>
                <c:pt idx="3522">
                  <c:v>0.82250367601535446</c:v>
                </c:pt>
                <c:pt idx="3523">
                  <c:v>0.82248264417768291</c:v>
                </c:pt>
                <c:pt idx="3524">
                  <c:v>0.82245962412539619</c:v>
                </c:pt>
                <c:pt idx="3525">
                  <c:v>0.82246298318725231</c:v>
                </c:pt>
                <c:pt idx="3526">
                  <c:v>0.82244966297295563</c:v>
                </c:pt>
                <c:pt idx="3527">
                  <c:v>0.82245268965296747</c:v>
                </c:pt>
                <c:pt idx="3528">
                  <c:v>0.82247152971493076</c:v>
                </c:pt>
                <c:pt idx="3529">
                  <c:v>0.82251687892707837</c:v>
                </c:pt>
                <c:pt idx="3530">
                  <c:v>0.82246741352733788</c:v>
                </c:pt>
                <c:pt idx="3531">
                  <c:v>0.82247631005856714</c:v>
                </c:pt>
                <c:pt idx="3532">
                  <c:v>0.82248518167634921</c:v>
                </c:pt>
                <c:pt idx="3533">
                  <c:v>0.82248479399880503</c:v>
                </c:pt>
                <c:pt idx="3534">
                  <c:v>0.82248305431101665</c:v>
                </c:pt>
                <c:pt idx="3535">
                  <c:v>0.82246083817313576</c:v>
                </c:pt>
                <c:pt idx="3536">
                  <c:v>0.82250378597203166</c:v>
                </c:pt>
                <c:pt idx="3537">
                  <c:v>0.8224588384132645</c:v>
                </c:pt>
                <c:pt idx="3538">
                  <c:v>0.82248299233122113</c:v>
                </c:pt>
                <c:pt idx="3539">
                  <c:v>0.82246012540548796</c:v>
                </c:pt>
                <c:pt idx="3540">
                  <c:v>0.82248404902596928</c:v>
                </c:pt>
                <c:pt idx="3541">
                  <c:v>0.82248279120070844</c:v>
                </c:pt>
                <c:pt idx="3542">
                  <c:v>0.82250439422473032</c:v>
                </c:pt>
                <c:pt idx="3543">
                  <c:v>0.82250994870816496</c:v>
                </c:pt>
                <c:pt idx="3544">
                  <c:v>0.82248888405766052</c:v>
                </c:pt>
                <c:pt idx="3545">
                  <c:v>0.8224885589675569</c:v>
                </c:pt>
                <c:pt idx="3546">
                  <c:v>0.82249173087473648</c:v>
                </c:pt>
                <c:pt idx="3547">
                  <c:v>0.82251427574859137</c:v>
                </c:pt>
                <c:pt idx="3548">
                  <c:v>0.82250868602174365</c:v>
                </c:pt>
                <c:pt idx="3549">
                  <c:v>0.82245689637967323</c:v>
                </c:pt>
                <c:pt idx="3550">
                  <c:v>0.82250710918282965</c:v>
                </c:pt>
                <c:pt idx="3551">
                  <c:v>0.82246549030366589</c:v>
                </c:pt>
                <c:pt idx="3552">
                  <c:v>0.82246308281396363</c:v>
                </c:pt>
                <c:pt idx="3553">
                  <c:v>0.82246442753246718</c:v>
                </c:pt>
                <c:pt idx="3554">
                  <c:v>0.82248733152454867</c:v>
                </c:pt>
                <c:pt idx="3555">
                  <c:v>0.8224503404701129</c:v>
                </c:pt>
                <c:pt idx="3556">
                  <c:v>0.82247154730955985</c:v>
                </c:pt>
                <c:pt idx="3557">
                  <c:v>0.82247044504143263</c:v>
                </c:pt>
                <c:pt idx="3558">
                  <c:v>0.82244333857616059</c:v>
                </c:pt>
                <c:pt idx="3559">
                  <c:v>0.82246598796496473</c:v>
                </c:pt>
                <c:pt idx="3560">
                  <c:v>0.82249321838982759</c:v>
                </c:pt>
                <c:pt idx="3561">
                  <c:v>0.82245095236868182</c:v>
                </c:pt>
                <c:pt idx="3562">
                  <c:v>0.82252199952486726</c:v>
                </c:pt>
                <c:pt idx="3563">
                  <c:v>0.82249642310984017</c:v>
                </c:pt>
                <c:pt idx="3564">
                  <c:v>0.82249703014724862</c:v>
                </c:pt>
                <c:pt idx="3565">
                  <c:v>0.8224486755226661</c:v>
                </c:pt>
                <c:pt idx="3566">
                  <c:v>0.82246646678926694</c:v>
                </c:pt>
                <c:pt idx="3567">
                  <c:v>0.82246642789998348</c:v>
                </c:pt>
                <c:pt idx="3568">
                  <c:v>0.82253954287228626</c:v>
                </c:pt>
                <c:pt idx="3569">
                  <c:v>0.82251579364593519</c:v>
                </c:pt>
                <c:pt idx="3570">
                  <c:v>0.82247152482669283</c:v>
                </c:pt>
                <c:pt idx="3571">
                  <c:v>0.82251840165850509</c:v>
                </c:pt>
                <c:pt idx="3572">
                  <c:v>0.82248181711861013</c:v>
                </c:pt>
                <c:pt idx="3573">
                  <c:v>0.82248018255341604</c:v>
                </c:pt>
                <c:pt idx="3574">
                  <c:v>0.82245208380377155</c:v>
                </c:pt>
                <c:pt idx="3575">
                  <c:v>0.82245184196104026</c:v>
                </c:pt>
                <c:pt idx="3576">
                  <c:v>0.82245580016091913</c:v>
                </c:pt>
                <c:pt idx="3577">
                  <c:v>0.82245047232908952</c:v>
                </c:pt>
                <c:pt idx="3578">
                  <c:v>0.82247440020308626</c:v>
                </c:pt>
                <c:pt idx="3579">
                  <c:v>0.82251653861877083</c:v>
                </c:pt>
                <c:pt idx="3580">
                  <c:v>0.82248897641970875</c:v>
                </c:pt>
                <c:pt idx="3581">
                  <c:v>0.82249935438957855</c:v>
                </c:pt>
                <c:pt idx="3582">
                  <c:v>0.82243327108583564</c:v>
                </c:pt>
                <c:pt idx="3583">
                  <c:v>0.82252665466654518</c:v>
                </c:pt>
                <c:pt idx="3584">
                  <c:v>0.82250645709845471</c:v>
                </c:pt>
                <c:pt idx="3585">
                  <c:v>0.82258431896683848</c:v>
                </c:pt>
                <c:pt idx="3586">
                  <c:v>0.82262485621072945</c:v>
                </c:pt>
                <c:pt idx="3587">
                  <c:v>0.82254674758429902</c:v>
                </c:pt>
                <c:pt idx="3588">
                  <c:v>0.82261973008998002</c:v>
                </c:pt>
                <c:pt idx="3589">
                  <c:v>0.82258550870877589</c:v>
                </c:pt>
                <c:pt idx="3590">
                  <c:v>0.82255767003121427</c:v>
                </c:pt>
                <c:pt idx="3591">
                  <c:v>0.82256792589150585</c:v>
                </c:pt>
                <c:pt idx="3592">
                  <c:v>0.82255300881308591</c:v>
                </c:pt>
                <c:pt idx="3593">
                  <c:v>0.82253651246517168</c:v>
                </c:pt>
                <c:pt idx="3594">
                  <c:v>0.82254832936560585</c:v>
                </c:pt>
                <c:pt idx="3595">
                  <c:v>0.82250471862595642</c:v>
                </c:pt>
                <c:pt idx="3596">
                  <c:v>0.82253816343678221</c:v>
                </c:pt>
                <c:pt idx="3597">
                  <c:v>0.82256134633794331</c:v>
                </c:pt>
                <c:pt idx="3598">
                  <c:v>0.82254860341352498</c:v>
                </c:pt>
                <c:pt idx="3599">
                  <c:v>0.82248913313797756</c:v>
                </c:pt>
                <c:pt idx="3600">
                  <c:v>0.82251139241865723</c:v>
                </c:pt>
                <c:pt idx="3601">
                  <c:v>0.82252825277303598</c:v>
                </c:pt>
                <c:pt idx="3602">
                  <c:v>0.82249782552754624</c:v>
                </c:pt>
                <c:pt idx="3603">
                  <c:v>0.82248887734648746</c:v>
                </c:pt>
                <c:pt idx="3604">
                  <c:v>0.8225108072835482</c:v>
                </c:pt>
                <c:pt idx="3605">
                  <c:v>0.82246271333869359</c:v>
                </c:pt>
                <c:pt idx="3606">
                  <c:v>0.82247060786322945</c:v>
                </c:pt>
                <c:pt idx="3607">
                  <c:v>0.82249812750006046</c:v>
                </c:pt>
                <c:pt idx="3608">
                  <c:v>0.82256984303872738</c:v>
                </c:pt>
                <c:pt idx="3609">
                  <c:v>0.82257333031368973</c:v>
                </c:pt>
                <c:pt idx="3610">
                  <c:v>0.82256259626381856</c:v>
                </c:pt>
                <c:pt idx="3611">
                  <c:v>0.82248044864779457</c:v>
                </c:pt>
                <c:pt idx="3612">
                  <c:v>0.82251471259122999</c:v>
                </c:pt>
                <c:pt idx="3613">
                  <c:v>0.82248701488732079</c:v>
                </c:pt>
                <c:pt idx="3614">
                  <c:v>0.82252568425739458</c:v>
                </c:pt>
                <c:pt idx="3615">
                  <c:v>0.82247413281218529</c:v>
                </c:pt>
                <c:pt idx="3616">
                  <c:v>0.82252072465846737</c:v>
                </c:pt>
                <c:pt idx="3617">
                  <c:v>0.82248702217906144</c:v>
                </c:pt>
                <c:pt idx="3618">
                  <c:v>0.82250039340846515</c:v>
                </c:pt>
                <c:pt idx="3619">
                  <c:v>0.82253960236734658</c:v>
                </c:pt>
                <c:pt idx="3620">
                  <c:v>0.82253930462127034</c:v>
                </c:pt>
                <c:pt idx="3621">
                  <c:v>0.82251153582288994</c:v>
                </c:pt>
                <c:pt idx="3622">
                  <c:v>0.8224997213801134</c:v>
                </c:pt>
                <c:pt idx="3623">
                  <c:v>0.82251491800233556</c:v>
                </c:pt>
                <c:pt idx="3624">
                  <c:v>0.82251191076696539</c:v>
                </c:pt>
                <c:pt idx="3625">
                  <c:v>0.82253020941718602</c:v>
                </c:pt>
                <c:pt idx="3626">
                  <c:v>0.82249898372609587</c:v>
                </c:pt>
                <c:pt idx="3627">
                  <c:v>0.82247163784867272</c:v>
                </c:pt>
                <c:pt idx="3628">
                  <c:v>0.8224898398833298</c:v>
                </c:pt>
                <c:pt idx="3629">
                  <c:v>0.82248184935087543</c:v>
                </c:pt>
                <c:pt idx="3630">
                  <c:v>0.82245709568725078</c:v>
                </c:pt>
                <c:pt idx="3631">
                  <c:v>0.82243228672792634</c:v>
                </c:pt>
                <c:pt idx="3632">
                  <c:v>0.82248462811170542</c:v>
                </c:pt>
                <c:pt idx="3633">
                  <c:v>0.8224487478324275</c:v>
                </c:pt>
                <c:pt idx="3634">
                  <c:v>0.82247824538098524</c:v>
                </c:pt>
                <c:pt idx="3635">
                  <c:v>0.82247428049701077</c:v>
                </c:pt>
                <c:pt idx="3636">
                  <c:v>0.82246703554503708</c:v>
                </c:pt>
                <c:pt idx="3637">
                  <c:v>0.82245775255155373</c:v>
                </c:pt>
                <c:pt idx="3638">
                  <c:v>0.82246248549887602</c:v>
                </c:pt>
                <c:pt idx="3639">
                  <c:v>0.82245045045386755</c:v>
                </c:pt>
                <c:pt idx="3640">
                  <c:v>0.82248124167874437</c:v>
                </c:pt>
                <c:pt idx="3641">
                  <c:v>0.82246477386307026</c:v>
                </c:pt>
                <c:pt idx="3642">
                  <c:v>0.82255564668149583</c:v>
                </c:pt>
                <c:pt idx="3643">
                  <c:v>0.82248137049949577</c:v>
                </c:pt>
                <c:pt idx="3644">
                  <c:v>0.82245204430684304</c:v>
                </c:pt>
                <c:pt idx="3645">
                  <c:v>0.8224518765968083</c:v>
                </c:pt>
                <c:pt idx="3646">
                  <c:v>0.82245201392459044</c:v>
                </c:pt>
                <c:pt idx="3647">
                  <c:v>0.82244670918327278</c:v>
                </c:pt>
                <c:pt idx="3648">
                  <c:v>0.82249570183516152</c:v>
                </c:pt>
                <c:pt idx="3649">
                  <c:v>0.82250159052337568</c:v>
                </c:pt>
                <c:pt idx="3650">
                  <c:v>0.82245866763792697</c:v>
                </c:pt>
                <c:pt idx="3651">
                  <c:v>0.82252551657443729</c:v>
                </c:pt>
                <c:pt idx="3652">
                  <c:v>0.82247783035941369</c:v>
                </c:pt>
                <c:pt idx="3653">
                  <c:v>0.82247561245496814</c:v>
                </c:pt>
                <c:pt idx="3654">
                  <c:v>0.82247413587748797</c:v>
                </c:pt>
                <c:pt idx="3655">
                  <c:v>0.82245809037512607</c:v>
                </c:pt>
                <c:pt idx="3656">
                  <c:v>0.82244388968314674</c:v>
                </c:pt>
                <c:pt idx="3657">
                  <c:v>0.82249005617789139</c:v>
                </c:pt>
                <c:pt idx="3658">
                  <c:v>0.8224907112192591</c:v>
                </c:pt>
                <c:pt idx="3659">
                  <c:v>0.82252025981000143</c:v>
                </c:pt>
                <c:pt idx="3660">
                  <c:v>0.82249893022625364</c:v>
                </c:pt>
                <c:pt idx="3661">
                  <c:v>0.82249669166187633</c:v>
                </c:pt>
                <c:pt idx="3662">
                  <c:v>0.8224499150914979</c:v>
                </c:pt>
                <c:pt idx="3663">
                  <c:v>0.8224475057788605</c:v>
                </c:pt>
                <c:pt idx="3664">
                  <c:v>0.82248848663071805</c:v>
                </c:pt>
                <c:pt idx="3665">
                  <c:v>0.8224750023522569</c:v>
                </c:pt>
                <c:pt idx="3666">
                  <c:v>0.82250762380403508</c:v>
                </c:pt>
                <c:pt idx="3667">
                  <c:v>0.82255081709153266</c:v>
                </c:pt>
                <c:pt idx="3668">
                  <c:v>0.82245158429246001</c:v>
                </c:pt>
                <c:pt idx="3669">
                  <c:v>0.82249276870541055</c:v>
                </c:pt>
                <c:pt idx="3670">
                  <c:v>0.82249387887292336</c:v>
                </c:pt>
                <c:pt idx="3671">
                  <c:v>0.82248795615658632</c:v>
                </c:pt>
                <c:pt idx="3672">
                  <c:v>0.82250724587588919</c:v>
                </c:pt>
                <c:pt idx="3673">
                  <c:v>0.82248007439259652</c:v>
                </c:pt>
                <c:pt idx="3674">
                  <c:v>0.82250103695873189</c:v>
                </c:pt>
                <c:pt idx="3675">
                  <c:v>0.82247290600389955</c:v>
                </c:pt>
                <c:pt idx="3676">
                  <c:v>0.82244848168389406</c:v>
                </c:pt>
                <c:pt idx="3677">
                  <c:v>0.82245335013606313</c:v>
                </c:pt>
                <c:pt idx="3678">
                  <c:v>0.82246022563984433</c:v>
                </c:pt>
                <c:pt idx="3679">
                  <c:v>0.82248660414634212</c:v>
                </c:pt>
                <c:pt idx="3680">
                  <c:v>0.82247764502767229</c:v>
                </c:pt>
                <c:pt idx="3681">
                  <c:v>0.82247424039243722</c:v>
                </c:pt>
                <c:pt idx="3682">
                  <c:v>0.82247709814712411</c:v>
                </c:pt>
                <c:pt idx="3683">
                  <c:v>0.82248180435806395</c:v>
                </c:pt>
                <c:pt idx="3684">
                  <c:v>0.82246045593731953</c:v>
                </c:pt>
                <c:pt idx="3685">
                  <c:v>0.8224548054459665</c:v>
                </c:pt>
                <c:pt idx="3686">
                  <c:v>0.82250637390523729</c:v>
                </c:pt>
                <c:pt idx="3687">
                  <c:v>0.82246057564339514</c:v>
                </c:pt>
                <c:pt idx="3688">
                  <c:v>0.82250585801458687</c:v>
                </c:pt>
                <c:pt idx="3689">
                  <c:v>0.82250461355751714</c:v>
                </c:pt>
                <c:pt idx="3690">
                  <c:v>0.82246346134975457</c:v>
                </c:pt>
                <c:pt idx="3691">
                  <c:v>0.82246229527889669</c:v>
                </c:pt>
                <c:pt idx="3692">
                  <c:v>0.82248242415601858</c:v>
                </c:pt>
                <c:pt idx="3693">
                  <c:v>0.82247936709375413</c:v>
                </c:pt>
                <c:pt idx="3694">
                  <c:v>0.82247854798822195</c:v>
                </c:pt>
                <c:pt idx="3695">
                  <c:v>0.82244992666383143</c:v>
                </c:pt>
                <c:pt idx="3696">
                  <c:v>0.82247149565973021</c:v>
                </c:pt>
                <c:pt idx="3697">
                  <c:v>0.82247893505812109</c:v>
                </c:pt>
                <c:pt idx="3698">
                  <c:v>0.8224809658078901</c:v>
                </c:pt>
                <c:pt idx="3699">
                  <c:v>0.82243972063043425</c:v>
                </c:pt>
                <c:pt idx="3700">
                  <c:v>0.82244757140452629</c:v>
                </c:pt>
                <c:pt idx="3701">
                  <c:v>0.82247517613874221</c:v>
                </c:pt>
                <c:pt idx="3702">
                  <c:v>0.82247151507729443</c:v>
                </c:pt>
                <c:pt idx="3703">
                  <c:v>0.82251270738963067</c:v>
                </c:pt>
                <c:pt idx="3704">
                  <c:v>0.8225109822853236</c:v>
                </c:pt>
                <c:pt idx="3705">
                  <c:v>0.82248998447577504</c:v>
                </c:pt>
                <c:pt idx="3706">
                  <c:v>0.82245238334570547</c:v>
                </c:pt>
                <c:pt idx="3707">
                  <c:v>0.82248669587366774</c:v>
                </c:pt>
                <c:pt idx="3708">
                  <c:v>0.82252137967275762</c:v>
                </c:pt>
                <c:pt idx="3709">
                  <c:v>0.82251091903608309</c:v>
                </c:pt>
                <c:pt idx="3710">
                  <c:v>0.82251623714559186</c:v>
                </c:pt>
                <c:pt idx="3711">
                  <c:v>0.82251847510232412</c:v>
                </c:pt>
                <c:pt idx="3712">
                  <c:v>0.82247834313060642</c:v>
                </c:pt>
                <c:pt idx="3713">
                  <c:v>0.82253069545199642</c:v>
                </c:pt>
                <c:pt idx="3714">
                  <c:v>0.82254144833886433</c:v>
                </c:pt>
                <c:pt idx="3715">
                  <c:v>0.82257190110544631</c:v>
                </c:pt>
                <c:pt idx="3716">
                  <c:v>0.82255045181562303</c:v>
                </c:pt>
                <c:pt idx="3717">
                  <c:v>0.82252704469343707</c:v>
                </c:pt>
                <c:pt idx="3718">
                  <c:v>0.82254770343704575</c:v>
                </c:pt>
                <c:pt idx="3719">
                  <c:v>0.82256819386297453</c:v>
                </c:pt>
                <c:pt idx="3720">
                  <c:v>0.8225609154905229</c:v>
                </c:pt>
                <c:pt idx="3721">
                  <c:v>0.82258325315741443</c:v>
                </c:pt>
                <c:pt idx="3722">
                  <c:v>0.82255927484887825</c:v>
                </c:pt>
                <c:pt idx="3723">
                  <c:v>0.82252759889280347</c:v>
                </c:pt>
                <c:pt idx="3724">
                  <c:v>0.8225221993588574</c:v>
                </c:pt>
                <c:pt idx="3725">
                  <c:v>0.8224914622143904</c:v>
                </c:pt>
                <c:pt idx="3726">
                  <c:v>0.82250872239921446</c:v>
                </c:pt>
                <c:pt idx="3727">
                  <c:v>0.82257739366324045</c:v>
                </c:pt>
                <c:pt idx="3728">
                  <c:v>0.82247718255563163</c:v>
                </c:pt>
                <c:pt idx="3729">
                  <c:v>0.82249806126674962</c:v>
                </c:pt>
                <c:pt idx="3730">
                  <c:v>0.82249648625077076</c:v>
                </c:pt>
                <c:pt idx="3731">
                  <c:v>0.82251146655135376</c:v>
                </c:pt>
                <c:pt idx="3732">
                  <c:v>0.82250119066585292</c:v>
                </c:pt>
                <c:pt idx="3733">
                  <c:v>0.82247558933737863</c:v>
                </c:pt>
                <c:pt idx="3734">
                  <c:v>0.82247241196139353</c:v>
                </c:pt>
                <c:pt idx="3735">
                  <c:v>0.82249529468589822</c:v>
                </c:pt>
                <c:pt idx="3736">
                  <c:v>0.82244428465243158</c:v>
                </c:pt>
                <c:pt idx="3737">
                  <c:v>0.82246154240667535</c:v>
                </c:pt>
                <c:pt idx="3738">
                  <c:v>0.82248800780641584</c:v>
                </c:pt>
                <c:pt idx="3739">
                  <c:v>0.82244239791454021</c:v>
                </c:pt>
                <c:pt idx="3740">
                  <c:v>0.8225047551388146</c:v>
                </c:pt>
                <c:pt idx="3741">
                  <c:v>0.82245795122440879</c:v>
                </c:pt>
                <c:pt idx="3742">
                  <c:v>0.82248209724297983</c:v>
                </c:pt>
                <c:pt idx="3743">
                  <c:v>0.82252992868517127</c:v>
                </c:pt>
                <c:pt idx="3744">
                  <c:v>0.82248582393009328</c:v>
                </c:pt>
                <c:pt idx="3745">
                  <c:v>0.82248159775874574</c:v>
                </c:pt>
                <c:pt idx="3746">
                  <c:v>0.82248260705717979</c:v>
                </c:pt>
                <c:pt idx="3747">
                  <c:v>0.82250421494236203</c:v>
                </c:pt>
                <c:pt idx="3748">
                  <c:v>0.82250261075942066</c:v>
                </c:pt>
                <c:pt idx="3749">
                  <c:v>0.82245538696228271</c:v>
                </c:pt>
                <c:pt idx="3750">
                  <c:v>0.82247843071272664</c:v>
                </c:pt>
                <c:pt idx="3751">
                  <c:v>0.82247952022030768</c:v>
                </c:pt>
                <c:pt idx="3752">
                  <c:v>0.82247433700800077</c:v>
                </c:pt>
                <c:pt idx="3753">
                  <c:v>0.82249300996757424</c:v>
                </c:pt>
                <c:pt idx="3754">
                  <c:v>0.82248773682379939</c:v>
                </c:pt>
                <c:pt idx="3755">
                  <c:v>0.82244584997316705</c:v>
                </c:pt>
                <c:pt idx="3756">
                  <c:v>0.82249712372458694</c:v>
                </c:pt>
                <c:pt idx="3757">
                  <c:v>0.82242468809945402</c:v>
                </c:pt>
                <c:pt idx="3758">
                  <c:v>0.82249390259815791</c:v>
                </c:pt>
                <c:pt idx="3759">
                  <c:v>0.82251581552115716</c:v>
                </c:pt>
                <c:pt idx="3760">
                  <c:v>0.8224998259221401</c:v>
                </c:pt>
                <c:pt idx="3761">
                  <c:v>0.82249502188034662</c:v>
                </c:pt>
                <c:pt idx="3762">
                  <c:v>0.82244367703445542</c:v>
                </c:pt>
                <c:pt idx="3763">
                  <c:v>0.82245988295511152</c:v>
                </c:pt>
                <c:pt idx="3764">
                  <c:v>0.82246585489069801</c:v>
                </c:pt>
                <c:pt idx="3765">
                  <c:v>0.8224720674537257</c:v>
                </c:pt>
                <c:pt idx="3766">
                  <c:v>0.82246918357030141</c:v>
                </c:pt>
                <c:pt idx="3767">
                  <c:v>0.82246664179104234</c:v>
                </c:pt>
                <c:pt idx="3768">
                  <c:v>0.82249031020060126</c:v>
                </c:pt>
                <c:pt idx="3769">
                  <c:v>0.82246204799443745</c:v>
                </c:pt>
                <c:pt idx="3770">
                  <c:v>0.82248467793859981</c:v>
                </c:pt>
                <c:pt idx="3771">
                  <c:v>0.82246758789439078</c:v>
                </c:pt>
                <c:pt idx="3772">
                  <c:v>0.82248046024720545</c:v>
                </c:pt>
                <c:pt idx="3773">
                  <c:v>0.82252874195438164</c:v>
                </c:pt>
                <c:pt idx="3774">
                  <c:v>0.82252632717293872</c:v>
                </c:pt>
                <c:pt idx="3775">
                  <c:v>0.82247455697551008</c:v>
                </c:pt>
                <c:pt idx="3776">
                  <c:v>0.82250215077211508</c:v>
                </c:pt>
                <c:pt idx="3777">
                  <c:v>0.82248431575507042</c:v>
                </c:pt>
                <c:pt idx="3778">
                  <c:v>0.8224816445474149</c:v>
                </c:pt>
                <c:pt idx="3779">
                  <c:v>0.82248284282346051</c:v>
                </c:pt>
                <c:pt idx="3780">
                  <c:v>0.82249640424576598</c:v>
                </c:pt>
                <c:pt idx="3781">
                  <c:v>0.82250060611131137</c:v>
                </c:pt>
                <c:pt idx="3782">
                  <c:v>0.82252608348019485</c:v>
                </c:pt>
                <c:pt idx="3783">
                  <c:v>0.82255248690013982</c:v>
                </c:pt>
                <c:pt idx="3784">
                  <c:v>0.82251953063593719</c:v>
                </c:pt>
                <c:pt idx="3785">
                  <c:v>0.82247126229695222</c:v>
                </c:pt>
                <c:pt idx="3786">
                  <c:v>0.82247165179743154</c:v>
                </c:pt>
                <c:pt idx="3787">
                  <c:v>0.8224725693414624</c:v>
                </c:pt>
                <c:pt idx="3788">
                  <c:v>0.82251181293611175</c:v>
                </c:pt>
                <c:pt idx="3789">
                  <c:v>0.82248477088121552</c:v>
                </c:pt>
                <c:pt idx="3790">
                  <c:v>0.8225058519381363</c:v>
                </c:pt>
                <c:pt idx="3791">
                  <c:v>0.82248366800544326</c:v>
                </c:pt>
                <c:pt idx="3792">
                  <c:v>0.82248051250468013</c:v>
                </c:pt>
                <c:pt idx="3793">
                  <c:v>0.8224841328539092</c:v>
                </c:pt>
                <c:pt idx="3794">
                  <c:v>0.82252751998017892</c:v>
                </c:pt>
                <c:pt idx="3795">
                  <c:v>0.82245670555204897</c:v>
                </c:pt>
                <c:pt idx="3796">
                  <c:v>0.82252206211230783</c:v>
                </c:pt>
                <c:pt idx="3797">
                  <c:v>0.82247278204430863</c:v>
                </c:pt>
                <c:pt idx="3798">
                  <c:v>0.82247144461754573</c:v>
                </c:pt>
                <c:pt idx="3799">
                  <c:v>0.82246967880102007</c:v>
                </c:pt>
                <c:pt idx="3800">
                  <c:v>0.82247596731967942</c:v>
                </c:pt>
                <c:pt idx="3801">
                  <c:v>0.82246559661447272</c:v>
                </c:pt>
                <c:pt idx="3802">
                  <c:v>0.82250147990489841</c:v>
                </c:pt>
                <c:pt idx="3803">
                  <c:v>0.82252534883732509</c:v>
                </c:pt>
                <c:pt idx="3804">
                  <c:v>0.82249174178526996</c:v>
                </c:pt>
                <c:pt idx="3805">
                  <c:v>0.82248814574184304</c:v>
                </c:pt>
                <c:pt idx="3806">
                  <c:v>0.82248741170661832</c:v>
                </c:pt>
                <c:pt idx="3807">
                  <c:v>0.82247893627341118</c:v>
                </c:pt>
                <c:pt idx="3808">
                  <c:v>0.8224766916325833</c:v>
                </c:pt>
                <c:pt idx="3809">
                  <c:v>0.82247341338751934</c:v>
                </c:pt>
                <c:pt idx="3810">
                  <c:v>0.82244667880102007</c:v>
                </c:pt>
                <c:pt idx="3811">
                  <c:v>0.82244625284183748</c:v>
                </c:pt>
                <c:pt idx="3812">
                  <c:v>0.82244996919898516</c:v>
                </c:pt>
                <c:pt idx="3813">
                  <c:v>0.82250064928118771</c:v>
                </c:pt>
                <c:pt idx="3814">
                  <c:v>0.82250944251275782</c:v>
                </c:pt>
                <c:pt idx="3815">
                  <c:v>0.82248876189392728</c:v>
                </c:pt>
                <c:pt idx="3816">
                  <c:v>0.82246182010046487</c:v>
                </c:pt>
                <c:pt idx="3817">
                  <c:v>0.82248045113252966</c:v>
                </c:pt>
                <c:pt idx="3818">
                  <c:v>0.82245932389458476</c:v>
                </c:pt>
                <c:pt idx="3819">
                  <c:v>0.82250310234426893</c:v>
                </c:pt>
                <c:pt idx="3820">
                  <c:v>0.8225265556474789</c:v>
                </c:pt>
                <c:pt idx="3821">
                  <c:v>0.82248433216148686</c:v>
                </c:pt>
                <c:pt idx="3822">
                  <c:v>0.82249160567277801</c:v>
                </c:pt>
                <c:pt idx="3823">
                  <c:v>0.82244458604437809</c:v>
                </c:pt>
                <c:pt idx="3824">
                  <c:v>0.82248973108778778</c:v>
                </c:pt>
                <c:pt idx="3825">
                  <c:v>0.82246609306048146</c:v>
                </c:pt>
                <c:pt idx="3826">
                  <c:v>0.82250623596981021</c:v>
                </c:pt>
                <c:pt idx="3827">
                  <c:v>0.82241154653280313</c:v>
                </c:pt>
                <c:pt idx="3828">
                  <c:v>0.82250611201021928</c:v>
                </c:pt>
                <c:pt idx="3829">
                  <c:v>0.82246439712313701</c:v>
                </c:pt>
                <c:pt idx="3830">
                  <c:v>0.82248891380519074</c:v>
                </c:pt>
                <c:pt idx="3831">
                  <c:v>0.82246952625503411</c:v>
                </c:pt>
                <c:pt idx="3832">
                  <c:v>0.82249428295688398</c:v>
                </c:pt>
                <c:pt idx="3833">
                  <c:v>0.82251460384984287</c:v>
                </c:pt>
                <c:pt idx="3834">
                  <c:v>0.8224730189988021</c:v>
                </c:pt>
                <c:pt idx="3835">
                  <c:v>0.82252392512496453</c:v>
                </c:pt>
                <c:pt idx="3836">
                  <c:v>0.82250014794694104</c:v>
                </c:pt>
                <c:pt idx="3837">
                  <c:v>0.82249613019784684</c:v>
                </c:pt>
                <c:pt idx="3838">
                  <c:v>0.82249317339701622</c:v>
                </c:pt>
                <c:pt idx="3839">
                  <c:v>0.82252079575293868</c:v>
                </c:pt>
                <c:pt idx="3840">
                  <c:v>0.82252400958762695</c:v>
                </c:pt>
                <c:pt idx="3841">
                  <c:v>0.82245695040592803</c:v>
                </c:pt>
                <c:pt idx="3842">
                  <c:v>0.82249200122263044</c:v>
                </c:pt>
                <c:pt idx="3843">
                  <c:v>0.822489206055384</c:v>
                </c:pt>
                <c:pt idx="3844">
                  <c:v>0.8225107805200883</c:v>
                </c:pt>
                <c:pt idx="3845">
                  <c:v>0.82250880567366425</c:v>
                </c:pt>
                <c:pt idx="3846">
                  <c:v>0.82250290483254906</c:v>
                </c:pt>
                <c:pt idx="3847">
                  <c:v>0.82249670077655213</c:v>
                </c:pt>
                <c:pt idx="3848">
                  <c:v>0.82246949587278151</c:v>
                </c:pt>
                <c:pt idx="3849">
                  <c:v>0.82250153945411364</c:v>
                </c:pt>
                <c:pt idx="3850">
                  <c:v>0.82247955361370806</c:v>
                </c:pt>
                <c:pt idx="3851">
                  <c:v>0.82247568838352236</c:v>
                </c:pt>
                <c:pt idx="3852">
                  <c:v>0.82247379739211568</c:v>
                </c:pt>
                <c:pt idx="3853">
                  <c:v>0.82247122826882924</c:v>
                </c:pt>
                <c:pt idx="3854">
                  <c:v>0.82247093173804309</c:v>
                </c:pt>
                <c:pt idx="3855">
                  <c:v>0.82246969396506897</c:v>
                </c:pt>
                <c:pt idx="3856">
                  <c:v>0.82246790566567629</c:v>
                </c:pt>
                <c:pt idx="3857">
                  <c:v>0.82247071723933918</c:v>
                </c:pt>
                <c:pt idx="3858">
                  <c:v>0.82246808978212749</c:v>
                </c:pt>
                <c:pt idx="3859">
                  <c:v>0.82247172653777312</c:v>
                </c:pt>
                <c:pt idx="3860">
                  <c:v>0.82245470151158484</c:v>
                </c:pt>
                <c:pt idx="3861">
                  <c:v>0.82249878135321552</c:v>
                </c:pt>
                <c:pt idx="3862">
                  <c:v>0.82244457328383203</c:v>
                </c:pt>
                <c:pt idx="3863">
                  <c:v>0.82246194406005579</c:v>
                </c:pt>
                <c:pt idx="3864">
                  <c:v>0.82246031374837703</c:v>
                </c:pt>
                <c:pt idx="3865">
                  <c:v>0.82248564285186732</c:v>
                </c:pt>
                <c:pt idx="3866">
                  <c:v>0.82248887673884241</c:v>
                </c:pt>
                <c:pt idx="3867">
                  <c:v>0.8224745144132789</c:v>
                </c:pt>
                <c:pt idx="3868">
                  <c:v>0.82252016805559836</c:v>
                </c:pt>
                <c:pt idx="3869">
                  <c:v>0.82247525148672884</c:v>
                </c:pt>
                <c:pt idx="3870">
                  <c:v>0.82242407738909773</c:v>
                </c:pt>
                <c:pt idx="3871">
                  <c:v>0.82246478054716576</c:v>
                </c:pt>
                <c:pt idx="3872">
                  <c:v>0.82250506746837215</c:v>
                </c:pt>
                <c:pt idx="3873">
                  <c:v>0.8224837658362969</c:v>
                </c:pt>
                <c:pt idx="3874">
                  <c:v>0.82243675228434754</c:v>
                </c:pt>
                <c:pt idx="3875">
                  <c:v>0.82248259429663362</c:v>
                </c:pt>
                <c:pt idx="3876">
                  <c:v>0.82243133148282466</c:v>
                </c:pt>
                <c:pt idx="3877">
                  <c:v>0.82245482975176865</c:v>
                </c:pt>
                <c:pt idx="3878">
                  <c:v>0.82248223578605206</c:v>
                </c:pt>
                <c:pt idx="3879">
                  <c:v>0.82248561003903442</c:v>
                </c:pt>
                <c:pt idx="3880">
                  <c:v>0.82250891507685131</c:v>
                </c:pt>
                <c:pt idx="3881">
                  <c:v>0.82245984221581547</c:v>
                </c:pt>
                <c:pt idx="3882">
                  <c:v>0.82250296866235717</c:v>
                </c:pt>
                <c:pt idx="3883">
                  <c:v>0.82245553218945056</c:v>
                </c:pt>
                <c:pt idx="3884">
                  <c:v>0.82245595997156828</c:v>
                </c:pt>
                <c:pt idx="3885">
                  <c:v>0.82250451511901845</c:v>
                </c:pt>
                <c:pt idx="3886">
                  <c:v>0.82245761580433918</c:v>
                </c:pt>
                <c:pt idx="3887">
                  <c:v>0.82246024569213105</c:v>
                </c:pt>
                <c:pt idx="3888">
                  <c:v>0.82244026508040224</c:v>
                </c:pt>
                <c:pt idx="3889">
                  <c:v>0.82246117295848276</c:v>
                </c:pt>
                <c:pt idx="3890">
                  <c:v>0.82248247215997783</c:v>
                </c:pt>
                <c:pt idx="3891">
                  <c:v>0.82250606886742039</c:v>
                </c:pt>
                <c:pt idx="3892">
                  <c:v>0.82246095906742389</c:v>
                </c:pt>
                <c:pt idx="3893">
                  <c:v>0.82243825195233977</c:v>
                </c:pt>
                <c:pt idx="3894">
                  <c:v>0.8224678886516148</c:v>
                </c:pt>
                <c:pt idx="3895">
                  <c:v>0.82247011202486575</c:v>
                </c:pt>
                <c:pt idx="3896">
                  <c:v>0.82246784550881602</c:v>
                </c:pt>
                <c:pt idx="3897">
                  <c:v>0.82248825572559769</c:v>
                </c:pt>
                <c:pt idx="3898">
                  <c:v>0.82248032595764864</c:v>
                </c:pt>
                <c:pt idx="3899">
                  <c:v>0.82247669406316348</c:v>
                </c:pt>
                <c:pt idx="3900">
                  <c:v>0.82240834606630597</c:v>
                </c:pt>
                <c:pt idx="3901">
                  <c:v>0.82246134856790332</c:v>
                </c:pt>
                <c:pt idx="3902">
                  <c:v>0.82248934037201826</c:v>
                </c:pt>
                <c:pt idx="3903">
                  <c:v>0.8224677112192591</c:v>
                </c:pt>
                <c:pt idx="3904">
                  <c:v>0.82246369164722977</c:v>
                </c:pt>
                <c:pt idx="3905">
                  <c:v>0.82246445120354672</c:v>
                </c:pt>
                <c:pt idx="3906">
                  <c:v>0.82251231788915136</c:v>
                </c:pt>
                <c:pt idx="3907">
                  <c:v>0.82246690852014337</c:v>
                </c:pt>
                <c:pt idx="3908">
                  <c:v>0.82249160263455268</c:v>
                </c:pt>
                <c:pt idx="3909">
                  <c:v>0.82248981190457993</c:v>
                </c:pt>
                <c:pt idx="3910">
                  <c:v>0.82244650012629683</c:v>
                </c:pt>
                <c:pt idx="3911">
                  <c:v>0.82247475929423541</c:v>
                </c:pt>
                <c:pt idx="3912">
                  <c:v>0.82248249279283214</c:v>
                </c:pt>
                <c:pt idx="3913">
                  <c:v>0.82247994068360719</c:v>
                </c:pt>
                <c:pt idx="3914">
                  <c:v>0.82252569215678029</c:v>
                </c:pt>
                <c:pt idx="3915">
                  <c:v>0.82245961249890776</c:v>
                </c:pt>
                <c:pt idx="3916">
                  <c:v>0.82252830442286562</c:v>
                </c:pt>
                <c:pt idx="3917">
                  <c:v>0.82245545134558096</c:v>
                </c:pt>
                <c:pt idx="3918">
                  <c:v>0.82245486982926463</c:v>
                </c:pt>
                <c:pt idx="3919">
                  <c:v>0.82245594961452484</c:v>
                </c:pt>
                <c:pt idx="3920">
                  <c:v>0.82248595333141228</c:v>
                </c:pt>
                <c:pt idx="3921">
                  <c:v>0.82250669714532831</c:v>
                </c:pt>
                <c:pt idx="3922">
                  <c:v>0.82248699301209893</c:v>
                </c:pt>
                <c:pt idx="3923">
                  <c:v>0.82249167127136635</c:v>
                </c:pt>
                <c:pt idx="3924">
                  <c:v>0.82247659192463951</c:v>
                </c:pt>
                <c:pt idx="3925">
                  <c:v>0.82251896185308948</c:v>
                </c:pt>
                <c:pt idx="3926">
                  <c:v>0.82247225030073179</c:v>
                </c:pt>
                <c:pt idx="3927">
                  <c:v>0.82251814760871778</c:v>
                </c:pt>
                <c:pt idx="3928">
                  <c:v>0.82246298492895509</c:v>
                </c:pt>
                <c:pt idx="3929">
                  <c:v>0.82251147809660985</c:v>
                </c:pt>
                <c:pt idx="3930">
                  <c:v>0.8225022272812369</c:v>
                </c:pt>
                <c:pt idx="3931">
                  <c:v>0.82248562274542558</c:v>
                </c:pt>
                <c:pt idx="3932">
                  <c:v>0.82250025061187759</c:v>
                </c:pt>
                <c:pt idx="3933">
                  <c:v>0.82247285369226997</c:v>
                </c:pt>
                <c:pt idx="3934">
                  <c:v>0.82249589015097324</c:v>
                </c:pt>
                <c:pt idx="3935">
                  <c:v>0.82247805270334828</c:v>
                </c:pt>
                <c:pt idx="3936">
                  <c:v>0.82249317154700352</c:v>
                </c:pt>
                <c:pt idx="3937">
                  <c:v>0.82250965151557875</c:v>
                </c:pt>
                <c:pt idx="3938">
                  <c:v>0.82248622494875123</c:v>
                </c:pt>
                <c:pt idx="3939">
                  <c:v>0.8224926872538959</c:v>
                </c:pt>
                <c:pt idx="3940">
                  <c:v>0.82251421979109152</c:v>
                </c:pt>
                <c:pt idx="3941">
                  <c:v>0.822491645750274</c:v>
                </c:pt>
                <c:pt idx="3942">
                  <c:v>0.82251938052053142</c:v>
                </c:pt>
                <c:pt idx="3943">
                  <c:v>0.82246796275723388</c:v>
                </c:pt>
                <c:pt idx="3944">
                  <c:v>0.82249466696148044</c:v>
                </c:pt>
                <c:pt idx="3945">
                  <c:v>0.82249892533801583</c:v>
                </c:pt>
                <c:pt idx="3946">
                  <c:v>0.82252365530348326</c:v>
                </c:pt>
                <c:pt idx="3947">
                  <c:v>0.82249703009309372</c:v>
                </c:pt>
                <c:pt idx="3948">
                  <c:v>0.82247589191753778</c:v>
                </c:pt>
                <c:pt idx="3949">
                  <c:v>0.8224919823856337</c:v>
                </c:pt>
                <c:pt idx="3950">
                  <c:v>0.82248723850070049</c:v>
                </c:pt>
                <c:pt idx="3951">
                  <c:v>0.82247178545226585</c:v>
                </c:pt>
                <c:pt idx="3952">
                  <c:v>0.82252303732846377</c:v>
                </c:pt>
                <c:pt idx="3953">
                  <c:v>0.82252654890922838</c:v>
                </c:pt>
                <c:pt idx="3954">
                  <c:v>0.82248192400998454</c:v>
                </c:pt>
                <c:pt idx="3955">
                  <c:v>0.8224831004108083</c:v>
                </c:pt>
                <c:pt idx="3956">
                  <c:v>0.82253500307485861</c:v>
                </c:pt>
                <c:pt idx="3957">
                  <c:v>0.82251389528155538</c:v>
                </c:pt>
                <c:pt idx="3958">
                  <c:v>0.82255721982038454</c:v>
                </c:pt>
                <c:pt idx="3959">
                  <c:v>0.82252795986104277</c:v>
                </c:pt>
                <c:pt idx="3960">
                  <c:v>0.82252240173173774</c:v>
                </c:pt>
                <c:pt idx="3961">
                  <c:v>0.82254177287547792</c:v>
                </c:pt>
                <c:pt idx="3962">
                  <c:v>0.82251964484612972</c:v>
                </c:pt>
                <c:pt idx="3963">
                  <c:v>0.8225196302626484</c:v>
                </c:pt>
                <c:pt idx="3964">
                  <c:v>0.82251736921540408</c:v>
                </c:pt>
                <c:pt idx="3965">
                  <c:v>0.82249272735846946</c:v>
                </c:pt>
                <c:pt idx="3966">
                  <c:v>0.82251631434359118</c:v>
                </c:pt>
                <c:pt idx="3967">
                  <c:v>0.82254729150785433</c:v>
                </c:pt>
                <c:pt idx="3968">
                  <c:v>0.82253032542323623</c:v>
                </c:pt>
                <c:pt idx="3969">
                  <c:v>0.82253048584153043</c:v>
                </c:pt>
                <c:pt idx="3970">
                  <c:v>0.82250644312261845</c:v>
                </c:pt>
                <c:pt idx="3971">
                  <c:v>0.82255545276149133</c:v>
                </c:pt>
                <c:pt idx="3972">
                  <c:v>0.82258992023894217</c:v>
                </c:pt>
                <c:pt idx="3973">
                  <c:v>0.82253978764493296</c:v>
                </c:pt>
                <c:pt idx="3974">
                  <c:v>0.82257429160816453</c:v>
                </c:pt>
                <c:pt idx="3975">
                  <c:v>0.82251725008989618</c:v>
                </c:pt>
                <c:pt idx="3976">
                  <c:v>0.82253223525163965</c:v>
                </c:pt>
                <c:pt idx="3977">
                  <c:v>0.82257620085600025</c:v>
                </c:pt>
                <c:pt idx="3978">
                  <c:v>0.82252981682432647</c:v>
                </c:pt>
                <c:pt idx="3979">
                  <c:v>0.82255148000520861</c:v>
                </c:pt>
                <c:pt idx="3980">
                  <c:v>0.82252113236122082</c:v>
                </c:pt>
                <c:pt idx="3981">
                  <c:v>0.82249455758537071</c:v>
                </c:pt>
                <c:pt idx="3982">
                  <c:v>0.82250445736566091</c:v>
                </c:pt>
                <c:pt idx="3983">
                  <c:v>0.82250250862089669</c:v>
                </c:pt>
                <c:pt idx="3984">
                  <c:v>0.82250485595373857</c:v>
                </c:pt>
                <c:pt idx="3985">
                  <c:v>0.82253796172570193</c:v>
                </c:pt>
                <c:pt idx="3986">
                  <c:v>0.82245507399800266</c:v>
                </c:pt>
                <c:pt idx="3987">
                  <c:v>0.82246559053802226</c:v>
                </c:pt>
                <c:pt idx="3988">
                  <c:v>0.822485479395348</c:v>
                </c:pt>
                <c:pt idx="3989">
                  <c:v>0.82246292176094693</c:v>
                </c:pt>
                <c:pt idx="3990">
                  <c:v>0.82245558991573064</c:v>
                </c:pt>
                <c:pt idx="3991">
                  <c:v>0.82246983010463837</c:v>
                </c:pt>
                <c:pt idx="3992">
                  <c:v>0.82246435765328596</c:v>
                </c:pt>
                <c:pt idx="3993">
                  <c:v>0.82251568123160024</c:v>
                </c:pt>
                <c:pt idx="3994">
                  <c:v>0.82249165917262024</c:v>
                </c:pt>
                <c:pt idx="3995">
                  <c:v>0.82250829591361929</c:v>
                </c:pt>
                <c:pt idx="3996">
                  <c:v>0.82248842771622532</c:v>
                </c:pt>
                <c:pt idx="3997">
                  <c:v>0.8224406740526008</c:v>
                </c:pt>
                <c:pt idx="3998">
                  <c:v>0.82248464451812187</c:v>
                </c:pt>
                <c:pt idx="3999">
                  <c:v>0.82249088867869224</c:v>
                </c:pt>
                <c:pt idx="4000">
                  <c:v>0.82247649110971566</c:v>
                </c:pt>
                <c:pt idx="4001">
                  <c:v>0.82248032474235855</c:v>
                </c:pt>
                <c:pt idx="4002">
                  <c:v>0.82253587145379514</c:v>
                </c:pt>
                <c:pt idx="4003">
                  <c:v>0.82247849147723195</c:v>
                </c:pt>
                <c:pt idx="4004">
                  <c:v>0.82247784615818509</c:v>
                </c:pt>
                <c:pt idx="4005">
                  <c:v>0.82250362978017544</c:v>
                </c:pt>
                <c:pt idx="4006">
                  <c:v>0.82252186280473016</c:v>
                </c:pt>
                <c:pt idx="4007">
                  <c:v>0.82246997411651612</c:v>
                </c:pt>
                <c:pt idx="4008">
                  <c:v>0.82251302035391072</c:v>
                </c:pt>
                <c:pt idx="4009">
                  <c:v>0.8224928738550823</c:v>
                </c:pt>
                <c:pt idx="4010">
                  <c:v>0.82248808318147992</c:v>
                </c:pt>
                <c:pt idx="4011">
                  <c:v>0.82246532259363103</c:v>
                </c:pt>
                <c:pt idx="4012">
                  <c:v>0.82248272982855808</c:v>
                </c:pt>
                <c:pt idx="4013">
                  <c:v>0.82246695837411521</c:v>
                </c:pt>
                <c:pt idx="4014">
                  <c:v>0.82247876309457091</c:v>
                </c:pt>
                <c:pt idx="4015">
                  <c:v>0.82252807050659749</c:v>
                </c:pt>
                <c:pt idx="4016">
                  <c:v>0.82248731326811964</c:v>
                </c:pt>
                <c:pt idx="4017">
                  <c:v>0.82251215564792202</c:v>
                </c:pt>
                <c:pt idx="4018">
                  <c:v>0.82249368928766664</c:v>
                </c:pt>
                <c:pt idx="4019">
                  <c:v>0.82247084545244542</c:v>
                </c:pt>
                <c:pt idx="4020">
                  <c:v>0.82254441312031312</c:v>
                </c:pt>
                <c:pt idx="4021">
                  <c:v>0.82251067053633364</c:v>
                </c:pt>
                <c:pt idx="4022">
                  <c:v>0.82250563252411701</c:v>
                </c:pt>
                <c:pt idx="4023">
                  <c:v>0.82254095495815827</c:v>
                </c:pt>
                <c:pt idx="4024">
                  <c:v>0.82253520055950102</c:v>
                </c:pt>
                <c:pt idx="4025">
                  <c:v>0.82253902446982308</c:v>
                </c:pt>
                <c:pt idx="4026">
                  <c:v>0.8225619971257957</c:v>
                </c:pt>
                <c:pt idx="4027">
                  <c:v>0.82253310600700136</c:v>
                </c:pt>
                <c:pt idx="4028">
                  <c:v>0.82252208454101983</c:v>
                </c:pt>
                <c:pt idx="4029">
                  <c:v>0.82251448897785029</c:v>
                </c:pt>
                <c:pt idx="4030">
                  <c:v>0.82250706355529568</c:v>
                </c:pt>
                <c:pt idx="4031">
                  <c:v>0.82245845675801588</c:v>
                </c:pt>
                <c:pt idx="4032">
                  <c:v>0.82250406361166617</c:v>
                </c:pt>
                <c:pt idx="4033">
                  <c:v>0.82250353556811462</c:v>
                </c:pt>
                <c:pt idx="4034">
                  <c:v>0.82250111653315638</c:v>
                </c:pt>
                <c:pt idx="4035">
                  <c:v>0.82249961808045435</c:v>
                </c:pt>
                <c:pt idx="4036">
                  <c:v>0.82251882151415967</c:v>
                </c:pt>
                <c:pt idx="4037">
                  <c:v>0.82248885486362056</c:v>
                </c:pt>
                <c:pt idx="4038">
                  <c:v>0.82246218104162661</c:v>
                </c:pt>
                <c:pt idx="4039">
                  <c:v>0.82249166218376801</c:v>
                </c:pt>
                <c:pt idx="4040">
                  <c:v>0.82251691958514195</c:v>
                </c:pt>
                <c:pt idx="4041">
                  <c:v>0.82244467050704062</c:v>
                </c:pt>
                <c:pt idx="4042">
                  <c:v>0.82250294432947757</c:v>
                </c:pt>
                <c:pt idx="4043">
                  <c:v>0.82248937984186932</c:v>
                </c:pt>
                <c:pt idx="4044">
                  <c:v>0.82249502607970704</c:v>
                </c:pt>
                <c:pt idx="4045">
                  <c:v>0.82249779754879637</c:v>
                </c:pt>
                <c:pt idx="4046">
                  <c:v>0.82253992806509524</c:v>
                </c:pt>
                <c:pt idx="4047">
                  <c:v>0.82254101818032133</c:v>
                </c:pt>
                <c:pt idx="4048">
                  <c:v>0.82249773253077563</c:v>
                </c:pt>
                <c:pt idx="4049">
                  <c:v>0.82252641705025176</c:v>
                </c:pt>
                <c:pt idx="4050">
                  <c:v>0.82250369170581594</c:v>
                </c:pt>
                <c:pt idx="4051">
                  <c:v>0.82254090819656667</c:v>
                </c:pt>
                <c:pt idx="4052">
                  <c:v>0.82253250689605606</c:v>
                </c:pt>
                <c:pt idx="4053">
                  <c:v>0.82247891740933698</c:v>
                </c:pt>
                <c:pt idx="4054">
                  <c:v>0.8224733611029672</c:v>
                </c:pt>
                <c:pt idx="4055">
                  <c:v>0.82247304269695909</c:v>
                </c:pt>
                <c:pt idx="4056">
                  <c:v>0.82246817363714497</c:v>
                </c:pt>
                <c:pt idx="4057">
                  <c:v>0.82246991818609372</c:v>
                </c:pt>
                <c:pt idx="4058">
                  <c:v>0.82249904750174907</c:v>
                </c:pt>
                <c:pt idx="4059">
                  <c:v>0.82249933370256922</c:v>
                </c:pt>
                <c:pt idx="4060">
                  <c:v>0.82252737290299849</c:v>
                </c:pt>
                <c:pt idx="4061">
                  <c:v>0.82253205359284609</c:v>
                </c:pt>
                <c:pt idx="4062">
                  <c:v>0.82250968007489633</c:v>
                </c:pt>
                <c:pt idx="4063">
                  <c:v>0.82253235194656737</c:v>
                </c:pt>
                <c:pt idx="4064">
                  <c:v>0.82256077821689577</c:v>
                </c:pt>
                <c:pt idx="4065">
                  <c:v>0.82251326700364746</c:v>
                </c:pt>
                <c:pt idx="4066">
                  <c:v>0.82248963626808191</c:v>
                </c:pt>
                <c:pt idx="4067">
                  <c:v>0.8225572514450048</c:v>
                </c:pt>
                <c:pt idx="4068">
                  <c:v>0.82253416212118191</c:v>
                </c:pt>
                <c:pt idx="4069">
                  <c:v>0.82250923345578197</c:v>
                </c:pt>
                <c:pt idx="4070">
                  <c:v>0.82251321049265758</c:v>
                </c:pt>
                <c:pt idx="4071">
                  <c:v>0.82248475384007647</c:v>
                </c:pt>
                <c:pt idx="4072">
                  <c:v>0.82252936840935442</c:v>
                </c:pt>
                <c:pt idx="4073">
                  <c:v>0.82250785349386535</c:v>
                </c:pt>
                <c:pt idx="4074">
                  <c:v>0.82250659263037917</c:v>
                </c:pt>
                <c:pt idx="4075">
                  <c:v>0.82252901293699809</c:v>
                </c:pt>
                <c:pt idx="4076">
                  <c:v>0.82251304764378319</c:v>
                </c:pt>
                <c:pt idx="4077">
                  <c:v>0.82254343660763451</c:v>
                </c:pt>
                <c:pt idx="4078">
                  <c:v>0.82254467741883386</c:v>
                </c:pt>
                <c:pt idx="4079">
                  <c:v>0.82249072820624314</c:v>
                </c:pt>
                <c:pt idx="4080">
                  <c:v>0.82252140944736529</c:v>
                </c:pt>
                <c:pt idx="4081">
                  <c:v>0.82254330778688323</c:v>
                </c:pt>
                <c:pt idx="4082">
                  <c:v>0.82252042080886312</c:v>
                </c:pt>
                <c:pt idx="4083">
                  <c:v>0.82249229228461107</c:v>
                </c:pt>
                <c:pt idx="4084">
                  <c:v>0.82249318126932447</c:v>
                </c:pt>
                <c:pt idx="4085">
                  <c:v>0.82256202206632034</c:v>
                </c:pt>
                <c:pt idx="4086">
                  <c:v>0.82249846170483987</c:v>
                </c:pt>
                <c:pt idx="4087">
                  <c:v>0.82254594496641564</c:v>
                </c:pt>
                <c:pt idx="4088">
                  <c:v>0.8225207756735744</c:v>
                </c:pt>
                <c:pt idx="4089">
                  <c:v>0.82251907548271452</c:v>
                </c:pt>
                <c:pt idx="4090">
                  <c:v>0.82254205299984751</c:v>
                </c:pt>
                <c:pt idx="4091">
                  <c:v>0.82254196063779939</c:v>
                </c:pt>
                <c:pt idx="4092">
                  <c:v>0.82249592964790175</c:v>
                </c:pt>
                <c:pt idx="4093">
                  <c:v>0.82253987823820085</c:v>
                </c:pt>
                <c:pt idx="4094">
                  <c:v>0.82254145507711485</c:v>
                </c:pt>
                <c:pt idx="4095">
                  <c:v>0.82251268852555648</c:v>
                </c:pt>
                <c:pt idx="4096">
                  <c:v>0.82253708732446984</c:v>
                </c:pt>
                <c:pt idx="4097">
                  <c:v>0.82250630521426882</c:v>
                </c:pt>
                <c:pt idx="4098">
                  <c:v>0.82254836281316124</c:v>
                </c:pt>
                <c:pt idx="4099">
                  <c:v>0.82252243882516352</c:v>
                </c:pt>
                <c:pt idx="4100">
                  <c:v>0.82251449568902335</c:v>
                </c:pt>
                <c:pt idx="4101">
                  <c:v>0.82247476962420141</c:v>
                </c:pt>
                <c:pt idx="4102">
                  <c:v>0.82254404427976557</c:v>
                </c:pt>
                <c:pt idx="4103">
                  <c:v>0.82252367173697716</c:v>
                </c:pt>
                <c:pt idx="4104">
                  <c:v>0.82243961973427782</c:v>
                </c:pt>
                <c:pt idx="4105">
                  <c:v>0.8225017776238972</c:v>
                </c:pt>
                <c:pt idx="4106">
                  <c:v>0.82255357273477303</c:v>
                </c:pt>
                <c:pt idx="4107">
                  <c:v>0.82252803156315901</c:v>
                </c:pt>
                <c:pt idx="4108">
                  <c:v>0.8225261059359843</c:v>
                </c:pt>
                <c:pt idx="4109">
                  <c:v>0.82254573836709743</c:v>
                </c:pt>
                <c:pt idx="4110">
                  <c:v>0.82249617939001873</c:v>
                </c:pt>
                <c:pt idx="4111">
                  <c:v>0.82252190467808395</c:v>
                </c:pt>
                <c:pt idx="4112">
                  <c:v>0.82252400469938902</c:v>
                </c:pt>
                <c:pt idx="4113">
                  <c:v>0.82254600512327591</c:v>
                </c:pt>
                <c:pt idx="4114">
                  <c:v>0.822537837766111</c:v>
                </c:pt>
                <c:pt idx="4115">
                  <c:v>0.82251256152774033</c:v>
                </c:pt>
                <c:pt idx="4116">
                  <c:v>0.82249272492788916</c:v>
                </c:pt>
                <c:pt idx="4117">
                  <c:v>0.82250916965305132</c:v>
                </c:pt>
                <c:pt idx="4118">
                  <c:v>0.82252691959978852</c:v>
                </c:pt>
                <c:pt idx="4119">
                  <c:v>0.82252487730476342</c:v>
                </c:pt>
                <c:pt idx="4120">
                  <c:v>0.82247867678189579</c:v>
                </c:pt>
                <c:pt idx="4121">
                  <c:v>0.82246664723277041</c:v>
                </c:pt>
                <c:pt idx="4122">
                  <c:v>0.82247983801867064</c:v>
                </c:pt>
                <c:pt idx="4123">
                  <c:v>0.82248070452051703</c:v>
                </c:pt>
                <c:pt idx="4124">
                  <c:v>0.82247897455504948</c:v>
                </c:pt>
                <c:pt idx="4125">
                  <c:v>0.82248894178394061</c:v>
                </c:pt>
                <c:pt idx="4126">
                  <c:v>0.8224835179441925</c:v>
                </c:pt>
                <c:pt idx="4127">
                  <c:v>0.82245424704723968</c:v>
                </c:pt>
                <c:pt idx="4128">
                  <c:v>0.82245158191603474</c:v>
                </c:pt>
                <c:pt idx="4129">
                  <c:v>0.8224483383067388</c:v>
                </c:pt>
                <c:pt idx="4130">
                  <c:v>0.8224465469691209</c:v>
                </c:pt>
                <c:pt idx="4131">
                  <c:v>0.82246910885703728</c:v>
                </c:pt>
                <c:pt idx="4132">
                  <c:v>0.82249065840829449</c:v>
                </c:pt>
                <c:pt idx="4133">
                  <c:v>0.82246608582289582</c:v>
                </c:pt>
                <c:pt idx="4134">
                  <c:v>0.82247235732749369</c:v>
                </c:pt>
                <c:pt idx="4135">
                  <c:v>0.82249493987534184</c:v>
                </c:pt>
                <c:pt idx="4136">
                  <c:v>0.82245240831330768</c:v>
                </c:pt>
                <c:pt idx="4137">
                  <c:v>0.82250181173325265</c:v>
                </c:pt>
                <c:pt idx="4138">
                  <c:v>0.82247663879454114</c:v>
                </c:pt>
                <c:pt idx="4139">
                  <c:v>0.82247633497201433</c:v>
                </c:pt>
                <c:pt idx="4140">
                  <c:v>0.82247573887221681</c:v>
                </c:pt>
                <c:pt idx="4141">
                  <c:v>0.82247631431208246</c:v>
                </c:pt>
                <c:pt idx="4142">
                  <c:v>0.82245146464053942</c:v>
                </c:pt>
                <c:pt idx="4143">
                  <c:v>0.82242685802701787</c:v>
                </c:pt>
                <c:pt idx="4144">
                  <c:v>0.82245011566852055</c:v>
                </c:pt>
                <c:pt idx="4145">
                  <c:v>0.82248848607722791</c:v>
                </c:pt>
                <c:pt idx="4146">
                  <c:v>0.82243776224458154</c:v>
                </c:pt>
                <c:pt idx="4147">
                  <c:v>0.82243143422899367</c:v>
                </c:pt>
                <c:pt idx="4148">
                  <c:v>0.82249876745861172</c:v>
                </c:pt>
                <c:pt idx="4149">
                  <c:v>0.82245374029834251</c:v>
                </c:pt>
                <c:pt idx="4150">
                  <c:v>0.82240860193902854</c:v>
                </c:pt>
                <c:pt idx="4151">
                  <c:v>0.82245638173139035</c:v>
                </c:pt>
                <c:pt idx="4152">
                  <c:v>0.8224359745528339</c:v>
                </c:pt>
                <c:pt idx="4153">
                  <c:v>0.8224532930715831</c:v>
                </c:pt>
                <c:pt idx="4154">
                  <c:v>0.82242258873994889</c:v>
                </c:pt>
                <c:pt idx="4155">
                  <c:v>0.82244615871100923</c:v>
                </c:pt>
                <c:pt idx="4156">
                  <c:v>0.82242030824806289</c:v>
                </c:pt>
                <c:pt idx="4157">
                  <c:v>0.82242382468998787</c:v>
                </c:pt>
                <c:pt idx="4158">
                  <c:v>0.82247194719415995</c:v>
                </c:pt>
                <c:pt idx="4159">
                  <c:v>0.82242742620222042</c:v>
                </c:pt>
                <c:pt idx="4160">
                  <c:v>0.82245153272386295</c:v>
                </c:pt>
                <c:pt idx="4161">
                  <c:v>0.8224736273327331</c:v>
                </c:pt>
                <c:pt idx="4162">
                  <c:v>0.82245011144208258</c:v>
                </c:pt>
                <c:pt idx="4163">
                  <c:v>0.822403117334775</c:v>
                </c:pt>
                <c:pt idx="4164">
                  <c:v>0.82247313088672436</c:v>
                </c:pt>
                <c:pt idx="4165">
                  <c:v>0.82242265922677515</c:v>
                </c:pt>
                <c:pt idx="4166">
                  <c:v>0.82241547321637165</c:v>
                </c:pt>
                <c:pt idx="4167">
                  <c:v>0.8224629941519408</c:v>
                </c:pt>
                <c:pt idx="4168">
                  <c:v>0.82245978517841289</c:v>
                </c:pt>
                <c:pt idx="4169">
                  <c:v>0.82245527645211536</c:v>
                </c:pt>
                <c:pt idx="4170">
                  <c:v>0.82238716118331345</c:v>
                </c:pt>
                <c:pt idx="4171">
                  <c:v>0.82240630081428812</c:v>
                </c:pt>
                <c:pt idx="4172">
                  <c:v>0.82242721902233462</c:v>
                </c:pt>
                <c:pt idx="4173">
                  <c:v>0.82240799614398752</c:v>
                </c:pt>
                <c:pt idx="4174">
                  <c:v>0.82243050030562381</c:v>
                </c:pt>
                <c:pt idx="4175">
                  <c:v>0.82240808850603575</c:v>
                </c:pt>
                <c:pt idx="4176">
                  <c:v>0.82245577107518897</c:v>
                </c:pt>
                <c:pt idx="4177">
                  <c:v>0.82241451982128266</c:v>
                </c:pt>
                <c:pt idx="4178">
                  <c:v>0.82245808802577824</c:v>
                </c:pt>
                <c:pt idx="4179">
                  <c:v>0.82245542532515359</c:v>
                </c:pt>
                <c:pt idx="4180">
                  <c:v>0.82241304385144753</c:v>
                </c:pt>
                <c:pt idx="4181">
                  <c:v>0.82239081738360076</c:v>
                </c:pt>
                <c:pt idx="4182">
                  <c:v>0.82241435818769837</c:v>
                </c:pt>
                <c:pt idx="4183">
                  <c:v>0.82240671340527949</c:v>
                </c:pt>
                <c:pt idx="4184">
                  <c:v>0.82240253159202081</c:v>
                </c:pt>
                <c:pt idx="4185">
                  <c:v>0.82242378157426654</c:v>
                </c:pt>
                <c:pt idx="4186">
                  <c:v>0.8224289678247988</c:v>
                </c:pt>
                <c:pt idx="4187">
                  <c:v>0.82242542221591119</c:v>
                </c:pt>
                <c:pt idx="4188">
                  <c:v>0.82240283662983771</c:v>
                </c:pt>
                <c:pt idx="4189">
                  <c:v>0.82239902244183649</c:v>
                </c:pt>
                <c:pt idx="4190">
                  <c:v>0.82244336053261502</c:v>
                </c:pt>
                <c:pt idx="4191">
                  <c:v>0.82237326616387352</c:v>
                </c:pt>
                <c:pt idx="4192">
                  <c:v>0.82242614106000955</c:v>
                </c:pt>
                <c:pt idx="4193">
                  <c:v>0.82240441043052648</c:v>
                </c:pt>
                <c:pt idx="4194">
                  <c:v>0.82243087704555706</c:v>
                </c:pt>
                <c:pt idx="4195">
                  <c:v>0.82240750638207438</c:v>
                </c:pt>
                <c:pt idx="4196">
                  <c:v>0.82245611074877401</c:v>
                </c:pt>
                <c:pt idx="4197">
                  <c:v>0.82238760780242781</c:v>
                </c:pt>
                <c:pt idx="4198">
                  <c:v>0.8224116243926024</c:v>
                </c:pt>
                <c:pt idx="4199">
                  <c:v>0.82241252370728168</c:v>
                </c:pt>
                <c:pt idx="4200">
                  <c:v>0.82243338236611285</c:v>
                </c:pt>
                <c:pt idx="4201">
                  <c:v>0.82242918961524325</c:v>
                </c:pt>
                <c:pt idx="4202">
                  <c:v>0.82240029971173911</c:v>
                </c:pt>
                <c:pt idx="4203">
                  <c:v>0.82240239547952887</c:v>
                </c:pt>
                <c:pt idx="4204">
                  <c:v>0.82242673655216203</c:v>
                </c:pt>
                <c:pt idx="4205">
                  <c:v>0.82244743783092444</c:v>
                </c:pt>
                <c:pt idx="4206">
                  <c:v>0.82239729672988438</c:v>
                </c:pt>
                <c:pt idx="4207">
                  <c:v>0.82244589623542352</c:v>
                </c:pt>
                <c:pt idx="4208">
                  <c:v>0.82240748632978766</c:v>
                </c:pt>
                <c:pt idx="4209">
                  <c:v>0.82241251216202571</c:v>
                </c:pt>
                <c:pt idx="4210">
                  <c:v>0.82240706523176554</c:v>
                </c:pt>
                <c:pt idx="4211">
                  <c:v>0.82243544592871487</c:v>
                </c:pt>
                <c:pt idx="4212">
                  <c:v>0.82241490810647189</c:v>
                </c:pt>
                <c:pt idx="4213">
                  <c:v>0.82244552676015348</c:v>
                </c:pt>
                <c:pt idx="4214">
                  <c:v>0.82244909485190798</c:v>
                </c:pt>
                <c:pt idx="4215">
                  <c:v>0.8224498118730712</c:v>
                </c:pt>
                <c:pt idx="4216">
                  <c:v>0.82244530314677378</c:v>
                </c:pt>
                <c:pt idx="4217">
                  <c:v>0.82244221266403128</c:v>
                </c:pt>
                <c:pt idx="4218">
                  <c:v>0.82246013639725379</c:v>
                </c:pt>
                <c:pt idx="4219">
                  <c:v>0.82244541616875377</c:v>
                </c:pt>
                <c:pt idx="4220">
                  <c:v>0.82245021717232192</c:v>
                </c:pt>
                <c:pt idx="4221">
                  <c:v>0.82245464022066683</c:v>
                </c:pt>
                <c:pt idx="4222">
                  <c:v>0.82242553278023345</c:v>
                </c:pt>
                <c:pt idx="4223">
                  <c:v>0.82244933244112395</c:v>
                </c:pt>
                <c:pt idx="4224">
                  <c:v>0.82244824111060777</c:v>
                </c:pt>
                <c:pt idx="4225">
                  <c:v>0.82244512146090276</c:v>
                </c:pt>
                <c:pt idx="4226">
                  <c:v>0.82243360597949267</c:v>
                </c:pt>
                <c:pt idx="4227">
                  <c:v>0.82243129510535395</c:v>
                </c:pt>
                <c:pt idx="4228">
                  <c:v>0.82243326205239231</c:v>
                </c:pt>
                <c:pt idx="4229">
                  <c:v>0.82243385511396461</c:v>
                </c:pt>
                <c:pt idx="4230">
                  <c:v>0.82243052157320073</c:v>
                </c:pt>
                <c:pt idx="4231">
                  <c:v>0.82243336413676127</c:v>
                </c:pt>
                <c:pt idx="4232">
                  <c:v>0.8224687151301201</c:v>
                </c:pt>
                <c:pt idx="4233">
                  <c:v>0.8224486445598459</c:v>
                </c:pt>
                <c:pt idx="4234">
                  <c:v>0.82252945654496457</c:v>
                </c:pt>
                <c:pt idx="4235">
                  <c:v>0.82253553782958322</c:v>
                </c:pt>
                <c:pt idx="4236">
                  <c:v>0.82252806316070182</c:v>
                </c:pt>
                <c:pt idx="4237">
                  <c:v>0.82255213198127353</c:v>
                </c:pt>
                <c:pt idx="4238">
                  <c:v>0.82256853535949459</c:v>
                </c:pt>
                <c:pt idx="4239">
                  <c:v>0.82262195713617881</c:v>
                </c:pt>
                <c:pt idx="4240">
                  <c:v>0.82259632117193648</c:v>
                </c:pt>
                <c:pt idx="4241">
                  <c:v>0.82261507555594715</c:v>
                </c:pt>
                <c:pt idx="4242">
                  <c:v>0.82257307814099256</c:v>
                </c:pt>
                <c:pt idx="4243">
                  <c:v>0.82255832938025242</c:v>
                </c:pt>
                <c:pt idx="4244">
                  <c:v>0.82254681329119717</c:v>
                </c:pt>
                <c:pt idx="4245">
                  <c:v>0.82253060861290872</c:v>
                </c:pt>
                <c:pt idx="4246">
                  <c:v>0.82247653604837212</c:v>
                </c:pt>
                <c:pt idx="4247">
                  <c:v>0.82247024631442267</c:v>
                </c:pt>
                <c:pt idx="4248">
                  <c:v>0.82252468832715186</c:v>
                </c:pt>
                <c:pt idx="4249">
                  <c:v>0.82254419920217681</c:v>
                </c:pt>
                <c:pt idx="4250">
                  <c:v>0.82257431287574134</c:v>
                </c:pt>
                <c:pt idx="4251">
                  <c:v>0.8225654606755235</c:v>
                </c:pt>
                <c:pt idx="4252">
                  <c:v>0.82259358008509986</c:v>
                </c:pt>
                <c:pt idx="4253">
                  <c:v>0.8225676530588768</c:v>
                </c:pt>
                <c:pt idx="4254">
                  <c:v>0.82256774177505465</c:v>
                </c:pt>
                <c:pt idx="4255">
                  <c:v>0.82258684920084146</c:v>
                </c:pt>
                <c:pt idx="4256">
                  <c:v>0.82257708252189554</c:v>
                </c:pt>
                <c:pt idx="4257">
                  <c:v>0.82254984300943423</c:v>
                </c:pt>
                <c:pt idx="4258">
                  <c:v>0.82248457215420545</c:v>
                </c:pt>
                <c:pt idx="4259">
                  <c:v>0.82250498966272789</c:v>
                </c:pt>
                <c:pt idx="4260">
                  <c:v>0.82250972017946988</c:v>
                </c:pt>
                <c:pt idx="4261">
                  <c:v>0.82251409097034012</c:v>
                </c:pt>
                <c:pt idx="4262">
                  <c:v>0.82253350401451142</c:v>
                </c:pt>
                <c:pt idx="4263">
                  <c:v>0.82255137789376209</c:v>
                </c:pt>
                <c:pt idx="4264">
                  <c:v>0.82257887446715849</c:v>
                </c:pt>
                <c:pt idx="4265">
                  <c:v>0.82258436940137791</c:v>
                </c:pt>
                <c:pt idx="4266">
                  <c:v>0.82261349507116288</c:v>
                </c:pt>
                <c:pt idx="4267">
                  <c:v>0.82256659879470884</c:v>
                </c:pt>
                <c:pt idx="4268">
                  <c:v>0.82261655760223285</c:v>
                </c:pt>
                <c:pt idx="4269">
                  <c:v>0.82256285266295359</c:v>
                </c:pt>
                <c:pt idx="4270">
                  <c:v>0.82258186347317697</c:v>
                </c:pt>
                <c:pt idx="4271">
                  <c:v>0.82257512955069334</c:v>
                </c:pt>
                <c:pt idx="4272">
                  <c:v>0.82256651739734921</c:v>
                </c:pt>
                <c:pt idx="4273">
                  <c:v>0.82256030361903143</c:v>
                </c:pt>
                <c:pt idx="4274">
                  <c:v>0.82258246506885746</c:v>
                </c:pt>
                <c:pt idx="4275">
                  <c:v>0.82257507549736109</c:v>
                </c:pt>
                <c:pt idx="4276">
                  <c:v>0.82256599424203558</c:v>
                </c:pt>
                <c:pt idx="4277">
                  <c:v>0.82256858949405931</c:v>
                </c:pt>
                <c:pt idx="4278">
                  <c:v>0.82256864357446913</c:v>
                </c:pt>
                <c:pt idx="4279">
                  <c:v>0.82254573775945239</c:v>
                </c:pt>
                <c:pt idx="4280">
                  <c:v>0.82258856767520794</c:v>
                </c:pt>
                <c:pt idx="4281">
                  <c:v>0.82259167699494706</c:v>
                </c:pt>
                <c:pt idx="4282">
                  <c:v>0.8225408456091261</c:v>
                </c:pt>
                <c:pt idx="4283">
                  <c:v>0.82254429460245015</c:v>
                </c:pt>
                <c:pt idx="4284">
                  <c:v>0.82259150442375184</c:v>
                </c:pt>
                <c:pt idx="4285">
                  <c:v>0.82256666568981973</c:v>
                </c:pt>
                <c:pt idx="4286">
                  <c:v>0.82254702657461098</c:v>
                </c:pt>
                <c:pt idx="4287">
                  <c:v>0.82257669001026834</c:v>
                </c:pt>
                <c:pt idx="4288">
                  <c:v>0.82252219634770962</c:v>
                </c:pt>
                <c:pt idx="4289">
                  <c:v>0.82256062569798727</c:v>
                </c:pt>
                <c:pt idx="4290">
                  <c:v>0.8225491053554167</c:v>
                </c:pt>
                <c:pt idx="4291">
                  <c:v>0.82252440151868655</c:v>
                </c:pt>
                <c:pt idx="4292">
                  <c:v>0.82258059658739524</c:v>
                </c:pt>
                <c:pt idx="4293">
                  <c:v>0.82253997728434458</c:v>
                </c:pt>
                <c:pt idx="4294">
                  <c:v>0.82255885562794628</c:v>
                </c:pt>
                <c:pt idx="4295">
                  <c:v>0.82258149225620425</c:v>
                </c:pt>
                <c:pt idx="4296">
                  <c:v>0.82258152506903714</c:v>
                </c:pt>
                <c:pt idx="4297">
                  <c:v>0.82243756285577152</c:v>
                </c:pt>
                <c:pt idx="4298">
                  <c:v>0.82249648625077076</c:v>
                </c:pt>
                <c:pt idx="4299">
                  <c:v>0.82249012843349778</c:v>
                </c:pt>
                <c:pt idx="4300">
                  <c:v>0.8225069942296046</c:v>
                </c:pt>
                <c:pt idx="4301">
                  <c:v>0.82250932758661033</c:v>
                </c:pt>
                <c:pt idx="4302">
                  <c:v>0.82250836933036087</c:v>
                </c:pt>
                <c:pt idx="4303">
                  <c:v>0.82250623953444812</c:v>
                </c:pt>
                <c:pt idx="4304">
                  <c:v>0.82250845440066833</c:v>
                </c:pt>
                <c:pt idx="4305">
                  <c:v>0.82248574424735887</c:v>
                </c:pt>
                <c:pt idx="4306">
                  <c:v>0.82250446034973124</c:v>
                </c:pt>
                <c:pt idx="4307">
                  <c:v>0.82250991153350672</c:v>
                </c:pt>
                <c:pt idx="4308">
                  <c:v>0.82253110075124714</c:v>
                </c:pt>
                <c:pt idx="4309">
                  <c:v>0.82253047791506728</c:v>
                </c:pt>
                <c:pt idx="4310">
                  <c:v>0.82254658293956695</c:v>
                </c:pt>
                <c:pt idx="4311">
                  <c:v>0.8225613553984642</c:v>
                </c:pt>
                <c:pt idx="4312">
                  <c:v>0.82257207608014427</c:v>
                </c:pt>
                <c:pt idx="4313">
                  <c:v>0.82260472244536964</c:v>
                </c:pt>
                <c:pt idx="4314">
                  <c:v>0.82261037293672268</c:v>
                </c:pt>
                <c:pt idx="4315">
                  <c:v>0.82259281622111258</c:v>
                </c:pt>
                <c:pt idx="4316">
                  <c:v>0.82262027025935514</c:v>
                </c:pt>
                <c:pt idx="4317">
                  <c:v>0.82260826195072911</c:v>
                </c:pt>
                <c:pt idx="4318">
                  <c:v>0.82261389664331086</c:v>
                </c:pt>
                <c:pt idx="4319">
                  <c:v>0.82259552811390912</c:v>
                </c:pt>
                <c:pt idx="4320">
                  <c:v>0.82264274522695147</c:v>
                </c:pt>
                <c:pt idx="4321">
                  <c:v>0.82261830450052942</c:v>
                </c:pt>
                <c:pt idx="4322">
                  <c:v>0.82259663038203634</c:v>
                </c:pt>
                <c:pt idx="4323">
                  <c:v>0.82266548819309371</c:v>
                </c:pt>
                <c:pt idx="4324">
                  <c:v>0.82264705464567134</c:v>
                </c:pt>
                <c:pt idx="4325">
                  <c:v>0.8226271749030214</c:v>
                </c:pt>
                <c:pt idx="4326">
                  <c:v>0.82260421379230486</c:v>
                </c:pt>
                <c:pt idx="4327">
                  <c:v>0.82262339899665848</c:v>
                </c:pt>
                <c:pt idx="4328">
                  <c:v>0.82266371326189225</c:v>
                </c:pt>
                <c:pt idx="4329">
                  <c:v>0.82261641472441283</c:v>
                </c:pt>
                <c:pt idx="4330">
                  <c:v>0.82264419202982397</c:v>
                </c:pt>
                <c:pt idx="4331">
                  <c:v>0.82264416407815144</c:v>
                </c:pt>
                <c:pt idx="4332">
                  <c:v>0.82262608904131063</c:v>
                </c:pt>
                <c:pt idx="4333">
                  <c:v>0.8226300472411896</c:v>
                </c:pt>
                <c:pt idx="4334">
                  <c:v>0.82267243296841097</c:v>
                </c:pt>
                <c:pt idx="4335">
                  <c:v>0.8226442594784249</c:v>
                </c:pt>
                <c:pt idx="4336">
                  <c:v>0.82266457429493323</c:v>
                </c:pt>
                <c:pt idx="4337">
                  <c:v>0.82262068221562401</c:v>
                </c:pt>
                <c:pt idx="4338">
                  <c:v>0.82267322716049596</c:v>
                </c:pt>
                <c:pt idx="4339">
                  <c:v>0.82267085248362659</c:v>
                </c:pt>
                <c:pt idx="4340">
                  <c:v>0.82261827837179213</c:v>
                </c:pt>
                <c:pt idx="4341">
                  <c:v>0.82268376557573741</c:v>
                </c:pt>
                <c:pt idx="4342">
                  <c:v>0.82261366330761032</c:v>
                </c:pt>
                <c:pt idx="4343">
                  <c:v>0.82266274102980663</c:v>
                </c:pt>
                <c:pt idx="4344">
                  <c:v>0.82270883703772502</c:v>
                </c:pt>
                <c:pt idx="4345">
                  <c:v>0.82263566920030262</c:v>
                </c:pt>
                <c:pt idx="4346">
                  <c:v>0.8226495271804718</c:v>
                </c:pt>
                <c:pt idx="4347">
                  <c:v>0.82266738711096365</c:v>
                </c:pt>
                <c:pt idx="4348">
                  <c:v>0.82261889153980616</c:v>
                </c:pt>
                <c:pt idx="4349">
                  <c:v>0.82261338931384609</c:v>
                </c:pt>
                <c:pt idx="4350">
                  <c:v>0.82261082565936505</c:v>
                </c:pt>
                <c:pt idx="4351">
                  <c:v>0.82260658004337583</c:v>
                </c:pt>
                <c:pt idx="4352">
                  <c:v>0.82263661720781867</c:v>
                </c:pt>
                <c:pt idx="4353">
                  <c:v>0.82263376066842187</c:v>
                </c:pt>
                <c:pt idx="4354">
                  <c:v>0.82258072717692676</c:v>
                </c:pt>
                <c:pt idx="4355">
                  <c:v>0.82260543952068776</c:v>
                </c:pt>
                <c:pt idx="4356">
                  <c:v>0.82264864921460179</c:v>
                </c:pt>
                <c:pt idx="4357">
                  <c:v>0.82265532784138551</c:v>
                </c:pt>
                <c:pt idx="4358">
                  <c:v>0.82263504644535512</c:v>
                </c:pt>
                <c:pt idx="4359">
                  <c:v>0.8226569532919038</c:v>
                </c:pt>
                <c:pt idx="4360">
                  <c:v>0.82264473233458646</c:v>
                </c:pt>
                <c:pt idx="4361">
                  <c:v>0.82266310086398819</c:v>
                </c:pt>
                <c:pt idx="4362">
                  <c:v>0.82262763317570164</c:v>
                </c:pt>
                <c:pt idx="4363">
                  <c:v>0.82260702365134242</c:v>
                </c:pt>
                <c:pt idx="4364">
                  <c:v>0.82265273015878149</c:v>
                </c:pt>
                <c:pt idx="4365">
                  <c:v>0.82256532580539909</c:v>
                </c:pt>
                <c:pt idx="4366">
                  <c:v>0.82262420608467701</c:v>
                </c:pt>
                <c:pt idx="4367">
                  <c:v>0.82262746974625978</c:v>
                </c:pt>
                <c:pt idx="4368">
                  <c:v>0.8226290982350033</c:v>
                </c:pt>
                <c:pt idx="4369">
                  <c:v>0.8226336908163181</c:v>
                </c:pt>
                <c:pt idx="4370">
                  <c:v>0.82268671580078245</c:v>
                </c:pt>
                <c:pt idx="4371">
                  <c:v>0.8226414528742324</c:v>
                </c:pt>
                <c:pt idx="4372">
                  <c:v>0.82266374071422965</c:v>
                </c:pt>
                <c:pt idx="4373">
                  <c:v>0.82263336268798926</c:v>
                </c:pt>
                <c:pt idx="4374">
                  <c:v>0.82268564938371336</c:v>
                </c:pt>
                <c:pt idx="4375">
                  <c:v>0.82267892882942095</c:v>
                </c:pt>
                <c:pt idx="4376">
                  <c:v>0.82265267674017173</c:v>
                </c:pt>
                <c:pt idx="4377">
                  <c:v>0.82266381976224168</c:v>
                </c:pt>
                <c:pt idx="4378">
                  <c:v>0.8225971689180186</c:v>
                </c:pt>
                <c:pt idx="4379">
                  <c:v>0.82261473900181992</c:v>
                </c:pt>
                <c:pt idx="4380">
                  <c:v>0.82263610382898078</c:v>
                </c:pt>
                <c:pt idx="4381">
                  <c:v>0.82266502776060813</c:v>
                </c:pt>
                <c:pt idx="4382">
                  <c:v>0.82261731420155693</c:v>
                </c:pt>
                <c:pt idx="4383">
                  <c:v>0.82260570392751853</c:v>
                </c:pt>
                <c:pt idx="4384">
                  <c:v>0.82255739976455289</c:v>
                </c:pt>
                <c:pt idx="4385">
                  <c:v>0.82254913402304419</c:v>
                </c:pt>
                <c:pt idx="4386">
                  <c:v>0.82245769982182149</c:v>
                </c:pt>
                <c:pt idx="4387">
                  <c:v>0.82241767363449803</c:v>
                </c:pt>
                <c:pt idx="4388">
                  <c:v>0.82239384243021973</c:v>
                </c:pt>
                <c:pt idx="4389">
                  <c:v>0.82237595277927522</c:v>
                </c:pt>
                <c:pt idx="4390">
                  <c:v>0.82229240821435046</c:v>
                </c:pt>
                <c:pt idx="4391">
                  <c:v>0.82228020915933253</c:v>
                </c:pt>
                <c:pt idx="4392">
                  <c:v>0.82226400934220456</c:v>
                </c:pt>
                <c:pt idx="4393">
                  <c:v>0.82226411388423137</c:v>
                </c:pt>
                <c:pt idx="4394">
                  <c:v>0.82221948172032422</c:v>
                </c:pt>
                <c:pt idx="4395">
                  <c:v>0.82220234066100828</c:v>
                </c:pt>
                <c:pt idx="4396">
                  <c:v>0.82219310263325884</c:v>
                </c:pt>
                <c:pt idx="4397">
                  <c:v>0.822199967199429</c:v>
                </c:pt>
                <c:pt idx="4398">
                  <c:v>0.82223393762322616</c:v>
                </c:pt>
                <c:pt idx="4399">
                  <c:v>0.82221922954762705</c:v>
                </c:pt>
                <c:pt idx="4400">
                  <c:v>0.82221964639213374</c:v>
                </c:pt>
                <c:pt idx="4401">
                  <c:v>0.82223231095741778</c:v>
                </c:pt>
                <c:pt idx="4402">
                  <c:v>0.82219066230364624</c:v>
                </c:pt>
                <c:pt idx="4403">
                  <c:v>0.8222178848291235</c:v>
                </c:pt>
                <c:pt idx="4404">
                  <c:v>0.82220845843140755</c:v>
                </c:pt>
                <c:pt idx="4405">
                  <c:v>0.82220559581556019</c:v>
                </c:pt>
                <c:pt idx="4406">
                  <c:v>0.82224817477390877</c:v>
                </c:pt>
                <c:pt idx="4407">
                  <c:v>0.82224291497124757</c:v>
                </c:pt>
                <c:pt idx="4408">
                  <c:v>0.82228905892897031</c:v>
                </c:pt>
                <c:pt idx="4409">
                  <c:v>0.82232700818550064</c:v>
                </c:pt>
                <c:pt idx="4410">
                  <c:v>0.82232979178041343</c:v>
                </c:pt>
                <c:pt idx="4411">
                  <c:v>0.82231538570440599</c:v>
                </c:pt>
                <c:pt idx="4412">
                  <c:v>0.82236788325296395</c:v>
                </c:pt>
                <c:pt idx="4413">
                  <c:v>0.82229688473546014</c:v>
                </c:pt>
                <c:pt idx="4414">
                  <c:v>0.82229079676674588</c:v>
                </c:pt>
                <c:pt idx="4415">
                  <c:v>0.82227295813090839</c:v>
                </c:pt>
                <c:pt idx="4416">
                  <c:v>0.82229565066251142</c:v>
                </c:pt>
                <c:pt idx="4417">
                  <c:v>0.82225679839127641</c:v>
                </c:pt>
                <c:pt idx="4418">
                  <c:v>0.82228026992383796</c:v>
                </c:pt>
                <c:pt idx="4419">
                  <c:v>0.8222954057815548</c:v>
                </c:pt>
                <c:pt idx="4420">
                  <c:v>0.82228399846096423</c:v>
                </c:pt>
                <c:pt idx="4421">
                  <c:v>0.82222557698077914</c:v>
                </c:pt>
                <c:pt idx="4422">
                  <c:v>0.82222863708126892</c:v>
                </c:pt>
                <c:pt idx="4423">
                  <c:v>0.8222299908873707</c:v>
                </c:pt>
                <c:pt idx="4424">
                  <c:v>0.82223092423017297</c:v>
                </c:pt>
                <c:pt idx="4425">
                  <c:v>0.82224621017621802</c:v>
                </c:pt>
                <c:pt idx="4426">
                  <c:v>0.8222625612969644</c:v>
                </c:pt>
                <c:pt idx="4427">
                  <c:v>0.82226057913172224</c:v>
                </c:pt>
                <c:pt idx="4428">
                  <c:v>0.8223245089413953</c:v>
                </c:pt>
                <c:pt idx="4429">
                  <c:v>0.8222566063754394</c:v>
                </c:pt>
                <c:pt idx="4430">
                  <c:v>0.8222138998387073</c:v>
                </c:pt>
                <c:pt idx="4431">
                  <c:v>0.82218736820565597</c:v>
                </c:pt>
                <c:pt idx="4432">
                  <c:v>0.82224450330126253</c:v>
                </c:pt>
                <c:pt idx="4433">
                  <c:v>0.82226959177731163</c:v>
                </c:pt>
                <c:pt idx="4434">
                  <c:v>0.82224264147681836</c:v>
                </c:pt>
                <c:pt idx="4435">
                  <c:v>0.82230602741709113</c:v>
                </c:pt>
                <c:pt idx="4436">
                  <c:v>0.82226773901338834</c:v>
                </c:pt>
                <c:pt idx="4437">
                  <c:v>0.8222435534978888</c:v>
                </c:pt>
                <c:pt idx="4438">
                  <c:v>0.8222790770895203</c:v>
                </c:pt>
                <c:pt idx="4439">
                  <c:v>0.82224754393003308</c:v>
                </c:pt>
                <c:pt idx="4440">
                  <c:v>0.82226561471335857</c:v>
                </c:pt>
                <c:pt idx="4441">
                  <c:v>0.82226386348031422</c:v>
                </c:pt>
                <c:pt idx="4442">
                  <c:v>0.82223326670185448</c:v>
                </c:pt>
                <c:pt idx="4443">
                  <c:v>0.82229745655653297</c:v>
                </c:pt>
                <c:pt idx="4444">
                  <c:v>0.8222365200063938</c:v>
                </c:pt>
                <c:pt idx="4445">
                  <c:v>0.82223756697882111</c:v>
                </c:pt>
                <c:pt idx="4446">
                  <c:v>0.82225004013591318</c:v>
                </c:pt>
                <c:pt idx="4447">
                  <c:v>0.82225777669981259</c:v>
                </c:pt>
                <c:pt idx="4448">
                  <c:v>0.82221805124263581</c:v>
                </c:pt>
                <c:pt idx="4449">
                  <c:v>0.82228221554914449</c:v>
                </c:pt>
                <c:pt idx="4450">
                  <c:v>0.82233326444481714</c:v>
                </c:pt>
                <c:pt idx="4451">
                  <c:v>0.82230826164672055</c:v>
                </c:pt>
                <c:pt idx="4452">
                  <c:v>0.82229420134782605</c:v>
                </c:pt>
                <c:pt idx="4453">
                  <c:v>0.82227064963319496</c:v>
                </c:pt>
                <c:pt idx="4454">
                  <c:v>0.82226481077187519</c:v>
                </c:pt>
                <c:pt idx="4455">
                  <c:v>0.82225262624618367</c:v>
                </c:pt>
                <c:pt idx="4456">
                  <c:v>0.82224396669652533</c:v>
                </c:pt>
                <c:pt idx="4457">
                  <c:v>0.82225075108062584</c:v>
                </c:pt>
                <c:pt idx="4458">
                  <c:v>0.82221683595252859</c:v>
                </c:pt>
                <c:pt idx="4459">
                  <c:v>0.82225797418445501</c:v>
                </c:pt>
                <c:pt idx="4460">
                  <c:v>0.82218592623686637</c:v>
                </c:pt>
                <c:pt idx="4461">
                  <c:v>0.82220796615768177</c:v>
                </c:pt>
                <c:pt idx="4462">
                  <c:v>0.8222450598770541</c:v>
                </c:pt>
                <c:pt idx="4463">
                  <c:v>0.82221463931565997</c:v>
                </c:pt>
                <c:pt idx="4464">
                  <c:v>0.82222050430571703</c:v>
                </c:pt>
                <c:pt idx="4465">
                  <c:v>0.82229947879927123</c:v>
                </c:pt>
                <c:pt idx="4466">
                  <c:v>0.82223951205063761</c:v>
                </c:pt>
                <c:pt idx="4467">
                  <c:v>0.82226046425972954</c:v>
                </c:pt>
                <c:pt idx="4468">
                  <c:v>0.82221608971024784</c:v>
                </c:pt>
                <c:pt idx="4469">
                  <c:v>0.8222594792400203</c:v>
                </c:pt>
                <c:pt idx="4470">
                  <c:v>0.822296066183418</c:v>
                </c:pt>
                <c:pt idx="4471">
                  <c:v>0.8222225471271547</c:v>
                </c:pt>
                <c:pt idx="4472">
                  <c:v>0.82223192737092399</c:v>
                </c:pt>
                <c:pt idx="4473">
                  <c:v>0.82223632185995144</c:v>
                </c:pt>
                <c:pt idx="4474">
                  <c:v>0.82225364885865382</c:v>
                </c:pt>
                <c:pt idx="4475">
                  <c:v>0.82229464365927019</c:v>
                </c:pt>
                <c:pt idx="4476">
                  <c:v>0.82227238377094536</c:v>
                </c:pt>
                <c:pt idx="4477">
                  <c:v>0.82229608866628501</c:v>
                </c:pt>
                <c:pt idx="4478">
                  <c:v>0.82225121162142145</c:v>
                </c:pt>
                <c:pt idx="4479">
                  <c:v>0.82226185576690225</c:v>
                </c:pt>
                <c:pt idx="4480">
                  <c:v>0.82225483807417865</c:v>
                </c:pt>
                <c:pt idx="4481">
                  <c:v>0.82225987545167267</c:v>
                </c:pt>
                <c:pt idx="4482">
                  <c:v>0.8222250834646857</c:v>
                </c:pt>
                <c:pt idx="4483">
                  <c:v>0.82226442364782115</c:v>
                </c:pt>
                <c:pt idx="4484">
                  <c:v>0.82228158597471401</c:v>
                </c:pt>
                <c:pt idx="4485">
                  <c:v>0.82227725465369472</c:v>
                </c:pt>
                <c:pt idx="4486">
                  <c:v>0.82227909642585217</c:v>
                </c:pt>
                <c:pt idx="4487">
                  <c:v>0.82230048555881508</c:v>
                </c:pt>
                <c:pt idx="4488">
                  <c:v>0.82234551393437449</c:v>
                </c:pt>
                <c:pt idx="4489">
                  <c:v>0.82223910727779947</c:v>
                </c:pt>
                <c:pt idx="4490">
                  <c:v>0.82228001946576601</c:v>
                </c:pt>
                <c:pt idx="4491">
                  <c:v>0.82230368116415187</c:v>
                </c:pt>
                <c:pt idx="4492">
                  <c:v>0.82233172884453432</c:v>
                </c:pt>
                <c:pt idx="4493">
                  <c:v>0.82234321700899449</c:v>
                </c:pt>
                <c:pt idx="4494">
                  <c:v>0.82228009478667519</c:v>
                </c:pt>
                <c:pt idx="4495">
                  <c:v>0.82228973753310763</c:v>
                </c:pt>
                <c:pt idx="4496">
                  <c:v>0.82225940143437592</c:v>
                </c:pt>
                <c:pt idx="4497">
                  <c:v>0.82225684385634545</c:v>
                </c:pt>
                <c:pt idx="4498">
                  <c:v>0.82226280850019129</c:v>
                </c:pt>
                <c:pt idx="4499">
                  <c:v>0.82225940325731106</c:v>
                </c:pt>
                <c:pt idx="4500">
                  <c:v>0.8222577492474753</c:v>
                </c:pt>
                <c:pt idx="4501">
                  <c:v>0.82224729590254131</c:v>
                </c:pt>
                <c:pt idx="4502">
                  <c:v>0.82222143024846872</c:v>
                </c:pt>
                <c:pt idx="4503">
                  <c:v>0.82226357960176422</c:v>
                </c:pt>
                <c:pt idx="4504">
                  <c:v>0.82225126929354664</c:v>
                </c:pt>
                <c:pt idx="4505">
                  <c:v>0.82227518319170712</c:v>
                </c:pt>
                <c:pt idx="4506">
                  <c:v>0.82224279811385481</c:v>
                </c:pt>
                <c:pt idx="4507">
                  <c:v>0.82225667006986014</c:v>
                </c:pt>
                <c:pt idx="4508">
                  <c:v>0.82225642458125858</c:v>
                </c:pt>
                <c:pt idx="4509">
                  <c:v>0.82227213709413116</c:v>
                </c:pt>
                <c:pt idx="4510">
                  <c:v>0.82222219408537855</c:v>
                </c:pt>
                <c:pt idx="4511">
                  <c:v>0.82228664826565534</c:v>
                </c:pt>
                <c:pt idx="4512">
                  <c:v>0.82228042352264907</c:v>
                </c:pt>
                <c:pt idx="4513">
                  <c:v>0.82227506956208218</c:v>
                </c:pt>
                <c:pt idx="4514">
                  <c:v>0.82224674051496238</c:v>
                </c:pt>
                <c:pt idx="4515">
                  <c:v>0.82224404925502015</c:v>
                </c:pt>
                <c:pt idx="4516">
                  <c:v>0.82226377344053636</c:v>
                </c:pt>
                <c:pt idx="4517">
                  <c:v>0.8222621747264004</c:v>
                </c:pt>
                <c:pt idx="4518">
                  <c:v>0.8222662161736517</c:v>
                </c:pt>
                <c:pt idx="4519">
                  <c:v>0.82226808285925623</c:v>
                </c:pt>
                <c:pt idx="4520">
                  <c:v>0.8222634070305691</c:v>
                </c:pt>
                <c:pt idx="4521">
                  <c:v>0.82226926776711073</c:v>
                </c:pt>
                <c:pt idx="4522">
                  <c:v>0.82227823964632663</c:v>
                </c:pt>
                <c:pt idx="4523">
                  <c:v>0.82227563710256213</c:v>
                </c:pt>
                <c:pt idx="4524">
                  <c:v>0.82226865890676704</c:v>
                </c:pt>
                <c:pt idx="4525">
                  <c:v>0.82227317674774025</c:v>
                </c:pt>
                <c:pt idx="4526">
                  <c:v>0.82227849668018427</c:v>
                </c:pt>
                <c:pt idx="4527">
                  <c:v>0.82229775599015698</c:v>
                </c:pt>
                <c:pt idx="4528">
                  <c:v>0.82230318894458099</c:v>
                </c:pt>
                <c:pt idx="4529">
                  <c:v>0.82227411857049582</c:v>
                </c:pt>
                <c:pt idx="4530">
                  <c:v>0.82228841709332878</c:v>
                </c:pt>
                <c:pt idx="4531">
                  <c:v>0.82226378678165002</c:v>
                </c:pt>
                <c:pt idx="4532">
                  <c:v>0.82226496561305396</c:v>
                </c:pt>
                <c:pt idx="4533">
                  <c:v>0.82226787015641001</c:v>
                </c:pt>
                <c:pt idx="4534">
                  <c:v>0.82228950842384496</c:v>
                </c:pt>
                <c:pt idx="4535">
                  <c:v>0.8222815482736433</c:v>
                </c:pt>
                <c:pt idx="4536">
                  <c:v>0.82232396802898766</c:v>
                </c:pt>
                <c:pt idx="4537">
                  <c:v>0.82228097101084241</c:v>
                </c:pt>
                <c:pt idx="4538">
                  <c:v>0.82228554171693524</c:v>
                </c:pt>
                <c:pt idx="4539">
                  <c:v>0.8222477844220869</c:v>
                </c:pt>
                <c:pt idx="4540">
                  <c:v>0.82229551560284453</c:v>
                </c:pt>
                <c:pt idx="4541">
                  <c:v>0.82229527072188791</c:v>
                </c:pt>
                <c:pt idx="4542">
                  <c:v>0.82237648499510962</c:v>
                </c:pt>
                <c:pt idx="4543">
                  <c:v>0.82227676666056182</c:v>
                </c:pt>
                <c:pt idx="4544">
                  <c:v>0.82229997629810525</c:v>
                </c:pt>
                <c:pt idx="4545">
                  <c:v>0.8223198232279223</c:v>
                </c:pt>
                <c:pt idx="4546">
                  <c:v>0.8223389658971223</c:v>
                </c:pt>
                <c:pt idx="4547">
                  <c:v>0.82229344168319918</c:v>
                </c:pt>
                <c:pt idx="4548">
                  <c:v>0.82231263478693861</c:v>
                </c:pt>
                <c:pt idx="4549">
                  <c:v>0.82226984679869175</c:v>
                </c:pt>
                <c:pt idx="4550">
                  <c:v>0.82232231943380241</c:v>
                </c:pt>
                <c:pt idx="4551">
                  <c:v>0.8223482956792747</c:v>
                </c:pt>
                <c:pt idx="4552">
                  <c:v>0.82231946350205065</c:v>
                </c:pt>
                <c:pt idx="4553">
                  <c:v>0.82230122926220572</c:v>
                </c:pt>
                <c:pt idx="4554">
                  <c:v>0.82231318589392477</c:v>
                </c:pt>
                <c:pt idx="4555">
                  <c:v>0.82231920340289022</c:v>
                </c:pt>
                <c:pt idx="4556">
                  <c:v>0.82229863033723416</c:v>
                </c:pt>
                <c:pt idx="4557">
                  <c:v>0.82232227319862339</c:v>
                </c:pt>
                <c:pt idx="4558">
                  <c:v>0.82233998240606443</c:v>
                </c:pt>
                <c:pt idx="4559">
                  <c:v>0.82234634080390501</c:v>
                </c:pt>
                <c:pt idx="4560">
                  <c:v>0.82234998788951652</c:v>
                </c:pt>
                <c:pt idx="4561">
                  <c:v>0.82238939068716987</c:v>
                </c:pt>
                <c:pt idx="4562">
                  <c:v>0.82235971449096634</c:v>
                </c:pt>
                <c:pt idx="4563">
                  <c:v>0.82234655411439628</c:v>
                </c:pt>
                <c:pt idx="4564">
                  <c:v>0.82233595678466209</c:v>
                </c:pt>
                <c:pt idx="4565">
                  <c:v>0.82233701712528051</c:v>
                </c:pt>
                <c:pt idx="4566">
                  <c:v>0.82233589055135126</c:v>
                </c:pt>
                <c:pt idx="4567">
                  <c:v>0.82230879502369025</c:v>
                </c:pt>
                <c:pt idx="4568">
                  <c:v>0.82232917485821921</c:v>
                </c:pt>
                <c:pt idx="4569">
                  <c:v>0.82229191947818514</c:v>
                </c:pt>
                <c:pt idx="4570">
                  <c:v>0.82234771289351338</c:v>
                </c:pt>
                <c:pt idx="4571">
                  <c:v>0.82230775774650633</c:v>
                </c:pt>
                <c:pt idx="4572">
                  <c:v>0.82232838246199191</c:v>
                </c:pt>
                <c:pt idx="4573">
                  <c:v>0.82233494867444068</c:v>
                </c:pt>
                <c:pt idx="4574">
                  <c:v>0.82233146929886403</c:v>
                </c:pt>
                <c:pt idx="4575">
                  <c:v>0.82233255637586489</c:v>
                </c:pt>
                <c:pt idx="4576">
                  <c:v>0.82233349397218247</c:v>
                </c:pt>
                <c:pt idx="4577">
                  <c:v>0.82233890140551413</c:v>
                </c:pt>
                <c:pt idx="4578">
                  <c:v>0.82233457375744268</c:v>
                </c:pt>
                <c:pt idx="4579">
                  <c:v>0.82232879809120851</c:v>
                </c:pt>
                <c:pt idx="4580">
                  <c:v>0.82238329539963761</c:v>
                </c:pt>
                <c:pt idx="4581">
                  <c:v>0.82232662755599972</c:v>
                </c:pt>
                <c:pt idx="4582">
                  <c:v>0.82233082638331989</c:v>
                </c:pt>
                <c:pt idx="4583">
                  <c:v>0.82231843346245237</c:v>
                </c:pt>
                <c:pt idx="4584">
                  <c:v>0.82238523014148812</c:v>
                </c:pt>
                <c:pt idx="4585">
                  <c:v>0.82231098312645057</c:v>
                </c:pt>
                <c:pt idx="4586">
                  <c:v>0.82231222940645543</c:v>
                </c:pt>
                <c:pt idx="4587">
                  <c:v>0.82235743886024082</c:v>
                </c:pt>
                <c:pt idx="4588">
                  <c:v>0.82231043563825734</c:v>
                </c:pt>
                <c:pt idx="4589">
                  <c:v>0.82231298592454716</c:v>
                </c:pt>
                <c:pt idx="4590">
                  <c:v>0.82231360997601721</c:v>
                </c:pt>
                <c:pt idx="4591">
                  <c:v>0.82228891039280239</c:v>
                </c:pt>
                <c:pt idx="4592">
                  <c:v>0.82230323625966273</c:v>
                </c:pt>
                <c:pt idx="4593">
                  <c:v>0.82231958072339095</c:v>
                </c:pt>
                <c:pt idx="4594">
                  <c:v>0.8222749187577989</c:v>
                </c:pt>
                <c:pt idx="4595">
                  <c:v>0.82227835924409221</c:v>
                </c:pt>
                <c:pt idx="4596">
                  <c:v>0.82229280785525338</c:v>
                </c:pt>
                <c:pt idx="4597">
                  <c:v>0.82233399652171923</c:v>
                </c:pt>
                <c:pt idx="4598">
                  <c:v>0.82226455354847527</c:v>
                </c:pt>
                <c:pt idx="4599">
                  <c:v>0.82228543955133382</c:v>
                </c:pt>
                <c:pt idx="4600">
                  <c:v>0.82227701880618154</c:v>
                </c:pt>
                <c:pt idx="4601">
                  <c:v>0.82226980423646057</c:v>
                </c:pt>
                <c:pt idx="4602">
                  <c:v>0.82224124793009079</c:v>
                </c:pt>
                <c:pt idx="4603">
                  <c:v>0.82229154094239421</c:v>
                </c:pt>
                <c:pt idx="4604">
                  <c:v>0.82227047325366454</c:v>
                </c:pt>
                <c:pt idx="4605">
                  <c:v>0.82227323378514294</c:v>
                </c:pt>
                <c:pt idx="4606">
                  <c:v>0.82231819349681112</c:v>
                </c:pt>
                <c:pt idx="4607">
                  <c:v>0.82224853055605773</c:v>
                </c:pt>
                <c:pt idx="4608">
                  <c:v>0.82229317793816847</c:v>
                </c:pt>
                <c:pt idx="4609">
                  <c:v>0.82227322588575724</c:v>
                </c:pt>
                <c:pt idx="4610">
                  <c:v>0.82232685790762994</c:v>
                </c:pt>
                <c:pt idx="4611">
                  <c:v>0.82230705898177214</c:v>
                </c:pt>
                <c:pt idx="4612">
                  <c:v>0.8222617079466894</c:v>
                </c:pt>
                <c:pt idx="4613">
                  <c:v>0.82228604111993686</c:v>
                </c:pt>
                <c:pt idx="4614">
                  <c:v>0.82235413026000159</c:v>
                </c:pt>
                <c:pt idx="4615">
                  <c:v>0.82230500878736146</c:v>
                </c:pt>
                <c:pt idx="4616">
                  <c:v>0.82227958124537248</c:v>
                </c:pt>
                <c:pt idx="4617">
                  <c:v>0.82230459133520961</c:v>
                </c:pt>
                <c:pt idx="4618">
                  <c:v>0.82228203491609875</c:v>
                </c:pt>
                <c:pt idx="4619">
                  <c:v>0.82231305826138601</c:v>
                </c:pt>
                <c:pt idx="4620">
                  <c:v>0.82227346587847583</c:v>
                </c:pt>
                <c:pt idx="4621">
                  <c:v>0.82229869715111259</c:v>
                </c:pt>
                <c:pt idx="4622">
                  <c:v>0.82232260497282261</c:v>
                </c:pt>
                <c:pt idx="4623">
                  <c:v>0.82232272346360802</c:v>
                </c:pt>
                <c:pt idx="4624">
                  <c:v>0.82230380380014279</c:v>
                </c:pt>
                <c:pt idx="4625">
                  <c:v>0.82233060340466269</c:v>
                </c:pt>
                <c:pt idx="4626">
                  <c:v>0.82230792181067069</c:v>
                </c:pt>
                <c:pt idx="4627">
                  <c:v>0.82234054326244888</c:v>
                </c:pt>
                <c:pt idx="4628">
                  <c:v>0.82234037980592944</c:v>
                </c:pt>
                <c:pt idx="4629">
                  <c:v>0.82227290943228748</c:v>
                </c:pt>
                <c:pt idx="4630">
                  <c:v>0.82234436717277104</c:v>
                </c:pt>
                <c:pt idx="4631">
                  <c:v>0.82234241723979407</c:v>
                </c:pt>
                <c:pt idx="4632">
                  <c:v>0.82231663908660924</c:v>
                </c:pt>
                <c:pt idx="4633">
                  <c:v>0.82231729169739676</c:v>
                </c:pt>
                <c:pt idx="4634">
                  <c:v>0.82234247435842911</c:v>
                </c:pt>
                <c:pt idx="4635">
                  <c:v>0.82232055718191455</c:v>
                </c:pt>
                <c:pt idx="4636">
                  <c:v>0.8223165242416941</c:v>
                </c:pt>
                <c:pt idx="4637">
                  <c:v>0.82234174396907478</c:v>
                </c:pt>
                <c:pt idx="4638">
                  <c:v>0.82235010941852715</c:v>
                </c:pt>
                <c:pt idx="4639">
                  <c:v>0.82240153872708077</c:v>
                </c:pt>
                <c:pt idx="4640">
                  <c:v>0.82235701530456096</c:v>
                </c:pt>
                <c:pt idx="4641">
                  <c:v>0.82235568881540899</c:v>
                </c:pt>
                <c:pt idx="4642">
                  <c:v>0.82238355422935294</c:v>
                </c:pt>
                <c:pt idx="4643">
                  <c:v>0.82234091389885411</c:v>
                </c:pt>
                <c:pt idx="4644">
                  <c:v>0.8223403706641762</c:v>
                </c:pt>
                <c:pt idx="4645">
                  <c:v>0.82235908980477379</c:v>
                </c:pt>
                <c:pt idx="4646">
                  <c:v>0.82238163346333859</c:v>
                </c:pt>
                <c:pt idx="4647">
                  <c:v>0.82235872461009663</c:v>
                </c:pt>
                <c:pt idx="4648">
                  <c:v>0.82235991437911149</c:v>
                </c:pt>
                <c:pt idx="4649">
                  <c:v>0.82238145785391814</c:v>
                </c:pt>
                <c:pt idx="4650">
                  <c:v>0.82231821346786549</c:v>
                </c:pt>
                <c:pt idx="4651">
                  <c:v>0.82238945203224278</c:v>
                </c:pt>
                <c:pt idx="4652">
                  <c:v>0.82232466848126951</c:v>
                </c:pt>
                <c:pt idx="4653">
                  <c:v>0.8223712840257088</c:v>
                </c:pt>
                <c:pt idx="4654">
                  <c:v>0.82235006685629597</c:v>
                </c:pt>
                <c:pt idx="4655">
                  <c:v>0.82233025213166677</c:v>
                </c:pt>
                <c:pt idx="4656">
                  <c:v>0.82240313559120404</c:v>
                </c:pt>
                <c:pt idx="4657">
                  <c:v>0.82235164369520997</c:v>
                </c:pt>
                <c:pt idx="4658">
                  <c:v>0.8223766695838185</c:v>
                </c:pt>
                <c:pt idx="4659">
                  <c:v>0.82235754696690533</c:v>
                </c:pt>
                <c:pt idx="4660">
                  <c:v>0.82238782351642181</c:v>
                </c:pt>
                <c:pt idx="4661">
                  <c:v>0.82236927390879411</c:v>
                </c:pt>
                <c:pt idx="4662">
                  <c:v>0.82240882071832522</c:v>
                </c:pt>
                <c:pt idx="4663">
                  <c:v>0.82238288883094179</c:v>
                </c:pt>
                <c:pt idx="4664">
                  <c:v>0.8223776928580887</c:v>
                </c:pt>
                <c:pt idx="4665">
                  <c:v>0.8223843514325857</c:v>
                </c:pt>
                <c:pt idx="4666">
                  <c:v>0.82235907094069971</c:v>
                </c:pt>
                <c:pt idx="4667">
                  <c:v>0.82237814008484822</c:v>
                </c:pt>
                <c:pt idx="4668">
                  <c:v>0.822397372077871</c:v>
                </c:pt>
                <c:pt idx="4669">
                  <c:v>0.82237242214489414</c:v>
                </c:pt>
                <c:pt idx="4670">
                  <c:v>0.82236898530447111</c:v>
                </c:pt>
                <c:pt idx="4671">
                  <c:v>0.82237179140932848</c:v>
                </c:pt>
                <c:pt idx="4672">
                  <c:v>0.8223503330048294</c:v>
                </c:pt>
                <c:pt idx="4673">
                  <c:v>0.8223540627301682</c:v>
                </c:pt>
                <c:pt idx="4674">
                  <c:v>0.82235646475106494</c:v>
                </c:pt>
                <c:pt idx="4675">
                  <c:v>0.82235035305711623</c:v>
                </c:pt>
                <c:pt idx="4676">
                  <c:v>0.82237057368864119</c:v>
                </c:pt>
                <c:pt idx="4677">
                  <c:v>0.8223669466553164</c:v>
                </c:pt>
                <c:pt idx="4678">
                  <c:v>0.8223993420631347</c:v>
                </c:pt>
                <c:pt idx="4679">
                  <c:v>0.82237534066408635</c:v>
                </c:pt>
                <c:pt idx="4680">
                  <c:v>0.82239372256167931</c:v>
                </c:pt>
                <c:pt idx="4681">
                  <c:v>0.82236711315006117</c:v>
                </c:pt>
                <c:pt idx="4682">
                  <c:v>0.82234507869805129</c:v>
                </c:pt>
                <c:pt idx="4683">
                  <c:v>0.82238539417857515</c:v>
                </c:pt>
                <c:pt idx="4684">
                  <c:v>0.82235811635739808</c:v>
                </c:pt>
                <c:pt idx="4685">
                  <c:v>0.82238346915904548</c:v>
                </c:pt>
                <c:pt idx="4686">
                  <c:v>0.82232076071593008</c:v>
                </c:pt>
                <c:pt idx="4687">
                  <c:v>0.82239072747921027</c:v>
                </c:pt>
                <c:pt idx="4688">
                  <c:v>0.82236794380084932</c:v>
                </c:pt>
                <c:pt idx="4689">
                  <c:v>0.82236833330132864</c:v>
                </c:pt>
                <c:pt idx="4690">
                  <c:v>0.82233683961169246</c:v>
                </c:pt>
                <c:pt idx="4691">
                  <c:v>0.82239073960503384</c:v>
                </c:pt>
                <c:pt idx="4692">
                  <c:v>0.82235941122192968</c:v>
                </c:pt>
                <c:pt idx="4693">
                  <c:v>0.82237491652783901</c:v>
                </c:pt>
                <c:pt idx="4694">
                  <c:v>0.82239035316985731</c:v>
                </c:pt>
                <c:pt idx="4695">
                  <c:v>0.82234192441257814</c:v>
                </c:pt>
                <c:pt idx="4696">
                  <c:v>0.82229393212820567</c:v>
                </c:pt>
                <c:pt idx="4697">
                  <c:v>0.82234302303483509</c:v>
                </c:pt>
                <c:pt idx="4698">
                  <c:v>0.8223512706011471</c:v>
                </c:pt>
                <c:pt idx="4699">
                  <c:v>0.82237303768933334</c:v>
                </c:pt>
                <c:pt idx="4700">
                  <c:v>0.82235431733344566</c:v>
                </c:pt>
                <c:pt idx="4701">
                  <c:v>0.82242301958736941</c:v>
                </c:pt>
                <c:pt idx="4702">
                  <c:v>0.82237307961684214</c:v>
                </c:pt>
                <c:pt idx="4703">
                  <c:v>0.82239179936508477</c:v>
                </c:pt>
                <c:pt idx="4704">
                  <c:v>0.82237151493082916</c:v>
                </c:pt>
                <c:pt idx="4705">
                  <c:v>0.82239503021383453</c:v>
                </c:pt>
                <c:pt idx="4706">
                  <c:v>0.82239293019252946</c:v>
                </c:pt>
                <c:pt idx="4707">
                  <c:v>0.82236985727512302</c:v>
                </c:pt>
                <c:pt idx="4708">
                  <c:v>0.82240986711018493</c:v>
                </c:pt>
                <c:pt idx="4709">
                  <c:v>0.82236750629641076</c:v>
                </c:pt>
                <c:pt idx="4710">
                  <c:v>0.82239819786749879</c:v>
                </c:pt>
                <c:pt idx="4711">
                  <c:v>0.82237690352716419</c:v>
                </c:pt>
                <c:pt idx="4712">
                  <c:v>0.82237684458559401</c:v>
                </c:pt>
                <c:pt idx="4713">
                  <c:v>0.82239587058694363</c:v>
                </c:pt>
                <c:pt idx="4714">
                  <c:v>0.82232658742434872</c:v>
                </c:pt>
                <c:pt idx="4715">
                  <c:v>0.82236941490952398</c:v>
                </c:pt>
                <c:pt idx="4716">
                  <c:v>0.82239081558774307</c:v>
                </c:pt>
                <c:pt idx="4717">
                  <c:v>0.82241428347443424</c:v>
                </c:pt>
                <c:pt idx="4718">
                  <c:v>0.8223658759847321</c:v>
                </c:pt>
                <c:pt idx="4719">
                  <c:v>0.82236988948031087</c:v>
                </c:pt>
                <c:pt idx="4720">
                  <c:v>0.82236681661927502</c:v>
                </c:pt>
                <c:pt idx="4721">
                  <c:v>0.822363890200697</c:v>
                </c:pt>
                <c:pt idx="4722">
                  <c:v>0.82232036817722542</c:v>
                </c:pt>
                <c:pt idx="4723">
                  <c:v>0.82238691936765962</c:v>
                </c:pt>
                <c:pt idx="4724">
                  <c:v>0.82238878726855424</c:v>
                </c:pt>
                <c:pt idx="4725">
                  <c:v>0.82238691632943428</c:v>
                </c:pt>
                <c:pt idx="4726">
                  <c:v>0.82239219433436961</c:v>
                </c:pt>
                <c:pt idx="4727">
                  <c:v>0.82239532127581527</c:v>
                </c:pt>
                <c:pt idx="4728">
                  <c:v>0.82237808782737354</c:v>
                </c:pt>
                <c:pt idx="4729">
                  <c:v>0.82242277288347765</c:v>
                </c:pt>
                <c:pt idx="4730">
                  <c:v>0.82239908685221219</c:v>
                </c:pt>
                <c:pt idx="4731">
                  <c:v>0.82239843971023008</c:v>
                </c:pt>
                <c:pt idx="4732">
                  <c:v>0.82238178473987944</c:v>
                </c:pt>
                <c:pt idx="4733">
                  <c:v>0.82234053348597314</c:v>
                </c:pt>
                <c:pt idx="4734">
                  <c:v>0.82235857996349637</c:v>
                </c:pt>
                <c:pt idx="4735">
                  <c:v>0.82234819348659582</c:v>
                </c:pt>
                <c:pt idx="4736">
                  <c:v>0.8223649067908716</c:v>
                </c:pt>
                <c:pt idx="4737">
                  <c:v>0.8223546229789076</c:v>
                </c:pt>
                <c:pt idx="4738">
                  <c:v>0.82240180241795657</c:v>
                </c:pt>
                <c:pt idx="4739">
                  <c:v>0.82242316359924705</c:v>
                </c:pt>
                <c:pt idx="4740">
                  <c:v>0.82239731921275139</c:v>
                </c:pt>
                <c:pt idx="4741">
                  <c:v>0.82239969692784598</c:v>
                </c:pt>
                <c:pt idx="4742">
                  <c:v>0.82237860918682948</c:v>
                </c:pt>
                <c:pt idx="4743">
                  <c:v>0.8223913794552753</c:v>
                </c:pt>
                <c:pt idx="4744">
                  <c:v>0.82239110601500121</c:v>
                </c:pt>
                <c:pt idx="4745">
                  <c:v>0.82241632331180159</c:v>
                </c:pt>
                <c:pt idx="4746">
                  <c:v>0.82238882916898548</c:v>
                </c:pt>
                <c:pt idx="4747">
                  <c:v>0.82236087868473406</c:v>
                </c:pt>
                <c:pt idx="4748">
                  <c:v>0.82240090614150252</c:v>
                </c:pt>
                <c:pt idx="4749">
                  <c:v>0.82235551439420118</c:v>
                </c:pt>
                <c:pt idx="4750">
                  <c:v>0.82240141717099258</c:v>
                </c:pt>
                <c:pt idx="4751">
                  <c:v>0.82238044002137589</c:v>
                </c:pt>
                <c:pt idx="4752">
                  <c:v>0.82240066551406132</c:v>
                </c:pt>
                <c:pt idx="4753">
                  <c:v>0.82242012112046392</c:v>
                </c:pt>
                <c:pt idx="4754">
                  <c:v>0.82239487891021623</c:v>
                </c:pt>
                <c:pt idx="4755">
                  <c:v>0.82236866568317302</c:v>
                </c:pt>
                <c:pt idx="4756">
                  <c:v>0.82239506545724772</c:v>
                </c:pt>
                <c:pt idx="4757">
                  <c:v>0.82235092545875665</c:v>
                </c:pt>
                <c:pt idx="4758">
                  <c:v>0.82235864923503255</c:v>
                </c:pt>
                <c:pt idx="4759">
                  <c:v>0.82236516197471665</c:v>
                </c:pt>
                <c:pt idx="4760">
                  <c:v>0.82241119174932431</c:v>
                </c:pt>
                <c:pt idx="4761">
                  <c:v>0.82239009185540679</c:v>
                </c:pt>
                <c:pt idx="4762">
                  <c:v>0.82238812247778814</c:v>
                </c:pt>
                <c:pt idx="4763">
                  <c:v>0.82238439032186916</c:v>
                </c:pt>
                <c:pt idx="4764">
                  <c:v>0.82233821653538386</c:v>
                </c:pt>
                <c:pt idx="4765">
                  <c:v>0.82238171546834338</c:v>
                </c:pt>
                <c:pt idx="4766">
                  <c:v>0.82233722364336637</c:v>
                </c:pt>
                <c:pt idx="4767">
                  <c:v>0.82238263422766433</c:v>
                </c:pt>
                <c:pt idx="4768">
                  <c:v>0.82238596716078316</c:v>
                </c:pt>
                <c:pt idx="4769">
                  <c:v>0.82239056581854852</c:v>
                </c:pt>
                <c:pt idx="4770">
                  <c:v>0.82239979959278253</c:v>
                </c:pt>
                <c:pt idx="4771">
                  <c:v>0.82242172163045746</c:v>
                </c:pt>
                <c:pt idx="4772">
                  <c:v>0.82236628368748554</c:v>
                </c:pt>
                <c:pt idx="4773">
                  <c:v>0.82236561406263653</c:v>
                </c:pt>
                <c:pt idx="4774">
                  <c:v>0.82240892341033933</c:v>
                </c:pt>
                <c:pt idx="4775">
                  <c:v>0.82241187352707434</c:v>
                </c:pt>
                <c:pt idx="4776">
                  <c:v>0.82237224043194568</c:v>
                </c:pt>
                <c:pt idx="4777">
                  <c:v>0.82237182601801906</c:v>
                </c:pt>
                <c:pt idx="4778">
                  <c:v>0.822391058618687</c:v>
                </c:pt>
                <c:pt idx="4779">
                  <c:v>0.82241060051068715</c:v>
                </c:pt>
                <c:pt idx="4780">
                  <c:v>0.82242913431954345</c:v>
                </c:pt>
                <c:pt idx="4781">
                  <c:v>0.82242876426370581</c:v>
                </c:pt>
                <c:pt idx="4782">
                  <c:v>0.82240775733948146</c:v>
                </c:pt>
                <c:pt idx="4783">
                  <c:v>0.82236377593634946</c:v>
                </c:pt>
                <c:pt idx="4784">
                  <c:v>0.82238183821264421</c:v>
                </c:pt>
                <c:pt idx="4785">
                  <c:v>0.8223869211635173</c:v>
                </c:pt>
                <c:pt idx="4786">
                  <c:v>0.82239098144776523</c:v>
                </c:pt>
                <c:pt idx="4787">
                  <c:v>0.82241499317677935</c:v>
                </c:pt>
                <c:pt idx="4788">
                  <c:v>0.82245741353976876</c:v>
                </c:pt>
                <c:pt idx="4789">
                  <c:v>0.82243339755723921</c:v>
                </c:pt>
                <c:pt idx="4790">
                  <c:v>0.82241162500024745</c:v>
                </c:pt>
                <c:pt idx="4791">
                  <c:v>0.82236611476216059</c:v>
                </c:pt>
                <c:pt idx="4792">
                  <c:v>0.82238504354030173</c:v>
                </c:pt>
                <c:pt idx="4793">
                  <c:v>0.82238293987312627</c:v>
                </c:pt>
                <c:pt idx="4794">
                  <c:v>0.82240509342356671</c:v>
                </c:pt>
                <c:pt idx="4795">
                  <c:v>0.82240776888473754</c:v>
                </c:pt>
                <c:pt idx="4796">
                  <c:v>0.82238217849387418</c:v>
                </c:pt>
                <c:pt idx="4797">
                  <c:v>0.82239852295760252</c:v>
                </c:pt>
                <c:pt idx="4798">
                  <c:v>0.82240471243011815</c:v>
                </c:pt>
                <c:pt idx="4799">
                  <c:v>0.82238148517086807</c:v>
                </c:pt>
                <c:pt idx="4800">
                  <c:v>0.82237897073563637</c:v>
                </c:pt>
                <c:pt idx="4801">
                  <c:v>0.8223731817012111</c:v>
                </c:pt>
                <c:pt idx="4802">
                  <c:v>0.8223542243637525</c:v>
                </c:pt>
                <c:pt idx="4803">
                  <c:v>0.82240471182247299</c:v>
                </c:pt>
                <c:pt idx="4804">
                  <c:v>0.82242586397386519</c:v>
                </c:pt>
                <c:pt idx="4805">
                  <c:v>0.82240117350532616</c:v>
                </c:pt>
                <c:pt idx="4806">
                  <c:v>0.8223982294650416</c:v>
                </c:pt>
                <c:pt idx="4807">
                  <c:v>0.82242636710396955</c:v>
                </c:pt>
                <c:pt idx="4808">
                  <c:v>0.8223822878699838</c:v>
                </c:pt>
                <c:pt idx="4809">
                  <c:v>0.82237978801823342</c:v>
                </c:pt>
                <c:pt idx="4810">
                  <c:v>0.8223566391451953</c:v>
                </c:pt>
                <c:pt idx="4811">
                  <c:v>0.82236084161838574</c:v>
                </c:pt>
                <c:pt idx="4812">
                  <c:v>0.82235808290984258</c:v>
                </c:pt>
                <c:pt idx="4813">
                  <c:v>0.82238150340021965</c:v>
                </c:pt>
                <c:pt idx="4814">
                  <c:v>0.82240119294996783</c:v>
                </c:pt>
                <c:pt idx="4815">
                  <c:v>0.82237894703747927</c:v>
                </c:pt>
                <c:pt idx="4816">
                  <c:v>0.82240028816648303</c:v>
                </c:pt>
                <c:pt idx="4817">
                  <c:v>0.82235555085290435</c:v>
                </c:pt>
                <c:pt idx="4818">
                  <c:v>0.82240289800198818</c:v>
                </c:pt>
                <c:pt idx="4819">
                  <c:v>0.82238343814207027</c:v>
                </c:pt>
                <c:pt idx="4820">
                  <c:v>0.82241349047056189</c:v>
                </c:pt>
                <c:pt idx="4821">
                  <c:v>0.82243934457937851</c:v>
                </c:pt>
                <c:pt idx="4822">
                  <c:v>0.8224143521112478</c:v>
                </c:pt>
                <c:pt idx="4823">
                  <c:v>0.82239922415291677</c:v>
                </c:pt>
                <c:pt idx="4824">
                  <c:v>0.82239481690334326</c:v>
                </c:pt>
                <c:pt idx="4825">
                  <c:v>0.82236707362605521</c:v>
                </c:pt>
                <c:pt idx="4826">
                  <c:v>0.82240766376214325</c:v>
                </c:pt>
                <c:pt idx="4827">
                  <c:v>0.82240367274943149</c:v>
                </c:pt>
                <c:pt idx="4828">
                  <c:v>0.822384025127192</c:v>
                </c:pt>
                <c:pt idx="4829">
                  <c:v>0.82241844095481331</c:v>
                </c:pt>
                <c:pt idx="4830">
                  <c:v>0.82239362470374822</c:v>
                </c:pt>
                <c:pt idx="4831">
                  <c:v>0.82244050700436599</c:v>
                </c:pt>
                <c:pt idx="4832">
                  <c:v>0.82238934080612058</c:v>
                </c:pt>
                <c:pt idx="4833">
                  <c:v>0.8224130803101507</c:v>
                </c:pt>
                <c:pt idx="4834">
                  <c:v>0.82240625281032886</c:v>
                </c:pt>
                <c:pt idx="4835">
                  <c:v>0.82240256075898344</c:v>
                </c:pt>
                <c:pt idx="4836">
                  <c:v>0.82237485576333369</c:v>
                </c:pt>
                <c:pt idx="4837">
                  <c:v>0.82242740070820564</c:v>
                </c:pt>
                <c:pt idx="4838">
                  <c:v>0.822407127819206</c:v>
                </c:pt>
                <c:pt idx="4839">
                  <c:v>0.82240078035897646</c:v>
                </c:pt>
                <c:pt idx="4840">
                  <c:v>0.8223761500472978</c:v>
                </c:pt>
                <c:pt idx="4841">
                  <c:v>0.82237572287282512</c:v>
                </c:pt>
                <c:pt idx="4842">
                  <c:v>0.82240356033509654</c:v>
                </c:pt>
                <c:pt idx="4843">
                  <c:v>0.82244750588717042</c:v>
                </c:pt>
                <c:pt idx="4844">
                  <c:v>0.82236280735013412</c:v>
                </c:pt>
                <c:pt idx="4845">
                  <c:v>0.822436320937592</c:v>
                </c:pt>
                <c:pt idx="4846">
                  <c:v>0.82238858914918933</c:v>
                </c:pt>
                <c:pt idx="4847">
                  <c:v>0.82242957668514238</c:v>
                </c:pt>
                <c:pt idx="4848">
                  <c:v>0.82240683250370994</c:v>
                </c:pt>
                <c:pt idx="4849">
                  <c:v>0.82238125669632789</c:v>
                </c:pt>
                <c:pt idx="4850">
                  <c:v>0.82235539711870587</c:v>
                </c:pt>
                <c:pt idx="4851">
                  <c:v>0.82234970591513412</c:v>
                </c:pt>
                <c:pt idx="4852">
                  <c:v>0.8223681643760038</c:v>
                </c:pt>
                <c:pt idx="4853">
                  <c:v>0.82234675215252873</c:v>
                </c:pt>
                <c:pt idx="4854">
                  <c:v>0.82234211764370524</c:v>
                </c:pt>
                <c:pt idx="4855">
                  <c:v>0.82239346552782167</c:v>
                </c:pt>
                <c:pt idx="4856">
                  <c:v>0.82237773721617768</c:v>
                </c:pt>
                <c:pt idx="4857">
                  <c:v>0.82236192140364595</c:v>
                </c:pt>
                <c:pt idx="4858">
                  <c:v>0.82240519611558072</c:v>
                </c:pt>
                <c:pt idx="4859">
                  <c:v>0.82238273084322788</c:v>
                </c:pt>
                <c:pt idx="4860">
                  <c:v>0.82245466394590139</c:v>
                </c:pt>
                <c:pt idx="4861">
                  <c:v>0.82238850104065653</c:v>
                </c:pt>
                <c:pt idx="4862">
                  <c:v>0.82240908929743894</c:v>
                </c:pt>
                <c:pt idx="4863">
                  <c:v>0.82240749848268868</c:v>
                </c:pt>
                <c:pt idx="4864">
                  <c:v>0.82235692959953088</c:v>
                </c:pt>
                <c:pt idx="4865">
                  <c:v>0.82238047769536926</c:v>
                </c:pt>
                <c:pt idx="4866">
                  <c:v>0.82236373097061555</c:v>
                </c:pt>
                <c:pt idx="4867">
                  <c:v>0.82240429011680583</c:v>
                </c:pt>
                <c:pt idx="4868">
                  <c:v>0.82232642336018424</c:v>
                </c:pt>
                <c:pt idx="4869">
                  <c:v>0.8223672279949763</c:v>
                </c:pt>
                <c:pt idx="4870">
                  <c:v>0.82237067820359044</c:v>
                </c:pt>
                <c:pt idx="4871">
                  <c:v>0.82239513351349369</c:v>
                </c:pt>
                <c:pt idx="4872">
                  <c:v>0.82234926294189015</c:v>
                </c:pt>
                <c:pt idx="4873">
                  <c:v>0.82241514572276531</c:v>
                </c:pt>
                <c:pt idx="4874">
                  <c:v>0.82239423966761993</c:v>
                </c:pt>
                <c:pt idx="4875">
                  <c:v>0.82233162723242303</c:v>
                </c:pt>
                <c:pt idx="4876">
                  <c:v>0.82239998677453652</c:v>
                </c:pt>
                <c:pt idx="4877">
                  <c:v>0.82238482296514726</c:v>
                </c:pt>
                <c:pt idx="4878">
                  <c:v>0.82241004816133345</c:v>
                </c:pt>
                <c:pt idx="4879">
                  <c:v>0.82238765398345182</c:v>
                </c:pt>
                <c:pt idx="4880">
                  <c:v>0.82241537173964774</c:v>
                </c:pt>
                <c:pt idx="4881">
                  <c:v>0.82245457644501374</c:v>
                </c:pt>
                <c:pt idx="4882">
                  <c:v>0.82236721581499772</c:v>
                </c:pt>
                <c:pt idx="4883">
                  <c:v>0.82238231399872108</c:v>
                </c:pt>
                <c:pt idx="4884">
                  <c:v>0.82242406048334615</c:v>
                </c:pt>
                <c:pt idx="4885">
                  <c:v>0.82235474693849853</c:v>
                </c:pt>
                <c:pt idx="4886">
                  <c:v>0.82239727242408223</c:v>
                </c:pt>
                <c:pt idx="4887">
                  <c:v>0.82244091840714473</c:v>
                </c:pt>
                <c:pt idx="4888">
                  <c:v>0.82239446874980504</c:v>
                </c:pt>
                <c:pt idx="4889">
                  <c:v>0.822397860016849</c:v>
                </c:pt>
                <c:pt idx="4890">
                  <c:v>0.82238058585618878</c:v>
                </c:pt>
                <c:pt idx="4891">
                  <c:v>0.82238872829990661</c:v>
                </c:pt>
                <c:pt idx="4892">
                  <c:v>0.82238774999137032</c:v>
                </c:pt>
                <c:pt idx="4893">
                  <c:v>0.82236402142495113</c:v>
                </c:pt>
                <c:pt idx="4894">
                  <c:v>0.82240422752936537</c:v>
                </c:pt>
                <c:pt idx="4895">
                  <c:v>0.82237869364949201</c:v>
                </c:pt>
                <c:pt idx="4896">
                  <c:v>0.82243525877403834</c:v>
                </c:pt>
                <c:pt idx="4897">
                  <c:v>0.82240840387381853</c:v>
                </c:pt>
                <c:pt idx="4898">
                  <c:v>0.82240711748924011</c:v>
                </c:pt>
                <c:pt idx="4899">
                  <c:v>0.82240979538099113</c:v>
                </c:pt>
                <c:pt idx="4900">
                  <c:v>0.822456134446931</c:v>
                </c:pt>
                <c:pt idx="4901">
                  <c:v>0.82240649708364044</c:v>
                </c:pt>
                <c:pt idx="4902">
                  <c:v>0.82235950176104267</c:v>
                </c:pt>
                <c:pt idx="4903">
                  <c:v>0.82237768981986348</c:v>
                </c:pt>
                <c:pt idx="4904">
                  <c:v>0.82239284755280218</c:v>
                </c:pt>
                <c:pt idx="4905">
                  <c:v>0.82239528056359668</c:v>
                </c:pt>
                <c:pt idx="4906">
                  <c:v>0.82242522290833364</c:v>
                </c:pt>
                <c:pt idx="4907">
                  <c:v>0.82237700318095297</c:v>
                </c:pt>
                <c:pt idx="4908">
                  <c:v>0.82235335846955115</c:v>
                </c:pt>
                <c:pt idx="4909">
                  <c:v>0.82239645696442032</c:v>
                </c:pt>
                <c:pt idx="4910">
                  <c:v>0.82239916584606909</c:v>
                </c:pt>
                <c:pt idx="4911">
                  <c:v>0.82239753796497062</c:v>
                </c:pt>
                <c:pt idx="4912">
                  <c:v>0.82239672311295375</c:v>
                </c:pt>
                <c:pt idx="4913">
                  <c:v>0.82237504717152554</c:v>
                </c:pt>
                <c:pt idx="4914">
                  <c:v>0.82242193554859389</c:v>
                </c:pt>
                <c:pt idx="4915">
                  <c:v>0.82239570469984402</c:v>
                </c:pt>
                <c:pt idx="4916">
                  <c:v>0.82235287842995886</c:v>
                </c:pt>
                <c:pt idx="4917">
                  <c:v>0.82242337384443565</c:v>
                </c:pt>
                <c:pt idx="4918">
                  <c:v>0.82235646596635503</c:v>
                </c:pt>
                <c:pt idx="4919">
                  <c:v>0.82241269688612195</c:v>
                </c:pt>
                <c:pt idx="4920">
                  <c:v>0.82243521259301422</c:v>
                </c:pt>
                <c:pt idx="4921">
                  <c:v>0.82239091096093897</c:v>
                </c:pt>
                <c:pt idx="4922">
                  <c:v>0.82241501140613094</c:v>
                </c:pt>
                <c:pt idx="4923">
                  <c:v>0.82243501328543667</c:v>
                </c:pt>
                <c:pt idx="4924">
                  <c:v>0.82243233964720097</c:v>
                </c:pt>
                <c:pt idx="4925">
                  <c:v>0.8224407306177457</c:v>
                </c:pt>
                <c:pt idx="4926">
                  <c:v>0.82242057257366119</c:v>
                </c:pt>
                <c:pt idx="4927">
                  <c:v>0.82239435144723227</c:v>
                </c:pt>
                <c:pt idx="4928">
                  <c:v>0.82238977466468877</c:v>
                </c:pt>
                <c:pt idx="4929">
                  <c:v>0.82236864681909883</c:v>
                </c:pt>
                <c:pt idx="4930">
                  <c:v>0.82239538991262884</c:v>
                </c:pt>
                <c:pt idx="4931">
                  <c:v>0.82239591795618039</c:v>
                </c:pt>
                <c:pt idx="4932">
                  <c:v>0.82239819540984116</c:v>
                </c:pt>
                <c:pt idx="4933">
                  <c:v>0.82244039641296618</c:v>
                </c:pt>
                <c:pt idx="4934">
                  <c:v>0.82239044003602246</c:v>
                </c:pt>
                <c:pt idx="4935">
                  <c:v>0.82243314416925195</c:v>
                </c:pt>
                <c:pt idx="4936">
                  <c:v>0.82243268175136619</c:v>
                </c:pt>
                <c:pt idx="4937">
                  <c:v>0.82241724571699293</c:v>
                </c:pt>
                <c:pt idx="4938">
                  <c:v>0.82239680268737836</c:v>
                </c:pt>
                <c:pt idx="4939">
                  <c:v>0.82241970181829949</c:v>
                </c:pt>
                <c:pt idx="4940">
                  <c:v>0.8223968203090849</c:v>
                </c:pt>
                <c:pt idx="4941">
                  <c:v>0.82241744502457048</c:v>
                </c:pt>
                <c:pt idx="4942">
                  <c:v>0.8224097765439945</c:v>
                </c:pt>
                <c:pt idx="4943">
                  <c:v>0.82241042793949193</c:v>
                </c:pt>
                <c:pt idx="4944">
                  <c:v>0.82238710163409812</c:v>
                </c:pt>
                <c:pt idx="4945">
                  <c:v>0.82236216385402239</c:v>
                </c:pt>
                <c:pt idx="4946">
                  <c:v>0.82238418736842123</c:v>
                </c:pt>
                <c:pt idx="4947">
                  <c:v>0.82238533946344283</c:v>
                </c:pt>
                <c:pt idx="4948">
                  <c:v>0.82235705477441201</c:v>
                </c:pt>
                <c:pt idx="4949">
                  <c:v>0.82240713875681692</c:v>
                </c:pt>
                <c:pt idx="4950">
                  <c:v>0.8224558938194898</c:v>
                </c:pt>
                <c:pt idx="4951">
                  <c:v>0.82240939980406125</c:v>
                </c:pt>
                <c:pt idx="4952">
                  <c:v>0.82240607416268308</c:v>
                </c:pt>
                <c:pt idx="4953">
                  <c:v>0.82236178650644409</c:v>
                </c:pt>
                <c:pt idx="4954">
                  <c:v>0.82243041766589653</c:v>
                </c:pt>
                <c:pt idx="4955">
                  <c:v>0.82238088420991007</c:v>
                </c:pt>
                <c:pt idx="4956">
                  <c:v>0.82240685741715713</c:v>
                </c:pt>
                <c:pt idx="4957">
                  <c:v>0.82238332998125063</c:v>
                </c:pt>
                <c:pt idx="4958">
                  <c:v>0.82238015382055574</c:v>
                </c:pt>
                <c:pt idx="4959">
                  <c:v>0.82240373959038737</c:v>
                </c:pt>
                <c:pt idx="4960">
                  <c:v>0.82240366181182045</c:v>
                </c:pt>
                <c:pt idx="4961">
                  <c:v>0.82240097359010345</c:v>
                </c:pt>
                <c:pt idx="4962">
                  <c:v>0.822376549877743</c:v>
                </c:pt>
                <c:pt idx="4963">
                  <c:v>0.82238692480938758</c:v>
                </c:pt>
                <c:pt idx="4964">
                  <c:v>0.82246143311179809</c:v>
                </c:pt>
                <c:pt idx="4965">
                  <c:v>0.82236871730592509</c:v>
                </c:pt>
                <c:pt idx="4966">
                  <c:v>0.82241145789785775</c:v>
                </c:pt>
                <c:pt idx="4967">
                  <c:v>0.82240472093714889</c:v>
                </c:pt>
                <c:pt idx="4968">
                  <c:v>0.82237641619583124</c:v>
                </c:pt>
                <c:pt idx="4969">
                  <c:v>0.82240102706286822</c:v>
                </c:pt>
                <c:pt idx="4970">
                  <c:v>0.82239905221644416</c:v>
                </c:pt>
                <c:pt idx="4971">
                  <c:v>0.82237833392362025</c:v>
                </c:pt>
                <c:pt idx="4972">
                  <c:v>0.82242325474600508</c:v>
                </c:pt>
                <c:pt idx="4973">
                  <c:v>0.82237969687147539</c:v>
                </c:pt>
                <c:pt idx="4974">
                  <c:v>0.82243243504747443</c:v>
                </c:pt>
                <c:pt idx="4975">
                  <c:v>0.82243373115437368</c:v>
                </c:pt>
                <c:pt idx="4976">
                  <c:v>0.82242950802125137</c:v>
                </c:pt>
                <c:pt idx="4977">
                  <c:v>0.82242651415407242</c:v>
                </c:pt>
                <c:pt idx="4978">
                  <c:v>0.8224062400497828</c:v>
                </c:pt>
                <c:pt idx="4979">
                  <c:v>0.82243082964924286</c:v>
                </c:pt>
                <c:pt idx="4980">
                  <c:v>0.82240896655313811</c:v>
                </c:pt>
                <c:pt idx="4981">
                  <c:v>0.82236678438700972</c:v>
                </c:pt>
                <c:pt idx="4982">
                  <c:v>0.82239327652313254</c:v>
                </c:pt>
                <c:pt idx="4983">
                  <c:v>0.8224124331681687</c:v>
                </c:pt>
                <c:pt idx="4984">
                  <c:v>0.82243548360270813</c:v>
                </c:pt>
                <c:pt idx="4985">
                  <c:v>0.82240964225443769</c:v>
                </c:pt>
                <c:pt idx="4986">
                  <c:v>0.82243162931013336</c:v>
                </c:pt>
                <c:pt idx="4987">
                  <c:v>0.82240471303776319</c:v>
                </c:pt>
                <c:pt idx="4988">
                  <c:v>0.82238430646685179</c:v>
                </c:pt>
                <c:pt idx="4989">
                  <c:v>0.82238514623231584</c:v>
                </c:pt>
                <c:pt idx="4990">
                  <c:v>0.82234006985279717</c:v>
                </c:pt>
                <c:pt idx="4991">
                  <c:v>0.82241523745009093</c:v>
                </c:pt>
                <c:pt idx="4992">
                  <c:v>0.82237148512914404</c:v>
                </c:pt>
                <c:pt idx="4993">
                  <c:v>0.82239709192642385</c:v>
                </c:pt>
                <c:pt idx="4994">
                  <c:v>0.82241661741200756</c:v>
                </c:pt>
                <c:pt idx="4995">
                  <c:v>0.82239232008981822</c:v>
                </c:pt>
                <c:pt idx="4996">
                  <c:v>0.8224204583363911</c:v>
                </c:pt>
                <c:pt idx="4997">
                  <c:v>0.82242238274827584</c:v>
                </c:pt>
                <c:pt idx="4998">
                  <c:v>0.82242460065272127</c:v>
                </c:pt>
                <c:pt idx="4999">
                  <c:v>0.82240445597682799</c:v>
                </c:pt>
                <c:pt idx="5000">
                  <c:v>0.82238717209384693</c:v>
                </c:pt>
                <c:pt idx="5001">
                  <c:v>0.82240398444426643</c:v>
                </c:pt>
                <c:pt idx="5002">
                  <c:v>0.8224022046519045</c:v>
                </c:pt>
                <c:pt idx="5003">
                  <c:v>0.82238079911252515</c:v>
                </c:pt>
                <c:pt idx="5004">
                  <c:v>0.82240894586612878</c:v>
                </c:pt>
                <c:pt idx="5005">
                  <c:v>0.82241363263242695</c:v>
                </c:pt>
                <c:pt idx="5006">
                  <c:v>0.82241083381931024</c:v>
                </c:pt>
                <c:pt idx="5007">
                  <c:v>0.82243920600922882</c:v>
                </c:pt>
                <c:pt idx="5008">
                  <c:v>0.82243486803119137</c:v>
                </c:pt>
                <c:pt idx="5009">
                  <c:v>0.82240945203445848</c:v>
                </c:pt>
                <c:pt idx="5010">
                  <c:v>0.82240242887292936</c:v>
                </c:pt>
                <c:pt idx="5011">
                  <c:v>0.82242112188478966</c:v>
                </c:pt>
                <c:pt idx="5012">
                  <c:v>0.82239387748409043</c:v>
                </c:pt>
                <c:pt idx="5013">
                  <c:v>0.82237522822267406</c:v>
                </c:pt>
                <c:pt idx="5014">
                  <c:v>0.82239610571850186</c:v>
                </c:pt>
                <c:pt idx="5015">
                  <c:v>0.82241553641145726</c:v>
                </c:pt>
                <c:pt idx="5016">
                  <c:v>0.82244397848055695</c:v>
                </c:pt>
                <c:pt idx="5017">
                  <c:v>0.82244649291578864</c:v>
                </c:pt>
                <c:pt idx="5018">
                  <c:v>0.82241279651283328</c:v>
                </c:pt>
                <c:pt idx="5019">
                  <c:v>0.82246289264813932</c:v>
                </c:pt>
                <c:pt idx="5020">
                  <c:v>0.82244086852609533</c:v>
                </c:pt>
                <c:pt idx="5021">
                  <c:v>0.82241033311978606</c:v>
                </c:pt>
                <c:pt idx="5022">
                  <c:v>0.82242983065369735</c:v>
                </c:pt>
                <c:pt idx="5023">
                  <c:v>0.82245109582706943</c:v>
                </c:pt>
                <c:pt idx="5024">
                  <c:v>0.82238482962216541</c:v>
                </c:pt>
                <c:pt idx="5025">
                  <c:v>0.82240512134816168</c:v>
                </c:pt>
                <c:pt idx="5026">
                  <c:v>0.82242755927648714</c:v>
                </c:pt>
                <c:pt idx="5027">
                  <c:v>0.822426934009727</c:v>
                </c:pt>
                <c:pt idx="5028">
                  <c:v>0.82235836179184474</c:v>
                </c:pt>
                <c:pt idx="5029">
                  <c:v>0.82239878664847821</c:v>
                </c:pt>
                <c:pt idx="5030">
                  <c:v>0.82240706095117266</c:v>
                </c:pt>
                <c:pt idx="5031">
                  <c:v>0.82238258255075736</c:v>
                </c:pt>
                <c:pt idx="5032">
                  <c:v>0.82240490320358739</c:v>
                </c:pt>
                <c:pt idx="5033">
                  <c:v>0.82240071531387826</c:v>
                </c:pt>
                <c:pt idx="5034">
                  <c:v>0.82240294354828969</c:v>
                </c:pt>
                <c:pt idx="5035">
                  <c:v>0.82237750871456006</c:v>
                </c:pt>
                <c:pt idx="5036">
                  <c:v>0.82240150403715784</c:v>
                </c:pt>
                <c:pt idx="5037">
                  <c:v>0.82240314407115733</c:v>
                </c:pt>
                <c:pt idx="5038">
                  <c:v>0.82241677476499897</c:v>
                </c:pt>
                <c:pt idx="5039">
                  <c:v>0.82241617927284649</c:v>
                </c:pt>
                <c:pt idx="5040">
                  <c:v>0.82241343089426922</c:v>
                </c:pt>
                <c:pt idx="5041">
                  <c:v>0.8224335676707768</c:v>
                </c:pt>
                <c:pt idx="5042">
                  <c:v>0.82240372558747366</c:v>
                </c:pt>
                <c:pt idx="5043">
                  <c:v>0.82240572413205482</c:v>
                </c:pt>
                <c:pt idx="5044">
                  <c:v>0.8224123444249134</c:v>
                </c:pt>
                <c:pt idx="5045">
                  <c:v>0.82239088723570442</c:v>
                </c:pt>
                <c:pt idx="5046">
                  <c:v>0.82240472151771637</c:v>
                </c:pt>
                <c:pt idx="5047">
                  <c:v>0.82244774162637369</c:v>
                </c:pt>
                <c:pt idx="5048">
                  <c:v>0.82245060302693096</c:v>
                </c:pt>
                <c:pt idx="5049">
                  <c:v>0.82238164252385948</c:v>
                </c:pt>
                <c:pt idx="5050">
                  <c:v>0.82245203524632227</c:v>
                </c:pt>
                <c:pt idx="5051">
                  <c:v>0.82238224044659214</c:v>
                </c:pt>
                <c:pt idx="5052">
                  <c:v>0.82240479686570311</c:v>
                </c:pt>
                <c:pt idx="5053">
                  <c:v>0.82238176283758002</c:v>
                </c:pt>
                <c:pt idx="5054">
                  <c:v>0.82240529270406681</c:v>
                </c:pt>
                <c:pt idx="5055">
                  <c:v>0.82242897022830153</c:v>
                </c:pt>
                <c:pt idx="5056">
                  <c:v>0.82240616042120329</c:v>
                </c:pt>
                <c:pt idx="5057">
                  <c:v>0.82242977171212717</c:v>
                </c:pt>
                <c:pt idx="5058">
                  <c:v>0.82240042121367229</c:v>
                </c:pt>
                <c:pt idx="5059">
                  <c:v>0.82246606519004151</c:v>
                </c:pt>
                <c:pt idx="5060">
                  <c:v>0.82237096073146287</c:v>
                </c:pt>
                <c:pt idx="5061">
                  <c:v>0.8223983394217188</c:v>
                </c:pt>
                <c:pt idx="5062">
                  <c:v>0.82242073299195539</c:v>
                </c:pt>
                <c:pt idx="5063">
                  <c:v>0.82235257822622487</c:v>
                </c:pt>
                <c:pt idx="5064">
                  <c:v>0.82244813659565852</c:v>
                </c:pt>
                <c:pt idx="5065">
                  <c:v>0.82240402758706521</c:v>
                </c:pt>
                <c:pt idx="5066">
                  <c:v>0.82243141539199704</c:v>
                </c:pt>
                <c:pt idx="5067">
                  <c:v>0.82240907954804054</c:v>
                </c:pt>
                <c:pt idx="5068">
                  <c:v>0.8224145921039665</c:v>
                </c:pt>
                <c:pt idx="5069">
                  <c:v>0.82244595633812889</c:v>
                </c:pt>
                <c:pt idx="5070">
                  <c:v>0.82242131994999967</c:v>
                </c:pt>
                <c:pt idx="5071">
                  <c:v>0.8224645138451423</c:v>
                </c:pt>
                <c:pt idx="5072">
                  <c:v>0.82243951347762589</c:v>
                </c:pt>
                <c:pt idx="5073">
                  <c:v>0.82245847992976029</c:v>
                </c:pt>
                <c:pt idx="5074">
                  <c:v>0.82241361318778528</c:v>
                </c:pt>
                <c:pt idx="5075">
                  <c:v>0.82243252616715501</c:v>
                </c:pt>
                <c:pt idx="5076">
                  <c:v>0.82240909595445699</c:v>
                </c:pt>
                <c:pt idx="5077">
                  <c:v>0.8224299339533564</c:v>
                </c:pt>
                <c:pt idx="5078">
                  <c:v>0.82238403846830566</c:v>
                </c:pt>
                <c:pt idx="5079">
                  <c:v>0.82240712050038789</c:v>
                </c:pt>
                <c:pt idx="5080">
                  <c:v>0.82242628139893947</c:v>
                </c:pt>
                <c:pt idx="5081">
                  <c:v>0.82240249146036981</c:v>
                </c:pt>
                <c:pt idx="5082">
                  <c:v>0.8223572394714308</c:v>
                </c:pt>
                <c:pt idx="5083">
                  <c:v>0.82240300795866539</c:v>
                </c:pt>
                <c:pt idx="5084">
                  <c:v>0.82245415349697892</c:v>
                </c:pt>
                <c:pt idx="5085">
                  <c:v>0.82240615191417255</c:v>
                </c:pt>
                <c:pt idx="5086">
                  <c:v>0.82245053983184535</c:v>
                </c:pt>
                <c:pt idx="5087">
                  <c:v>0.82242600674337529</c:v>
                </c:pt>
                <c:pt idx="5088">
                  <c:v>0.82239557949788555</c:v>
                </c:pt>
                <c:pt idx="5089">
                  <c:v>0.82239618532000391</c:v>
                </c:pt>
                <c:pt idx="5090">
                  <c:v>0.8224138495887886</c:v>
                </c:pt>
                <c:pt idx="5091">
                  <c:v>0.82241790805010129</c:v>
                </c:pt>
                <c:pt idx="5092">
                  <c:v>0.82239862379960393</c:v>
                </c:pt>
                <c:pt idx="5093">
                  <c:v>0.82241615134825141</c:v>
                </c:pt>
                <c:pt idx="5094">
                  <c:v>0.82243318670440568</c:v>
                </c:pt>
                <c:pt idx="5095">
                  <c:v>0.82238670605716835</c:v>
                </c:pt>
                <c:pt idx="5096">
                  <c:v>0.82238946537335655</c:v>
                </c:pt>
                <c:pt idx="5097">
                  <c:v>0.82239415700081508</c:v>
                </c:pt>
                <c:pt idx="5098">
                  <c:v>0.82239758411891728</c:v>
                </c:pt>
                <c:pt idx="5099">
                  <c:v>0.82242949887949812</c:v>
                </c:pt>
                <c:pt idx="5100">
                  <c:v>0.82240394494733793</c:v>
                </c:pt>
                <c:pt idx="5101">
                  <c:v>0.82242559719060915</c:v>
                </c:pt>
                <c:pt idx="5102">
                  <c:v>0.82240603463867723</c:v>
                </c:pt>
                <c:pt idx="5103">
                  <c:v>0.82242716187662213</c:v>
                </c:pt>
                <c:pt idx="5104">
                  <c:v>0.82242697229136541</c:v>
                </c:pt>
                <c:pt idx="5105">
                  <c:v>0.82240201202842256</c:v>
                </c:pt>
                <c:pt idx="5106">
                  <c:v>0.82237735254978128</c:v>
                </c:pt>
                <c:pt idx="5107">
                  <c:v>0.82240183155784163</c:v>
                </c:pt>
                <c:pt idx="5108">
                  <c:v>0.82242657975266076</c:v>
                </c:pt>
                <c:pt idx="5109">
                  <c:v>0.82244675602609685</c:v>
                </c:pt>
                <c:pt idx="5110">
                  <c:v>0.82241798582866821</c:v>
                </c:pt>
                <c:pt idx="5111">
                  <c:v>0.82241495489514105</c:v>
                </c:pt>
                <c:pt idx="5112">
                  <c:v>0.82238975035888662</c:v>
                </c:pt>
                <c:pt idx="5113">
                  <c:v>0.82238749356515772</c:v>
                </c:pt>
                <c:pt idx="5114">
                  <c:v>0.82243313140870578</c:v>
                </c:pt>
                <c:pt idx="5115">
                  <c:v>0.82243160257375103</c:v>
                </c:pt>
                <c:pt idx="5116">
                  <c:v>0.82240681974316387</c:v>
                </c:pt>
                <c:pt idx="5117">
                  <c:v>0.82238585474644821</c:v>
                </c:pt>
                <c:pt idx="5118">
                  <c:v>0.82246093423520916</c:v>
                </c:pt>
                <c:pt idx="5119">
                  <c:v>0.82243768813896245</c:v>
                </c:pt>
                <c:pt idx="5120">
                  <c:v>0.82247175821654839</c:v>
                </c:pt>
                <c:pt idx="5121">
                  <c:v>0.82242457209340381</c:v>
                </c:pt>
                <c:pt idx="5122">
                  <c:v>0.82242432964302736</c:v>
                </c:pt>
                <c:pt idx="5123">
                  <c:v>0.8224235330203622</c:v>
                </c:pt>
                <c:pt idx="5124">
                  <c:v>0.82240264944808372</c:v>
                </c:pt>
                <c:pt idx="5125">
                  <c:v>0.82238393699158174</c:v>
                </c:pt>
                <c:pt idx="5126">
                  <c:v>0.82242530248275814</c:v>
                </c:pt>
                <c:pt idx="5127">
                  <c:v>0.82239960393107525</c:v>
                </c:pt>
                <c:pt idx="5128">
                  <c:v>0.8224253085592087</c:v>
                </c:pt>
                <c:pt idx="5129">
                  <c:v>0.82245172291676472</c:v>
                </c:pt>
                <c:pt idx="5130">
                  <c:v>0.82240603889219255</c:v>
                </c:pt>
                <c:pt idx="5131">
                  <c:v>0.82239896286554381</c:v>
                </c:pt>
                <c:pt idx="5132">
                  <c:v>0.82239659791099529</c:v>
                </c:pt>
                <c:pt idx="5133">
                  <c:v>0.8224275179566235</c:v>
                </c:pt>
                <c:pt idx="5134">
                  <c:v>0.82240610330256825</c:v>
                </c:pt>
                <c:pt idx="5135">
                  <c:v>0.82240131080603074</c:v>
                </c:pt>
                <c:pt idx="5136">
                  <c:v>0.82240158060043456</c:v>
                </c:pt>
                <c:pt idx="5137">
                  <c:v>0.82241735873897293</c:v>
                </c:pt>
                <c:pt idx="5138">
                  <c:v>0.82241426278742502</c:v>
                </c:pt>
                <c:pt idx="5139">
                  <c:v>0.82239325039439515</c:v>
                </c:pt>
                <c:pt idx="5140">
                  <c:v>0.82241759754347898</c:v>
                </c:pt>
                <c:pt idx="5141">
                  <c:v>0.822418041124368</c:v>
                </c:pt>
                <c:pt idx="5142">
                  <c:v>0.82243933364176758</c:v>
                </c:pt>
                <c:pt idx="5143">
                  <c:v>0.82241775613883794</c:v>
                </c:pt>
                <c:pt idx="5144">
                  <c:v>0.82241983428492116</c:v>
                </c:pt>
                <c:pt idx="5145">
                  <c:v>0.82240094986486889</c:v>
                </c:pt>
                <c:pt idx="5146">
                  <c:v>0.82240515294570449</c:v>
                </c:pt>
                <c:pt idx="5147">
                  <c:v>0.82241002565138899</c:v>
                </c:pt>
                <c:pt idx="5148">
                  <c:v>0.8224080307526781</c:v>
                </c:pt>
                <c:pt idx="5149">
                  <c:v>0.82242750155020705</c:v>
                </c:pt>
                <c:pt idx="5150">
                  <c:v>0.82242866579812968</c:v>
                </c:pt>
                <c:pt idx="5151">
                  <c:v>0.82238211344877599</c:v>
                </c:pt>
                <c:pt idx="5152">
                  <c:v>0.82245340427062785</c:v>
                </c:pt>
                <c:pt idx="5153">
                  <c:v>0.82238119894297035</c:v>
                </c:pt>
                <c:pt idx="5154">
                  <c:v>0.82240405918460802</c:v>
                </c:pt>
                <c:pt idx="5155">
                  <c:v>0.82242636343102171</c:v>
                </c:pt>
                <c:pt idx="5156">
                  <c:v>0.82240173068876277</c:v>
                </c:pt>
                <c:pt idx="5157">
                  <c:v>0.82240103250459617</c:v>
                </c:pt>
                <c:pt idx="5158">
                  <c:v>0.82235984383813032</c:v>
                </c:pt>
                <c:pt idx="5159">
                  <c:v>0.82242688114460738</c:v>
                </c:pt>
                <c:pt idx="5160">
                  <c:v>0.8224437238772796</c:v>
                </c:pt>
                <c:pt idx="5161">
                  <c:v>0.82242342121367229</c:v>
                </c:pt>
                <c:pt idx="5162">
                  <c:v>0.82237267307522377</c:v>
                </c:pt>
                <c:pt idx="5163">
                  <c:v>0.82244486746527035</c:v>
                </c:pt>
                <c:pt idx="5164">
                  <c:v>0.82239791346253632</c:v>
                </c:pt>
                <c:pt idx="5165">
                  <c:v>0.82243718622414819</c:v>
                </c:pt>
                <c:pt idx="5166">
                  <c:v>0.82239348555303093</c:v>
                </c:pt>
                <c:pt idx="5167">
                  <c:v>0.82241469421541302</c:v>
                </c:pt>
                <c:pt idx="5168">
                  <c:v>0.82242055616724474</c:v>
                </c:pt>
                <c:pt idx="5169">
                  <c:v>0.82237049588299682</c:v>
                </c:pt>
                <c:pt idx="5170">
                  <c:v>0.82241996978976806</c:v>
                </c:pt>
                <c:pt idx="5171">
                  <c:v>0.82245368986380307</c:v>
                </c:pt>
                <c:pt idx="5172">
                  <c:v>0.82241182245781241</c:v>
                </c:pt>
                <c:pt idx="5173">
                  <c:v>0.82243470882818737</c:v>
                </c:pt>
                <c:pt idx="5174">
                  <c:v>0.82245685994804751</c:v>
                </c:pt>
                <c:pt idx="5175">
                  <c:v>0.82242554128726419</c:v>
                </c:pt>
                <c:pt idx="5176">
                  <c:v>0.82237984997095148</c:v>
                </c:pt>
                <c:pt idx="5177">
                  <c:v>0.82242092865366256</c:v>
                </c:pt>
                <c:pt idx="5178">
                  <c:v>0.82239251757446064</c:v>
                </c:pt>
                <c:pt idx="5179">
                  <c:v>0.82236097530029761</c:v>
                </c:pt>
                <c:pt idx="5180">
                  <c:v>0.82233131611815558</c:v>
                </c:pt>
                <c:pt idx="5181">
                  <c:v>0.82237821057167437</c:v>
                </c:pt>
                <c:pt idx="5182">
                  <c:v>0.8224241097025955</c:v>
                </c:pt>
                <c:pt idx="5183">
                  <c:v>0.82237535646285775</c:v>
                </c:pt>
                <c:pt idx="5184">
                  <c:v>0.82237484117985238</c:v>
                </c:pt>
                <c:pt idx="5185">
                  <c:v>0.82234559215812153</c:v>
                </c:pt>
                <c:pt idx="5186">
                  <c:v>0.82243322562076659</c:v>
                </c:pt>
                <c:pt idx="5187">
                  <c:v>0.82238675712643028</c:v>
                </c:pt>
                <c:pt idx="5188">
                  <c:v>0.82238415397502085</c:v>
                </c:pt>
                <c:pt idx="5189">
                  <c:v>0.82236219547864264</c:v>
                </c:pt>
                <c:pt idx="5190">
                  <c:v>0.82238129804326898</c:v>
                </c:pt>
                <c:pt idx="5191">
                  <c:v>0.82235684273336573</c:v>
                </c:pt>
                <c:pt idx="5192">
                  <c:v>0.82231267660613738</c:v>
                </c:pt>
                <c:pt idx="5193">
                  <c:v>0.8223782549568408</c:v>
                </c:pt>
                <c:pt idx="5194">
                  <c:v>0.82237256739913944</c:v>
                </c:pt>
                <c:pt idx="5195">
                  <c:v>0.82239554552391747</c:v>
                </c:pt>
                <c:pt idx="5196">
                  <c:v>0.82237094377155628</c:v>
                </c:pt>
                <c:pt idx="5197">
                  <c:v>0.82236483268525262</c:v>
                </c:pt>
                <c:pt idx="5198">
                  <c:v>0.82234014464729377</c:v>
                </c:pt>
                <c:pt idx="5199">
                  <c:v>0.82237517905757962</c:v>
                </c:pt>
                <c:pt idx="5200">
                  <c:v>0.82233205321868297</c:v>
                </c:pt>
                <c:pt idx="5201">
                  <c:v>0.82240102952052585</c:v>
                </c:pt>
                <c:pt idx="5202">
                  <c:v>0.82233355592490043</c:v>
                </c:pt>
                <c:pt idx="5203">
                  <c:v>0.82237870886769582</c:v>
                </c:pt>
                <c:pt idx="5204">
                  <c:v>0.82235669264503752</c:v>
                </c:pt>
                <c:pt idx="5205">
                  <c:v>0.82237625823519478</c:v>
                </c:pt>
                <c:pt idx="5206">
                  <c:v>0.82232638389033319</c:v>
                </c:pt>
                <c:pt idx="5207">
                  <c:v>0.82234360761645409</c:v>
                </c:pt>
                <c:pt idx="5208">
                  <c:v>0.82236779799311399</c:v>
                </c:pt>
                <c:pt idx="5209">
                  <c:v>0.82234954552391748</c:v>
                </c:pt>
                <c:pt idx="5210">
                  <c:v>0.82235362099929177</c:v>
                </c:pt>
                <c:pt idx="5211">
                  <c:v>0.82233784468368853</c:v>
                </c:pt>
                <c:pt idx="5212">
                  <c:v>0.82238261784832534</c:v>
                </c:pt>
                <c:pt idx="5213">
                  <c:v>0.82237969750619799</c:v>
                </c:pt>
                <c:pt idx="5214">
                  <c:v>0.82240033313221705</c:v>
                </c:pt>
                <c:pt idx="5215">
                  <c:v>0.82240065943761076</c:v>
                </c:pt>
                <c:pt idx="5216">
                  <c:v>0.82239224294597391</c:v>
                </c:pt>
                <c:pt idx="5217">
                  <c:v>0.82243065953570538</c:v>
                </c:pt>
                <c:pt idx="5218">
                  <c:v>0.82233321078251009</c:v>
                </c:pt>
                <c:pt idx="5219">
                  <c:v>0.82235472995151448</c:v>
                </c:pt>
                <c:pt idx="5220">
                  <c:v>0.82233052499137327</c:v>
                </c:pt>
                <c:pt idx="5221">
                  <c:v>0.82237987068503826</c:v>
                </c:pt>
                <c:pt idx="5222">
                  <c:v>0.82236056820518921</c:v>
                </c:pt>
                <c:pt idx="5223">
                  <c:v>0.82236347821735067</c:v>
                </c:pt>
                <c:pt idx="5224">
                  <c:v>0.82239335372113176</c:v>
                </c:pt>
                <c:pt idx="5225">
                  <c:v>0.82238223743544436</c:v>
                </c:pt>
                <c:pt idx="5226">
                  <c:v>0.82243400094877739</c:v>
                </c:pt>
                <c:pt idx="5227">
                  <c:v>0.82239066364940216</c:v>
                </c:pt>
                <c:pt idx="5228">
                  <c:v>0.82238379541028428</c:v>
                </c:pt>
                <c:pt idx="5229">
                  <c:v>0.82244115411927055</c:v>
                </c:pt>
                <c:pt idx="5230">
                  <c:v>0.82241915004951338</c:v>
                </c:pt>
                <c:pt idx="5231">
                  <c:v>0.82237203441319495</c:v>
                </c:pt>
                <c:pt idx="5232">
                  <c:v>0.82241432170191775</c:v>
                </c:pt>
                <c:pt idx="5233">
                  <c:v>0.82246403380554989</c:v>
                </c:pt>
                <c:pt idx="5234">
                  <c:v>0.82242294661580806</c:v>
                </c:pt>
                <c:pt idx="5235">
                  <c:v>0.82237448443805095</c:v>
                </c:pt>
                <c:pt idx="5236">
                  <c:v>0.82241546711284363</c:v>
                </c:pt>
                <c:pt idx="5237">
                  <c:v>0.82241811097647177</c:v>
                </c:pt>
                <c:pt idx="5238">
                  <c:v>0.82240868272874312</c:v>
                </c:pt>
                <c:pt idx="5239">
                  <c:v>0.82241995272155166</c:v>
                </c:pt>
                <c:pt idx="5240">
                  <c:v>0.8224274510615126</c:v>
                </c:pt>
                <c:pt idx="5241">
                  <c:v>0.8224501551383715</c:v>
                </c:pt>
                <c:pt idx="5242">
                  <c:v>0.82245524295040506</c:v>
                </c:pt>
                <c:pt idx="5243">
                  <c:v>0.82240402510233013</c:v>
                </c:pt>
                <c:pt idx="5244">
                  <c:v>0.82241204725940475</c:v>
                </c:pt>
                <c:pt idx="5245">
                  <c:v>0.82242916890115658</c:v>
                </c:pt>
                <c:pt idx="5246">
                  <c:v>0.8224041332902271</c:v>
                </c:pt>
                <c:pt idx="5247">
                  <c:v>0.82239766369334177</c:v>
                </c:pt>
                <c:pt idx="5248">
                  <c:v>0.82239179384212435</c:v>
                </c:pt>
                <c:pt idx="5249">
                  <c:v>0.8223665941670304</c:v>
                </c:pt>
                <c:pt idx="5250">
                  <c:v>0.82236862430915436</c:v>
                </c:pt>
                <c:pt idx="5251">
                  <c:v>0.82241930925251738</c:v>
                </c:pt>
                <c:pt idx="5252">
                  <c:v>0.82240056337553735</c:v>
                </c:pt>
                <c:pt idx="5253">
                  <c:v>0.82242693580558468</c:v>
                </c:pt>
                <c:pt idx="5254">
                  <c:v>0.82240923568574187</c:v>
                </c:pt>
                <c:pt idx="5255">
                  <c:v>0.82240311913063269</c:v>
                </c:pt>
                <c:pt idx="5256">
                  <c:v>0.82242536990428161</c:v>
                </c:pt>
                <c:pt idx="5257">
                  <c:v>0.82245302808418475</c:v>
                </c:pt>
                <c:pt idx="5258">
                  <c:v>0.82243539419765288</c:v>
                </c:pt>
                <c:pt idx="5259">
                  <c:v>0.82236529150563875</c:v>
                </c:pt>
                <c:pt idx="5260">
                  <c:v>0.82244828480689669</c:v>
                </c:pt>
                <c:pt idx="5261">
                  <c:v>0.822416831829479</c:v>
                </c:pt>
                <c:pt idx="5262">
                  <c:v>0.82242497913435719</c:v>
                </c:pt>
                <c:pt idx="5263">
                  <c:v>0.82244066977200792</c:v>
                </c:pt>
                <c:pt idx="5264">
                  <c:v>0.82243677294427942</c:v>
                </c:pt>
                <c:pt idx="5265">
                  <c:v>0.82242968172650421</c:v>
                </c:pt>
                <c:pt idx="5266">
                  <c:v>0.82243011193920224</c:v>
                </c:pt>
                <c:pt idx="5267">
                  <c:v>0.82244137403262496</c:v>
                </c:pt>
                <c:pt idx="5268">
                  <c:v>0.8224615667124775</c:v>
                </c:pt>
                <c:pt idx="5269">
                  <c:v>0.8224239546447969</c:v>
                </c:pt>
                <c:pt idx="5270">
                  <c:v>0.82238185469450886</c:v>
                </c:pt>
                <c:pt idx="5271">
                  <c:v>0.82243681423706549</c:v>
                </c:pt>
                <c:pt idx="5272">
                  <c:v>0.82245903341317173</c:v>
                </c:pt>
                <c:pt idx="5273">
                  <c:v>0.82241599282834077</c:v>
                </c:pt>
                <c:pt idx="5274">
                  <c:v>0.82239979845294064</c:v>
                </c:pt>
                <c:pt idx="5275">
                  <c:v>0.82246198352990674</c:v>
                </c:pt>
                <c:pt idx="5276">
                  <c:v>0.82245706889671355</c:v>
                </c:pt>
                <c:pt idx="5277">
                  <c:v>0.82242541116999035</c:v>
                </c:pt>
                <c:pt idx="5278">
                  <c:v>0.8224159610741173</c:v>
                </c:pt>
                <c:pt idx="5279">
                  <c:v>0.82238641692064851</c:v>
                </c:pt>
                <c:pt idx="5280">
                  <c:v>0.82239384173555807</c:v>
                </c:pt>
                <c:pt idx="5281">
                  <c:v>0.82239476474839435</c:v>
                </c:pt>
                <c:pt idx="5282">
                  <c:v>0.82244630689516984</c:v>
                </c:pt>
                <c:pt idx="5283">
                  <c:v>0.82237555888410885</c:v>
                </c:pt>
                <c:pt idx="5284">
                  <c:v>0.82244746688957704</c:v>
                </c:pt>
                <c:pt idx="5285">
                  <c:v>0.82239533347708704</c:v>
                </c:pt>
                <c:pt idx="5286">
                  <c:v>0.8224348703805392</c:v>
                </c:pt>
                <c:pt idx="5287">
                  <c:v>0.82243494147501051</c:v>
                </c:pt>
                <c:pt idx="5288">
                  <c:v>0.82240743657834148</c:v>
                </c:pt>
                <c:pt idx="5289">
                  <c:v>0.82242756648699533</c:v>
                </c:pt>
                <c:pt idx="5290">
                  <c:v>0.82242470690937319</c:v>
                </c:pt>
                <c:pt idx="5291">
                  <c:v>0.82237734049940592</c:v>
                </c:pt>
                <c:pt idx="5292">
                  <c:v>0.82247493976481634</c:v>
                </c:pt>
                <c:pt idx="5293">
                  <c:v>0.82245466626817176</c:v>
                </c:pt>
                <c:pt idx="5294">
                  <c:v>0.82237211958602818</c:v>
                </c:pt>
                <c:pt idx="5295">
                  <c:v>0.82242018011040485</c:v>
                </c:pt>
                <c:pt idx="5296">
                  <c:v>0.8224253007352712</c:v>
                </c:pt>
                <c:pt idx="5297">
                  <c:v>0.82244442742194168</c:v>
                </c:pt>
                <c:pt idx="5298">
                  <c:v>0.82246624372937727</c:v>
                </c:pt>
                <c:pt idx="5299">
                  <c:v>0.82241890648637261</c:v>
                </c:pt>
                <c:pt idx="5300">
                  <c:v>0.82244851991137746</c:v>
                </c:pt>
                <c:pt idx="5301">
                  <c:v>0.82240893864983644</c:v>
                </c:pt>
                <c:pt idx="5302">
                  <c:v>0.82245321153883599</c:v>
                </c:pt>
                <c:pt idx="5303">
                  <c:v>0.82247744566593983</c:v>
                </c:pt>
                <c:pt idx="5304">
                  <c:v>0.82245240094033456</c:v>
                </c:pt>
                <c:pt idx="5305">
                  <c:v>0.82243507409831285</c:v>
                </c:pt>
                <c:pt idx="5306">
                  <c:v>0.82238978322009026</c:v>
                </c:pt>
                <c:pt idx="5307">
                  <c:v>0.82245705793202506</c:v>
                </c:pt>
                <c:pt idx="5308">
                  <c:v>0.8224491305946563</c:v>
                </c:pt>
                <c:pt idx="5309">
                  <c:v>0.8224349967707103</c:v>
                </c:pt>
                <c:pt idx="5310">
                  <c:v>0.82240734300100327</c:v>
                </c:pt>
                <c:pt idx="5311">
                  <c:v>0.82238230009833313</c:v>
                </c:pt>
                <c:pt idx="5312">
                  <c:v>0.82246971523264578</c:v>
                </c:pt>
                <c:pt idx="5313">
                  <c:v>0.82238283178775495</c:v>
                </c:pt>
                <c:pt idx="5314">
                  <c:v>0.82238212813478295</c:v>
                </c:pt>
                <c:pt idx="5315">
                  <c:v>0.82237847861859126</c:v>
                </c:pt>
                <c:pt idx="5316">
                  <c:v>0.82242947510010855</c:v>
                </c:pt>
                <c:pt idx="5317">
                  <c:v>0.82240414192686107</c:v>
                </c:pt>
                <c:pt idx="5318">
                  <c:v>0.82239861904096911</c:v>
                </c:pt>
                <c:pt idx="5319">
                  <c:v>0.82240352395184158</c:v>
                </c:pt>
                <c:pt idx="5320">
                  <c:v>0.82231911890736609</c:v>
                </c:pt>
                <c:pt idx="5321">
                  <c:v>0.82246499805701756</c:v>
                </c:pt>
                <c:pt idx="5322">
                  <c:v>0.82244241490152425</c:v>
                </c:pt>
                <c:pt idx="5323">
                  <c:v>0.82242811230893409</c:v>
                </c:pt>
                <c:pt idx="5324">
                  <c:v>0.82239519554165985</c:v>
                </c:pt>
                <c:pt idx="5325">
                  <c:v>0.82241683198615967</c:v>
                </c:pt>
                <c:pt idx="5326">
                  <c:v>0.8224251178341101</c:v>
                </c:pt>
                <c:pt idx="5327">
                  <c:v>0.82242899400190683</c:v>
                </c:pt>
                <c:pt idx="5328">
                  <c:v>0.82242707627411771</c:v>
                </c:pt>
                <c:pt idx="5329">
                  <c:v>0.82242873149924367</c:v>
                </c:pt>
                <c:pt idx="5330">
                  <c:v>0.82244008838529481</c:v>
                </c:pt>
                <c:pt idx="5331">
                  <c:v>0.82244732300730261</c:v>
                </c:pt>
                <c:pt idx="5332">
                  <c:v>0.82243560272243188</c:v>
                </c:pt>
                <c:pt idx="5333">
                  <c:v>0.82247133167101405</c:v>
                </c:pt>
                <c:pt idx="5334">
                  <c:v>0.82245116694283393</c:v>
                </c:pt>
                <c:pt idx="5335">
                  <c:v>0.82248792630074619</c:v>
                </c:pt>
                <c:pt idx="5336">
                  <c:v>0.82248851267822287</c:v>
                </c:pt>
                <c:pt idx="5337">
                  <c:v>0.82244216468136533</c:v>
                </c:pt>
                <c:pt idx="5338">
                  <c:v>0.82248766197514789</c:v>
                </c:pt>
                <c:pt idx="5339">
                  <c:v>0.82243063886998935</c:v>
                </c:pt>
                <c:pt idx="5340">
                  <c:v>0.82248262945881434</c:v>
                </c:pt>
                <c:pt idx="5341">
                  <c:v>0.82244533233502959</c:v>
                </c:pt>
                <c:pt idx="5342">
                  <c:v>0.8224996708643415</c:v>
                </c:pt>
                <c:pt idx="5343">
                  <c:v>0.8225111875610418</c:v>
                </c:pt>
                <c:pt idx="5344">
                  <c:v>0.82248742575790279</c:v>
                </c:pt>
                <c:pt idx="5345">
                  <c:v>0.82245823871596735</c:v>
                </c:pt>
                <c:pt idx="5346">
                  <c:v>0.82247212464780894</c:v>
                </c:pt>
                <c:pt idx="5347">
                  <c:v>0.82251685509353389</c:v>
                </c:pt>
                <c:pt idx="5348">
                  <c:v>0.8224762037690535</c:v>
                </c:pt>
                <c:pt idx="5349">
                  <c:v>0.82245078412645023</c:v>
                </c:pt>
                <c:pt idx="5350">
                  <c:v>0.82249764376044288</c:v>
                </c:pt>
                <c:pt idx="5351">
                  <c:v>0.82246123139493366</c:v>
                </c:pt>
                <c:pt idx="5352">
                  <c:v>0.82248556013090768</c:v>
                </c:pt>
                <c:pt idx="5353">
                  <c:v>0.82243383812119641</c:v>
                </c:pt>
                <c:pt idx="5354">
                  <c:v>0.82240736360678013</c:v>
                </c:pt>
                <c:pt idx="5355">
                  <c:v>0.82242910092035881</c:v>
                </c:pt>
                <c:pt idx="5356">
                  <c:v>0.82242471250778193</c:v>
                </c:pt>
                <c:pt idx="5357">
                  <c:v>0.82239313316727058</c:v>
                </c:pt>
                <c:pt idx="5358">
                  <c:v>0.82241038059154847</c:v>
                </c:pt>
                <c:pt idx="5359">
                  <c:v>0.82242080717302268</c:v>
                </c:pt>
                <c:pt idx="5360">
                  <c:v>0.82240245565768244</c:v>
                </c:pt>
                <c:pt idx="5361">
                  <c:v>0.82242563126710289</c:v>
                </c:pt>
                <c:pt idx="5362">
                  <c:v>0.82242174719992056</c:v>
                </c:pt>
                <c:pt idx="5363">
                  <c:v>0.82241428896453306</c:v>
                </c:pt>
                <c:pt idx="5364">
                  <c:v>0.82239763277889233</c:v>
                </c:pt>
                <c:pt idx="5365">
                  <c:v>0.82246639379062803</c:v>
                </c:pt>
                <c:pt idx="5366">
                  <c:v>0.82248637318706674</c:v>
                </c:pt>
                <c:pt idx="5367">
                  <c:v>0.82238916889094116</c:v>
                </c:pt>
                <c:pt idx="5368">
                  <c:v>0.82245977532070458</c:v>
                </c:pt>
                <c:pt idx="5369">
                  <c:v>0.82241555225859941</c:v>
                </c:pt>
                <c:pt idx="5370">
                  <c:v>0.82243053498976271</c:v>
                </c:pt>
                <c:pt idx="5371">
                  <c:v>0.82239949037689852</c:v>
                </c:pt>
                <c:pt idx="5372">
                  <c:v>0.82240183041799975</c:v>
                </c:pt>
                <c:pt idx="5373">
                  <c:v>0.8224694004454306</c:v>
                </c:pt>
                <c:pt idx="5374">
                  <c:v>0.82242380775137458</c:v>
                </c:pt>
                <c:pt idx="5375">
                  <c:v>0.82244432229934739</c:v>
                </c:pt>
                <c:pt idx="5376">
                  <c:v>0.82242001604624038</c:v>
                </c:pt>
                <c:pt idx="5377">
                  <c:v>0.82248853460759985</c:v>
                </c:pt>
                <c:pt idx="5378">
                  <c:v>0.8224038958035369</c:v>
                </c:pt>
                <c:pt idx="5379">
                  <c:v>0.82239784001293303</c:v>
                </c:pt>
                <c:pt idx="5380">
                  <c:v>0.82237792502687002</c:v>
                </c:pt>
                <c:pt idx="5381">
                  <c:v>0.8223978527734791</c:v>
                </c:pt>
                <c:pt idx="5382">
                  <c:v>0.82239983308870868</c:v>
                </c:pt>
                <c:pt idx="5383">
                  <c:v>0.82240141904229858</c:v>
                </c:pt>
                <c:pt idx="5384">
                  <c:v>0.82239635857429239</c:v>
                </c:pt>
                <c:pt idx="5385">
                  <c:v>0.82240090558222823</c:v>
                </c:pt>
                <c:pt idx="5386">
                  <c:v>0.82242871448518218</c:v>
                </c:pt>
                <c:pt idx="5387">
                  <c:v>0.82242834625227967</c:v>
                </c:pt>
                <c:pt idx="5388">
                  <c:v>0.82240311133377275</c:v>
                </c:pt>
                <c:pt idx="5389">
                  <c:v>0.82242615083070114</c:v>
                </c:pt>
                <c:pt idx="5390">
                  <c:v>0.8224042786199206</c:v>
                </c:pt>
                <c:pt idx="5391">
                  <c:v>0.82243325784724763</c:v>
                </c:pt>
                <c:pt idx="5392">
                  <c:v>0.82238410416941965</c:v>
                </c:pt>
                <c:pt idx="5393">
                  <c:v>0.82243057205611092</c:v>
                </c:pt>
                <c:pt idx="5394">
                  <c:v>0.82243695172152831</c:v>
                </c:pt>
                <c:pt idx="5395">
                  <c:v>0.82241302810104688</c:v>
                </c:pt>
                <c:pt idx="5396">
                  <c:v>0.8224174748475489</c:v>
                </c:pt>
                <c:pt idx="5397">
                  <c:v>0.82241529765532195</c:v>
                </c:pt>
                <c:pt idx="5398">
                  <c:v>0.82238980388002214</c:v>
                </c:pt>
                <c:pt idx="5399">
                  <c:v>0.82241237427496927</c:v>
                </c:pt>
                <c:pt idx="5400">
                  <c:v>0.82242835594752306</c:v>
                </c:pt>
                <c:pt idx="5401">
                  <c:v>0.82243508014768585</c:v>
                </c:pt>
                <c:pt idx="5402">
                  <c:v>0.82240513901823897</c:v>
                </c:pt>
                <c:pt idx="5403">
                  <c:v>0.82242557293317775</c:v>
                </c:pt>
                <c:pt idx="5404">
                  <c:v>0.82242484922791892</c:v>
                </c:pt>
                <c:pt idx="5405">
                  <c:v>0.82244925714150807</c:v>
                </c:pt>
                <c:pt idx="5406">
                  <c:v>0.82244680893958722</c:v>
                </c:pt>
                <c:pt idx="5407">
                  <c:v>0.82241452351552369</c:v>
                </c:pt>
                <c:pt idx="5408">
                  <c:v>0.82244647473480781</c:v>
                </c:pt>
                <c:pt idx="5409">
                  <c:v>0.82243187482002833</c:v>
                </c:pt>
                <c:pt idx="5410">
                  <c:v>0.82240751794862366</c:v>
                </c:pt>
                <c:pt idx="5411">
                  <c:v>0.82240866761306508</c:v>
                </c:pt>
                <c:pt idx="5412">
                  <c:v>0.82243992064818261</c:v>
                </c:pt>
                <c:pt idx="5413">
                  <c:v>0.82244014304627211</c:v>
                </c:pt>
                <c:pt idx="5414">
                  <c:v>0.82246594064409873</c:v>
                </c:pt>
                <c:pt idx="5415">
                  <c:v>0.82244866526814842</c:v>
                </c:pt>
                <c:pt idx="5416">
                  <c:v>0.82244797802159286</c:v>
                </c:pt>
                <c:pt idx="5417">
                  <c:v>0.82244681498896033</c:v>
                </c:pt>
                <c:pt idx="5418">
                  <c:v>0.82245341219130685</c:v>
                </c:pt>
                <c:pt idx="5419">
                  <c:v>0.82246868413443819</c:v>
                </c:pt>
                <c:pt idx="5420">
                  <c:v>0.82246445067134999</c:v>
                </c:pt>
                <c:pt idx="5421">
                  <c:v>0.82246019897891021</c:v>
                </c:pt>
                <c:pt idx="5422">
                  <c:v>0.82244011202929701</c:v>
                </c:pt>
                <c:pt idx="5423">
                  <c:v>0.82245832621685511</c:v>
                </c:pt>
                <c:pt idx="5424">
                  <c:v>0.82245436194052557</c:v>
                </c:pt>
                <c:pt idx="5425">
                  <c:v>0.82245934098409457</c:v>
                </c:pt>
                <c:pt idx="5426">
                  <c:v>0.82243429686613434</c:v>
                </c:pt>
                <c:pt idx="5427">
                  <c:v>0.82240865239486127</c:v>
                </c:pt>
                <c:pt idx="5428">
                  <c:v>0.82243064005820199</c:v>
                </c:pt>
                <c:pt idx="5429">
                  <c:v>0.82243354824742831</c:v>
                </c:pt>
                <c:pt idx="5430">
                  <c:v>0.82246203528226203</c:v>
                </c:pt>
                <c:pt idx="5431">
                  <c:v>0.82247093606700661</c:v>
                </c:pt>
                <c:pt idx="5432">
                  <c:v>0.82249304647464827</c:v>
                </c:pt>
                <c:pt idx="5433">
                  <c:v>0.82245185173173185</c:v>
                </c:pt>
                <c:pt idx="5434">
                  <c:v>0.8224926879640666</c:v>
                </c:pt>
                <c:pt idx="5435">
                  <c:v>0.82251228253742825</c:v>
                </c:pt>
                <c:pt idx="5436">
                  <c:v>0.82245900313344478</c:v>
                </c:pt>
                <c:pt idx="5437">
                  <c:v>0.82244666550827716</c:v>
                </c:pt>
                <c:pt idx="5438">
                  <c:v>0.82245741659928739</c:v>
                </c:pt>
                <c:pt idx="5439">
                  <c:v>0.82244303665201723</c:v>
                </c:pt>
                <c:pt idx="5440">
                  <c:v>0.82242972190652608</c:v>
                </c:pt>
                <c:pt idx="5441">
                  <c:v>0.82245026094405904</c:v>
                </c:pt>
                <c:pt idx="5442">
                  <c:v>0.82237463639768515</c:v>
                </c:pt>
                <c:pt idx="5443">
                  <c:v>0.82244880806473597</c:v>
                </c:pt>
                <c:pt idx="5444">
                  <c:v>0.82243229102981252</c:v>
                </c:pt>
                <c:pt idx="5445">
                  <c:v>0.8224077099373831</c:v>
                </c:pt>
                <c:pt idx="5446">
                  <c:v>0.82242716250556036</c:v>
                </c:pt>
                <c:pt idx="5447">
                  <c:v>0.82240833034298277</c:v>
                </c:pt>
                <c:pt idx="5448">
                  <c:v>0.82243209901397563</c:v>
                </c:pt>
                <c:pt idx="5449">
                  <c:v>0.82243655791337866</c:v>
                </c:pt>
                <c:pt idx="5450">
                  <c:v>0.82242457512584488</c:v>
                </c:pt>
                <c:pt idx="5451">
                  <c:v>0.82246925653607861</c:v>
                </c:pt>
                <c:pt idx="5452">
                  <c:v>0.8224752102423134</c:v>
                </c:pt>
                <c:pt idx="5453">
                  <c:v>0.8225055724697824</c:v>
                </c:pt>
                <c:pt idx="5454">
                  <c:v>0.82246103567907147</c:v>
                </c:pt>
                <c:pt idx="5455">
                  <c:v>0.82245645525065769</c:v>
                </c:pt>
                <c:pt idx="5456">
                  <c:v>0.82252266476081348</c:v>
                </c:pt>
                <c:pt idx="5457">
                  <c:v>0.82246611987231211</c:v>
                </c:pt>
                <c:pt idx="5458">
                  <c:v>0.82240992358831333</c:v>
                </c:pt>
                <c:pt idx="5459">
                  <c:v>0.82245687637575726</c:v>
                </c:pt>
                <c:pt idx="5460">
                  <c:v>0.82248161667119069</c:v>
                </c:pt>
                <c:pt idx="5461">
                  <c:v>0.82243116810175354</c:v>
                </c:pt>
                <c:pt idx="5462">
                  <c:v>0.82243486805248467</c:v>
                </c:pt>
                <c:pt idx="5463">
                  <c:v>0.82248353862541757</c:v>
                </c:pt>
                <c:pt idx="5464">
                  <c:v>0.82243248180328188</c:v>
                </c:pt>
                <c:pt idx="5465">
                  <c:v>0.82242450585430871</c:v>
                </c:pt>
                <c:pt idx="5466">
                  <c:v>0.82249109593402625</c:v>
                </c:pt>
                <c:pt idx="5467">
                  <c:v>0.82249160392529108</c:v>
                </c:pt>
                <c:pt idx="5468">
                  <c:v>0.82246934099874103</c:v>
                </c:pt>
                <c:pt idx="5469">
                  <c:v>0.82247594245460298</c:v>
                </c:pt>
                <c:pt idx="5470">
                  <c:v>0.82246998631778789</c:v>
                </c:pt>
                <c:pt idx="5471">
                  <c:v>0.82246448834534325</c:v>
                </c:pt>
                <c:pt idx="5472">
                  <c:v>0.82248783652595892</c:v>
                </c:pt>
                <c:pt idx="5473">
                  <c:v>0.82245797195978887</c:v>
                </c:pt>
                <c:pt idx="5474">
                  <c:v>0.82243637440457251</c:v>
                </c:pt>
                <c:pt idx="5475">
                  <c:v>0.82241407198109395</c:v>
                </c:pt>
                <c:pt idx="5476">
                  <c:v>0.82245528128041412</c:v>
                </c:pt>
                <c:pt idx="5477">
                  <c:v>0.82246603416728203</c:v>
                </c:pt>
                <c:pt idx="5478">
                  <c:v>0.82247707085146748</c:v>
                </c:pt>
                <c:pt idx="5479">
                  <c:v>0.82244670862399849</c:v>
                </c:pt>
                <c:pt idx="5480">
                  <c:v>0.82241731072922952</c:v>
                </c:pt>
                <c:pt idx="5481">
                  <c:v>0.82246010904744227</c:v>
                </c:pt>
                <c:pt idx="5482">
                  <c:v>0.82245601048155592</c:v>
                </c:pt>
                <c:pt idx="5483">
                  <c:v>0.82239303470169445</c:v>
                </c:pt>
                <c:pt idx="5484">
                  <c:v>0.82241718679671605</c:v>
                </c:pt>
                <c:pt idx="5485">
                  <c:v>0.82241954445952381</c:v>
                </c:pt>
                <c:pt idx="5486">
                  <c:v>0.82244901284111904</c:v>
                </c:pt>
                <c:pt idx="5487">
                  <c:v>0.82240042427319093</c:v>
                </c:pt>
                <c:pt idx="5488">
                  <c:v>0.82239961185175425</c:v>
                </c:pt>
                <c:pt idx="5489">
                  <c:v>0.82241484128680931</c:v>
                </c:pt>
                <c:pt idx="5490">
                  <c:v>0.82246570849661083</c:v>
                </c:pt>
                <c:pt idx="5491">
                  <c:v>0.82246090928890025</c:v>
                </c:pt>
                <c:pt idx="5492">
                  <c:v>0.82245700273885092</c:v>
                </c:pt>
                <c:pt idx="5493">
                  <c:v>0.82243901219174997</c:v>
                </c:pt>
                <c:pt idx="5494">
                  <c:v>0.82242041154193779</c:v>
                </c:pt>
                <c:pt idx="5495">
                  <c:v>0.82246023665290346</c:v>
                </c:pt>
                <c:pt idx="5496">
                  <c:v>0.82248415541222442</c:v>
                </c:pt>
                <c:pt idx="5497">
                  <c:v>0.82245685267760016</c:v>
                </c:pt>
                <c:pt idx="5498">
                  <c:v>0.82241127195268715</c:v>
                </c:pt>
                <c:pt idx="5499">
                  <c:v>0.82243466084552141</c:v>
                </c:pt>
                <c:pt idx="5500">
                  <c:v>0.8224790445096789</c:v>
                </c:pt>
                <c:pt idx="5501">
                  <c:v>0.82245176000440623</c:v>
                </c:pt>
                <c:pt idx="5502">
                  <c:v>0.82246084976676248</c:v>
                </c:pt>
                <c:pt idx="5503">
                  <c:v>0.82246110193945976</c:v>
                </c:pt>
                <c:pt idx="5504">
                  <c:v>0.82238677349998501</c:v>
                </c:pt>
                <c:pt idx="5505">
                  <c:v>0.82244941631743462</c:v>
                </c:pt>
                <c:pt idx="5506">
                  <c:v>0.82244805276193444</c:v>
                </c:pt>
                <c:pt idx="5507">
                  <c:v>0.82244617756929916</c:v>
                </c:pt>
                <c:pt idx="5508">
                  <c:v>0.8224659692034163</c:v>
                </c:pt>
                <c:pt idx="5509">
                  <c:v>0.82246416692818747</c:v>
                </c:pt>
                <c:pt idx="5510">
                  <c:v>0.82245811782167921</c:v>
                </c:pt>
                <c:pt idx="5511">
                  <c:v>0.82241205827246389</c:v>
                </c:pt>
                <c:pt idx="5512">
                  <c:v>0.82246573222184538</c:v>
                </c:pt>
                <c:pt idx="5513">
                  <c:v>0.82237757861503447</c:v>
                </c:pt>
                <c:pt idx="5514">
                  <c:v>0.82242045349652404</c:v>
                </c:pt>
                <c:pt idx="5515">
                  <c:v>0.82244477998567589</c:v>
                </c:pt>
                <c:pt idx="5516">
                  <c:v>0.82246831592861314</c:v>
                </c:pt>
                <c:pt idx="5517">
                  <c:v>0.82242191731345804</c:v>
                </c:pt>
                <c:pt idx="5518">
                  <c:v>0.82239783813584288</c:v>
                </c:pt>
                <c:pt idx="5519">
                  <c:v>0.82244092994661655</c:v>
                </c:pt>
                <c:pt idx="5520">
                  <c:v>0.82241592046442435</c:v>
                </c:pt>
                <c:pt idx="5521">
                  <c:v>0.82242389762868762</c:v>
                </c:pt>
                <c:pt idx="5522">
                  <c:v>0.82246375919835646</c:v>
                </c:pt>
                <c:pt idx="5523">
                  <c:v>0.82246433281528708</c:v>
                </c:pt>
                <c:pt idx="5524">
                  <c:v>0.82244150477883715</c:v>
                </c:pt>
                <c:pt idx="5525">
                  <c:v>0.8224177555524862</c:v>
                </c:pt>
                <c:pt idx="5526">
                  <c:v>0.82245945342550686</c:v>
                </c:pt>
                <c:pt idx="5527">
                  <c:v>0.82243248975682248</c:v>
                </c:pt>
                <c:pt idx="5528">
                  <c:v>0.82241150166959487</c:v>
                </c:pt>
                <c:pt idx="5529">
                  <c:v>0.82238435327681414</c:v>
                </c:pt>
                <c:pt idx="5530">
                  <c:v>0.8224103605121843</c:v>
                </c:pt>
                <c:pt idx="5531">
                  <c:v>0.8224374323416882</c:v>
                </c:pt>
                <c:pt idx="5532">
                  <c:v>0.82243620611397006</c:v>
                </c:pt>
                <c:pt idx="5533">
                  <c:v>0.82242957670643568</c:v>
                </c:pt>
                <c:pt idx="5534">
                  <c:v>0.82240376148690253</c:v>
                </c:pt>
                <c:pt idx="5535">
                  <c:v>0.82249555288089105</c:v>
                </c:pt>
                <c:pt idx="5536">
                  <c:v>0.82242917444541019</c:v>
                </c:pt>
                <c:pt idx="5537">
                  <c:v>0.82243092628609971</c:v>
                </c:pt>
                <c:pt idx="5538">
                  <c:v>0.82243958340517787</c:v>
                </c:pt>
                <c:pt idx="5539">
                  <c:v>0.82242552064862573</c:v>
                </c:pt>
                <c:pt idx="5540">
                  <c:v>0.82246617033392899</c:v>
                </c:pt>
                <c:pt idx="5541">
                  <c:v>0.82241909358689413</c:v>
                </c:pt>
                <c:pt idx="5542">
                  <c:v>0.82242426343100983</c:v>
                </c:pt>
                <c:pt idx="5543">
                  <c:v>0.82248836213893028</c:v>
                </c:pt>
                <c:pt idx="5544">
                  <c:v>0.82246391776663796</c:v>
                </c:pt>
                <c:pt idx="5545">
                  <c:v>0.82243962287502881</c:v>
                </c:pt>
                <c:pt idx="5546">
                  <c:v>0.82238895494572739</c:v>
                </c:pt>
                <c:pt idx="5547">
                  <c:v>0.82243403314818109</c:v>
                </c:pt>
                <c:pt idx="5548">
                  <c:v>0.82242640416453361</c:v>
                </c:pt>
                <c:pt idx="5549">
                  <c:v>0.82242519312794182</c:v>
                </c:pt>
                <c:pt idx="5550">
                  <c:v>0.82243848718642376</c:v>
                </c:pt>
                <c:pt idx="5551">
                  <c:v>0.8224626957653578</c:v>
                </c:pt>
                <c:pt idx="5552">
                  <c:v>0.82245322437483037</c:v>
                </c:pt>
                <c:pt idx="5553">
                  <c:v>0.82244186991935941</c:v>
                </c:pt>
                <c:pt idx="5554">
                  <c:v>0.82244259362461825</c:v>
                </c:pt>
                <c:pt idx="5555">
                  <c:v>0.82242807941486873</c:v>
                </c:pt>
                <c:pt idx="5556">
                  <c:v>0.82246751441771004</c:v>
                </c:pt>
                <c:pt idx="5557">
                  <c:v>0.82241917559189892</c:v>
                </c:pt>
                <c:pt idx="5558">
                  <c:v>0.82249061164091863</c:v>
                </c:pt>
                <c:pt idx="5559">
                  <c:v>0.82244731138081417</c:v>
                </c:pt>
                <c:pt idx="5560">
                  <c:v>0.82245593143354401</c:v>
                </c:pt>
                <c:pt idx="5561">
                  <c:v>0.82246924192551985</c:v>
                </c:pt>
                <c:pt idx="5562">
                  <c:v>0.82245981492015885</c:v>
                </c:pt>
                <c:pt idx="5563">
                  <c:v>0.82247100409617524</c:v>
                </c:pt>
                <c:pt idx="5564">
                  <c:v>0.82246529099030408</c:v>
                </c:pt>
                <c:pt idx="5565">
                  <c:v>0.82247689764554976</c:v>
                </c:pt>
                <c:pt idx="5566">
                  <c:v>0.82250819688876875</c:v>
                </c:pt>
                <c:pt idx="5567">
                  <c:v>0.82244915682591924</c:v>
                </c:pt>
                <c:pt idx="5568">
                  <c:v>0.82244472344760844</c:v>
                </c:pt>
                <c:pt idx="5569">
                  <c:v>0.82247974935086354</c:v>
                </c:pt>
                <c:pt idx="5570">
                  <c:v>0.82243343762895116</c:v>
                </c:pt>
                <c:pt idx="5571">
                  <c:v>0.82245773798936572</c:v>
                </c:pt>
                <c:pt idx="5572">
                  <c:v>0.82242901032709081</c:v>
                </c:pt>
                <c:pt idx="5573">
                  <c:v>0.82245263194798057</c:v>
                </c:pt>
                <c:pt idx="5574">
                  <c:v>0.82242550056926145</c:v>
                </c:pt>
                <c:pt idx="5575">
                  <c:v>0.82243654512575504</c:v>
                </c:pt>
                <c:pt idx="5576">
                  <c:v>0.82246675301138039</c:v>
                </c:pt>
                <c:pt idx="5577">
                  <c:v>0.82249606948171228</c:v>
                </c:pt>
                <c:pt idx="5578">
                  <c:v>0.82253481718384303</c:v>
                </c:pt>
                <c:pt idx="5579">
                  <c:v>0.82249139906767554</c:v>
                </c:pt>
                <c:pt idx="5580">
                  <c:v>0.82249146775864412</c:v>
                </c:pt>
                <c:pt idx="5581">
                  <c:v>0.82248619036135395</c:v>
                </c:pt>
                <c:pt idx="5582">
                  <c:v>0.82247575041168863</c:v>
                </c:pt>
                <c:pt idx="5583">
                  <c:v>0.82242165657957511</c:v>
                </c:pt>
                <c:pt idx="5584">
                  <c:v>0.82243975045341255</c:v>
                </c:pt>
                <c:pt idx="5585">
                  <c:v>0.82243259543290692</c:v>
                </c:pt>
                <c:pt idx="5586">
                  <c:v>0.82242619085404234</c:v>
                </c:pt>
                <c:pt idx="5587">
                  <c:v>0.82240211653758755</c:v>
                </c:pt>
                <c:pt idx="5588">
                  <c:v>0.82245938592275103</c:v>
                </c:pt>
                <c:pt idx="5589">
                  <c:v>0.82246262588617658</c:v>
                </c:pt>
                <c:pt idx="5590">
                  <c:v>0.82248226014022496</c:v>
                </c:pt>
                <c:pt idx="5591">
                  <c:v>0.82246049548261879</c:v>
                </c:pt>
                <c:pt idx="5592">
                  <c:v>0.82248737347335066</c:v>
                </c:pt>
                <c:pt idx="5593">
                  <c:v>0.82244130663239479</c:v>
                </c:pt>
                <c:pt idx="5594">
                  <c:v>0.82243726943865891</c:v>
                </c:pt>
                <c:pt idx="5595">
                  <c:v>0.8224536764898277</c:v>
                </c:pt>
                <c:pt idx="5596">
                  <c:v>0.82240563541009282</c:v>
                </c:pt>
                <c:pt idx="5597">
                  <c:v>0.82250286541106876</c:v>
                </c:pt>
                <c:pt idx="5598">
                  <c:v>0.82238692356123577</c:v>
                </c:pt>
                <c:pt idx="5599">
                  <c:v>0.82245132244581276</c:v>
                </c:pt>
                <c:pt idx="5600">
                  <c:v>0.8224700731568757</c:v>
                </c:pt>
                <c:pt idx="5601">
                  <c:v>0.82244465412191736</c:v>
                </c:pt>
                <c:pt idx="5602">
                  <c:v>0.82246550184313771</c:v>
                </c:pt>
                <c:pt idx="5603">
                  <c:v>0.82249681928863083</c:v>
                </c:pt>
                <c:pt idx="5604">
                  <c:v>0.82249358965517116</c:v>
                </c:pt>
                <c:pt idx="5605">
                  <c:v>0.82244298552860029</c:v>
                </c:pt>
                <c:pt idx="5606">
                  <c:v>0.82246391528190277</c:v>
                </c:pt>
                <c:pt idx="5607">
                  <c:v>0.82245186324991038</c:v>
                </c:pt>
                <c:pt idx="5608">
                  <c:v>0.82249397492921261</c:v>
                </c:pt>
                <c:pt idx="5609">
                  <c:v>0.82244957182041334</c:v>
                </c:pt>
                <c:pt idx="5610">
                  <c:v>0.82241995031226467</c:v>
                </c:pt>
                <c:pt idx="5611">
                  <c:v>0.82245086488908736</c:v>
                </c:pt>
                <c:pt idx="5612">
                  <c:v>0.82247861667340627</c:v>
                </c:pt>
                <c:pt idx="5613">
                  <c:v>0.8224486913427308</c:v>
                </c:pt>
                <c:pt idx="5614">
                  <c:v>0.82242969390069864</c:v>
                </c:pt>
                <c:pt idx="5615">
                  <c:v>0.82249762988713238</c:v>
                </c:pt>
                <c:pt idx="5616">
                  <c:v>0.82248566472130513</c:v>
                </c:pt>
                <c:pt idx="5617">
                  <c:v>0.82252874073330728</c:v>
                </c:pt>
                <c:pt idx="5618">
                  <c:v>0.82249276143496319</c:v>
                </c:pt>
                <c:pt idx="5619">
                  <c:v>0.82249714075994174</c:v>
                </c:pt>
                <c:pt idx="5620">
                  <c:v>0.82244561422817952</c:v>
                </c:pt>
                <c:pt idx="5621">
                  <c:v>0.82247705381032854</c:v>
                </c:pt>
                <c:pt idx="5622">
                  <c:v>0.82249363707856282</c:v>
                </c:pt>
                <c:pt idx="5623">
                  <c:v>0.82246294733040992</c:v>
                </c:pt>
                <c:pt idx="5624">
                  <c:v>0.82246020502828321</c:v>
                </c:pt>
                <c:pt idx="5625">
                  <c:v>0.82246661264537302</c:v>
                </c:pt>
                <c:pt idx="5626">
                  <c:v>0.82247972684091908</c:v>
                </c:pt>
                <c:pt idx="5627">
                  <c:v>0.82249844534679417</c:v>
                </c:pt>
                <c:pt idx="5628">
                  <c:v>0.82253862894126395</c:v>
                </c:pt>
                <c:pt idx="5629">
                  <c:v>0.82246921817320784</c:v>
                </c:pt>
                <c:pt idx="5630">
                  <c:v>0.8225037470498866</c:v>
                </c:pt>
                <c:pt idx="5631">
                  <c:v>0.82249183596446906</c:v>
                </c:pt>
                <c:pt idx="5632">
                  <c:v>0.82250605427815493</c:v>
                </c:pt>
                <c:pt idx="5633">
                  <c:v>0.82247535116181092</c:v>
                </c:pt>
                <c:pt idx="5634">
                  <c:v>0.8225106596200159</c:v>
                </c:pt>
                <c:pt idx="5635">
                  <c:v>0.82252855114805057</c:v>
                </c:pt>
                <c:pt idx="5636">
                  <c:v>0.82248552982410317</c:v>
                </c:pt>
                <c:pt idx="5637">
                  <c:v>0.82253531423749682</c:v>
                </c:pt>
                <c:pt idx="5638">
                  <c:v>0.82247352941486285</c:v>
                </c:pt>
                <c:pt idx="5639">
                  <c:v>0.82252060130073734</c:v>
                </c:pt>
                <c:pt idx="5640">
                  <c:v>0.8224577482651767</c:v>
                </c:pt>
                <c:pt idx="5641">
                  <c:v>0.82248497628653683</c:v>
                </c:pt>
                <c:pt idx="5642">
                  <c:v>0.82246743840792336</c:v>
                </c:pt>
                <c:pt idx="5643">
                  <c:v>0.82245025296344099</c:v>
                </c:pt>
                <c:pt idx="5644">
                  <c:v>0.82246843008465076</c:v>
                </c:pt>
                <c:pt idx="5645">
                  <c:v>0.82246586825310497</c:v>
                </c:pt>
                <c:pt idx="5646">
                  <c:v>0.8224878783993127</c:v>
                </c:pt>
                <c:pt idx="5647">
                  <c:v>0.82252158753573679</c:v>
                </c:pt>
                <c:pt idx="5648">
                  <c:v>0.82250976942001253</c:v>
                </c:pt>
                <c:pt idx="5649">
                  <c:v>0.82246687387859119</c:v>
                </c:pt>
                <c:pt idx="5650">
                  <c:v>0.82250979795225254</c:v>
                </c:pt>
                <c:pt idx="5651">
                  <c:v>0.8225142465216897</c:v>
                </c:pt>
                <c:pt idx="5652">
                  <c:v>0.82248651782788285</c:v>
                </c:pt>
                <c:pt idx="5653">
                  <c:v>0.82251983506032478</c:v>
                </c:pt>
                <c:pt idx="5654">
                  <c:v>0.822484347954474</c:v>
                </c:pt>
                <c:pt idx="5655">
                  <c:v>0.82248390741181021</c:v>
                </c:pt>
                <c:pt idx="5656">
                  <c:v>0.82247570663416725</c:v>
                </c:pt>
                <c:pt idx="5657">
                  <c:v>0.8224897827589106</c:v>
                </c:pt>
                <c:pt idx="5658">
                  <c:v>0.82246791480164538</c:v>
                </c:pt>
                <c:pt idx="5659">
                  <c:v>0.82244263491740444</c:v>
                </c:pt>
                <c:pt idx="5660">
                  <c:v>0.82245448706125168</c:v>
                </c:pt>
                <c:pt idx="5661">
                  <c:v>0.82242314713289155</c:v>
                </c:pt>
                <c:pt idx="5662">
                  <c:v>0.82244364545820592</c:v>
                </c:pt>
                <c:pt idx="5663">
                  <c:v>0.82246917812278919</c:v>
                </c:pt>
                <c:pt idx="5664">
                  <c:v>0.82244940046450832</c:v>
                </c:pt>
                <c:pt idx="5665">
                  <c:v>0.82248678038470091</c:v>
                </c:pt>
                <c:pt idx="5666">
                  <c:v>0.82244130842825247</c:v>
                </c:pt>
                <c:pt idx="5667">
                  <c:v>0.82245194588963766</c:v>
                </c:pt>
                <c:pt idx="5668">
                  <c:v>0.82241613187074813</c:v>
                </c:pt>
                <c:pt idx="5669">
                  <c:v>0.82238189712135268</c:v>
                </c:pt>
                <c:pt idx="5670">
                  <c:v>0.82243464380438247</c:v>
                </c:pt>
                <c:pt idx="5671">
                  <c:v>0.82245511235508928</c:v>
                </c:pt>
                <c:pt idx="5672">
                  <c:v>0.82243791415006073</c:v>
                </c:pt>
                <c:pt idx="5673">
                  <c:v>0.82242789104490222</c:v>
                </c:pt>
                <c:pt idx="5674">
                  <c:v>0.82240741155658437</c:v>
                </c:pt>
                <c:pt idx="5675">
                  <c:v>0.82244779752393449</c:v>
                </c:pt>
                <c:pt idx="5676">
                  <c:v>0.82242146398317062</c:v>
                </c:pt>
                <c:pt idx="5677">
                  <c:v>0.82239163830628392</c:v>
                </c:pt>
                <c:pt idx="5678">
                  <c:v>0.82243064431171731</c:v>
                </c:pt>
                <c:pt idx="5679">
                  <c:v>0.82241649891543789</c:v>
                </c:pt>
                <c:pt idx="5680">
                  <c:v>0.82237504653101878</c:v>
                </c:pt>
                <c:pt idx="5681">
                  <c:v>0.82245736064178743</c:v>
                </c:pt>
                <c:pt idx="5682">
                  <c:v>0.82247074888525273</c:v>
                </c:pt>
                <c:pt idx="5683">
                  <c:v>0.82248054230058099</c:v>
                </c:pt>
                <c:pt idx="5684">
                  <c:v>0.82248104178481507</c:v>
                </c:pt>
                <c:pt idx="5685">
                  <c:v>0.82249299540538623</c:v>
                </c:pt>
                <c:pt idx="5686">
                  <c:v>0.82242006454953476</c:v>
                </c:pt>
                <c:pt idx="5687">
                  <c:v>0.82245510321333604</c:v>
                </c:pt>
                <c:pt idx="5688">
                  <c:v>0.82249335634654808</c:v>
                </c:pt>
                <c:pt idx="5689">
                  <c:v>0.82241734351498486</c:v>
                </c:pt>
                <c:pt idx="5690">
                  <c:v>0.82248241083619822</c:v>
                </c:pt>
                <c:pt idx="5691">
                  <c:v>0.82240656507994725</c:v>
                </c:pt>
                <c:pt idx="5692">
                  <c:v>0.8224396860159594</c:v>
                </c:pt>
                <c:pt idx="5693">
                  <c:v>0.82243037081728831</c:v>
                </c:pt>
                <c:pt idx="5694">
                  <c:v>0.82242246170927102</c:v>
                </c:pt>
                <c:pt idx="5695">
                  <c:v>0.82244150107881198</c:v>
                </c:pt>
                <c:pt idx="5696">
                  <c:v>0.82244182070011007</c:v>
                </c:pt>
                <c:pt idx="5697">
                  <c:v>0.82242234443377571</c:v>
                </c:pt>
                <c:pt idx="5698">
                  <c:v>0.82244213725610549</c:v>
                </c:pt>
                <c:pt idx="5699">
                  <c:v>0.82243292778767374</c:v>
                </c:pt>
                <c:pt idx="5700">
                  <c:v>0.82246009319451585</c:v>
                </c:pt>
                <c:pt idx="5701">
                  <c:v>0.82243736724243499</c:v>
                </c:pt>
                <c:pt idx="5702">
                  <c:v>0.82246977300729662</c:v>
                </c:pt>
                <c:pt idx="5703">
                  <c:v>0.82241813953000509</c:v>
                </c:pt>
                <c:pt idx="5704">
                  <c:v>0.82240230427283167</c:v>
                </c:pt>
                <c:pt idx="5705">
                  <c:v>0.82241619688876877</c:v>
                </c:pt>
                <c:pt idx="5706">
                  <c:v>0.82247880081693492</c:v>
                </c:pt>
                <c:pt idx="5707">
                  <c:v>0.82242784911739342</c:v>
                </c:pt>
                <c:pt idx="5708">
                  <c:v>0.82240144812802862</c:v>
                </c:pt>
                <c:pt idx="5709">
                  <c:v>0.82241950250493767</c:v>
                </c:pt>
                <c:pt idx="5710">
                  <c:v>0.82241664353496069</c:v>
                </c:pt>
                <c:pt idx="5711">
                  <c:v>0.8223955241964015</c:v>
                </c:pt>
                <c:pt idx="5712">
                  <c:v>0.82243914769659698</c:v>
                </c:pt>
                <c:pt idx="5713">
                  <c:v>0.82237151793619279</c:v>
                </c:pt>
                <c:pt idx="5714">
                  <c:v>0.82239162068457738</c:v>
                </c:pt>
                <c:pt idx="5715">
                  <c:v>0.82239459571475959</c:v>
                </c:pt>
                <c:pt idx="5716">
                  <c:v>0.82235131006521389</c:v>
                </c:pt>
                <c:pt idx="5717">
                  <c:v>0.82240322245158504</c:v>
                </c:pt>
                <c:pt idx="5718">
                  <c:v>0.82240299944585038</c:v>
                </c:pt>
                <c:pt idx="5719">
                  <c:v>0.82236699098054367</c:v>
                </c:pt>
                <c:pt idx="5720">
                  <c:v>0.82237920041968249</c:v>
                </c:pt>
                <c:pt idx="5721">
                  <c:v>0.82240618717887892</c:v>
                </c:pt>
                <c:pt idx="5722">
                  <c:v>0.82239018846518608</c:v>
                </c:pt>
                <c:pt idx="5723">
                  <c:v>0.82236475545439158</c:v>
                </c:pt>
                <c:pt idx="5724">
                  <c:v>0.82241812375831114</c:v>
                </c:pt>
                <c:pt idx="5725">
                  <c:v>0.8223986754436492</c:v>
                </c:pt>
                <c:pt idx="5726">
                  <c:v>0.82238766005411823</c:v>
                </c:pt>
                <c:pt idx="5727">
                  <c:v>0.8224014062275975</c:v>
                </c:pt>
                <c:pt idx="5728">
                  <c:v>0.82241983673679464</c:v>
                </c:pt>
                <c:pt idx="5729">
                  <c:v>0.82238609293752507</c:v>
                </c:pt>
                <c:pt idx="5730">
                  <c:v>0.82239526473196356</c:v>
                </c:pt>
                <c:pt idx="5731">
                  <c:v>0.82234317612852681</c:v>
                </c:pt>
                <c:pt idx="5732">
                  <c:v>0.82239092675392622</c:v>
                </c:pt>
                <c:pt idx="5733">
                  <c:v>0.82238888202832094</c:v>
                </c:pt>
                <c:pt idx="5734">
                  <c:v>0.82240737087144322</c:v>
                </c:pt>
                <c:pt idx="5735">
                  <c:v>0.82235690468029954</c:v>
                </c:pt>
                <c:pt idx="5736">
                  <c:v>0.8223732205847103</c:v>
                </c:pt>
                <c:pt idx="5737">
                  <c:v>0.82237286511235397</c:v>
                </c:pt>
                <c:pt idx="5738">
                  <c:v>0.82237819841298909</c:v>
                </c:pt>
                <c:pt idx="5739">
                  <c:v>0.82234922283153233</c:v>
                </c:pt>
                <c:pt idx="5740">
                  <c:v>0.82239634393665617</c:v>
                </c:pt>
                <c:pt idx="5741">
                  <c:v>0.82237042967097929</c:v>
                </c:pt>
                <c:pt idx="5742">
                  <c:v>0.82239544644491203</c:v>
                </c:pt>
                <c:pt idx="5743">
                  <c:v>0.82234079297170426</c:v>
                </c:pt>
                <c:pt idx="5744">
                  <c:v>0.82238087086301215</c:v>
                </c:pt>
                <c:pt idx="5745">
                  <c:v>0.82233163272252174</c:v>
                </c:pt>
                <c:pt idx="5746">
                  <c:v>0.82231194985686917</c:v>
                </c:pt>
                <c:pt idx="5747">
                  <c:v>0.822413737803392</c:v>
                </c:pt>
                <c:pt idx="5748">
                  <c:v>0.82232382445650598</c:v>
                </c:pt>
                <c:pt idx="5749">
                  <c:v>0.82241347408543874</c:v>
                </c:pt>
                <c:pt idx="5750">
                  <c:v>0.82236596530277073</c:v>
                </c:pt>
                <c:pt idx="5751">
                  <c:v>0.82234096797347966</c:v>
                </c:pt>
                <c:pt idx="5752">
                  <c:v>0.82231339726738673</c:v>
                </c:pt>
                <c:pt idx="5753">
                  <c:v>0.82240407442410512</c:v>
                </c:pt>
                <c:pt idx="5754">
                  <c:v>0.82238271992691014</c:v>
                </c:pt>
                <c:pt idx="5755">
                  <c:v>0.82235896401646358</c:v>
                </c:pt>
                <c:pt idx="5756">
                  <c:v>0.82235719212348735</c:v>
                </c:pt>
                <c:pt idx="5757">
                  <c:v>0.82236380330167014</c:v>
                </c:pt>
                <c:pt idx="5758">
                  <c:v>0.82233204103292024</c:v>
                </c:pt>
                <c:pt idx="5759">
                  <c:v>0.82240498282638275</c:v>
                </c:pt>
                <c:pt idx="5760">
                  <c:v>0.82238297571840024</c:v>
                </c:pt>
                <c:pt idx="5761">
                  <c:v>0.82240421658597018</c:v>
                </c:pt>
                <c:pt idx="5762">
                  <c:v>0.82242761155525501</c:v>
                </c:pt>
                <c:pt idx="5763">
                  <c:v>0.82240730706871257</c:v>
                </c:pt>
                <c:pt idx="5764">
                  <c:v>0.82239391819052488</c:v>
                </c:pt>
                <c:pt idx="5765">
                  <c:v>0.82242548841636032</c:v>
                </c:pt>
                <c:pt idx="5766">
                  <c:v>0.8224340695798068</c:v>
                </c:pt>
                <c:pt idx="5767">
                  <c:v>0.82241265067223623</c:v>
                </c:pt>
                <c:pt idx="5768">
                  <c:v>0.82242787342319557</c:v>
                </c:pt>
                <c:pt idx="5769">
                  <c:v>0.82241206429475955</c:v>
                </c:pt>
                <c:pt idx="5770">
                  <c:v>0.82236224646088796</c:v>
                </c:pt>
                <c:pt idx="5771">
                  <c:v>0.82235565715792713</c:v>
                </c:pt>
                <c:pt idx="5772">
                  <c:v>0.82241982151859083</c:v>
                </c:pt>
                <c:pt idx="5773">
                  <c:v>0.82240497003875912</c:v>
                </c:pt>
                <c:pt idx="5774">
                  <c:v>0.8223917452247359</c:v>
                </c:pt>
                <c:pt idx="5775">
                  <c:v>0.82242970121951675</c:v>
                </c:pt>
                <c:pt idx="5776">
                  <c:v>0.82241848406475049</c:v>
                </c:pt>
                <c:pt idx="5777">
                  <c:v>0.82244171800809607</c:v>
                </c:pt>
                <c:pt idx="5778">
                  <c:v>0.82238478161242201</c:v>
                </c:pt>
                <c:pt idx="5779">
                  <c:v>0.82241031670758546</c:v>
                </c:pt>
                <c:pt idx="5780">
                  <c:v>0.8224042846151387</c:v>
                </c:pt>
                <c:pt idx="5781">
                  <c:v>0.82240751303330828</c:v>
                </c:pt>
                <c:pt idx="5782">
                  <c:v>0.82243390551564233</c:v>
                </c:pt>
                <c:pt idx="5783">
                  <c:v>0.82241804838324706</c:v>
                </c:pt>
                <c:pt idx="5784">
                  <c:v>0.82246734425001755</c:v>
                </c:pt>
                <c:pt idx="5785">
                  <c:v>0.82244347531759099</c:v>
                </c:pt>
                <c:pt idx="5786">
                  <c:v>0.82239714354339177</c:v>
                </c:pt>
                <c:pt idx="5787">
                  <c:v>0.82246922430381331</c:v>
                </c:pt>
                <c:pt idx="5788">
                  <c:v>0.82242559047365194</c:v>
                </c:pt>
                <c:pt idx="5789">
                  <c:v>0.82245175022793038</c:v>
                </c:pt>
                <c:pt idx="5790">
                  <c:v>0.8224535391349681</c:v>
                </c:pt>
                <c:pt idx="5791">
                  <c:v>0.8223990837540478</c:v>
                </c:pt>
                <c:pt idx="5792">
                  <c:v>0.82244502663541275</c:v>
                </c:pt>
                <c:pt idx="5793">
                  <c:v>0.82244339996960436</c:v>
                </c:pt>
                <c:pt idx="5794">
                  <c:v>0.82244502238189732</c:v>
                </c:pt>
                <c:pt idx="5795">
                  <c:v>0.82244747483733349</c:v>
                </c:pt>
                <c:pt idx="5796">
                  <c:v>0.82244651415050385</c:v>
                </c:pt>
                <c:pt idx="5797">
                  <c:v>0.82247241261740933</c:v>
                </c:pt>
                <c:pt idx="5798">
                  <c:v>0.82244431933657036</c:v>
                </c:pt>
                <c:pt idx="5799">
                  <c:v>0.82248438021381676</c:v>
                </c:pt>
                <c:pt idx="5800">
                  <c:v>0.82245530680150647</c:v>
                </c:pt>
                <c:pt idx="5801">
                  <c:v>0.82245104174087547</c:v>
                </c:pt>
                <c:pt idx="5802">
                  <c:v>0.82242765710155652</c:v>
                </c:pt>
                <c:pt idx="5803">
                  <c:v>0.82245122464203657</c:v>
                </c:pt>
                <c:pt idx="5804">
                  <c:v>0.82243455691113976</c:v>
                </c:pt>
                <c:pt idx="5805">
                  <c:v>0.82245915744821085</c:v>
                </c:pt>
                <c:pt idx="5806">
                  <c:v>0.82245634587454797</c:v>
                </c:pt>
                <c:pt idx="5807">
                  <c:v>0.82245161657309607</c:v>
                </c:pt>
                <c:pt idx="5808">
                  <c:v>0.82242838384504058</c:v>
                </c:pt>
                <c:pt idx="5809">
                  <c:v>0.82244308462889903</c:v>
                </c:pt>
                <c:pt idx="5810">
                  <c:v>0.82239413694274421</c:v>
                </c:pt>
                <c:pt idx="5811">
                  <c:v>0.82243705678996759</c:v>
                </c:pt>
                <c:pt idx="5812">
                  <c:v>0.82244165544773307</c:v>
                </c:pt>
                <c:pt idx="5813">
                  <c:v>0.82242202180132973</c:v>
                </c:pt>
                <c:pt idx="5814">
                  <c:v>0.82242224055354907</c:v>
                </c:pt>
                <c:pt idx="5815">
                  <c:v>0.82242418258714023</c:v>
                </c:pt>
                <c:pt idx="5816">
                  <c:v>0.8224467706037939</c:v>
                </c:pt>
                <c:pt idx="5817">
                  <c:v>0.82242189298057844</c:v>
                </c:pt>
                <c:pt idx="5818">
                  <c:v>0.82242684771834518</c:v>
                </c:pt>
                <c:pt idx="5819">
                  <c:v>0.82245399975699618</c:v>
                </c:pt>
                <c:pt idx="5820">
                  <c:v>0.8224249634110341</c:v>
                </c:pt>
                <c:pt idx="5821">
                  <c:v>0.82239748506698929</c:v>
                </c:pt>
                <c:pt idx="5822">
                  <c:v>0.82242082352528412</c:v>
                </c:pt>
                <c:pt idx="5823">
                  <c:v>0.8224013083696663</c:v>
                </c:pt>
                <c:pt idx="5824">
                  <c:v>0.8224065730064104</c:v>
                </c:pt>
                <c:pt idx="5825">
                  <c:v>0.82242790380544828</c:v>
                </c:pt>
                <c:pt idx="5826">
                  <c:v>0.82247430363589358</c:v>
                </c:pt>
                <c:pt idx="5827">
                  <c:v>0.8224422910444591</c:v>
                </c:pt>
                <c:pt idx="5828">
                  <c:v>0.82244376944487441</c:v>
                </c:pt>
                <c:pt idx="5829">
                  <c:v>0.82242277831942145</c:v>
                </c:pt>
                <c:pt idx="5830">
                  <c:v>0.82244373723968656</c:v>
                </c:pt>
                <c:pt idx="5831">
                  <c:v>0.82243993702752149</c:v>
                </c:pt>
                <c:pt idx="5832">
                  <c:v>0.82243822589905069</c:v>
                </c:pt>
                <c:pt idx="5833">
                  <c:v>0.82241820518274833</c:v>
                </c:pt>
                <c:pt idx="5834">
                  <c:v>0.82244430113429623</c:v>
                </c:pt>
                <c:pt idx="5835">
                  <c:v>0.8224274675162998</c:v>
                </c:pt>
                <c:pt idx="5836">
                  <c:v>0.82239970175614474</c:v>
                </c:pt>
                <c:pt idx="5837">
                  <c:v>0.82246444520254447</c:v>
                </c:pt>
                <c:pt idx="5838">
                  <c:v>0.82244404774630886</c:v>
                </c:pt>
                <c:pt idx="5839">
                  <c:v>0.82246272678233301</c:v>
                </c:pt>
                <c:pt idx="5840">
                  <c:v>0.82238961606354566</c:v>
                </c:pt>
                <c:pt idx="5841">
                  <c:v>0.82246130732348788</c:v>
                </c:pt>
                <c:pt idx="5842">
                  <c:v>0.82244792634468578</c:v>
                </c:pt>
                <c:pt idx="5843">
                  <c:v>0.82240358825390736</c:v>
                </c:pt>
                <c:pt idx="5844">
                  <c:v>0.82247968797871318</c:v>
                </c:pt>
                <c:pt idx="5845">
                  <c:v>0.82240968718731</c:v>
                </c:pt>
                <c:pt idx="5846">
                  <c:v>0.82245354645378621</c:v>
                </c:pt>
                <c:pt idx="5847">
                  <c:v>0.82242780232872437</c:v>
                </c:pt>
                <c:pt idx="5848">
                  <c:v>0.82244494219982778</c:v>
                </c:pt>
                <c:pt idx="5849">
                  <c:v>0.82244286405374456</c:v>
                </c:pt>
                <c:pt idx="5850">
                  <c:v>0.82239865782194266</c:v>
                </c:pt>
                <c:pt idx="5851">
                  <c:v>0.82242384899000587</c:v>
                </c:pt>
                <c:pt idx="5852">
                  <c:v>0.82241972611831737</c:v>
                </c:pt>
                <c:pt idx="5853">
                  <c:v>0.82241468813317831</c:v>
                </c:pt>
                <c:pt idx="5854">
                  <c:v>0.8224109438243582</c:v>
                </c:pt>
                <c:pt idx="5855">
                  <c:v>0.82241977776814701</c:v>
                </c:pt>
                <c:pt idx="5856">
                  <c:v>0.8224280684772578</c:v>
                </c:pt>
                <c:pt idx="5857">
                  <c:v>0.82242668790769613</c:v>
                </c:pt>
                <c:pt idx="5858">
                  <c:v>0.82242815537050051</c:v>
                </c:pt>
                <c:pt idx="5859">
                  <c:v>0.82244721296939294</c:v>
                </c:pt>
                <c:pt idx="5860">
                  <c:v>0.82239904246126161</c:v>
                </c:pt>
                <c:pt idx="5861">
                  <c:v>0.82244364913115375</c:v>
                </c:pt>
                <c:pt idx="5862">
                  <c:v>0.8224191464249363</c:v>
                </c:pt>
                <c:pt idx="5863">
                  <c:v>0.82241967325319776</c:v>
                </c:pt>
                <c:pt idx="5864">
                  <c:v>0.8223927375361858</c:v>
                </c:pt>
                <c:pt idx="5865">
                  <c:v>0.82240000254044621</c:v>
                </c:pt>
                <c:pt idx="5866">
                  <c:v>0.82242695770209984</c:v>
                </c:pt>
                <c:pt idx="5867">
                  <c:v>0.82239823550863045</c:v>
                </c:pt>
                <c:pt idx="5868">
                  <c:v>0.82239798576651346</c:v>
                </c:pt>
                <c:pt idx="5869">
                  <c:v>0.82244279842807877</c:v>
                </c:pt>
                <c:pt idx="5870">
                  <c:v>0.82241460853167625</c:v>
                </c:pt>
                <c:pt idx="5871">
                  <c:v>0.82240982940332996</c:v>
                </c:pt>
                <c:pt idx="5872">
                  <c:v>0.82243360536606336</c:v>
                </c:pt>
                <c:pt idx="5873">
                  <c:v>0.82240572476099316</c:v>
                </c:pt>
                <c:pt idx="5874">
                  <c:v>0.82238768618285552</c:v>
                </c:pt>
                <c:pt idx="5875">
                  <c:v>0.82238844270094724</c:v>
                </c:pt>
                <c:pt idx="5876">
                  <c:v>0.82237812974909807</c:v>
                </c:pt>
                <c:pt idx="5877">
                  <c:v>0.82240162072630141</c:v>
                </c:pt>
                <c:pt idx="5878">
                  <c:v>0.82239062779255978</c:v>
                </c:pt>
                <c:pt idx="5879">
                  <c:v>0.82240912696564805</c:v>
                </c:pt>
                <c:pt idx="5880">
                  <c:v>0.82241337501221756</c:v>
                </c:pt>
                <c:pt idx="5881">
                  <c:v>0.82239556308568484</c:v>
                </c:pt>
                <c:pt idx="5882">
                  <c:v>0.82239848403545734</c:v>
                </c:pt>
                <c:pt idx="5883">
                  <c:v>0.82240331845950354</c:v>
                </c:pt>
                <c:pt idx="5884">
                  <c:v>0.82242153325470668</c:v>
                </c:pt>
                <c:pt idx="5885">
                  <c:v>0.82242749182210195</c:v>
                </c:pt>
                <c:pt idx="5886">
                  <c:v>0.82243113769242338</c:v>
                </c:pt>
                <c:pt idx="5887">
                  <c:v>0.82243010226525204</c:v>
                </c:pt>
                <c:pt idx="5888">
                  <c:v>0.82247069057840505</c:v>
                </c:pt>
                <c:pt idx="5889">
                  <c:v>0.82239821727927886</c:v>
                </c:pt>
                <c:pt idx="5890">
                  <c:v>0.82237255275571897</c:v>
                </c:pt>
                <c:pt idx="5891">
                  <c:v>0.82240555216272049</c:v>
                </c:pt>
                <c:pt idx="5892">
                  <c:v>0.8224268610865364</c:v>
                </c:pt>
                <c:pt idx="5893">
                  <c:v>0.82237950360748668</c:v>
                </c:pt>
                <c:pt idx="5894">
                  <c:v>0.8224440969655582</c:v>
                </c:pt>
                <c:pt idx="5895">
                  <c:v>0.82242298066522435</c:v>
                </c:pt>
                <c:pt idx="5896">
                  <c:v>0.82243131330184382</c:v>
                </c:pt>
                <c:pt idx="5897">
                  <c:v>0.82246039218295974</c:v>
                </c:pt>
                <c:pt idx="5898">
                  <c:v>0.82240626857623855</c:v>
                </c:pt>
                <c:pt idx="5899">
                  <c:v>0.82242497313335494</c:v>
                </c:pt>
                <c:pt idx="5900">
                  <c:v>0.82239707733715839</c:v>
                </c:pt>
                <c:pt idx="5901">
                  <c:v>0.82239520275216815</c:v>
                </c:pt>
                <c:pt idx="5902">
                  <c:v>0.82240195308106823</c:v>
                </c:pt>
                <c:pt idx="5903">
                  <c:v>0.82240544339425581</c:v>
                </c:pt>
                <c:pt idx="5904">
                  <c:v>0.82242364239068766</c:v>
                </c:pt>
                <c:pt idx="5905">
                  <c:v>0.82238578726498568</c:v>
                </c:pt>
                <c:pt idx="5906">
                  <c:v>0.82236351886963011</c:v>
                </c:pt>
                <c:pt idx="5907">
                  <c:v>0.82241587544453543</c:v>
                </c:pt>
                <c:pt idx="5908">
                  <c:v>0.82246369048031043</c:v>
                </c:pt>
                <c:pt idx="5909">
                  <c:v>0.82241816322816219</c:v>
                </c:pt>
                <c:pt idx="5910">
                  <c:v>0.82236570882240323</c:v>
                </c:pt>
                <c:pt idx="5911">
                  <c:v>0.82240725903767586</c:v>
                </c:pt>
                <c:pt idx="5912">
                  <c:v>0.82240488618374175</c:v>
                </c:pt>
                <c:pt idx="5913">
                  <c:v>0.82243406836451671</c:v>
                </c:pt>
                <c:pt idx="5914">
                  <c:v>0.82239481930106184</c:v>
                </c:pt>
                <c:pt idx="5915">
                  <c:v>0.8224081352618432</c:v>
                </c:pt>
                <c:pt idx="5916">
                  <c:v>0.8224187307957197</c:v>
                </c:pt>
                <c:pt idx="5917">
                  <c:v>0.82237123538124279</c:v>
                </c:pt>
                <c:pt idx="5918">
                  <c:v>0.82239657602998917</c:v>
                </c:pt>
                <c:pt idx="5919">
                  <c:v>0.82237557335928024</c:v>
                </c:pt>
                <c:pt idx="5920">
                  <c:v>0.82242207770467468</c:v>
                </c:pt>
                <c:pt idx="5921">
                  <c:v>0.82239399657673684</c:v>
                </c:pt>
                <c:pt idx="5922">
                  <c:v>0.82243940716103481</c:v>
                </c:pt>
                <c:pt idx="5923">
                  <c:v>0.82242119904992728</c:v>
                </c:pt>
                <c:pt idx="5924">
                  <c:v>0.82236074314702545</c:v>
                </c:pt>
                <c:pt idx="5925">
                  <c:v>0.82247431275056937</c:v>
                </c:pt>
                <c:pt idx="5926">
                  <c:v>0.82239870218003164</c:v>
                </c:pt>
                <c:pt idx="5927">
                  <c:v>0.82239323702041978</c:v>
                </c:pt>
                <c:pt idx="5928">
                  <c:v>0.82238855511528208</c:v>
                </c:pt>
                <c:pt idx="5929">
                  <c:v>0.82235706449094859</c:v>
                </c:pt>
                <c:pt idx="5930">
                  <c:v>0.82239030634832644</c:v>
                </c:pt>
                <c:pt idx="5931">
                  <c:v>0.82239872952405901</c:v>
                </c:pt>
                <c:pt idx="5932">
                  <c:v>0.82240132720666304</c:v>
                </c:pt>
                <c:pt idx="5933">
                  <c:v>0.8223804533567054</c:v>
                </c:pt>
                <c:pt idx="5934">
                  <c:v>0.8223655860781024</c:v>
                </c:pt>
                <c:pt idx="5935">
                  <c:v>0.82241956324236554</c:v>
                </c:pt>
                <c:pt idx="5936">
                  <c:v>0.82242531764102289</c:v>
                </c:pt>
                <c:pt idx="5937">
                  <c:v>0.82242472457945059</c:v>
                </c:pt>
                <c:pt idx="5938">
                  <c:v>0.82242005543485897</c:v>
                </c:pt>
                <c:pt idx="5939">
                  <c:v>0.82236320654007256</c:v>
                </c:pt>
                <c:pt idx="5940">
                  <c:v>0.82238392544054151</c:v>
                </c:pt>
                <c:pt idx="5941">
                  <c:v>0.82238562745433652</c:v>
                </c:pt>
                <c:pt idx="5942">
                  <c:v>0.8224145440942231</c:v>
                </c:pt>
                <c:pt idx="5943">
                  <c:v>0.82241891670802858</c:v>
                </c:pt>
                <c:pt idx="5944">
                  <c:v>0.82241003534084822</c:v>
                </c:pt>
                <c:pt idx="5945">
                  <c:v>0.82245925099847161</c:v>
                </c:pt>
                <c:pt idx="5946">
                  <c:v>0.8224041010792551</c:v>
                </c:pt>
                <c:pt idx="5947">
                  <c:v>0.82239809511554562</c:v>
                </c:pt>
                <c:pt idx="5948">
                  <c:v>0.82240018419923977</c:v>
                </c:pt>
                <c:pt idx="5949">
                  <c:v>0.82240973151832142</c:v>
                </c:pt>
                <c:pt idx="5950">
                  <c:v>0.82244020069131984</c:v>
                </c:pt>
                <c:pt idx="5951">
                  <c:v>0.82246408299193763</c:v>
                </c:pt>
                <c:pt idx="5952">
                  <c:v>0.82241421654646174</c:v>
                </c:pt>
                <c:pt idx="5953">
                  <c:v>0.82240774694957641</c:v>
                </c:pt>
                <c:pt idx="5954">
                  <c:v>0.82243355609265911</c:v>
                </c:pt>
                <c:pt idx="5955">
                  <c:v>0.82238822450221805</c:v>
                </c:pt>
                <c:pt idx="5956">
                  <c:v>0.82243235903190359</c:v>
                </c:pt>
                <c:pt idx="5957">
                  <c:v>0.82245437829278711</c:v>
                </c:pt>
                <c:pt idx="5958">
                  <c:v>0.82241273450017616</c:v>
                </c:pt>
                <c:pt idx="5959">
                  <c:v>0.82243077490124894</c:v>
                </c:pt>
                <c:pt idx="5960">
                  <c:v>0.82245510260569099</c:v>
                </c:pt>
                <c:pt idx="5961">
                  <c:v>0.82245706226098869</c:v>
                </c:pt>
                <c:pt idx="5962">
                  <c:v>0.82243150407531318</c:v>
                </c:pt>
                <c:pt idx="5963">
                  <c:v>0.82245362663585586</c:v>
                </c:pt>
                <c:pt idx="5964">
                  <c:v>0.82242463404033761</c:v>
                </c:pt>
                <c:pt idx="5965">
                  <c:v>0.8224246984507132</c:v>
                </c:pt>
                <c:pt idx="5966">
                  <c:v>0.82240265609931773</c:v>
                </c:pt>
                <c:pt idx="5967">
                  <c:v>0.82242040543840977</c:v>
                </c:pt>
                <c:pt idx="5968">
                  <c:v>0.82242717885782191</c:v>
                </c:pt>
                <c:pt idx="5969">
                  <c:v>0.82246912036943165</c:v>
                </c:pt>
                <c:pt idx="5970">
                  <c:v>0.82242305656670101</c:v>
                </c:pt>
                <c:pt idx="5971">
                  <c:v>0.8224631186592376</c:v>
                </c:pt>
                <c:pt idx="5972">
                  <c:v>0.82242102642457704</c:v>
                </c:pt>
                <c:pt idx="5973">
                  <c:v>0.82242903761696329</c:v>
                </c:pt>
                <c:pt idx="5974">
                  <c:v>0.82249987088208987</c:v>
                </c:pt>
                <c:pt idx="5975">
                  <c:v>0.82244960642910392</c:v>
                </c:pt>
                <c:pt idx="5976">
                  <c:v>0.82244241981105548</c:v>
                </c:pt>
                <c:pt idx="5977">
                  <c:v>0.82241629469254496</c:v>
                </c:pt>
                <c:pt idx="5978">
                  <c:v>0.82241479867042311</c:v>
                </c:pt>
                <c:pt idx="5979">
                  <c:v>0.82243524291532777</c:v>
                </c:pt>
                <c:pt idx="5980">
                  <c:v>0.82243115589469751</c:v>
                </c:pt>
                <c:pt idx="5981">
                  <c:v>0.82233209262859486</c:v>
                </c:pt>
                <c:pt idx="5982">
                  <c:v>0.82235755298341673</c:v>
                </c:pt>
                <c:pt idx="5983">
                  <c:v>0.82240208916648272</c:v>
                </c:pt>
                <c:pt idx="5984">
                  <c:v>0.82237858299815314</c:v>
                </c:pt>
                <c:pt idx="5985">
                  <c:v>0.82240680813796874</c:v>
                </c:pt>
                <c:pt idx="5986">
                  <c:v>0.82242745958983665</c:v>
                </c:pt>
                <c:pt idx="5987">
                  <c:v>0.82235616086859908</c:v>
                </c:pt>
                <c:pt idx="5988">
                  <c:v>0.82238105672116613</c:v>
                </c:pt>
                <c:pt idx="5989">
                  <c:v>0.82243036777906298</c:v>
                </c:pt>
                <c:pt idx="5990">
                  <c:v>0.82238436595612785</c:v>
                </c:pt>
                <c:pt idx="5991">
                  <c:v>0.82240923932582799</c:v>
                </c:pt>
                <c:pt idx="5992">
                  <c:v>0.82240528781004463</c:v>
                </c:pt>
                <c:pt idx="5993">
                  <c:v>0.82240380272553371</c:v>
                </c:pt>
                <c:pt idx="5994">
                  <c:v>0.82239685916550664</c:v>
                </c:pt>
                <c:pt idx="5995">
                  <c:v>0.82239325157682364</c:v>
                </c:pt>
                <c:pt idx="5996">
                  <c:v>0.82237311236973587</c:v>
                </c:pt>
                <c:pt idx="5997">
                  <c:v>0.82239734042038903</c:v>
                </c:pt>
                <c:pt idx="5998">
                  <c:v>0.8224011880288683</c:v>
                </c:pt>
                <c:pt idx="5999">
                  <c:v>0.82243406408392383</c:v>
                </c:pt>
                <c:pt idx="6000">
                  <c:v>0.82239382942019212</c:v>
                </c:pt>
                <c:pt idx="6001">
                  <c:v>0.82237965364165999</c:v>
                </c:pt>
                <c:pt idx="6002">
                  <c:v>0.82247609066584115</c:v>
                </c:pt>
                <c:pt idx="6003">
                  <c:v>0.8224309565600425</c:v>
                </c:pt>
                <c:pt idx="6004">
                  <c:v>0.82244475134512596</c:v>
                </c:pt>
                <c:pt idx="6005">
                  <c:v>0.82239282862878893</c:v>
                </c:pt>
                <c:pt idx="6006">
                  <c:v>0.82238987668911867</c:v>
                </c:pt>
                <c:pt idx="6007">
                  <c:v>0.82238325943448531</c:v>
                </c:pt>
                <c:pt idx="6008">
                  <c:v>0.82238726685361363</c:v>
                </c:pt>
                <c:pt idx="6009">
                  <c:v>0.82246721175631843</c:v>
                </c:pt>
                <c:pt idx="6010">
                  <c:v>0.82242003657078477</c:v>
                </c:pt>
                <c:pt idx="6011">
                  <c:v>0.82245507222343828</c:v>
                </c:pt>
                <c:pt idx="6012">
                  <c:v>0.82238747770644716</c:v>
                </c:pt>
                <c:pt idx="6013">
                  <c:v>0.82239044422959873</c:v>
                </c:pt>
                <c:pt idx="6014">
                  <c:v>0.82243482364024079</c:v>
                </c:pt>
                <c:pt idx="6015">
                  <c:v>0.82242048744341456</c:v>
                </c:pt>
                <c:pt idx="6016">
                  <c:v>0.82241995332341244</c:v>
                </c:pt>
                <c:pt idx="6017">
                  <c:v>0.822389585019493</c:v>
                </c:pt>
                <c:pt idx="6018">
                  <c:v>0.82243434603122867</c:v>
                </c:pt>
                <c:pt idx="6019">
                  <c:v>0.82241321453976846</c:v>
                </c:pt>
                <c:pt idx="6020">
                  <c:v>0.82241550414633025</c:v>
                </c:pt>
                <c:pt idx="6021">
                  <c:v>0.82243829815465708</c:v>
                </c:pt>
                <c:pt idx="6022">
                  <c:v>0.82246155458086967</c:v>
                </c:pt>
                <c:pt idx="6023">
                  <c:v>0.82245610339709418</c:v>
                </c:pt>
                <c:pt idx="6024">
                  <c:v>0.82245968911055523</c:v>
                </c:pt>
                <c:pt idx="6025">
                  <c:v>0.8224409760464082</c:v>
                </c:pt>
                <c:pt idx="6026">
                  <c:v>0.82242704757941287</c:v>
                </c:pt>
                <c:pt idx="6027">
                  <c:v>0.82242180299495549</c:v>
                </c:pt>
                <c:pt idx="6028">
                  <c:v>0.82244357312136707</c:v>
                </c:pt>
                <c:pt idx="6029">
                  <c:v>0.82244190695863029</c:v>
                </c:pt>
                <c:pt idx="6030">
                  <c:v>0.82243994548039734</c:v>
                </c:pt>
                <c:pt idx="6031">
                  <c:v>0.82240842505437872</c:v>
                </c:pt>
                <c:pt idx="6032">
                  <c:v>0.82244712419906019</c:v>
                </c:pt>
                <c:pt idx="6033">
                  <c:v>0.82242105376860453</c:v>
                </c:pt>
                <c:pt idx="6034">
                  <c:v>0.82247288959169895</c:v>
                </c:pt>
                <c:pt idx="6035">
                  <c:v>0.82245490995513149</c:v>
                </c:pt>
                <c:pt idx="6036">
                  <c:v>0.82240996178871928</c:v>
                </c:pt>
                <c:pt idx="6037">
                  <c:v>0.82240972480714836</c:v>
                </c:pt>
                <c:pt idx="6038">
                  <c:v>0.82244836744083971</c:v>
                </c:pt>
                <c:pt idx="6039">
                  <c:v>0.82246876307414019</c:v>
                </c:pt>
                <c:pt idx="6040">
                  <c:v>0.82239748805105961</c:v>
                </c:pt>
                <c:pt idx="6041">
                  <c:v>0.82248615207971554</c:v>
                </c:pt>
                <c:pt idx="6042">
                  <c:v>0.82241718671548358</c:v>
                </c:pt>
                <c:pt idx="6043">
                  <c:v>0.82244348683576951</c:v>
                </c:pt>
                <c:pt idx="6044">
                  <c:v>0.82239896645147492</c:v>
                </c:pt>
                <c:pt idx="6045">
                  <c:v>0.8224473623959212</c:v>
                </c:pt>
                <c:pt idx="6046">
                  <c:v>0.82240287239387921</c:v>
                </c:pt>
                <c:pt idx="6047">
                  <c:v>0.8224236180307305</c:v>
                </c:pt>
                <c:pt idx="6048">
                  <c:v>0.82239228417882093</c:v>
                </c:pt>
                <c:pt idx="6049">
                  <c:v>0.82243577885826502</c:v>
                </c:pt>
                <c:pt idx="6050">
                  <c:v>0.82239170813131013</c:v>
                </c:pt>
                <c:pt idx="6051">
                  <c:v>0.82242206914348903</c:v>
                </c:pt>
                <c:pt idx="6052">
                  <c:v>0.82245187051457358</c:v>
                </c:pt>
                <c:pt idx="6053">
                  <c:v>0.82240751784031374</c:v>
                </c:pt>
                <c:pt idx="6054">
                  <c:v>0.8224104776793697</c:v>
                </c:pt>
                <c:pt idx="6055">
                  <c:v>0.82243199016427859</c:v>
                </c:pt>
                <c:pt idx="6056">
                  <c:v>0.82242772571129263</c:v>
                </c:pt>
                <c:pt idx="6057">
                  <c:v>0.82246552554129471</c:v>
                </c:pt>
                <c:pt idx="6058">
                  <c:v>0.82239363193554971</c:v>
                </c:pt>
                <c:pt idx="6059">
                  <c:v>0.82243817358742111</c:v>
                </c:pt>
                <c:pt idx="6060">
                  <c:v>0.82243352388747126</c:v>
                </c:pt>
                <c:pt idx="6061">
                  <c:v>0.8224429436010916</c:v>
                </c:pt>
                <c:pt idx="6062">
                  <c:v>0.82241924967044044</c:v>
                </c:pt>
                <c:pt idx="6063">
                  <c:v>0.82239251812216652</c:v>
                </c:pt>
                <c:pt idx="6064">
                  <c:v>0.82239195787342712</c:v>
                </c:pt>
                <c:pt idx="6065">
                  <c:v>0.8224066209832922</c:v>
                </c:pt>
                <c:pt idx="6066">
                  <c:v>0.82238229631707538</c:v>
                </c:pt>
                <c:pt idx="6067">
                  <c:v>0.82246608882825945</c:v>
                </c:pt>
                <c:pt idx="6068">
                  <c:v>0.822437389725302</c:v>
                </c:pt>
                <c:pt idx="6069">
                  <c:v>0.82242686771647699</c:v>
                </c:pt>
                <c:pt idx="6070">
                  <c:v>0.82244104468322177</c:v>
                </c:pt>
                <c:pt idx="6071">
                  <c:v>0.82243787216839703</c:v>
                </c:pt>
                <c:pt idx="6072">
                  <c:v>0.82243525261057115</c:v>
                </c:pt>
                <c:pt idx="6073">
                  <c:v>0.82245407262024772</c:v>
                </c:pt>
                <c:pt idx="6074">
                  <c:v>0.82244359378129894</c:v>
                </c:pt>
                <c:pt idx="6075">
                  <c:v>0.8223956572165132</c:v>
                </c:pt>
                <c:pt idx="6076">
                  <c:v>0.82239846210608047</c:v>
                </c:pt>
                <c:pt idx="6077">
                  <c:v>0.82241811823535071</c:v>
                </c:pt>
                <c:pt idx="6078">
                  <c:v>0.8224225449295659</c:v>
                </c:pt>
                <c:pt idx="6079">
                  <c:v>0.822405603758395</c:v>
                </c:pt>
                <c:pt idx="6080">
                  <c:v>0.82240608075976207</c:v>
                </c:pt>
                <c:pt idx="6081">
                  <c:v>0.82247409090596979</c:v>
                </c:pt>
                <c:pt idx="6082">
                  <c:v>0.82239719212791851</c:v>
                </c:pt>
                <c:pt idx="6083">
                  <c:v>0.82234661230714978</c:v>
                </c:pt>
                <c:pt idx="6084">
                  <c:v>0.82238780765771125</c:v>
                </c:pt>
                <c:pt idx="6085">
                  <c:v>0.8223650330940262</c:v>
                </c:pt>
                <c:pt idx="6086">
                  <c:v>0.82243495792979771</c:v>
                </c:pt>
                <c:pt idx="6087">
                  <c:v>0.82246709508846816</c:v>
                </c:pt>
                <c:pt idx="6088">
                  <c:v>0.82242904976986431</c:v>
                </c:pt>
                <c:pt idx="6089">
                  <c:v>0.82245510500919372</c:v>
                </c:pt>
                <c:pt idx="6090">
                  <c:v>0.82246293147748362</c:v>
                </c:pt>
                <c:pt idx="6091">
                  <c:v>0.8224570853244233</c:v>
                </c:pt>
                <c:pt idx="6092">
                  <c:v>0.8224336763793022</c:v>
                </c:pt>
                <c:pt idx="6093">
                  <c:v>0.82245668731691313</c:v>
                </c:pt>
                <c:pt idx="6094">
                  <c:v>0.82242467229489846</c:v>
                </c:pt>
                <c:pt idx="6095">
                  <c:v>0.82242750513613816</c:v>
                </c:pt>
                <c:pt idx="6096">
                  <c:v>0.82241993688991855</c:v>
                </c:pt>
                <c:pt idx="6097">
                  <c:v>0.82244257108759633</c:v>
                </c:pt>
                <c:pt idx="6098">
                  <c:v>0.82241014468988038</c:v>
                </c:pt>
                <c:pt idx="6099">
                  <c:v>0.82244351053392661</c:v>
                </c:pt>
                <c:pt idx="6100">
                  <c:v>0.82239788788150492</c:v>
                </c:pt>
                <c:pt idx="6101">
                  <c:v>0.82244538937243217</c:v>
                </c:pt>
                <c:pt idx="6102">
                  <c:v>0.82239791947904761</c:v>
                </c:pt>
                <c:pt idx="6103">
                  <c:v>0.82244121849678453</c:v>
                </c:pt>
                <c:pt idx="6104">
                  <c:v>0.82240197307920004</c:v>
                </c:pt>
                <c:pt idx="6105">
                  <c:v>0.82237574587632056</c:v>
                </c:pt>
                <c:pt idx="6106">
                  <c:v>0.8224413114664777</c:v>
                </c:pt>
                <c:pt idx="6107">
                  <c:v>0.82243623763028051</c:v>
                </c:pt>
                <c:pt idx="6108">
                  <c:v>0.82243912515957507</c:v>
                </c:pt>
                <c:pt idx="6109">
                  <c:v>0.8224236982398776</c:v>
                </c:pt>
                <c:pt idx="6110">
                  <c:v>0.82244747602554613</c:v>
                </c:pt>
                <c:pt idx="6111">
                  <c:v>0.82242096869829695</c:v>
                </c:pt>
                <c:pt idx="6112">
                  <c:v>0.82242287913434542</c:v>
                </c:pt>
                <c:pt idx="6113">
                  <c:v>0.82244118325337146</c:v>
                </c:pt>
                <c:pt idx="6114">
                  <c:v>0.82241955592354743</c:v>
                </c:pt>
                <c:pt idx="6115">
                  <c:v>0.82244714789721729</c:v>
                </c:pt>
                <c:pt idx="6116">
                  <c:v>0.82245339934952832</c:v>
                </c:pt>
                <c:pt idx="6117">
                  <c:v>0.82243053120850496</c:v>
                </c:pt>
                <c:pt idx="6118">
                  <c:v>0.82243628986067763</c:v>
                </c:pt>
                <c:pt idx="6119">
                  <c:v>0.8224328360061931</c:v>
                </c:pt>
                <c:pt idx="6120">
                  <c:v>0.82239902478540006</c:v>
                </c:pt>
                <c:pt idx="6121">
                  <c:v>0.82246773433106446</c:v>
                </c:pt>
                <c:pt idx="6122">
                  <c:v>0.82242547803223953</c:v>
                </c:pt>
                <c:pt idx="6123">
                  <c:v>0.82244229767439969</c:v>
                </c:pt>
                <c:pt idx="6124">
                  <c:v>0.82242573385080708</c:v>
                </c:pt>
                <c:pt idx="6125">
                  <c:v>0.82237684085270701</c:v>
                </c:pt>
                <c:pt idx="6126">
                  <c:v>0.82239697641392451</c:v>
                </c:pt>
                <c:pt idx="6127">
                  <c:v>0.82239959718704059</c:v>
                </c:pt>
                <c:pt idx="6128">
                  <c:v>0.82242552482090858</c:v>
                </c:pt>
                <c:pt idx="6129">
                  <c:v>0.82247254323401842</c:v>
                </c:pt>
                <c:pt idx="6130">
                  <c:v>0.82238163638746975</c:v>
                </c:pt>
                <c:pt idx="6131">
                  <c:v>0.82240298480821417</c:v>
                </c:pt>
                <c:pt idx="6132">
                  <c:v>0.82237575377570615</c:v>
                </c:pt>
                <c:pt idx="6133">
                  <c:v>0.82241690051466332</c:v>
                </c:pt>
                <c:pt idx="6134">
                  <c:v>0.82240498396044037</c:v>
                </c:pt>
                <c:pt idx="6135">
                  <c:v>0.82247657982010924</c:v>
                </c:pt>
                <c:pt idx="6136">
                  <c:v>0.82248302389590233</c:v>
                </c:pt>
                <c:pt idx="6137">
                  <c:v>0.82241019877029009</c:v>
                </c:pt>
                <c:pt idx="6138">
                  <c:v>0.82241190746818071</c:v>
                </c:pt>
                <c:pt idx="6139">
                  <c:v>0.82245947154654864</c:v>
                </c:pt>
                <c:pt idx="6140">
                  <c:v>0.8224514433401009</c:v>
                </c:pt>
                <c:pt idx="6141">
                  <c:v>0.82241558736662512</c:v>
                </c:pt>
                <c:pt idx="6142">
                  <c:v>0.8224707591610636</c:v>
                </c:pt>
                <c:pt idx="6143">
                  <c:v>0.82244173739858284</c:v>
                </c:pt>
                <c:pt idx="6144">
                  <c:v>0.82242324247901</c:v>
                </c:pt>
                <c:pt idx="6145">
                  <c:v>0.82242388779805686</c:v>
                </c:pt>
                <c:pt idx="6146">
                  <c:v>0.82242246347805126</c:v>
                </c:pt>
                <c:pt idx="6147">
                  <c:v>0.8224153831978871</c:v>
                </c:pt>
                <c:pt idx="6148">
                  <c:v>0.82243537049371152</c:v>
                </c:pt>
                <c:pt idx="6149">
                  <c:v>0.82244022618533463</c:v>
                </c:pt>
                <c:pt idx="6150">
                  <c:v>0.8224359829999256</c:v>
                </c:pt>
                <c:pt idx="6151">
                  <c:v>0.82239345143789133</c:v>
                </c:pt>
                <c:pt idx="6152">
                  <c:v>0.8224409517135286</c:v>
                </c:pt>
                <c:pt idx="6153">
                  <c:v>0.82239536734274521</c:v>
                </c:pt>
                <c:pt idx="6154">
                  <c:v>0.82243788249836303</c:v>
                </c:pt>
                <c:pt idx="6155">
                  <c:v>0.82241377293849516</c:v>
                </c:pt>
                <c:pt idx="6156">
                  <c:v>0.82236954118560113</c:v>
                </c:pt>
                <c:pt idx="6157">
                  <c:v>0.82239523062260811</c:v>
                </c:pt>
                <c:pt idx="6158">
                  <c:v>0.82241723651530052</c:v>
                </c:pt>
                <c:pt idx="6159">
                  <c:v>0.82238889106176427</c:v>
                </c:pt>
                <c:pt idx="6160">
                  <c:v>0.82243850411925279</c:v>
                </c:pt>
                <c:pt idx="6161">
                  <c:v>0.82235459248256082</c:v>
                </c:pt>
                <c:pt idx="6162">
                  <c:v>0.82246308278110192</c:v>
                </c:pt>
                <c:pt idx="6163">
                  <c:v>0.82241955164295455</c:v>
                </c:pt>
                <c:pt idx="6164">
                  <c:v>0.82240990770830946</c:v>
                </c:pt>
                <c:pt idx="6165">
                  <c:v>0.82245397843526435</c:v>
                </c:pt>
                <c:pt idx="6166">
                  <c:v>0.82241896587312291</c:v>
                </c:pt>
                <c:pt idx="6167">
                  <c:v>0.82247617631671621</c:v>
                </c:pt>
                <c:pt idx="6168">
                  <c:v>0.82244897748939605</c:v>
                </c:pt>
                <c:pt idx="6169">
                  <c:v>0.8224412567513455</c:v>
                </c:pt>
                <c:pt idx="6170">
                  <c:v>0.82244241066930213</c:v>
                </c:pt>
                <c:pt idx="6171">
                  <c:v>0.82246730287599901</c:v>
                </c:pt>
                <c:pt idx="6172">
                  <c:v>0.82241004928960693</c:v>
                </c:pt>
                <c:pt idx="6173">
                  <c:v>0.82239436047489145</c:v>
                </c:pt>
                <c:pt idx="6174">
                  <c:v>0.82242150826002713</c:v>
                </c:pt>
                <c:pt idx="6175">
                  <c:v>0.82242015260391255</c:v>
                </c:pt>
                <c:pt idx="6176">
                  <c:v>0.82247463046769986</c:v>
                </c:pt>
                <c:pt idx="6177">
                  <c:v>0.82244832548625357</c:v>
                </c:pt>
                <c:pt idx="6178">
                  <c:v>0.82241524587010506</c:v>
                </c:pt>
                <c:pt idx="6179">
                  <c:v>0.82243143538434471</c:v>
                </c:pt>
                <c:pt idx="6180">
                  <c:v>0.8224374942131738</c:v>
                </c:pt>
                <c:pt idx="6181">
                  <c:v>0.82245389333787944</c:v>
                </c:pt>
                <c:pt idx="6182">
                  <c:v>0.82242838558674336</c:v>
                </c:pt>
                <c:pt idx="6183">
                  <c:v>0.8224209200596152</c:v>
                </c:pt>
                <c:pt idx="6184">
                  <c:v>0.82243721348115906</c:v>
                </c:pt>
                <c:pt idx="6185">
                  <c:v>0.82240116549184628</c:v>
                </c:pt>
                <c:pt idx="6186">
                  <c:v>0.82242826101950739</c:v>
                </c:pt>
                <c:pt idx="6187">
                  <c:v>0.82240953094129876</c:v>
                </c:pt>
                <c:pt idx="6188">
                  <c:v>0.82246247389368077</c:v>
                </c:pt>
                <c:pt idx="6189">
                  <c:v>0.82242410591555359</c:v>
                </c:pt>
                <c:pt idx="6190">
                  <c:v>0.82241791401245778</c:v>
                </c:pt>
                <c:pt idx="6191">
                  <c:v>0.82241157019809852</c:v>
                </c:pt>
                <c:pt idx="6192">
                  <c:v>0.82244222531048339</c:v>
                </c:pt>
                <c:pt idx="6193">
                  <c:v>0.82244654202094392</c:v>
                </c:pt>
                <c:pt idx="6194">
                  <c:v>0.82244325101533378</c:v>
                </c:pt>
                <c:pt idx="6195">
                  <c:v>0.82245762549379842</c:v>
                </c:pt>
                <c:pt idx="6196">
                  <c:v>0.82246100764616659</c:v>
                </c:pt>
                <c:pt idx="6197">
                  <c:v>0.8224821391376268</c:v>
                </c:pt>
                <c:pt idx="6198">
                  <c:v>0.82240131679546469</c:v>
                </c:pt>
                <c:pt idx="6199">
                  <c:v>0.82242297997634684</c:v>
                </c:pt>
                <c:pt idx="6200">
                  <c:v>0.82238833929297817</c:v>
                </c:pt>
                <c:pt idx="6201">
                  <c:v>0.8224828756034317</c:v>
                </c:pt>
                <c:pt idx="6202">
                  <c:v>0.82244063328044303</c:v>
                </c:pt>
                <c:pt idx="6203">
                  <c:v>0.82243906859443006</c:v>
                </c:pt>
                <c:pt idx="6204">
                  <c:v>0.8224090606240273</c:v>
                </c:pt>
                <c:pt idx="6205">
                  <c:v>0.82240090541976341</c:v>
                </c:pt>
                <c:pt idx="6206">
                  <c:v>0.8224440239669194</c:v>
                </c:pt>
                <c:pt idx="6207">
                  <c:v>0.82243154898689219</c:v>
                </c:pt>
                <c:pt idx="6208">
                  <c:v>0.8224818748120285</c:v>
                </c:pt>
                <c:pt idx="6209">
                  <c:v>0.82244007728521895</c:v>
                </c:pt>
                <c:pt idx="6210">
                  <c:v>0.82242644717194502</c:v>
                </c:pt>
                <c:pt idx="6211">
                  <c:v>0.82242412292961509</c:v>
                </c:pt>
                <c:pt idx="6212">
                  <c:v>0.82245725239973555</c:v>
                </c:pt>
                <c:pt idx="6213">
                  <c:v>0.82243577272765955</c:v>
                </c:pt>
                <c:pt idx="6214">
                  <c:v>0.82243464007727973</c:v>
                </c:pt>
                <c:pt idx="6215">
                  <c:v>0.82243150766702855</c:v>
                </c:pt>
                <c:pt idx="6216">
                  <c:v>0.82240426265868438</c:v>
                </c:pt>
                <c:pt idx="6217">
                  <c:v>0.82245564517856884</c:v>
                </c:pt>
                <c:pt idx="6218">
                  <c:v>0.82243359857365783</c:v>
                </c:pt>
                <c:pt idx="6219">
                  <c:v>0.82244978201144692</c:v>
                </c:pt>
                <c:pt idx="6220">
                  <c:v>0.82241322360028923</c:v>
                </c:pt>
                <c:pt idx="6221">
                  <c:v>0.82243588757257469</c:v>
                </c:pt>
                <c:pt idx="6222">
                  <c:v>0.82244414182298231</c:v>
                </c:pt>
                <c:pt idx="6223">
                  <c:v>0.8224238968856552</c:v>
                </c:pt>
                <c:pt idx="6224">
                  <c:v>0.82247910392350676</c:v>
                </c:pt>
                <c:pt idx="6225">
                  <c:v>0.82240848576472914</c:v>
                </c:pt>
                <c:pt idx="6226">
                  <c:v>0.82242264149097455</c:v>
                </c:pt>
                <c:pt idx="6227">
                  <c:v>0.8224154390741546</c:v>
                </c:pt>
                <c:pt idx="6228">
                  <c:v>0.82243873621258579</c:v>
                </c:pt>
                <c:pt idx="6229">
                  <c:v>0.82244747840197141</c:v>
                </c:pt>
                <c:pt idx="6230">
                  <c:v>0.8224211363541768</c:v>
                </c:pt>
                <c:pt idx="6231">
                  <c:v>0.82247096512565931</c:v>
                </c:pt>
                <c:pt idx="6232">
                  <c:v>0.82241734586433268</c:v>
                </c:pt>
                <c:pt idx="6233">
                  <c:v>0.82243766493435633</c:v>
                </c:pt>
                <c:pt idx="6234">
                  <c:v>0.82243412540191929</c:v>
                </c:pt>
                <c:pt idx="6235">
                  <c:v>0.82245696498362519</c:v>
                </c:pt>
                <c:pt idx="6236">
                  <c:v>0.822436277073054</c:v>
                </c:pt>
                <c:pt idx="6237">
                  <c:v>0.8224580040566668</c:v>
                </c:pt>
                <c:pt idx="6238">
                  <c:v>0.82246731925533789</c:v>
                </c:pt>
                <c:pt idx="6239">
                  <c:v>0.82249529829890689</c:v>
                </c:pt>
                <c:pt idx="6240">
                  <c:v>0.8224546024325794</c:v>
                </c:pt>
                <c:pt idx="6241">
                  <c:v>0.82247230619829259</c:v>
                </c:pt>
                <c:pt idx="6242">
                  <c:v>0.82242755612416774</c:v>
                </c:pt>
                <c:pt idx="6243">
                  <c:v>0.82247919263968461</c:v>
                </c:pt>
                <c:pt idx="6244">
                  <c:v>0.82247822709169449</c:v>
                </c:pt>
                <c:pt idx="6245">
                  <c:v>0.82242970658001235</c:v>
                </c:pt>
                <c:pt idx="6246">
                  <c:v>0.82249212031527674</c:v>
                </c:pt>
                <c:pt idx="6247">
                  <c:v>0.82243831876043394</c:v>
                </c:pt>
                <c:pt idx="6248">
                  <c:v>0.82240081485357297</c:v>
                </c:pt>
                <c:pt idx="6249">
                  <c:v>0.8224238008777367</c:v>
                </c:pt>
                <c:pt idx="6250">
                  <c:v>0.82247731987762951</c:v>
                </c:pt>
                <c:pt idx="6251">
                  <c:v>0.82249951535557864</c:v>
                </c:pt>
                <c:pt idx="6252">
                  <c:v>0.82245284816130981</c:v>
                </c:pt>
                <c:pt idx="6253">
                  <c:v>0.82245720558398894</c:v>
                </c:pt>
                <c:pt idx="6254">
                  <c:v>0.82247644304581724</c:v>
                </c:pt>
                <c:pt idx="6255">
                  <c:v>0.82241949996604757</c:v>
                </c:pt>
                <c:pt idx="6256">
                  <c:v>0.82243681301599125</c:v>
                </c:pt>
                <c:pt idx="6257">
                  <c:v>0.82246605049246613</c:v>
                </c:pt>
                <c:pt idx="6258">
                  <c:v>0.82241713318856391</c:v>
                </c:pt>
                <c:pt idx="6259">
                  <c:v>0.82243984638009859</c:v>
                </c:pt>
                <c:pt idx="6260">
                  <c:v>0.82246431931170849</c:v>
                </c:pt>
                <c:pt idx="6261">
                  <c:v>0.82241507327183239</c:v>
                </c:pt>
                <c:pt idx="6262">
                  <c:v>0.82241767824617695</c:v>
                </c:pt>
                <c:pt idx="6263">
                  <c:v>0.82242343993657485</c:v>
                </c:pt>
                <c:pt idx="6264">
                  <c:v>0.82240848454943904</c:v>
                </c:pt>
                <c:pt idx="6265">
                  <c:v>0.8224376600461184</c:v>
                </c:pt>
                <c:pt idx="6266">
                  <c:v>0.82247760060964425</c:v>
                </c:pt>
                <c:pt idx="6267">
                  <c:v>0.82242300243213629</c:v>
                </c:pt>
                <c:pt idx="6268">
                  <c:v>0.82242242638462559</c:v>
                </c:pt>
                <c:pt idx="6269">
                  <c:v>0.82239833383881922</c:v>
                </c:pt>
                <c:pt idx="6270">
                  <c:v>0.82244073171894172</c:v>
                </c:pt>
                <c:pt idx="6271">
                  <c:v>0.82239105182049732</c:v>
                </c:pt>
                <c:pt idx="6272">
                  <c:v>0.82243786545722397</c:v>
                </c:pt>
                <c:pt idx="6273">
                  <c:v>0.8224179261653588</c:v>
                </c:pt>
                <c:pt idx="6274">
                  <c:v>0.8224745289638985</c:v>
                </c:pt>
                <c:pt idx="6275">
                  <c:v>0.82244259536632103</c:v>
                </c:pt>
                <c:pt idx="6276">
                  <c:v>0.82240248405453509</c:v>
                </c:pt>
                <c:pt idx="6277">
                  <c:v>0.82239916813547775</c:v>
                </c:pt>
                <c:pt idx="6278">
                  <c:v>0.82246976381138848</c:v>
                </c:pt>
                <c:pt idx="6279">
                  <c:v>0.8224548418447305</c:v>
                </c:pt>
                <c:pt idx="6280">
                  <c:v>0.82245114553986964</c:v>
                </c:pt>
                <c:pt idx="6281">
                  <c:v>0.82237263164126606</c:v>
                </c:pt>
                <c:pt idx="6282">
                  <c:v>0.82241757555416295</c:v>
                </c:pt>
                <c:pt idx="6283">
                  <c:v>0.8223766420986196</c:v>
                </c:pt>
                <c:pt idx="6284">
                  <c:v>0.82243096197469301</c:v>
                </c:pt>
                <c:pt idx="6285">
                  <c:v>0.82245565791203745</c:v>
                </c:pt>
                <c:pt idx="6286">
                  <c:v>0.82242729909031009</c:v>
                </c:pt>
                <c:pt idx="6287">
                  <c:v>0.82248723056845319</c:v>
                </c:pt>
                <c:pt idx="6288">
                  <c:v>0.82251224612709584</c:v>
                </c:pt>
                <c:pt idx="6289">
                  <c:v>0.82244109749418648</c:v>
                </c:pt>
                <c:pt idx="6290">
                  <c:v>0.8224568671256941</c:v>
                </c:pt>
                <c:pt idx="6291">
                  <c:v>0.82245161403420597</c:v>
                </c:pt>
                <c:pt idx="6292">
                  <c:v>0.82240055721207028</c:v>
                </c:pt>
                <c:pt idx="6293">
                  <c:v>0.82242392058381231</c:v>
                </c:pt>
                <c:pt idx="6294">
                  <c:v>0.82242102940864736</c:v>
                </c:pt>
                <c:pt idx="6295">
                  <c:v>0.82246641690243338</c:v>
                </c:pt>
                <c:pt idx="6296">
                  <c:v>0.82244512985383944</c:v>
                </c:pt>
                <c:pt idx="6297">
                  <c:v>0.82241740116003259</c:v>
                </c:pt>
                <c:pt idx="6298">
                  <c:v>0.82240754515726366</c:v>
                </c:pt>
                <c:pt idx="6299">
                  <c:v>0.82243916764057379</c:v>
                </c:pt>
                <c:pt idx="6300">
                  <c:v>0.82249226615008952</c:v>
                </c:pt>
                <c:pt idx="6301">
                  <c:v>0.82248076036392281</c:v>
                </c:pt>
                <c:pt idx="6302">
                  <c:v>0.82239218444379969</c:v>
                </c:pt>
                <c:pt idx="6303">
                  <c:v>0.82247599460376775</c:v>
                </c:pt>
                <c:pt idx="6304">
                  <c:v>0.82242586808620899</c:v>
                </c:pt>
                <c:pt idx="6305">
                  <c:v>0.82244682153766857</c:v>
                </c:pt>
                <c:pt idx="6306">
                  <c:v>0.82245204060103361</c:v>
                </c:pt>
                <c:pt idx="6307">
                  <c:v>0.82244858006245358</c:v>
                </c:pt>
                <c:pt idx="6308">
                  <c:v>0.8224660462389507</c:v>
                </c:pt>
                <c:pt idx="6309">
                  <c:v>0.82245024744048056</c:v>
                </c:pt>
                <c:pt idx="6310">
                  <c:v>0.82240250106859658</c:v>
                </c:pt>
                <c:pt idx="6311">
                  <c:v>0.82244733135186843</c:v>
                </c:pt>
                <c:pt idx="6312">
                  <c:v>0.82242431129958171</c:v>
                </c:pt>
                <c:pt idx="6313">
                  <c:v>0.82243123784554728</c:v>
                </c:pt>
                <c:pt idx="6314">
                  <c:v>0.82244147544940982</c:v>
                </c:pt>
                <c:pt idx="6315">
                  <c:v>0.82246862688041578</c:v>
                </c:pt>
                <c:pt idx="6316">
                  <c:v>0.82244658088314981</c:v>
                </c:pt>
                <c:pt idx="6317">
                  <c:v>0.82247109817284858</c:v>
                </c:pt>
                <c:pt idx="6318">
                  <c:v>0.82243963063902714</c:v>
                </c:pt>
                <c:pt idx="6319">
                  <c:v>0.82243456895573097</c:v>
                </c:pt>
                <c:pt idx="6320">
                  <c:v>0.82248130420624577</c:v>
                </c:pt>
                <c:pt idx="6321">
                  <c:v>0.82244280254620672</c:v>
                </c:pt>
                <c:pt idx="6322">
                  <c:v>0.82244718670526828</c:v>
                </c:pt>
                <c:pt idx="6323">
                  <c:v>0.82247512929013389</c:v>
                </c:pt>
                <c:pt idx="6324">
                  <c:v>0.82249916775553045</c:v>
                </c:pt>
                <c:pt idx="6325">
                  <c:v>0.82242511336397495</c:v>
                </c:pt>
                <c:pt idx="6326">
                  <c:v>0.82246391277009012</c:v>
                </c:pt>
                <c:pt idx="6327">
                  <c:v>0.82241680746373769</c:v>
                </c:pt>
                <c:pt idx="6328">
                  <c:v>0.822457762794503</c:v>
                </c:pt>
                <c:pt idx="6329">
                  <c:v>0.8224124530792839</c:v>
                </c:pt>
                <c:pt idx="6330">
                  <c:v>0.82243664649416903</c:v>
                </c:pt>
                <c:pt idx="6331">
                  <c:v>0.82245776887095356</c:v>
                </c:pt>
                <c:pt idx="6332">
                  <c:v>0.82247794149851927</c:v>
                </c:pt>
                <c:pt idx="6333">
                  <c:v>0.82245590643886435</c:v>
                </c:pt>
                <c:pt idx="6334">
                  <c:v>0.82243756950700542</c:v>
                </c:pt>
                <c:pt idx="6335">
                  <c:v>0.82246544646620534</c:v>
                </c:pt>
                <c:pt idx="6336">
                  <c:v>0.82244480230607808</c:v>
                </c:pt>
                <c:pt idx="6337">
                  <c:v>0.82246307968872168</c:v>
                </c:pt>
                <c:pt idx="6338">
                  <c:v>0.82243709554386368</c:v>
                </c:pt>
                <c:pt idx="6339">
                  <c:v>0.82246090128120475</c:v>
                </c:pt>
                <c:pt idx="6340">
                  <c:v>0.8224260570367431</c:v>
                </c:pt>
                <c:pt idx="6341">
                  <c:v>0.82247272969981744</c:v>
                </c:pt>
                <c:pt idx="6342">
                  <c:v>0.8224240803673839</c:v>
                </c:pt>
                <c:pt idx="6343">
                  <c:v>0.82246473552149268</c:v>
                </c:pt>
                <c:pt idx="6344">
                  <c:v>0.82243897742059457</c:v>
                </c:pt>
                <c:pt idx="6345">
                  <c:v>0.82244707064506306</c:v>
                </c:pt>
                <c:pt idx="6346">
                  <c:v>0.82245724869971026</c:v>
                </c:pt>
                <c:pt idx="6347">
                  <c:v>0.82247607296290215</c:v>
                </c:pt>
                <c:pt idx="6348">
                  <c:v>0.82245946174299533</c:v>
                </c:pt>
                <c:pt idx="6349">
                  <c:v>0.82247729129123448</c:v>
                </c:pt>
                <c:pt idx="6350">
                  <c:v>0.82244562748806083</c:v>
                </c:pt>
                <c:pt idx="6351">
                  <c:v>0.82250964844449181</c:v>
                </c:pt>
                <c:pt idx="6352">
                  <c:v>0.82245258623921425</c:v>
                </c:pt>
                <c:pt idx="6353">
                  <c:v>0.82249364912315404</c:v>
                </c:pt>
                <c:pt idx="6354">
                  <c:v>0.822454784699018</c:v>
                </c:pt>
                <c:pt idx="6355">
                  <c:v>0.8224504011476016</c:v>
                </c:pt>
                <c:pt idx="6356">
                  <c:v>0.82244566576969913</c:v>
                </c:pt>
                <c:pt idx="6357">
                  <c:v>0.82243957655861744</c:v>
                </c:pt>
                <c:pt idx="6358">
                  <c:v>0.82246390669363967</c:v>
                </c:pt>
                <c:pt idx="6359">
                  <c:v>0.82244696977598408</c:v>
                </c:pt>
                <c:pt idx="6360">
                  <c:v>0.8224723833421369</c:v>
                </c:pt>
                <c:pt idx="6361">
                  <c:v>0.82245222104453708</c:v>
                </c:pt>
                <c:pt idx="6362">
                  <c:v>0.82247814807076003</c:v>
                </c:pt>
                <c:pt idx="6363">
                  <c:v>0.82249104171822918</c:v>
                </c:pt>
                <c:pt idx="6364">
                  <c:v>0.82246754101870501</c:v>
                </c:pt>
                <c:pt idx="6365">
                  <c:v>0.82249313444779359</c:v>
                </c:pt>
                <c:pt idx="6366">
                  <c:v>0.82250175571581363</c:v>
                </c:pt>
                <c:pt idx="6367">
                  <c:v>0.822478329148986</c:v>
                </c:pt>
                <c:pt idx="6368">
                  <c:v>0.82244541238171187</c:v>
                </c:pt>
                <c:pt idx="6369">
                  <c:v>0.82247441105368058</c:v>
                </c:pt>
                <c:pt idx="6370">
                  <c:v>0.82249531650118102</c:v>
                </c:pt>
                <c:pt idx="6371">
                  <c:v>0.82248562699315686</c:v>
                </c:pt>
                <c:pt idx="6372">
                  <c:v>0.82246882861857351</c:v>
                </c:pt>
                <c:pt idx="6373">
                  <c:v>0.822447535493529</c:v>
                </c:pt>
                <c:pt idx="6374">
                  <c:v>0.82244342234416146</c:v>
                </c:pt>
                <c:pt idx="6375">
                  <c:v>0.82247604258064944</c:v>
                </c:pt>
                <c:pt idx="6376">
                  <c:v>0.82254009574226838</c:v>
                </c:pt>
                <c:pt idx="6377">
                  <c:v>0.8224634217928869</c:v>
                </c:pt>
                <c:pt idx="6378">
                  <c:v>0.82247962406767261</c:v>
                </c:pt>
                <c:pt idx="6379">
                  <c:v>0.8224574115756621</c:v>
                </c:pt>
                <c:pt idx="6380">
                  <c:v>0.82245496398138629</c:v>
                </c:pt>
                <c:pt idx="6381">
                  <c:v>0.82248394989280893</c:v>
                </c:pt>
                <c:pt idx="6382">
                  <c:v>0.82245306205236868</c:v>
                </c:pt>
                <c:pt idx="6383">
                  <c:v>0.82247718741100784</c:v>
                </c:pt>
                <c:pt idx="6384">
                  <c:v>0.822422976303399</c:v>
                </c:pt>
                <c:pt idx="6385">
                  <c:v>0.82247524173154629</c:v>
                </c:pt>
                <c:pt idx="6386">
                  <c:v>0.82245756652515078</c:v>
                </c:pt>
                <c:pt idx="6387">
                  <c:v>0.82245479870193172</c:v>
                </c:pt>
                <c:pt idx="6388">
                  <c:v>0.82245054032539633</c:v>
                </c:pt>
                <c:pt idx="6389">
                  <c:v>0.82245308149701035</c:v>
                </c:pt>
                <c:pt idx="6390">
                  <c:v>0.82243356269552226</c:v>
                </c:pt>
                <c:pt idx="6391">
                  <c:v>0.82245823250412942</c:v>
                </c:pt>
                <c:pt idx="6392">
                  <c:v>0.82248520346455445</c:v>
                </c:pt>
                <c:pt idx="6393">
                  <c:v>0.82244219186292788</c:v>
                </c:pt>
                <c:pt idx="6394">
                  <c:v>0.82246450522401737</c:v>
                </c:pt>
                <c:pt idx="6395">
                  <c:v>0.8224819714005146</c:v>
                </c:pt>
                <c:pt idx="6396">
                  <c:v>0.82246319210305663</c:v>
                </c:pt>
                <c:pt idx="6397">
                  <c:v>0.82245077849517989</c:v>
                </c:pt>
                <c:pt idx="6398">
                  <c:v>0.82246693033542617</c:v>
                </c:pt>
                <c:pt idx="6399">
                  <c:v>0.82249120335181336</c:v>
                </c:pt>
                <c:pt idx="6400">
                  <c:v>0.82244896345940488</c:v>
                </c:pt>
                <c:pt idx="6401">
                  <c:v>0.82246411329295788</c:v>
                </c:pt>
                <c:pt idx="6402">
                  <c:v>0.82248590468694627</c:v>
                </c:pt>
                <c:pt idx="6403">
                  <c:v>0.82246095718454959</c:v>
                </c:pt>
                <c:pt idx="6404">
                  <c:v>0.82245458359558277</c:v>
                </c:pt>
                <c:pt idx="6405">
                  <c:v>0.82246344123752857</c:v>
                </c:pt>
                <c:pt idx="6406">
                  <c:v>0.82246799371426993</c:v>
                </c:pt>
                <c:pt idx="6407">
                  <c:v>0.82250662966386578</c:v>
                </c:pt>
                <c:pt idx="6408">
                  <c:v>0.82249020134512008</c:v>
                </c:pt>
                <c:pt idx="6409">
                  <c:v>0.82250733331683779</c:v>
                </c:pt>
                <c:pt idx="6410">
                  <c:v>0.8224339406507456</c:v>
                </c:pt>
                <c:pt idx="6411">
                  <c:v>0.82245658639367936</c:v>
                </c:pt>
                <c:pt idx="6412">
                  <c:v>0.82245947210003867</c:v>
                </c:pt>
                <c:pt idx="6413">
                  <c:v>0.82248146280160472</c:v>
                </c:pt>
                <c:pt idx="6414">
                  <c:v>0.8225094521751396</c:v>
                </c:pt>
                <c:pt idx="6415">
                  <c:v>0.82243547191628052</c:v>
                </c:pt>
                <c:pt idx="6416">
                  <c:v>0.82247498712826883</c:v>
                </c:pt>
                <c:pt idx="6417">
                  <c:v>0.82245825316406129</c:v>
                </c:pt>
                <c:pt idx="6418">
                  <c:v>0.82243476097156787</c:v>
                </c:pt>
                <c:pt idx="6419">
                  <c:v>0.82250379135382057</c:v>
                </c:pt>
                <c:pt idx="6420">
                  <c:v>0.82247325412457606</c:v>
                </c:pt>
                <c:pt idx="6421">
                  <c:v>0.82244103068030805</c:v>
                </c:pt>
                <c:pt idx="6422">
                  <c:v>0.82244111210474524</c:v>
                </c:pt>
                <c:pt idx="6423">
                  <c:v>0.82244625278189842</c:v>
                </c:pt>
                <c:pt idx="6424">
                  <c:v>0.82245205639980501</c:v>
                </c:pt>
                <c:pt idx="6425">
                  <c:v>0.82249669284430482</c:v>
                </c:pt>
                <c:pt idx="6426">
                  <c:v>0.82247416376922133</c:v>
                </c:pt>
                <c:pt idx="6427">
                  <c:v>0.82244507516578458</c:v>
                </c:pt>
                <c:pt idx="6428">
                  <c:v>0.82247033925125412</c:v>
                </c:pt>
                <c:pt idx="6429">
                  <c:v>0.82247911121524742</c:v>
                </c:pt>
                <c:pt idx="6430">
                  <c:v>0.82251026216599599</c:v>
                </c:pt>
                <c:pt idx="6431">
                  <c:v>0.82248411091874818</c:v>
                </c:pt>
                <c:pt idx="6432">
                  <c:v>0.82248133944965884</c:v>
                </c:pt>
                <c:pt idx="6433">
                  <c:v>0.82245838988419828</c:v>
                </c:pt>
                <c:pt idx="6434">
                  <c:v>0.8224777616355835</c:v>
                </c:pt>
                <c:pt idx="6435">
                  <c:v>0.82244845124170218</c:v>
                </c:pt>
                <c:pt idx="6436">
                  <c:v>0.82243910505313333</c:v>
                </c:pt>
                <c:pt idx="6437">
                  <c:v>0.82244240335048402</c:v>
                </c:pt>
                <c:pt idx="6438">
                  <c:v>0.82249230929288841</c:v>
                </c:pt>
                <c:pt idx="6439">
                  <c:v>0.82249434125794751</c:v>
                </c:pt>
                <c:pt idx="6440">
                  <c:v>0.82245037322300663</c:v>
                </c:pt>
                <c:pt idx="6441">
                  <c:v>0.82246980391596192</c:v>
                </c:pt>
                <c:pt idx="6442">
                  <c:v>0.82244320483430966</c:v>
                </c:pt>
                <c:pt idx="6443">
                  <c:v>0.82249239132497054</c:v>
                </c:pt>
                <c:pt idx="6444">
                  <c:v>0.82251589870859032</c:v>
                </c:pt>
                <c:pt idx="6445">
                  <c:v>0.822485828150747</c:v>
                </c:pt>
                <c:pt idx="6446">
                  <c:v>0.82251068329109556</c:v>
                </c:pt>
                <c:pt idx="6447">
                  <c:v>0.82248554984931255</c:v>
                </c:pt>
                <c:pt idx="6448">
                  <c:v>0.82243670242459155</c:v>
                </c:pt>
                <c:pt idx="6449">
                  <c:v>0.82246205947975426</c:v>
                </c:pt>
                <c:pt idx="6450">
                  <c:v>0.82250368929652906</c:v>
                </c:pt>
                <c:pt idx="6451">
                  <c:v>0.82248146282868217</c:v>
                </c:pt>
                <c:pt idx="6452">
                  <c:v>0.82250249345106363</c:v>
                </c:pt>
                <c:pt idx="6453">
                  <c:v>0.82242300002863356</c:v>
                </c:pt>
                <c:pt idx="6454">
                  <c:v>0.82249121373593426</c:v>
                </c:pt>
                <c:pt idx="6455">
                  <c:v>0.82242531819451292</c:v>
                </c:pt>
                <c:pt idx="6456">
                  <c:v>0.82243239908232213</c:v>
                </c:pt>
                <c:pt idx="6457">
                  <c:v>0.82252393362621112</c:v>
                </c:pt>
                <c:pt idx="6458">
                  <c:v>0.82243602915387215</c:v>
                </c:pt>
                <c:pt idx="6459">
                  <c:v>0.82247472282974809</c:v>
                </c:pt>
                <c:pt idx="6460">
                  <c:v>0.82244813590099686</c:v>
                </c:pt>
                <c:pt idx="6461">
                  <c:v>0.82245065276680873</c:v>
                </c:pt>
                <c:pt idx="6462">
                  <c:v>0.82244739396638644</c:v>
                </c:pt>
                <c:pt idx="6463">
                  <c:v>0.82249216895395849</c:v>
                </c:pt>
                <c:pt idx="6464">
                  <c:v>0.82249121130535408</c:v>
                </c:pt>
                <c:pt idx="6465">
                  <c:v>0.82246612343695003</c:v>
                </c:pt>
                <c:pt idx="6466">
                  <c:v>0.82244293142111302</c:v>
                </c:pt>
                <c:pt idx="6467">
                  <c:v>0.82245579222867182</c:v>
                </c:pt>
                <c:pt idx="6468">
                  <c:v>0.82245953714513687</c:v>
                </c:pt>
                <c:pt idx="6469">
                  <c:v>0.82246022439169253</c:v>
                </c:pt>
                <c:pt idx="6470">
                  <c:v>0.82243829566992199</c:v>
                </c:pt>
                <c:pt idx="6471">
                  <c:v>0.82245162861768728</c:v>
                </c:pt>
                <c:pt idx="6472">
                  <c:v>0.82250836208699096</c:v>
                </c:pt>
                <c:pt idx="6473">
                  <c:v>0.82250038006156734</c:v>
                </c:pt>
                <c:pt idx="6474">
                  <c:v>0.82252015771984821</c:v>
                </c:pt>
                <c:pt idx="6475">
                  <c:v>0.82245232318306094</c:v>
                </c:pt>
                <c:pt idx="6476">
                  <c:v>0.82245848166567892</c:v>
                </c:pt>
                <c:pt idx="6477">
                  <c:v>0.82245010102510008</c:v>
                </c:pt>
                <c:pt idx="6478">
                  <c:v>0.82248846657264707</c:v>
                </c:pt>
                <c:pt idx="6479">
                  <c:v>0.82248807828745785</c:v>
                </c:pt>
                <c:pt idx="6480">
                  <c:v>0.82248491610259911</c:v>
                </c:pt>
                <c:pt idx="6481">
                  <c:v>0.82240551747279744</c:v>
                </c:pt>
                <c:pt idx="6482">
                  <c:v>0.82247337692303191</c:v>
                </c:pt>
                <c:pt idx="6483">
                  <c:v>0.82241740969414079</c:v>
                </c:pt>
                <c:pt idx="6484">
                  <c:v>0.8224623894580958</c:v>
                </c:pt>
                <c:pt idx="6485">
                  <c:v>0.82248704772144698</c:v>
                </c:pt>
                <c:pt idx="6486">
                  <c:v>0.82244841906359178</c:v>
                </c:pt>
                <c:pt idx="6487">
                  <c:v>0.82250973053072907</c:v>
                </c:pt>
                <c:pt idx="6488">
                  <c:v>0.82246377792704328</c:v>
                </c:pt>
                <c:pt idx="6489">
                  <c:v>0.82244486312473841</c:v>
                </c:pt>
                <c:pt idx="6490">
                  <c:v>0.82251152065305688</c:v>
                </c:pt>
                <c:pt idx="6491">
                  <c:v>0.82243788553658825</c:v>
                </c:pt>
                <c:pt idx="6492">
                  <c:v>0.82243936211406843</c:v>
                </c:pt>
                <c:pt idx="6493">
                  <c:v>0.82248955304200289</c:v>
                </c:pt>
                <c:pt idx="6494">
                  <c:v>0.82245922666559201</c:v>
                </c:pt>
                <c:pt idx="6495">
                  <c:v>0.82250918972663134</c:v>
                </c:pt>
                <c:pt idx="6496">
                  <c:v>0.82249097857729847</c:v>
                </c:pt>
                <c:pt idx="6497">
                  <c:v>0.82248209602190547</c:v>
                </c:pt>
                <c:pt idx="6498">
                  <c:v>0.82242708889927651</c:v>
                </c:pt>
                <c:pt idx="6499">
                  <c:v>0.82245309674229161</c:v>
                </c:pt>
                <c:pt idx="6500">
                  <c:v>0.82242760053641162</c:v>
                </c:pt>
                <c:pt idx="6501">
                  <c:v>0.82247687878147557</c:v>
                </c:pt>
                <c:pt idx="6502">
                  <c:v>0.82246114074751075</c:v>
                </c:pt>
                <c:pt idx="6503">
                  <c:v>0.82246070324307219</c:v>
                </c:pt>
                <c:pt idx="6504">
                  <c:v>0.82240911169328923</c:v>
                </c:pt>
                <c:pt idx="6505">
                  <c:v>0.82246266775953036</c:v>
                </c:pt>
                <c:pt idx="6506">
                  <c:v>0.82246643637415262</c:v>
                </c:pt>
                <c:pt idx="6507">
                  <c:v>0.82247966665698136</c:v>
                </c:pt>
                <c:pt idx="6508">
                  <c:v>0.8224838849289432</c:v>
                </c:pt>
                <c:pt idx="6509">
                  <c:v>0.82248490455734313</c:v>
                </c:pt>
                <c:pt idx="6510">
                  <c:v>0.82246193980075621</c:v>
                </c:pt>
                <c:pt idx="6511">
                  <c:v>0.82246188025154099</c:v>
                </c:pt>
                <c:pt idx="6512">
                  <c:v>0.82248228013835678</c:v>
                </c:pt>
                <c:pt idx="6513">
                  <c:v>0.82245965262477461</c:v>
                </c:pt>
                <c:pt idx="6514">
                  <c:v>0.82248606212117015</c:v>
                </c:pt>
                <c:pt idx="6515">
                  <c:v>0.82243836557618055</c:v>
                </c:pt>
                <c:pt idx="6516">
                  <c:v>0.82243307420305412</c:v>
                </c:pt>
                <c:pt idx="6517">
                  <c:v>0.82247510871143459</c:v>
                </c:pt>
                <c:pt idx="6518">
                  <c:v>0.82245200419648534</c:v>
                </c:pt>
                <c:pt idx="6519">
                  <c:v>0.82247241745149235</c:v>
                </c:pt>
                <c:pt idx="6520">
                  <c:v>0.82247006951100532</c:v>
                </c:pt>
                <c:pt idx="6521">
                  <c:v>0.82242828170651661</c:v>
                </c:pt>
                <c:pt idx="6522">
                  <c:v>0.82250017531226172</c:v>
                </c:pt>
                <c:pt idx="6523">
                  <c:v>0.82244593382240017</c:v>
                </c:pt>
                <c:pt idx="6524">
                  <c:v>0.82246305728708713</c:v>
                </c:pt>
                <c:pt idx="6525">
                  <c:v>0.82249081575550165</c:v>
                </c:pt>
                <c:pt idx="6526">
                  <c:v>0.82247963445179351</c:v>
                </c:pt>
                <c:pt idx="6527">
                  <c:v>0.82250296258012245</c:v>
                </c:pt>
                <c:pt idx="6528">
                  <c:v>0.82250392022872687</c:v>
                </c:pt>
                <c:pt idx="6529">
                  <c:v>0.82245553704482677</c:v>
                </c:pt>
                <c:pt idx="6530">
                  <c:v>0.82244993030391755</c:v>
                </c:pt>
                <c:pt idx="6531">
                  <c:v>0.82246688970444004</c:v>
                </c:pt>
                <c:pt idx="6532">
                  <c:v>0.82242607899319753</c:v>
                </c:pt>
                <c:pt idx="6533">
                  <c:v>0.82249438506254624</c:v>
                </c:pt>
                <c:pt idx="6534">
                  <c:v>0.822444490057753</c:v>
                </c:pt>
                <c:pt idx="6535">
                  <c:v>0.82249578933026513</c:v>
                </c:pt>
                <c:pt idx="6536">
                  <c:v>0.82249407212534376</c:v>
                </c:pt>
                <c:pt idx="6537">
                  <c:v>0.82247576010693202</c:v>
                </c:pt>
                <c:pt idx="6538">
                  <c:v>0.82247164452698418</c:v>
                </c:pt>
                <c:pt idx="6539">
                  <c:v>0.82252170541887715</c:v>
                </c:pt>
                <c:pt idx="6540">
                  <c:v>0.82244806301066786</c:v>
                </c:pt>
                <c:pt idx="6541">
                  <c:v>0.8224707768098477</c:v>
                </c:pt>
                <c:pt idx="6542">
                  <c:v>0.82249032295536317</c:v>
                </c:pt>
                <c:pt idx="6543">
                  <c:v>0.8224964401181174</c:v>
                </c:pt>
                <c:pt idx="6544">
                  <c:v>0.82244960156794356</c:v>
                </c:pt>
                <c:pt idx="6545">
                  <c:v>0.82243264095213098</c:v>
                </c:pt>
                <c:pt idx="6546">
                  <c:v>0.82243010767990266</c:v>
                </c:pt>
                <c:pt idx="6547">
                  <c:v>0.82247597521328097</c:v>
                </c:pt>
                <c:pt idx="6548">
                  <c:v>0.82251948933736674</c:v>
                </c:pt>
                <c:pt idx="6549">
                  <c:v>0.82252462879922983</c:v>
                </c:pt>
                <c:pt idx="6550">
                  <c:v>0.82245698567063452</c:v>
                </c:pt>
                <c:pt idx="6551">
                  <c:v>0.82247628085874291</c:v>
                </c:pt>
                <c:pt idx="6552">
                  <c:v>0.82247620794133647</c:v>
                </c:pt>
                <c:pt idx="6553">
                  <c:v>0.82250602328825728</c:v>
                </c:pt>
                <c:pt idx="6554">
                  <c:v>0.82248297285371774</c:v>
                </c:pt>
                <c:pt idx="6555">
                  <c:v>0.822474354016278</c:v>
                </c:pt>
                <c:pt idx="6556">
                  <c:v>0.8225016020628475</c:v>
                </c:pt>
                <c:pt idx="6557">
                  <c:v>0.82245252069478092</c:v>
                </c:pt>
                <c:pt idx="6558">
                  <c:v>0.82249970438734521</c:v>
                </c:pt>
                <c:pt idx="6559">
                  <c:v>0.82247573154761444</c:v>
                </c:pt>
                <c:pt idx="6560">
                  <c:v>0.82250044510666553</c:v>
                </c:pt>
                <c:pt idx="6561">
                  <c:v>0.8224979300637888</c:v>
                </c:pt>
                <c:pt idx="6562">
                  <c:v>0.82245342790884579</c:v>
                </c:pt>
                <c:pt idx="6563">
                  <c:v>0.82249824725450671</c:v>
                </c:pt>
                <c:pt idx="6564">
                  <c:v>0.82245694374312572</c:v>
                </c:pt>
                <c:pt idx="6565">
                  <c:v>0.82248871084595865</c:v>
                </c:pt>
                <c:pt idx="6566">
                  <c:v>0.82243669698286348</c:v>
                </c:pt>
                <c:pt idx="6567">
                  <c:v>0.82250674395529078</c:v>
                </c:pt>
                <c:pt idx="6568">
                  <c:v>0.82250126725042294</c:v>
                </c:pt>
                <c:pt idx="6569">
                  <c:v>0.82247860388578264</c:v>
                </c:pt>
                <c:pt idx="6570">
                  <c:v>0.8225483689109051</c:v>
                </c:pt>
                <c:pt idx="6571">
                  <c:v>0.82247758729560805</c:v>
                </c:pt>
                <c:pt idx="6572">
                  <c:v>0.82245461220905525</c:v>
                </c:pt>
                <c:pt idx="6573">
                  <c:v>0.82249976758243082</c:v>
                </c:pt>
                <c:pt idx="6574">
                  <c:v>0.82247412189586755</c:v>
                </c:pt>
                <c:pt idx="6575">
                  <c:v>0.82249184875209269</c:v>
                </c:pt>
                <c:pt idx="6576">
                  <c:v>0.82251023611849106</c:v>
                </c:pt>
                <c:pt idx="6577">
                  <c:v>0.82246942176137827</c:v>
                </c:pt>
                <c:pt idx="6578">
                  <c:v>0.82246872722308195</c:v>
                </c:pt>
                <c:pt idx="6579">
                  <c:v>0.82246067957199254</c:v>
                </c:pt>
                <c:pt idx="6580">
                  <c:v>0.82244166511589889</c:v>
                </c:pt>
                <c:pt idx="6581">
                  <c:v>0.82241604069691254</c:v>
                </c:pt>
                <c:pt idx="6582">
                  <c:v>0.82248495562660506</c:v>
                </c:pt>
                <c:pt idx="6583">
                  <c:v>0.82246820525598097</c:v>
                </c:pt>
                <c:pt idx="6584">
                  <c:v>0.82249230752410818</c:v>
                </c:pt>
                <c:pt idx="6585">
                  <c:v>0.82249183720683672</c:v>
                </c:pt>
                <c:pt idx="6586">
                  <c:v>0.8225116859595889</c:v>
                </c:pt>
                <c:pt idx="6587">
                  <c:v>0.82249051983236054</c:v>
                </c:pt>
                <c:pt idx="6588">
                  <c:v>0.82244399361174414</c:v>
                </c:pt>
                <c:pt idx="6589">
                  <c:v>0.8224917424142083</c:v>
                </c:pt>
                <c:pt idx="6590">
                  <c:v>0.82246981733830815</c:v>
                </c:pt>
                <c:pt idx="6591">
                  <c:v>0.82241796328586203</c:v>
                </c:pt>
                <c:pt idx="6592">
                  <c:v>0.8224959114669208</c:v>
                </c:pt>
                <c:pt idx="6593">
                  <c:v>0.8224256433116941</c:v>
                </c:pt>
                <c:pt idx="6594">
                  <c:v>0.82248661875111662</c:v>
                </c:pt>
                <c:pt idx="6595">
                  <c:v>0.82246171196093854</c:v>
                </c:pt>
                <c:pt idx="6596">
                  <c:v>0.82249177887291158</c:v>
                </c:pt>
                <c:pt idx="6597">
                  <c:v>0.82246968487168637</c:v>
                </c:pt>
                <c:pt idx="6598">
                  <c:v>0.82244159462907274</c:v>
                </c:pt>
                <c:pt idx="6599">
                  <c:v>0.82246365764040008</c:v>
                </c:pt>
                <c:pt idx="6600">
                  <c:v>0.8224600688887137</c:v>
                </c:pt>
                <c:pt idx="6601">
                  <c:v>0.82243437215996607</c:v>
                </c:pt>
                <c:pt idx="6602">
                  <c:v>0.82250446895928775</c:v>
                </c:pt>
                <c:pt idx="6603">
                  <c:v>0.82245929414127039</c:v>
                </c:pt>
                <c:pt idx="6604">
                  <c:v>0.82251139489760827</c:v>
                </c:pt>
                <c:pt idx="6605">
                  <c:v>0.82248627178579103</c:v>
                </c:pt>
                <c:pt idx="6606">
                  <c:v>0.82246419358333733</c:v>
                </c:pt>
                <c:pt idx="6607">
                  <c:v>0.82246620245788449</c:v>
                </c:pt>
                <c:pt idx="6608">
                  <c:v>0.82247749070712195</c:v>
                </c:pt>
                <c:pt idx="6609">
                  <c:v>0.82246090500830749</c:v>
                </c:pt>
                <c:pt idx="6610">
                  <c:v>0.82255611622865743</c:v>
                </c:pt>
                <c:pt idx="6611">
                  <c:v>0.82251411167864275</c:v>
                </c:pt>
                <c:pt idx="6612">
                  <c:v>0.82248916539153616</c:v>
                </c:pt>
                <c:pt idx="6613">
                  <c:v>0.82245985195942961</c:v>
                </c:pt>
                <c:pt idx="6614">
                  <c:v>0.82243796820339299</c:v>
                </c:pt>
                <c:pt idx="6615">
                  <c:v>0.8225059005710339</c:v>
                </c:pt>
                <c:pt idx="6616">
                  <c:v>0.82245652753334153</c:v>
                </c:pt>
                <c:pt idx="6617">
                  <c:v>0.82245652692569649</c:v>
                </c:pt>
                <c:pt idx="6618">
                  <c:v>0.82250525585963208</c:v>
                </c:pt>
                <c:pt idx="6619">
                  <c:v>0.82251109107508147</c:v>
                </c:pt>
                <c:pt idx="6620">
                  <c:v>0.82250517747342011</c:v>
                </c:pt>
                <c:pt idx="6621">
                  <c:v>0.82247480248540505</c:v>
                </c:pt>
                <c:pt idx="6622">
                  <c:v>0.82245600981975597</c:v>
                </c:pt>
                <c:pt idx="6623">
                  <c:v>0.82250327675969259</c:v>
                </c:pt>
                <c:pt idx="6624">
                  <c:v>0.82248054533880632</c:v>
                </c:pt>
                <c:pt idx="6625">
                  <c:v>0.82248448773991378</c:v>
                </c:pt>
                <c:pt idx="6626">
                  <c:v>0.82245276560281488</c:v>
                </c:pt>
                <c:pt idx="6627">
                  <c:v>0.82247892961060887</c:v>
                </c:pt>
                <c:pt idx="6628">
                  <c:v>0.82245012477741208</c:v>
                </c:pt>
                <c:pt idx="6629">
                  <c:v>0.82248129760338262</c:v>
                </c:pt>
                <c:pt idx="6630">
                  <c:v>0.82249474603078554</c:v>
                </c:pt>
                <c:pt idx="6631">
                  <c:v>0.82250997181997021</c:v>
                </c:pt>
                <c:pt idx="6632">
                  <c:v>0.82245906690909787</c:v>
                </c:pt>
                <c:pt idx="6633">
                  <c:v>0.82247926445011088</c:v>
                </c:pt>
                <c:pt idx="6634">
                  <c:v>0.82245551400846972</c:v>
                </c:pt>
                <c:pt idx="6635">
                  <c:v>0.82250920679484785</c:v>
                </c:pt>
                <c:pt idx="6636">
                  <c:v>0.82250617707661078</c:v>
                </c:pt>
                <c:pt idx="6637">
                  <c:v>0.82246517799540164</c:v>
                </c:pt>
                <c:pt idx="6638">
                  <c:v>0.8224474815214291</c:v>
                </c:pt>
                <c:pt idx="6639">
                  <c:v>0.8224710168567213</c:v>
                </c:pt>
                <c:pt idx="6640">
                  <c:v>0.82244478843855173</c:v>
                </c:pt>
                <c:pt idx="6641">
                  <c:v>0.82255345355511011</c:v>
                </c:pt>
                <c:pt idx="6642">
                  <c:v>0.82250267947168243</c:v>
                </c:pt>
                <c:pt idx="6643">
                  <c:v>0.82244881472175413</c:v>
                </c:pt>
                <c:pt idx="6644">
                  <c:v>0.82246814697621085</c:v>
                </c:pt>
                <c:pt idx="6645">
                  <c:v>0.82248876926111614</c:v>
                </c:pt>
                <c:pt idx="6646">
                  <c:v>0.82244573092310724</c:v>
                </c:pt>
                <c:pt idx="6647">
                  <c:v>0.82247028831737956</c:v>
                </c:pt>
                <c:pt idx="6648">
                  <c:v>0.82242342546140346</c:v>
                </c:pt>
                <c:pt idx="6649">
                  <c:v>0.82244170223640212</c:v>
                </c:pt>
                <c:pt idx="6650">
                  <c:v>0.82249457834782824</c:v>
                </c:pt>
                <c:pt idx="6651">
                  <c:v>0.82245450227945549</c:v>
                </c:pt>
                <c:pt idx="6652">
                  <c:v>0.82249730910469898</c:v>
                </c:pt>
                <c:pt idx="6653">
                  <c:v>0.82251665940474916</c:v>
                </c:pt>
                <c:pt idx="6654">
                  <c:v>0.82246426473196355</c:v>
                </c:pt>
                <c:pt idx="6655">
                  <c:v>0.82244400521115513</c:v>
                </c:pt>
                <c:pt idx="6656">
                  <c:v>0.82242059687367919</c:v>
                </c:pt>
                <c:pt idx="6657">
                  <c:v>0.82243727736512207</c:v>
                </c:pt>
                <c:pt idx="6658">
                  <c:v>0.82243866461877935</c:v>
                </c:pt>
                <c:pt idx="6659">
                  <c:v>0.82244219442889555</c:v>
                </c:pt>
                <c:pt idx="6660">
                  <c:v>0.82246495623203453</c:v>
                </c:pt>
                <c:pt idx="6661">
                  <c:v>0.8224421531090319</c:v>
                </c:pt>
                <c:pt idx="6662">
                  <c:v>0.82243999050028627</c:v>
                </c:pt>
                <c:pt idx="6663">
                  <c:v>0.8225042737756223</c:v>
                </c:pt>
                <c:pt idx="6664">
                  <c:v>0.82243413097903473</c:v>
                </c:pt>
                <c:pt idx="6665">
                  <c:v>0.82243264589452381</c:v>
                </c:pt>
                <c:pt idx="6666">
                  <c:v>0.82243375849261691</c:v>
                </c:pt>
                <c:pt idx="6667">
                  <c:v>0.82243538819665052</c:v>
                </c:pt>
                <c:pt idx="6668">
                  <c:v>0.82245716561480275</c:v>
                </c:pt>
                <c:pt idx="6669">
                  <c:v>0.82246170046983746</c:v>
                </c:pt>
                <c:pt idx="6670">
                  <c:v>0.82246004463706657</c:v>
                </c:pt>
                <c:pt idx="6671">
                  <c:v>0.82245972319283323</c:v>
                </c:pt>
                <c:pt idx="6672">
                  <c:v>0.82243290961247706</c:v>
                </c:pt>
                <c:pt idx="6673">
                  <c:v>0.82243383141002335</c:v>
                </c:pt>
                <c:pt idx="6674">
                  <c:v>0.8224522935167633</c:v>
                </c:pt>
                <c:pt idx="6675">
                  <c:v>0.82245292972113437</c:v>
                </c:pt>
                <c:pt idx="6676">
                  <c:v>0.8224831910795245</c:v>
                </c:pt>
                <c:pt idx="6677">
                  <c:v>0.82243285310148706</c:v>
                </c:pt>
                <c:pt idx="6678">
                  <c:v>0.82245760190395123</c:v>
                </c:pt>
                <c:pt idx="6679">
                  <c:v>0.82244014848800018</c:v>
                </c:pt>
                <c:pt idx="6680">
                  <c:v>0.82241445115160738</c:v>
                </c:pt>
                <c:pt idx="6681">
                  <c:v>0.82244191005101042</c:v>
                </c:pt>
                <c:pt idx="6682">
                  <c:v>0.82247999061302735</c:v>
                </c:pt>
                <c:pt idx="6683">
                  <c:v>0.82243534687678688</c:v>
                </c:pt>
                <c:pt idx="6684">
                  <c:v>0.82248871578835148</c:v>
                </c:pt>
                <c:pt idx="6685">
                  <c:v>0.82246388373851498</c:v>
                </c:pt>
                <c:pt idx="6686">
                  <c:v>0.82247102782140979</c:v>
                </c:pt>
                <c:pt idx="6687">
                  <c:v>0.82244606391259667</c:v>
                </c:pt>
                <c:pt idx="6688">
                  <c:v>0.8224402894616526</c:v>
                </c:pt>
                <c:pt idx="6689">
                  <c:v>0.82249009757320324</c:v>
                </c:pt>
                <c:pt idx="6690">
                  <c:v>0.82246800661020347</c:v>
                </c:pt>
                <c:pt idx="6691">
                  <c:v>0.82247041409990562</c:v>
                </c:pt>
                <c:pt idx="6692">
                  <c:v>0.82250326159564369</c:v>
                </c:pt>
                <c:pt idx="6693">
                  <c:v>0.82248618795785111</c:v>
                </c:pt>
                <c:pt idx="6694">
                  <c:v>0.82245539430239412</c:v>
                </c:pt>
                <c:pt idx="6695">
                  <c:v>0.82249187797321022</c:v>
                </c:pt>
                <c:pt idx="6696">
                  <c:v>0.82245821562545529</c:v>
                </c:pt>
                <c:pt idx="6697">
                  <c:v>0.82247479403252921</c:v>
                </c:pt>
                <c:pt idx="6698">
                  <c:v>0.82244662358076848</c:v>
                </c:pt>
                <c:pt idx="6699">
                  <c:v>0.82245123621437011</c:v>
                </c:pt>
                <c:pt idx="6700">
                  <c:v>0.82243288105315948</c:v>
                </c:pt>
                <c:pt idx="6701">
                  <c:v>0.82240971273547969</c:v>
                </c:pt>
                <c:pt idx="6702">
                  <c:v>0.82247589143949595</c:v>
                </c:pt>
                <c:pt idx="6703">
                  <c:v>0.82242685625245338</c:v>
                </c:pt>
                <c:pt idx="6704">
                  <c:v>0.82240606747280331</c:v>
                </c:pt>
                <c:pt idx="6705">
                  <c:v>0.82243279719814211</c:v>
                </c:pt>
                <c:pt idx="6706">
                  <c:v>0.8224364637283953</c:v>
                </c:pt>
                <c:pt idx="6707">
                  <c:v>0.82245902926218206</c:v>
                </c:pt>
                <c:pt idx="6708">
                  <c:v>0.82241861352022427</c:v>
                </c:pt>
                <c:pt idx="6709">
                  <c:v>0.82249551290592071</c:v>
                </c:pt>
                <c:pt idx="6710">
                  <c:v>0.82247189189267589</c:v>
                </c:pt>
                <c:pt idx="6711">
                  <c:v>0.82247452299575785</c:v>
                </c:pt>
                <c:pt idx="6712">
                  <c:v>0.82244875334960377</c:v>
                </c:pt>
                <c:pt idx="6713">
                  <c:v>0.82244711453089425</c:v>
                </c:pt>
                <c:pt idx="6714">
                  <c:v>0.82246196540308092</c:v>
                </c:pt>
                <c:pt idx="6715">
                  <c:v>0.82246035210546364</c:v>
                </c:pt>
                <c:pt idx="6716">
                  <c:v>0.82246440631326101</c:v>
                </c:pt>
                <c:pt idx="6717">
                  <c:v>0.82243320067445769</c:v>
                </c:pt>
                <c:pt idx="6718">
                  <c:v>0.8224350552071612</c:v>
                </c:pt>
                <c:pt idx="6719">
                  <c:v>0.8224340149188295</c:v>
                </c:pt>
                <c:pt idx="6720">
                  <c:v>0.82250419660470053</c:v>
                </c:pt>
                <c:pt idx="6721">
                  <c:v>0.82245350516100002</c:v>
                </c:pt>
                <c:pt idx="6722">
                  <c:v>0.8224308138446873</c:v>
                </c:pt>
                <c:pt idx="6723">
                  <c:v>0.82243927104854286</c:v>
                </c:pt>
                <c:pt idx="6724">
                  <c:v>0.82243815480457938</c:v>
                </c:pt>
                <c:pt idx="6725">
                  <c:v>0.82245987753467686</c:v>
                </c:pt>
                <c:pt idx="6726">
                  <c:v>0.82248279854081985</c:v>
                </c:pt>
                <c:pt idx="6727">
                  <c:v>0.82243803206027855</c:v>
                </c:pt>
                <c:pt idx="6728">
                  <c:v>0.82246074282123305</c:v>
                </c:pt>
                <c:pt idx="6729">
                  <c:v>0.82245966728948827</c:v>
                </c:pt>
                <c:pt idx="6730">
                  <c:v>0.82248143620060976</c:v>
                </c:pt>
                <c:pt idx="6731">
                  <c:v>0.82252494649506713</c:v>
                </c:pt>
                <c:pt idx="6732">
                  <c:v>0.82245128118010402</c:v>
                </c:pt>
                <c:pt idx="6733">
                  <c:v>0.82248257128156976</c:v>
                </c:pt>
                <c:pt idx="6734">
                  <c:v>0.82242556862550742</c:v>
                </c:pt>
                <c:pt idx="6735">
                  <c:v>0.82244472770112387</c:v>
                </c:pt>
                <c:pt idx="6736">
                  <c:v>0.82244896420243729</c:v>
                </c:pt>
                <c:pt idx="6737">
                  <c:v>0.82244552310849894</c:v>
                </c:pt>
                <c:pt idx="6738">
                  <c:v>0.82244386119927748</c:v>
                </c:pt>
                <c:pt idx="6739">
                  <c:v>0.82246443426493354</c:v>
                </c:pt>
                <c:pt idx="6740">
                  <c:v>0.82246375613305378</c:v>
                </c:pt>
                <c:pt idx="6741">
                  <c:v>0.82244044927230164</c:v>
                </c:pt>
                <c:pt idx="6742">
                  <c:v>0.82247389104490221</c:v>
                </c:pt>
                <c:pt idx="6743">
                  <c:v>0.82246805157593739</c:v>
                </c:pt>
                <c:pt idx="6744">
                  <c:v>0.82248528867024939</c:v>
                </c:pt>
                <c:pt idx="6745">
                  <c:v>0.82247776055568078</c:v>
                </c:pt>
                <c:pt idx="6746">
                  <c:v>0.82243027547116987</c:v>
                </c:pt>
                <c:pt idx="6747">
                  <c:v>0.82246089898601182</c:v>
                </c:pt>
                <c:pt idx="6748">
                  <c:v>0.82244421241811838</c:v>
                </c:pt>
                <c:pt idx="6749">
                  <c:v>0.82243998260090057</c:v>
                </c:pt>
                <c:pt idx="6750">
                  <c:v>0.82248135295323743</c:v>
                </c:pt>
                <c:pt idx="6751">
                  <c:v>0.82245612168060078</c:v>
                </c:pt>
                <c:pt idx="6752">
                  <c:v>0.82243833892103069</c:v>
                </c:pt>
                <c:pt idx="6753">
                  <c:v>0.82243665027542678</c:v>
                </c:pt>
                <c:pt idx="6754">
                  <c:v>0.82246214891188707</c:v>
                </c:pt>
                <c:pt idx="6755">
                  <c:v>0.8224327905140465</c:v>
                </c:pt>
                <c:pt idx="6756">
                  <c:v>0.82248301790068423</c:v>
                </c:pt>
                <c:pt idx="6757">
                  <c:v>0.82241295087597011</c:v>
                </c:pt>
                <c:pt idx="6758">
                  <c:v>0.82240757139431098</c:v>
                </c:pt>
                <c:pt idx="6759">
                  <c:v>0.82245266478789103</c:v>
                </c:pt>
                <c:pt idx="6760">
                  <c:v>0.82245856988252153</c:v>
                </c:pt>
                <c:pt idx="6761">
                  <c:v>0.82249100235668804</c:v>
                </c:pt>
                <c:pt idx="6762">
                  <c:v>0.82245149261350514</c:v>
                </c:pt>
                <c:pt idx="6763">
                  <c:v>0.82249454918086573</c:v>
                </c:pt>
                <c:pt idx="6764">
                  <c:v>0.82246479520609528</c:v>
                </c:pt>
                <c:pt idx="6765">
                  <c:v>0.82242173316992928</c:v>
                </c:pt>
                <c:pt idx="6766">
                  <c:v>0.82244240042056871</c:v>
                </c:pt>
                <c:pt idx="6767">
                  <c:v>0.82249245827423634</c:v>
                </c:pt>
                <c:pt idx="6768">
                  <c:v>0.82246813117743944</c:v>
                </c:pt>
                <c:pt idx="6769">
                  <c:v>0.82246717656706025</c:v>
                </c:pt>
                <c:pt idx="6770">
                  <c:v>0.82245100528217219</c:v>
                </c:pt>
                <c:pt idx="6771">
                  <c:v>0.82249249837880989</c:v>
                </c:pt>
                <c:pt idx="6772">
                  <c:v>0.82248571949059235</c:v>
                </c:pt>
                <c:pt idx="6773">
                  <c:v>0.82243652388525568</c:v>
                </c:pt>
                <c:pt idx="6774">
                  <c:v>0.82247439359443897</c:v>
                </c:pt>
                <c:pt idx="6775">
                  <c:v>0.82247466521177792</c:v>
                </c:pt>
                <c:pt idx="6776">
                  <c:v>0.82245330524577742</c:v>
                </c:pt>
                <c:pt idx="6777">
                  <c:v>0.82242294605653377</c:v>
                </c:pt>
                <c:pt idx="6778">
                  <c:v>0.82243074700373142</c:v>
                </c:pt>
                <c:pt idx="6779">
                  <c:v>0.82243089040796402</c:v>
                </c:pt>
                <c:pt idx="6780">
                  <c:v>0.82241109573562166</c:v>
                </c:pt>
                <c:pt idx="6781">
                  <c:v>0.82245493251923085</c:v>
                </c:pt>
                <c:pt idx="6782">
                  <c:v>0.82245468824591939</c:v>
                </c:pt>
                <c:pt idx="6783">
                  <c:v>0.82250420389644119</c:v>
                </c:pt>
                <c:pt idx="6784">
                  <c:v>0.82243525876825407</c:v>
                </c:pt>
                <c:pt idx="6785">
                  <c:v>0.82250047234816726</c:v>
                </c:pt>
                <c:pt idx="6786">
                  <c:v>0.8224612313678562</c:v>
                </c:pt>
                <c:pt idx="6787">
                  <c:v>0.82246972624570502</c:v>
                </c:pt>
                <c:pt idx="6788">
                  <c:v>0.82246746702139584</c:v>
                </c:pt>
                <c:pt idx="6789">
                  <c:v>0.82244499810317273</c:v>
                </c:pt>
                <c:pt idx="6790">
                  <c:v>0.82248932282576004</c:v>
                </c:pt>
                <c:pt idx="6791">
                  <c:v>0.82248923897074255</c:v>
                </c:pt>
                <c:pt idx="6792">
                  <c:v>0.82247195204953627</c:v>
                </c:pt>
                <c:pt idx="6793">
                  <c:v>0.82244746028092974</c:v>
                </c:pt>
                <c:pt idx="6794">
                  <c:v>0.82251547996570018</c:v>
                </c:pt>
                <c:pt idx="6795">
                  <c:v>0.82244940292216595</c:v>
                </c:pt>
                <c:pt idx="6796">
                  <c:v>0.82243978876212842</c:v>
                </c:pt>
                <c:pt idx="6797">
                  <c:v>0.82248657748540799</c:v>
                </c:pt>
                <c:pt idx="6798">
                  <c:v>0.82249493138960439</c:v>
                </c:pt>
                <c:pt idx="6799">
                  <c:v>0.82249336974181675</c:v>
                </c:pt>
                <c:pt idx="6800">
                  <c:v>0.82248601419844336</c:v>
                </c:pt>
                <c:pt idx="6801">
                  <c:v>0.82246333381974146</c:v>
                </c:pt>
                <c:pt idx="6802">
                  <c:v>0.82243819004799257</c:v>
                </c:pt>
                <c:pt idx="6803">
                  <c:v>0.82248940971900264</c:v>
                </c:pt>
                <c:pt idx="6804">
                  <c:v>0.82250018751931775</c:v>
                </c:pt>
                <c:pt idx="6805">
                  <c:v>0.82244836992557491</c:v>
                </c:pt>
                <c:pt idx="6806">
                  <c:v>0.82243995221864785</c:v>
                </c:pt>
                <c:pt idx="6807">
                  <c:v>0.82243682284662201</c:v>
                </c:pt>
                <c:pt idx="6808">
                  <c:v>0.82243134492646408</c:v>
                </c:pt>
                <c:pt idx="6809">
                  <c:v>0.8224576213485929</c:v>
                </c:pt>
                <c:pt idx="6810">
                  <c:v>0.82243548359692398</c:v>
                </c:pt>
                <c:pt idx="6811">
                  <c:v>0.82246060913932129</c:v>
                </c:pt>
                <c:pt idx="6812">
                  <c:v>0.82246239622342387</c:v>
                </c:pt>
                <c:pt idx="6813">
                  <c:v>0.82247926569247842</c:v>
                </c:pt>
                <c:pt idx="6814">
                  <c:v>0.82248172057849478</c:v>
                </c:pt>
                <c:pt idx="6815">
                  <c:v>0.82245895209126019</c:v>
                </c:pt>
                <c:pt idx="6816">
                  <c:v>0.82243018310912164</c:v>
                </c:pt>
                <c:pt idx="6817">
                  <c:v>0.82246737529407021</c:v>
                </c:pt>
                <c:pt idx="6818">
                  <c:v>0.82242133822772201</c:v>
                </c:pt>
                <c:pt idx="6819">
                  <c:v>0.82242188146239992</c:v>
                </c:pt>
                <c:pt idx="6820">
                  <c:v>0.82247361277054509</c:v>
                </c:pt>
                <c:pt idx="6821">
                  <c:v>0.82244678399906257</c:v>
                </c:pt>
                <c:pt idx="6822">
                  <c:v>0.82241697351330223</c:v>
                </c:pt>
                <c:pt idx="6823">
                  <c:v>0.82245066563566471</c:v>
                </c:pt>
                <c:pt idx="6824">
                  <c:v>0.82246828190049015</c:v>
                </c:pt>
                <c:pt idx="6825">
                  <c:v>0.82247077020698456</c:v>
                </c:pt>
                <c:pt idx="6826">
                  <c:v>0.82244403865871063</c:v>
                </c:pt>
                <c:pt idx="6827">
                  <c:v>0.82247227412849211</c:v>
                </c:pt>
                <c:pt idx="6828">
                  <c:v>0.82245175149737548</c:v>
                </c:pt>
                <c:pt idx="6829">
                  <c:v>0.82240496034351573</c:v>
                </c:pt>
                <c:pt idx="6830">
                  <c:v>0.82248453883625328</c:v>
                </c:pt>
                <c:pt idx="6831">
                  <c:v>0.82247619040086228</c:v>
                </c:pt>
                <c:pt idx="6832">
                  <c:v>0.82242831460058197</c:v>
                </c:pt>
                <c:pt idx="6833">
                  <c:v>0.82250297463049782</c:v>
                </c:pt>
                <c:pt idx="6834">
                  <c:v>0.82244783279442502</c:v>
                </c:pt>
                <c:pt idx="6835">
                  <c:v>0.82247870362080389</c:v>
                </c:pt>
                <c:pt idx="6836">
                  <c:v>0.82252022509300093</c:v>
                </c:pt>
                <c:pt idx="6837">
                  <c:v>0.82249737275074897</c:v>
                </c:pt>
                <c:pt idx="6838">
                  <c:v>0.82244713582554863</c:v>
                </c:pt>
                <c:pt idx="6839">
                  <c:v>0.82244505038772475</c:v>
                </c:pt>
                <c:pt idx="6840">
                  <c:v>0.82244963750023414</c:v>
                </c:pt>
                <c:pt idx="6841">
                  <c:v>0.82247670932973804</c:v>
                </c:pt>
                <c:pt idx="6842">
                  <c:v>0.82245601169684601</c:v>
                </c:pt>
                <c:pt idx="6843">
                  <c:v>0.82249628202787783</c:v>
                </c:pt>
                <c:pt idx="6844">
                  <c:v>0.82244626263960663</c:v>
                </c:pt>
                <c:pt idx="6845">
                  <c:v>0.82242918535594378</c:v>
                </c:pt>
                <c:pt idx="6846">
                  <c:v>0.82245001849368271</c:v>
                </c:pt>
                <c:pt idx="6847">
                  <c:v>0.82244524908765726</c:v>
                </c:pt>
                <c:pt idx="6848">
                  <c:v>0.82247420279389216</c:v>
                </c:pt>
                <c:pt idx="6849">
                  <c:v>0.82242148163195461</c:v>
                </c:pt>
                <c:pt idx="6850">
                  <c:v>0.82242288286144816</c:v>
                </c:pt>
                <c:pt idx="6851">
                  <c:v>0.82245400829110438</c:v>
                </c:pt>
                <c:pt idx="6852">
                  <c:v>0.82248045303091311</c:v>
                </c:pt>
                <c:pt idx="6853">
                  <c:v>0.82245211000795704</c:v>
                </c:pt>
                <c:pt idx="6854">
                  <c:v>0.82251741108875787</c:v>
                </c:pt>
                <c:pt idx="6855">
                  <c:v>0.82246968130704856</c:v>
                </c:pt>
                <c:pt idx="6856">
                  <c:v>0.82248807152791403</c:v>
                </c:pt>
                <c:pt idx="6857">
                  <c:v>0.82244133646115736</c:v>
                </c:pt>
                <c:pt idx="6858">
                  <c:v>0.82247087897544913</c:v>
                </c:pt>
                <c:pt idx="6859">
                  <c:v>0.82245252989068907</c:v>
                </c:pt>
                <c:pt idx="6860">
                  <c:v>0.82249822831498443</c:v>
                </c:pt>
                <c:pt idx="6861">
                  <c:v>0.82244620855919681</c:v>
                </c:pt>
                <c:pt idx="6862">
                  <c:v>0.8224701789683474</c:v>
                </c:pt>
                <c:pt idx="6863">
                  <c:v>0.82248657064463171</c:v>
                </c:pt>
                <c:pt idx="6864">
                  <c:v>0.82242684045368197</c:v>
                </c:pt>
                <c:pt idx="6865">
                  <c:v>0.82242836807334674</c:v>
                </c:pt>
                <c:pt idx="6866">
                  <c:v>0.82252751075719321</c:v>
                </c:pt>
                <c:pt idx="6867">
                  <c:v>0.82248072464825206</c:v>
                </c:pt>
                <c:pt idx="6868">
                  <c:v>0.82247089173599519</c:v>
                </c:pt>
                <c:pt idx="6869">
                  <c:v>0.82246697485597997</c:v>
                </c:pt>
                <c:pt idx="6870">
                  <c:v>0.82246117002278318</c:v>
                </c:pt>
                <c:pt idx="6871">
                  <c:v>0.82247585300117698</c:v>
                </c:pt>
                <c:pt idx="6872">
                  <c:v>0.82243073244732756</c:v>
                </c:pt>
                <c:pt idx="6873">
                  <c:v>0.82243274982890546</c:v>
                </c:pt>
                <c:pt idx="6874">
                  <c:v>0.82244115052177102</c:v>
                </c:pt>
                <c:pt idx="6875">
                  <c:v>0.82246007200817139</c:v>
                </c:pt>
                <c:pt idx="6876">
                  <c:v>0.82246482136191013</c:v>
                </c:pt>
                <c:pt idx="6877">
                  <c:v>0.82246833901912519</c:v>
                </c:pt>
                <c:pt idx="6878">
                  <c:v>0.82246334356913986</c:v>
                </c:pt>
                <c:pt idx="6879">
                  <c:v>0.82246539254826045</c:v>
                </c:pt>
                <c:pt idx="6880">
                  <c:v>0.82244588103851302</c:v>
                </c:pt>
                <c:pt idx="6881">
                  <c:v>0.82247382848453909</c:v>
                </c:pt>
                <c:pt idx="6882">
                  <c:v>0.82246884944097021</c:v>
                </c:pt>
                <c:pt idx="6883">
                  <c:v>0.82247079755101193</c:v>
                </c:pt>
                <c:pt idx="6884">
                  <c:v>0.82247861004346567</c:v>
                </c:pt>
                <c:pt idx="6885">
                  <c:v>0.82247828981452242</c:v>
                </c:pt>
                <c:pt idx="6886">
                  <c:v>0.82248804373292228</c:v>
                </c:pt>
                <c:pt idx="6887">
                  <c:v>0.82246349119981033</c:v>
                </c:pt>
                <c:pt idx="6888">
                  <c:v>0.82247882271923434</c:v>
                </c:pt>
                <c:pt idx="6889">
                  <c:v>0.82245413285834046</c:v>
                </c:pt>
                <c:pt idx="6890">
                  <c:v>0.82247534942010814</c:v>
                </c:pt>
                <c:pt idx="6891">
                  <c:v>0.82248180807938254</c:v>
                </c:pt>
                <c:pt idx="6892">
                  <c:v>0.82246260282274208</c:v>
                </c:pt>
                <c:pt idx="6893">
                  <c:v>0.82252773376292787</c:v>
                </c:pt>
                <c:pt idx="6894">
                  <c:v>0.82245492826571553</c:v>
                </c:pt>
                <c:pt idx="6895">
                  <c:v>0.82247149269695319</c:v>
                </c:pt>
                <c:pt idx="6896">
                  <c:v>0.82245469979117536</c:v>
                </c:pt>
                <c:pt idx="6897">
                  <c:v>0.82242419841298908</c:v>
                </c:pt>
                <c:pt idx="6898">
                  <c:v>0.82241913126088739</c:v>
                </c:pt>
                <c:pt idx="6899">
                  <c:v>0.82241736787494202</c:v>
                </c:pt>
                <c:pt idx="6900">
                  <c:v>0.8224563434981228</c:v>
                </c:pt>
                <c:pt idx="6901">
                  <c:v>0.82248046745771375</c:v>
                </c:pt>
                <c:pt idx="6902">
                  <c:v>0.82246486146648368</c:v>
                </c:pt>
                <c:pt idx="6903">
                  <c:v>0.82243825873896104</c:v>
                </c:pt>
                <c:pt idx="6904">
                  <c:v>0.82246158747493503</c:v>
                </c:pt>
                <c:pt idx="6905">
                  <c:v>0.82243870292749521</c:v>
                </c:pt>
                <c:pt idx="6906">
                  <c:v>0.82249100098471728</c:v>
                </c:pt>
                <c:pt idx="6907">
                  <c:v>0.82244683625653714</c:v>
                </c:pt>
                <c:pt idx="6908">
                  <c:v>0.82253888833025368</c:v>
                </c:pt>
                <c:pt idx="6909">
                  <c:v>0.82247059520520904</c:v>
                </c:pt>
                <c:pt idx="6910">
                  <c:v>0.82244828913586021</c:v>
                </c:pt>
                <c:pt idx="6911">
                  <c:v>0.82249196470977226</c:v>
                </c:pt>
                <c:pt idx="6912">
                  <c:v>0.8224605350337022</c:v>
                </c:pt>
                <c:pt idx="6913">
                  <c:v>0.82248529459001929</c:v>
                </c:pt>
                <c:pt idx="6914">
                  <c:v>0.82246272984763569</c:v>
                </c:pt>
                <c:pt idx="6915">
                  <c:v>0.82248458486059672</c:v>
                </c:pt>
                <c:pt idx="6916">
                  <c:v>0.82246192411029473</c:v>
                </c:pt>
                <c:pt idx="6917">
                  <c:v>0.82248256687137378</c:v>
                </c:pt>
                <c:pt idx="6918">
                  <c:v>0.82246329799576079</c:v>
                </c:pt>
                <c:pt idx="6919">
                  <c:v>0.82248688418947935</c:v>
                </c:pt>
                <c:pt idx="6920">
                  <c:v>0.8224342008852934</c:v>
                </c:pt>
                <c:pt idx="6921">
                  <c:v>0.82250414315901332</c:v>
                </c:pt>
                <c:pt idx="6922">
                  <c:v>0.82242327664252035</c:v>
                </c:pt>
                <c:pt idx="6923">
                  <c:v>0.82251244240223231</c:v>
                </c:pt>
                <c:pt idx="6924">
                  <c:v>0.82244659808675369</c:v>
                </c:pt>
                <c:pt idx="6925">
                  <c:v>0.82245266785319371</c:v>
                </c:pt>
                <c:pt idx="6926">
                  <c:v>0.82245704958167498</c:v>
                </c:pt>
                <c:pt idx="6927">
                  <c:v>0.82243506009539913</c:v>
                </c:pt>
                <c:pt idx="6928">
                  <c:v>0.82242152173652816</c:v>
                </c:pt>
                <c:pt idx="6929">
                  <c:v>0.82246664004355541</c:v>
                </c:pt>
                <c:pt idx="6930">
                  <c:v>0.82245591693129516</c:v>
                </c:pt>
                <c:pt idx="6931">
                  <c:v>0.82245610894713206</c:v>
                </c:pt>
                <c:pt idx="6932">
                  <c:v>0.82246093182592228</c:v>
                </c:pt>
                <c:pt idx="6933">
                  <c:v>0.82243965085377879</c:v>
                </c:pt>
                <c:pt idx="6934">
                  <c:v>0.8224581190369693</c:v>
                </c:pt>
                <c:pt idx="6935">
                  <c:v>0.82238263121073241</c:v>
                </c:pt>
                <c:pt idx="6936">
                  <c:v>0.82245246246916559</c:v>
                </c:pt>
                <c:pt idx="6937">
                  <c:v>0.82240595326261079</c:v>
                </c:pt>
                <c:pt idx="6938">
                  <c:v>0.8224521404172872</c:v>
                </c:pt>
                <c:pt idx="6939">
                  <c:v>0.82245899586878157</c:v>
                </c:pt>
                <c:pt idx="6940">
                  <c:v>0.82245264476268165</c:v>
                </c:pt>
                <c:pt idx="6941">
                  <c:v>0.82245624870549439</c:v>
                </c:pt>
                <c:pt idx="6942">
                  <c:v>0.82243148410425881</c:v>
                </c:pt>
                <c:pt idx="6943">
                  <c:v>0.82252521327832318</c:v>
                </c:pt>
                <c:pt idx="6944">
                  <c:v>0.82242880074370228</c:v>
                </c:pt>
                <c:pt idx="6945">
                  <c:v>0.82242943269455804</c:v>
                </c:pt>
                <c:pt idx="6946">
                  <c:v>0.82245110499011598</c:v>
                </c:pt>
                <c:pt idx="6947">
                  <c:v>0.82250621644393607</c:v>
                </c:pt>
                <c:pt idx="6948">
                  <c:v>0.82248581412653998</c:v>
                </c:pt>
                <c:pt idx="6949">
                  <c:v>0.82245988606878506</c:v>
                </c:pt>
                <c:pt idx="6950">
                  <c:v>0.8224702816603614</c:v>
                </c:pt>
                <c:pt idx="6951">
                  <c:v>0.82244530499100221</c:v>
                </c:pt>
                <c:pt idx="6952">
                  <c:v>0.82245397975886436</c:v>
                </c:pt>
                <c:pt idx="6953">
                  <c:v>0.8224270622712041</c:v>
                </c:pt>
                <c:pt idx="6954">
                  <c:v>0.82245147504595362</c:v>
                </c:pt>
                <c:pt idx="6955">
                  <c:v>0.82240313500485229</c:v>
                </c:pt>
                <c:pt idx="6956">
                  <c:v>0.82245447924309845</c:v>
                </c:pt>
                <c:pt idx="6957">
                  <c:v>0.82247977413470763</c:v>
                </c:pt>
                <c:pt idx="6958">
                  <c:v>0.82243296128938403</c:v>
                </c:pt>
                <c:pt idx="6959">
                  <c:v>0.82250397241075324</c:v>
                </c:pt>
                <c:pt idx="6960">
                  <c:v>0.82252580694754052</c:v>
                </c:pt>
                <c:pt idx="6961">
                  <c:v>0.82242719534547082</c:v>
                </c:pt>
                <c:pt idx="6962">
                  <c:v>0.82247301772935699</c:v>
                </c:pt>
                <c:pt idx="6963">
                  <c:v>0.82247291807556822</c:v>
                </c:pt>
                <c:pt idx="6964">
                  <c:v>0.82244438078995319</c:v>
                </c:pt>
                <c:pt idx="6965">
                  <c:v>0.82244207173874961</c:v>
                </c:pt>
                <c:pt idx="6966">
                  <c:v>0.82246857159050002</c:v>
                </c:pt>
                <c:pt idx="6967">
                  <c:v>0.82244230325151502</c:v>
                </c:pt>
                <c:pt idx="6968">
                  <c:v>0.82244491187173008</c:v>
                </c:pt>
                <c:pt idx="6969">
                  <c:v>0.822511405759771</c:v>
                </c:pt>
                <c:pt idx="6970">
                  <c:v>0.82247138559474309</c:v>
                </c:pt>
                <c:pt idx="6971">
                  <c:v>0.82245788266304343</c:v>
                </c:pt>
                <c:pt idx="6972">
                  <c:v>0.82247639198233946</c:v>
                </c:pt>
                <c:pt idx="6973">
                  <c:v>0.82251598558053973</c:v>
                </c:pt>
                <c:pt idx="6974">
                  <c:v>0.82247457876949959</c:v>
                </c:pt>
                <c:pt idx="6975">
                  <c:v>0.82247241859133413</c:v>
                </c:pt>
                <c:pt idx="6976">
                  <c:v>0.82247540395148233</c:v>
                </c:pt>
                <c:pt idx="6977">
                  <c:v>0.82246892949343664</c:v>
                </c:pt>
                <c:pt idx="6978">
                  <c:v>0.82244014793451004</c:v>
                </c:pt>
                <c:pt idx="6979">
                  <c:v>0.8224427304259877</c:v>
                </c:pt>
                <c:pt idx="6980">
                  <c:v>0.82244690008634525</c:v>
                </c:pt>
                <c:pt idx="6981">
                  <c:v>0.82247684710848457</c:v>
                </c:pt>
                <c:pt idx="6982">
                  <c:v>0.82249859657496427</c:v>
                </c:pt>
                <c:pt idx="6983">
                  <c:v>0.82244957615516123</c:v>
                </c:pt>
                <c:pt idx="6984">
                  <c:v>0.82249469974723577</c:v>
                </c:pt>
                <c:pt idx="6985">
                  <c:v>0.82249371596989407</c:v>
                </c:pt>
                <c:pt idx="6986">
                  <c:v>0.8224704558978112</c:v>
                </c:pt>
                <c:pt idx="6987">
                  <c:v>0.82246779866599196</c:v>
                </c:pt>
                <c:pt idx="6988">
                  <c:v>0.82242006220018693</c:v>
                </c:pt>
                <c:pt idx="6989">
                  <c:v>0.82244663150723163</c:v>
                </c:pt>
                <c:pt idx="6990">
                  <c:v>0.82244683020716414</c:v>
                </c:pt>
                <c:pt idx="6991">
                  <c:v>0.82240397173209112</c:v>
                </c:pt>
                <c:pt idx="6992">
                  <c:v>0.82242661747502488</c:v>
                </c:pt>
                <c:pt idx="6993">
                  <c:v>0.822427197776051</c:v>
                </c:pt>
                <c:pt idx="6994">
                  <c:v>0.82244898491652407</c:v>
                </c:pt>
                <c:pt idx="6995">
                  <c:v>0.82247437824663194</c:v>
                </c:pt>
                <c:pt idx="6996">
                  <c:v>0.8224511566399455</c:v>
                </c:pt>
                <c:pt idx="6997">
                  <c:v>0.82245303973196648</c:v>
                </c:pt>
                <c:pt idx="6998">
                  <c:v>0.8224766490161971</c:v>
                </c:pt>
                <c:pt idx="6999">
                  <c:v>0.82247686169196588</c:v>
                </c:pt>
                <c:pt idx="7000">
                  <c:v>0.82247897386617208</c:v>
                </c:pt>
                <c:pt idx="7001">
                  <c:v>0.82247293508962971</c:v>
                </c:pt>
                <c:pt idx="7002">
                  <c:v>0.82246338230174265</c:v>
                </c:pt>
                <c:pt idx="7003">
                  <c:v>0.82249349843296493</c:v>
                </c:pt>
                <c:pt idx="7004">
                  <c:v>0.82246477198598011</c:v>
                </c:pt>
                <c:pt idx="7005">
                  <c:v>0.82245524548351101</c:v>
                </c:pt>
                <c:pt idx="7006">
                  <c:v>0.82245339034316245</c:v>
                </c:pt>
                <c:pt idx="7007">
                  <c:v>0.82252034664908913</c:v>
                </c:pt>
                <c:pt idx="7008">
                  <c:v>0.8224480527890119</c:v>
                </c:pt>
                <c:pt idx="7009">
                  <c:v>0.82249853824103913</c:v>
                </c:pt>
                <c:pt idx="7010">
                  <c:v>0.82247448640745147</c:v>
                </c:pt>
                <c:pt idx="7011">
                  <c:v>0.82245365041524532</c:v>
                </c:pt>
                <c:pt idx="7012">
                  <c:v>0.82245086618560992</c:v>
                </c:pt>
                <c:pt idx="7013">
                  <c:v>0.82242477509522238</c:v>
                </c:pt>
                <c:pt idx="7014">
                  <c:v>0.82252304094725659</c:v>
                </c:pt>
                <c:pt idx="7015">
                  <c:v>0.82254375559421022</c:v>
                </c:pt>
                <c:pt idx="7016">
                  <c:v>0.82247101310832527</c:v>
                </c:pt>
                <c:pt idx="7017">
                  <c:v>0.82246893374695196</c:v>
                </c:pt>
                <c:pt idx="7018">
                  <c:v>0.82243952995949055</c:v>
                </c:pt>
                <c:pt idx="7019">
                  <c:v>0.82247167483378858</c:v>
                </c:pt>
                <c:pt idx="7020">
                  <c:v>0.8225043941164204</c:v>
                </c:pt>
                <c:pt idx="7021">
                  <c:v>0.82245878926946336</c:v>
                </c:pt>
                <c:pt idx="7022">
                  <c:v>0.82245672935273173</c:v>
                </c:pt>
                <c:pt idx="7023">
                  <c:v>0.82252821079137239</c:v>
                </c:pt>
                <c:pt idx="7024">
                  <c:v>0.82248357860038801</c:v>
                </c:pt>
                <c:pt idx="7025">
                  <c:v>0.82247661255749394</c:v>
                </c:pt>
                <c:pt idx="7026">
                  <c:v>0.82246541365915671</c:v>
                </c:pt>
                <c:pt idx="7027">
                  <c:v>0.82244187364646215</c:v>
                </c:pt>
                <c:pt idx="7028">
                  <c:v>0.82246514204181775</c:v>
                </c:pt>
                <c:pt idx="7029">
                  <c:v>0.82247130781617628</c:v>
                </c:pt>
                <c:pt idx="7030">
                  <c:v>0.82249170588005693</c:v>
                </c:pt>
                <c:pt idx="7031">
                  <c:v>0.82248285793335441</c:v>
                </c:pt>
                <c:pt idx="7032">
                  <c:v>0.8224835075059167</c:v>
                </c:pt>
                <c:pt idx="7033">
                  <c:v>0.82249214092683776</c:v>
                </c:pt>
                <c:pt idx="7034">
                  <c:v>0.82248545865418365</c:v>
                </c:pt>
                <c:pt idx="7035">
                  <c:v>0.82252507716583112</c:v>
                </c:pt>
                <c:pt idx="7036">
                  <c:v>0.82245802910550136</c:v>
                </c:pt>
                <c:pt idx="7037">
                  <c:v>0.82249622615161033</c:v>
                </c:pt>
                <c:pt idx="7038">
                  <c:v>0.82246599396018283</c:v>
                </c:pt>
                <c:pt idx="7039">
                  <c:v>0.82248829152250091</c:v>
                </c:pt>
                <c:pt idx="7040">
                  <c:v>0.8224766976278014</c:v>
                </c:pt>
                <c:pt idx="7041">
                  <c:v>0.82245806799478482</c:v>
                </c:pt>
                <c:pt idx="7042">
                  <c:v>0.82252543506876774</c:v>
                </c:pt>
                <c:pt idx="7043">
                  <c:v>0.82244963752731159</c:v>
                </c:pt>
                <c:pt idx="7044">
                  <c:v>0.82248929960564476</c:v>
                </c:pt>
                <c:pt idx="7045">
                  <c:v>0.82246364784263104</c:v>
                </c:pt>
                <c:pt idx="7046">
                  <c:v>0.82247207709481407</c:v>
                </c:pt>
                <c:pt idx="7047">
                  <c:v>0.82247014903705906</c:v>
                </c:pt>
                <c:pt idx="7048">
                  <c:v>0.82250954211239169</c:v>
                </c:pt>
                <c:pt idx="7049">
                  <c:v>0.82241857103922555</c:v>
                </c:pt>
                <c:pt idx="7050">
                  <c:v>0.82248494339825573</c:v>
                </c:pt>
                <c:pt idx="7051">
                  <c:v>0.82245550418362312</c:v>
                </c:pt>
                <c:pt idx="7052">
                  <c:v>0.82247339449636769</c:v>
                </c:pt>
                <c:pt idx="7053">
                  <c:v>0.82244630382986705</c:v>
                </c:pt>
                <c:pt idx="7054">
                  <c:v>0.8224723213952031</c:v>
                </c:pt>
                <c:pt idx="7055">
                  <c:v>0.82248024265612141</c:v>
                </c:pt>
                <c:pt idx="7056">
                  <c:v>0.82246977168948088</c:v>
                </c:pt>
                <c:pt idx="7057">
                  <c:v>0.82249221204838652</c:v>
                </c:pt>
                <c:pt idx="7058">
                  <c:v>0.82244171322816806</c:v>
                </c:pt>
                <c:pt idx="7059">
                  <c:v>0.822492206579581</c:v>
                </c:pt>
                <c:pt idx="7060">
                  <c:v>0.82244285013206331</c:v>
                </c:pt>
                <c:pt idx="7061">
                  <c:v>0.82249155093056825</c:v>
                </c:pt>
                <c:pt idx="7062">
                  <c:v>0.82242329669480707</c:v>
                </c:pt>
                <c:pt idx="7063">
                  <c:v>0.82246964712224491</c:v>
                </c:pt>
                <c:pt idx="7064">
                  <c:v>0.8224474925402725</c:v>
                </c:pt>
                <c:pt idx="7065">
                  <c:v>0.82249245146053762</c:v>
                </c:pt>
                <c:pt idx="7066">
                  <c:v>0.82249077132196446</c:v>
                </c:pt>
                <c:pt idx="7067">
                  <c:v>0.82244391351090707</c:v>
                </c:pt>
                <c:pt idx="7068">
                  <c:v>0.8224684306168476</c:v>
                </c:pt>
                <c:pt idx="7069">
                  <c:v>0.82248501813859731</c:v>
                </c:pt>
                <c:pt idx="7070">
                  <c:v>0.82246132603088129</c:v>
                </c:pt>
                <c:pt idx="7071">
                  <c:v>0.82246269019402662</c:v>
                </c:pt>
                <c:pt idx="7072">
                  <c:v>0.82248770514502423</c:v>
                </c:pt>
                <c:pt idx="7073">
                  <c:v>0.82248147496029</c:v>
                </c:pt>
                <c:pt idx="7074">
                  <c:v>0.82248215430745986</c:v>
                </c:pt>
                <c:pt idx="7075">
                  <c:v>0.82248531709996364</c:v>
                </c:pt>
                <c:pt idx="7076">
                  <c:v>0.82250421428056197</c:v>
                </c:pt>
                <c:pt idx="7077">
                  <c:v>0.82250754599839071</c:v>
                </c:pt>
                <c:pt idx="7078">
                  <c:v>0.82246112793859383</c:v>
                </c:pt>
                <c:pt idx="7079">
                  <c:v>0.82245611182867673</c:v>
                </c:pt>
                <c:pt idx="7080">
                  <c:v>0.82245085569896337</c:v>
                </c:pt>
                <c:pt idx="7081">
                  <c:v>0.82245014840012098</c:v>
                </c:pt>
                <c:pt idx="7082">
                  <c:v>0.8224826586528543</c:v>
                </c:pt>
                <c:pt idx="7083">
                  <c:v>0.82243545083824598</c:v>
                </c:pt>
                <c:pt idx="7084">
                  <c:v>0.82245266830415809</c:v>
                </c:pt>
                <c:pt idx="7085">
                  <c:v>0.82243150296833301</c:v>
                </c:pt>
                <c:pt idx="7086">
                  <c:v>0.82243054896559886</c:v>
                </c:pt>
                <c:pt idx="7087">
                  <c:v>0.82247531404709184</c:v>
                </c:pt>
                <c:pt idx="7088">
                  <c:v>0.8224822837358563</c:v>
                </c:pt>
                <c:pt idx="7089">
                  <c:v>0.82247885175659374</c:v>
                </c:pt>
                <c:pt idx="7090">
                  <c:v>0.82247036232047288</c:v>
                </c:pt>
                <c:pt idx="7091">
                  <c:v>0.82246969573384909</c:v>
                </c:pt>
                <c:pt idx="7092">
                  <c:v>0.82248383140780768</c:v>
                </c:pt>
                <c:pt idx="7093">
                  <c:v>0.82250028524764562</c:v>
                </c:pt>
                <c:pt idx="7094">
                  <c:v>0.82244649098454359</c:v>
                </c:pt>
                <c:pt idx="7095">
                  <c:v>0.82249846535071025</c:v>
                </c:pt>
                <c:pt idx="7096">
                  <c:v>0.82252045848285649</c:v>
                </c:pt>
                <c:pt idx="7097">
                  <c:v>0.82248458734533181</c:v>
                </c:pt>
                <c:pt idx="7098">
                  <c:v>0.82246589737169673</c:v>
                </c:pt>
                <c:pt idx="7099">
                  <c:v>0.82243769957590862</c:v>
                </c:pt>
                <c:pt idx="7100">
                  <c:v>0.82245972977440307</c:v>
                </c:pt>
                <c:pt idx="7101">
                  <c:v>0.82243820331365802</c:v>
                </c:pt>
                <c:pt idx="7102">
                  <c:v>0.82246709686303254</c:v>
                </c:pt>
                <c:pt idx="7103">
                  <c:v>0.82246857283286767</c:v>
                </c:pt>
                <c:pt idx="7104">
                  <c:v>0.82244953164039158</c:v>
                </c:pt>
                <c:pt idx="7105">
                  <c:v>0.82246006030623475</c:v>
                </c:pt>
                <c:pt idx="7106">
                  <c:v>0.82243759096412461</c:v>
                </c:pt>
                <c:pt idx="7107">
                  <c:v>0.82251246306216419</c:v>
                </c:pt>
                <c:pt idx="7108">
                  <c:v>0.82246687747609071</c:v>
                </c:pt>
                <c:pt idx="7109">
                  <c:v>0.82248483159156593</c:v>
                </c:pt>
                <c:pt idx="7110">
                  <c:v>0.82248491240835797</c:v>
                </c:pt>
                <c:pt idx="7111">
                  <c:v>0.82248278686596066</c:v>
                </c:pt>
                <c:pt idx="7112">
                  <c:v>0.82243938473232281</c:v>
                </c:pt>
                <c:pt idx="7113">
                  <c:v>0.822485661027064</c:v>
                </c:pt>
                <c:pt idx="7114">
                  <c:v>0.82246573692632519</c:v>
                </c:pt>
                <c:pt idx="7115">
                  <c:v>0.82248837476987324</c:v>
                </c:pt>
                <c:pt idx="7116">
                  <c:v>0.82246742861015432</c:v>
                </c:pt>
                <c:pt idx="7117">
                  <c:v>0.82249700150669869</c:v>
                </c:pt>
                <c:pt idx="7118">
                  <c:v>0.82248046441948841</c:v>
                </c:pt>
                <c:pt idx="7119">
                  <c:v>0.82244923162041583</c:v>
                </c:pt>
                <c:pt idx="7120">
                  <c:v>0.82246705794667163</c:v>
                </c:pt>
                <c:pt idx="7121">
                  <c:v>0.82246412909751343</c:v>
                </c:pt>
                <c:pt idx="7122">
                  <c:v>0.82248642240631609</c:v>
                </c:pt>
                <c:pt idx="7123">
                  <c:v>0.82245238088804784</c:v>
                </c:pt>
                <c:pt idx="7124">
                  <c:v>0.82244670791382768</c:v>
                </c:pt>
                <c:pt idx="7125">
                  <c:v>0.82252217994129317</c:v>
                </c:pt>
                <c:pt idx="7126">
                  <c:v>0.82247052519642472</c:v>
                </c:pt>
                <c:pt idx="7127">
                  <c:v>0.82245925092302341</c:v>
                </c:pt>
                <c:pt idx="7128">
                  <c:v>0.82248176176875532</c:v>
                </c:pt>
                <c:pt idx="7129">
                  <c:v>0.82242577469841305</c:v>
                </c:pt>
                <c:pt idx="7130">
                  <c:v>0.82246717646453449</c:v>
                </c:pt>
                <c:pt idx="7131">
                  <c:v>0.82244999831179277</c:v>
                </c:pt>
                <c:pt idx="7132">
                  <c:v>0.82239429683462573</c:v>
                </c:pt>
                <c:pt idx="7133">
                  <c:v>0.82244079978097184</c:v>
                </c:pt>
                <c:pt idx="7134">
                  <c:v>0.82248928626453111</c:v>
                </c:pt>
                <c:pt idx="7135">
                  <c:v>0.82239284152472236</c:v>
                </c:pt>
                <c:pt idx="7136">
                  <c:v>0.82241363455788785</c:v>
                </c:pt>
                <c:pt idx="7137">
                  <c:v>0.82243601153794976</c:v>
                </c:pt>
                <c:pt idx="7138">
                  <c:v>0.82244365814330389</c:v>
                </c:pt>
                <c:pt idx="7139">
                  <c:v>0.82245176473596349</c:v>
                </c:pt>
                <c:pt idx="7140">
                  <c:v>0.82245365815795035</c:v>
                </c:pt>
                <c:pt idx="7141">
                  <c:v>0.8224841643972971</c:v>
                </c:pt>
                <c:pt idx="7142">
                  <c:v>0.82243538338964506</c:v>
                </c:pt>
                <c:pt idx="7143">
                  <c:v>0.82252907610500614</c:v>
                </c:pt>
                <c:pt idx="7144">
                  <c:v>0.82248465172863006</c:v>
                </c:pt>
                <c:pt idx="7145">
                  <c:v>0.82245655905543613</c:v>
                </c:pt>
                <c:pt idx="7146">
                  <c:v>0.82245962705531162</c:v>
                </c:pt>
                <c:pt idx="7147">
                  <c:v>0.82247552976108596</c:v>
                </c:pt>
                <c:pt idx="7148">
                  <c:v>0.82245653961079435</c:v>
                </c:pt>
                <c:pt idx="7149">
                  <c:v>0.82252479585324878</c:v>
                </c:pt>
                <c:pt idx="7150">
                  <c:v>0.82247453686906835</c:v>
                </c:pt>
                <c:pt idx="7151">
                  <c:v>0.82242228985403087</c:v>
                </c:pt>
                <c:pt idx="7152">
                  <c:v>0.82244432837579795</c:v>
                </c:pt>
                <c:pt idx="7153">
                  <c:v>0.8224589726486663</c:v>
                </c:pt>
                <c:pt idx="7154">
                  <c:v>0.82248608762096909</c:v>
                </c:pt>
                <c:pt idx="7155">
                  <c:v>0.8224639674910067</c:v>
                </c:pt>
                <c:pt idx="7156">
                  <c:v>0.82248764744582159</c:v>
                </c:pt>
                <c:pt idx="7157">
                  <c:v>0.82246539910275285</c:v>
                </c:pt>
                <c:pt idx="7158">
                  <c:v>0.82248978271053985</c:v>
                </c:pt>
                <c:pt idx="7159">
                  <c:v>0.8224945442171796</c:v>
                </c:pt>
                <c:pt idx="7160">
                  <c:v>0.82248988297197367</c:v>
                </c:pt>
                <c:pt idx="7161">
                  <c:v>0.82244484244351324</c:v>
                </c:pt>
                <c:pt idx="7162">
                  <c:v>0.82248454359488798</c:v>
                </c:pt>
                <c:pt idx="7163">
                  <c:v>0.82248893018452962</c:v>
                </c:pt>
                <c:pt idx="7164">
                  <c:v>0.82244533463600666</c:v>
                </c:pt>
                <c:pt idx="7165">
                  <c:v>0.8225026672433331</c:v>
                </c:pt>
                <c:pt idx="7166">
                  <c:v>0.82247772460209689</c:v>
                </c:pt>
                <c:pt idx="7167">
                  <c:v>0.82250415232784402</c:v>
                </c:pt>
                <c:pt idx="7168">
                  <c:v>0.82251792217240283</c:v>
                </c:pt>
                <c:pt idx="7169">
                  <c:v>0.82246639685593081</c:v>
                </c:pt>
                <c:pt idx="7170">
                  <c:v>0.8224858050660192</c:v>
                </c:pt>
                <c:pt idx="7171">
                  <c:v>0.82243865843980313</c:v>
                </c:pt>
                <c:pt idx="7172">
                  <c:v>0.82244257957333378</c:v>
                </c:pt>
                <c:pt idx="7173">
                  <c:v>0.82248960770876445</c:v>
                </c:pt>
                <c:pt idx="7174">
                  <c:v>0.82244255162166136</c:v>
                </c:pt>
                <c:pt idx="7175">
                  <c:v>0.82244226238261586</c:v>
                </c:pt>
                <c:pt idx="7176">
                  <c:v>0.82244515477307079</c:v>
                </c:pt>
                <c:pt idx="7177">
                  <c:v>0.82244243859968136</c:v>
                </c:pt>
                <c:pt idx="7178">
                  <c:v>0.8224919362046097</c:v>
                </c:pt>
                <c:pt idx="7179">
                  <c:v>0.82251258522589743</c:v>
                </c:pt>
                <c:pt idx="7180">
                  <c:v>0.8224658153396146</c:v>
                </c:pt>
                <c:pt idx="7181">
                  <c:v>0.82244224658384446</c:v>
                </c:pt>
                <c:pt idx="7182">
                  <c:v>0.82246824470453872</c:v>
                </c:pt>
                <c:pt idx="7183">
                  <c:v>0.82244827199219561</c:v>
                </c:pt>
                <c:pt idx="7184">
                  <c:v>0.82247268355165504</c:v>
                </c:pt>
                <c:pt idx="7185">
                  <c:v>0.82247012536597952</c:v>
                </c:pt>
                <c:pt idx="7186">
                  <c:v>0.82246696439641087</c:v>
                </c:pt>
                <c:pt idx="7187">
                  <c:v>0.82244262696964798</c:v>
                </c:pt>
                <c:pt idx="7188">
                  <c:v>0.82242541861841167</c:v>
                </c:pt>
                <c:pt idx="7189">
                  <c:v>0.82245307846456928</c:v>
                </c:pt>
                <c:pt idx="7190">
                  <c:v>0.82244921627260881</c:v>
                </c:pt>
                <c:pt idx="7191">
                  <c:v>0.8224672475590058</c:v>
                </c:pt>
                <c:pt idx="7192">
                  <c:v>0.82246758662494568</c:v>
                </c:pt>
                <c:pt idx="7193">
                  <c:v>0.82247514208354178</c:v>
                </c:pt>
                <c:pt idx="7194">
                  <c:v>0.82249767905801097</c:v>
                </c:pt>
                <c:pt idx="7195">
                  <c:v>0.82247778898539503</c:v>
                </c:pt>
                <c:pt idx="7196">
                  <c:v>0.82244870098960343</c:v>
                </c:pt>
                <c:pt idx="7197">
                  <c:v>0.82252057028954628</c:v>
                </c:pt>
                <c:pt idx="7198">
                  <c:v>0.82246889731532624</c:v>
                </c:pt>
                <c:pt idx="7199">
                  <c:v>0.82247280204244044</c:v>
                </c:pt>
                <c:pt idx="7200">
                  <c:v>0.82247445909050154</c:v>
                </c:pt>
                <c:pt idx="7201">
                  <c:v>0.82247633732136205</c:v>
                </c:pt>
                <c:pt idx="7202">
                  <c:v>0.82244778709144284</c:v>
                </c:pt>
                <c:pt idx="7203">
                  <c:v>0.82245458967781748</c:v>
                </c:pt>
                <c:pt idx="7204">
                  <c:v>0.82249810684012858</c:v>
                </c:pt>
                <c:pt idx="7205">
                  <c:v>0.82247808794676147</c:v>
                </c:pt>
                <c:pt idx="7206">
                  <c:v>0.8224718085427779</c:v>
                </c:pt>
                <c:pt idx="7207">
                  <c:v>0.82246745112009878</c:v>
                </c:pt>
                <c:pt idx="7208">
                  <c:v>0.82246729070180458</c:v>
                </c:pt>
                <c:pt idx="7209">
                  <c:v>0.8224377664168645</c:v>
                </c:pt>
                <c:pt idx="7210">
                  <c:v>0.82242413344912335</c:v>
                </c:pt>
                <c:pt idx="7211">
                  <c:v>0.82245346310388823</c:v>
                </c:pt>
                <c:pt idx="7212">
                  <c:v>0.8225007373355655</c:v>
                </c:pt>
                <c:pt idx="7213">
                  <c:v>0.82247308216681014</c:v>
                </c:pt>
                <c:pt idx="7214">
                  <c:v>0.82244688595382842</c:v>
                </c:pt>
                <c:pt idx="7215">
                  <c:v>0.82246858923928412</c:v>
                </c:pt>
                <c:pt idx="7216">
                  <c:v>0.82244840931997765</c:v>
                </c:pt>
                <c:pt idx="7217">
                  <c:v>0.82244761816611789</c:v>
                </c:pt>
                <c:pt idx="7218">
                  <c:v>0.82249242778945797</c:v>
                </c:pt>
                <c:pt idx="7219">
                  <c:v>0.82244628560051547</c:v>
                </c:pt>
                <c:pt idx="7220">
                  <c:v>0.82246728341006392</c:v>
                </c:pt>
                <c:pt idx="7221">
                  <c:v>0.82243950671229793</c:v>
                </c:pt>
                <c:pt idx="7222">
                  <c:v>0.82249127569443647</c:v>
                </c:pt>
                <c:pt idx="7223">
                  <c:v>0.82247576431207658</c:v>
                </c:pt>
                <c:pt idx="7224">
                  <c:v>0.82248197626745922</c:v>
                </c:pt>
                <c:pt idx="7225">
                  <c:v>0.82247744019713431</c:v>
                </c:pt>
                <c:pt idx="7226">
                  <c:v>0.82250032535221917</c:v>
                </c:pt>
                <c:pt idx="7227">
                  <c:v>0.82244278252678171</c:v>
                </c:pt>
                <c:pt idx="7228">
                  <c:v>0.8224720649689905</c:v>
                </c:pt>
                <c:pt idx="7229">
                  <c:v>0.82249736308258303</c:v>
                </c:pt>
                <c:pt idx="7230">
                  <c:v>0.82247101252775767</c:v>
                </c:pt>
                <c:pt idx="7231">
                  <c:v>0.82242929843207868</c:v>
                </c:pt>
                <c:pt idx="7232">
                  <c:v>0.82242272067437383</c:v>
                </c:pt>
                <c:pt idx="7233">
                  <c:v>0.82247218589035609</c:v>
                </c:pt>
                <c:pt idx="7234">
                  <c:v>0.82249732540858977</c:v>
                </c:pt>
                <c:pt idx="7235">
                  <c:v>0.82243458069052933</c:v>
                </c:pt>
                <c:pt idx="7236">
                  <c:v>0.82246557650803098</c:v>
                </c:pt>
                <c:pt idx="7237">
                  <c:v>0.82246110180985654</c:v>
                </c:pt>
                <c:pt idx="7238">
                  <c:v>0.82248414495265532</c:v>
                </c:pt>
                <c:pt idx="7239">
                  <c:v>0.8224789155593244</c:v>
                </c:pt>
                <c:pt idx="7240">
                  <c:v>0.82250457036056335</c:v>
                </c:pt>
                <c:pt idx="7241">
                  <c:v>0.82250762316931247</c:v>
                </c:pt>
                <c:pt idx="7242">
                  <c:v>0.82248337810459782</c:v>
                </c:pt>
                <c:pt idx="7243">
                  <c:v>0.82244841494546383</c:v>
                </c:pt>
                <c:pt idx="7244">
                  <c:v>0.82245972184793992</c:v>
                </c:pt>
                <c:pt idx="7245">
                  <c:v>0.82245863841680944</c:v>
                </c:pt>
                <c:pt idx="7246">
                  <c:v>0.82250570787210364</c:v>
                </c:pt>
                <c:pt idx="7247">
                  <c:v>0.82248544166719972</c:v>
                </c:pt>
                <c:pt idx="7248">
                  <c:v>0.82247827813966323</c:v>
                </c:pt>
                <c:pt idx="7249">
                  <c:v>0.82245636825488933</c:v>
                </c:pt>
                <c:pt idx="7250">
                  <c:v>0.82249639024285226</c:v>
                </c:pt>
                <c:pt idx="7251">
                  <c:v>0.82246838324761096</c:v>
                </c:pt>
                <c:pt idx="7252">
                  <c:v>0.82244673890372544</c:v>
                </c:pt>
                <c:pt idx="7253">
                  <c:v>0.82246852665184356</c:v>
                </c:pt>
                <c:pt idx="7254">
                  <c:v>0.82248722695544452</c:v>
                </c:pt>
                <c:pt idx="7255">
                  <c:v>0.82239349231257475</c:v>
                </c:pt>
                <c:pt idx="7256">
                  <c:v>0.8224685758710929</c:v>
                </c:pt>
                <c:pt idx="7257">
                  <c:v>0.82242020198562682</c:v>
                </c:pt>
                <c:pt idx="7258">
                  <c:v>0.82242403197239944</c:v>
                </c:pt>
                <c:pt idx="7259">
                  <c:v>0.82246585422889795</c:v>
                </c:pt>
                <c:pt idx="7260">
                  <c:v>0.82241993340651309</c:v>
                </c:pt>
                <c:pt idx="7261">
                  <c:v>0.82244500650767771</c:v>
                </c:pt>
                <c:pt idx="7262">
                  <c:v>0.82247020435983642</c:v>
                </c:pt>
                <c:pt idx="7263">
                  <c:v>0.822488173666438</c:v>
                </c:pt>
                <c:pt idx="7264">
                  <c:v>0.82247147919915886</c:v>
                </c:pt>
                <c:pt idx="7265">
                  <c:v>0.82244221923981697</c:v>
                </c:pt>
                <c:pt idx="7266">
                  <c:v>0.82246536507462986</c:v>
                </c:pt>
                <c:pt idx="7267">
                  <c:v>0.82244940342728534</c:v>
                </c:pt>
                <c:pt idx="7268">
                  <c:v>0.82247148345267418</c:v>
                </c:pt>
                <c:pt idx="7269">
                  <c:v>0.8224953426627799</c:v>
                </c:pt>
                <c:pt idx="7270">
                  <c:v>0.82247345951438844</c:v>
                </c:pt>
                <c:pt idx="7271">
                  <c:v>0.82251605548679829</c:v>
                </c:pt>
                <c:pt idx="7272">
                  <c:v>0.82249007012665021</c:v>
                </c:pt>
                <c:pt idx="7273">
                  <c:v>0.82243739271515659</c:v>
                </c:pt>
                <c:pt idx="7274">
                  <c:v>0.82246544892964724</c:v>
                </c:pt>
                <c:pt idx="7275">
                  <c:v>0.82243865175570752</c:v>
                </c:pt>
                <c:pt idx="7276">
                  <c:v>0.82245517851295191</c:v>
                </c:pt>
                <c:pt idx="7277">
                  <c:v>0.82248741228718592</c:v>
                </c:pt>
                <c:pt idx="7278">
                  <c:v>0.82246021224457566</c:v>
                </c:pt>
                <c:pt idx="7279">
                  <c:v>0.82241333924239179</c:v>
                </c:pt>
                <c:pt idx="7280">
                  <c:v>0.8224561726202595</c:v>
                </c:pt>
                <c:pt idx="7281">
                  <c:v>0.822555370783564</c:v>
                </c:pt>
                <c:pt idx="7282">
                  <c:v>0.8224579663884577</c:v>
                </c:pt>
                <c:pt idx="7283">
                  <c:v>0.82250894968554189</c:v>
                </c:pt>
                <c:pt idx="7284">
                  <c:v>0.82248304028102548</c:v>
                </c:pt>
                <c:pt idx="7285">
                  <c:v>0.82249061153839287</c:v>
                </c:pt>
                <c:pt idx="7286">
                  <c:v>0.8224965603834673</c:v>
                </c:pt>
                <c:pt idx="7287">
                  <c:v>0.82249880077077975</c:v>
                </c:pt>
                <c:pt idx="7288">
                  <c:v>0.82247245143124459</c:v>
                </c:pt>
                <c:pt idx="7289">
                  <c:v>0.82241885362125289</c:v>
                </c:pt>
                <c:pt idx="7290">
                  <c:v>0.82248964416746762</c:v>
                </c:pt>
                <c:pt idx="7291">
                  <c:v>0.82246203214151103</c:v>
                </c:pt>
                <c:pt idx="7292">
                  <c:v>0.82248416381672951</c:v>
                </c:pt>
                <c:pt idx="7293">
                  <c:v>0.8224352610963086</c:v>
                </c:pt>
                <c:pt idx="7294">
                  <c:v>0.82243026686161336</c:v>
                </c:pt>
                <c:pt idx="7295">
                  <c:v>0.8224386067899736</c:v>
                </c:pt>
                <c:pt idx="7296">
                  <c:v>0.82248623345578198</c:v>
                </c:pt>
                <c:pt idx="7297">
                  <c:v>0.82244214753770073</c:v>
                </c:pt>
                <c:pt idx="7298">
                  <c:v>0.82244348921797894</c:v>
                </c:pt>
                <c:pt idx="7299">
                  <c:v>0.8224613096515424</c:v>
                </c:pt>
                <c:pt idx="7300">
                  <c:v>0.82246715580460272</c:v>
                </c:pt>
                <c:pt idx="7301">
                  <c:v>0.82249376339328573</c:v>
                </c:pt>
                <c:pt idx="7302">
                  <c:v>0.82247158553704325</c:v>
                </c:pt>
                <c:pt idx="7303">
                  <c:v>0.82247967450799631</c:v>
                </c:pt>
                <c:pt idx="7304">
                  <c:v>0.82247954082608454</c:v>
                </c:pt>
                <c:pt idx="7305">
                  <c:v>0.82247478964941068</c:v>
                </c:pt>
                <c:pt idx="7306">
                  <c:v>0.82244610391464446</c:v>
                </c:pt>
                <c:pt idx="7307">
                  <c:v>0.8224697686783331</c:v>
                </c:pt>
                <c:pt idx="7308">
                  <c:v>0.82251590175259981</c:v>
                </c:pt>
                <c:pt idx="7309">
                  <c:v>0.82246674503654649</c:v>
                </c:pt>
                <c:pt idx="7310">
                  <c:v>0.82250950385783073</c:v>
                </c:pt>
                <c:pt idx="7311">
                  <c:v>0.82246492210138578</c:v>
                </c:pt>
                <c:pt idx="7312">
                  <c:v>0.82246163777987125</c:v>
                </c:pt>
                <c:pt idx="7313">
                  <c:v>0.82246118326137119</c:v>
                </c:pt>
                <c:pt idx="7314">
                  <c:v>0.8224764357869383</c:v>
                </c:pt>
                <c:pt idx="7315">
                  <c:v>0.82244421717675309</c:v>
                </c:pt>
                <c:pt idx="7316">
                  <c:v>0.82250540040370657</c:v>
                </c:pt>
                <c:pt idx="7317">
                  <c:v>0.82248801747458178</c:v>
                </c:pt>
                <c:pt idx="7318">
                  <c:v>0.82250453815537561</c:v>
                </c:pt>
                <c:pt idx="7319">
                  <c:v>0.82248037755332326</c:v>
                </c:pt>
                <c:pt idx="7320">
                  <c:v>0.8224658390377716</c:v>
                </c:pt>
                <c:pt idx="7321">
                  <c:v>0.82243111938762348</c:v>
                </c:pt>
                <c:pt idx="7322">
                  <c:v>0.82241483161864337</c:v>
                </c:pt>
                <c:pt idx="7323">
                  <c:v>0.82245423967426667</c:v>
                </c:pt>
                <c:pt idx="7324">
                  <c:v>0.82245110969459578</c:v>
                </c:pt>
                <c:pt idx="7325">
                  <c:v>0.8224746334846319</c:v>
                </c:pt>
                <c:pt idx="7326">
                  <c:v>0.82239921936720461</c:v>
                </c:pt>
                <c:pt idx="7327">
                  <c:v>0.82248359992211983</c:v>
                </c:pt>
                <c:pt idx="7328">
                  <c:v>0.82249908152987206</c:v>
                </c:pt>
                <c:pt idx="7329">
                  <c:v>0.82246298735953527</c:v>
                </c:pt>
                <c:pt idx="7330">
                  <c:v>0.82246217554574375</c:v>
                </c:pt>
                <c:pt idx="7331">
                  <c:v>0.82248393777276962</c:v>
                </c:pt>
                <c:pt idx="7332">
                  <c:v>0.8224399351020607</c:v>
                </c:pt>
                <c:pt idx="7333">
                  <c:v>0.82248653302479335</c:v>
                </c:pt>
                <c:pt idx="7334">
                  <c:v>0.8224162759909357</c:v>
                </c:pt>
                <c:pt idx="7335">
                  <c:v>0.82246478781182897</c:v>
                </c:pt>
                <c:pt idx="7336">
                  <c:v>0.82241582572595096</c:v>
                </c:pt>
                <c:pt idx="7337">
                  <c:v>0.82246180731284124</c:v>
                </c:pt>
                <c:pt idx="7338">
                  <c:v>0.82246151138970014</c:v>
                </c:pt>
                <c:pt idx="7339">
                  <c:v>0.82243530302381729</c:v>
                </c:pt>
                <c:pt idx="7340">
                  <c:v>0.82243069646666622</c:v>
                </c:pt>
                <c:pt idx="7341">
                  <c:v>0.82240383506610892</c:v>
                </c:pt>
                <c:pt idx="7342">
                  <c:v>0.82250491796061154</c:v>
                </c:pt>
                <c:pt idx="7343">
                  <c:v>0.82243682578232158</c:v>
                </c:pt>
                <c:pt idx="7344">
                  <c:v>0.82246461159476347</c:v>
                </c:pt>
                <c:pt idx="7345">
                  <c:v>0.8224432558822784</c:v>
                </c:pt>
                <c:pt idx="7346">
                  <c:v>0.82243366177452759</c:v>
                </c:pt>
                <c:pt idx="7347">
                  <c:v>0.82240934276087452</c:v>
                </c:pt>
                <c:pt idx="7348">
                  <c:v>0.8224829971382267</c:v>
                </c:pt>
                <c:pt idx="7349">
                  <c:v>0.82246458668131628</c:v>
                </c:pt>
                <c:pt idx="7350">
                  <c:v>0.82248215190395713</c:v>
                </c:pt>
                <c:pt idx="7351">
                  <c:v>0.82246588825702094</c:v>
                </c:pt>
                <c:pt idx="7352">
                  <c:v>0.82247209231301788</c:v>
                </c:pt>
                <c:pt idx="7353">
                  <c:v>0.82249180191505278</c:v>
                </c:pt>
                <c:pt idx="7354">
                  <c:v>0.82244007121455265</c:v>
                </c:pt>
                <c:pt idx="7355">
                  <c:v>0.82243218823527275</c:v>
                </c:pt>
                <c:pt idx="7356">
                  <c:v>0.82238360045874781</c:v>
                </c:pt>
                <c:pt idx="7357">
                  <c:v>0.82243754887993525</c:v>
                </c:pt>
                <c:pt idx="7358">
                  <c:v>0.8224507931115228</c:v>
                </c:pt>
                <c:pt idx="7359">
                  <c:v>0.82245071654824609</c:v>
                </c:pt>
                <c:pt idx="7360">
                  <c:v>0.82247274370851531</c:v>
                </c:pt>
                <c:pt idx="7361">
                  <c:v>0.82249551644926533</c:v>
                </c:pt>
                <c:pt idx="7362">
                  <c:v>0.82246804357402603</c:v>
                </c:pt>
                <c:pt idx="7363">
                  <c:v>0.82241783034698268</c:v>
                </c:pt>
                <c:pt idx="7364">
                  <c:v>0.82246833220542648</c:v>
                </c:pt>
                <c:pt idx="7365">
                  <c:v>0.82246431567162237</c:v>
                </c:pt>
                <c:pt idx="7366">
                  <c:v>0.822438158347924</c:v>
                </c:pt>
                <c:pt idx="7367">
                  <c:v>0.82245840753876653</c:v>
                </c:pt>
                <c:pt idx="7368">
                  <c:v>0.82243995333141229</c:v>
                </c:pt>
                <c:pt idx="7369">
                  <c:v>0.82246403676254276</c:v>
                </c:pt>
                <c:pt idx="7370">
                  <c:v>0.82241474411775561</c:v>
                </c:pt>
                <c:pt idx="7371">
                  <c:v>0.82247123373763464</c:v>
                </c:pt>
                <c:pt idx="7372">
                  <c:v>0.8224165213228567</c:v>
                </c:pt>
                <c:pt idx="7373">
                  <c:v>0.82242086294676442</c:v>
                </c:pt>
                <c:pt idx="7374">
                  <c:v>0.82243263363909702</c:v>
                </c:pt>
                <c:pt idx="7375">
                  <c:v>0.82246909115409828</c:v>
                </c:pt>
                <c:pt idx="7376">
                  <c:v>0.82243733073536107</c:v>
                </c:pt>
                <c:pt idx="7377">
                  <c:v>0.82245630751746146</c:v>
                </c:pt>
                <c:pt idx="7378">
                  <c:v>0.82243369641029573</c:v>
                </c:pt>
                <c:pt idx="7379">
                  <c:v>0.82244289311818142</c:v>
                </c:pt>
                <c:pt idx="7380">
                  <c:v>0.8224474328343766</c:v>
                </c:pt>
                <c:pt idx="7381">
                  <c:v>0.82248118025243899</c:v>
                </c:pt>
                <c:pt idx="7382">
                  <c:v>0.8225003296057346</c:v>
                </c:pt>
                <c:pt idx="7383">
                  <c:v>0.82249125075391172</c:v>
                </c:pt>
                <c:pt idx="7384">
                  <c:v>0.822488677984755</c:v>
                </c:pt>
                <c:pt idx="7385">
                  <c:v>0.82246618415308459</c:v>
                </c:pt>
                <c:pt idx="7386">
                  <c:v>0.82248752285150817</c:v>
                </c:pt>
                <c:pt idx="7387">
                  <c:v>0.82250313206472159</c:v>
                </c:pt>
                <c:pt idx="7388">
                  <c:v>0.82243733393026697</c:v>
                </c:pt>
                <c:pt idx="7389">
                  <c:v>0.82247258873194917</c:v>
                </c:pt>
                <c:pt idx="7390">
                  <c:v>0.822496687354206</c:v>
                </c:pt>
                <c:pt idx="7391">
                  <c:v>0.82247824286917259</c:v>
                </c:pt>
                <c:pt idx="7392">
                  <c:v>0.82246351476836432</c:v>
                </c:pt>
                <c:pt idx="7393">
                  <c:v>0.82247804662689783</c:v>
                </c:pt>
                <c:pt idx="7394">
                  <c:v>0.82248366248248284</c:v>
                </c:pt>
                <c:pt idx="7395">
                  <c:v>0.82246449915335107</c:v>
                </c:pt>
                <c:pt idx="7396">
                  <c:v>0.8224326787615116</c:v>
                </c:pt>
                <c:pt idx="7397">
                  <c:v>0.82247602377651441</c:v>
                </c:pt>
                <c:pt idx="7398">
                  <c:v>0.82245558864628554</c:v>
                </c:pt>
                <c:pt idx="7399">
                  <c:v>0.82247699297037491</c:v>
                </c:pt>
                <c:pt idx="7400">
                  <c:v>0.82241749492691318</c:v>
                </c:pt>
                <c:pt idx="7401">
                  <c:v>0.82241388308471475</c:v>
                </c:pt>
                <c:pt idx="7402">
                  <c:v>0.82241833347708704</c:v>
                </c:pt>
                <c:pt idx="7403">
                  <c:v>0.82242251468270067</c:v>
                </c:pt>
                <c:pt idx="7404">
                  <c:v>0.82243908379134056</c:v>
                </c:pt>
                <c:pt idx="7405">
                  <c:v>0.82246166816212396</c:v>
                </c:pt>
                <c:pt idx="7406">
                  <c:v>0.82246191365072563</c:v>
                </c:pt>
                <c:pt idx="7407">
                  <c:v>0.82244829265212738</c:v>
                </c:pt>
                <c:pt idx="7408">
                  <c:v>0.82244086540663763</c:v>
                </c:pt>
                <c:pt idx="7409">
                  <c:v>0.82243947268417494</c:v>
                </c:pt>
                <c:pt idx="7410">
                  <c:v>0.82250592054787242</c:v>
                </c:pt>
                <c:pt idx="7411">
                  <c:v>0.8224626938398969</c:v>
                </c:pt>
                <c:pt idx="7412">
                  <c:v>0.82251760313167233</c:v>
                </c:pt>
                <c:pt idx="7413">
                  <c:v>0.82245636157079371</c:v>
                </c:pt>
                <c:pt idx="7414">
                  <c:v>0.82242449925144556</c:v>
                </c:pt>
                <c:pt idx="7415">
                  <c:v>0.82247371654824608</c:v>
                </c:pt>
                <c:pt idx="7416">
                  <c:v>0.82244194276131766</c:v>
                </c:pt>
                <c:pt idx="7417">
                  <c:v>0.82244701659751496</c:v>
                </c:pt>
                <c:pt idx="7418">
                  <c:v>0.82245208010374626</c:v>
                </c:pt>
                <c:pt idx="7419">
                  <c:v>0.82242262831232571</c:v>
                </c:pt>
                <c:pt idx="7420">
                  <c:v>0.82246748271764158</c:v>
                </c:pt>
                <c:pt idx="7421">
                  <c:v>0.82248551947284398</c:v>
                </c:pt>
                <c:pt idx="7422">
                  <c:v>0.82248239313904337</c:v>
                </c:pt>
                <c:pt idx="7423">
                  <c:v>0.82246538330398145</c:v>
                </c:pt>
                <c:pt idx="7424">
                  <c:v>0.82246510804077222</c:v>
                </c:pt>
                <c:pt idx="7425">
                  <c:v>0.82241490575133991</c:v>
                </c:pt>
                <c:pt idx="7426">
                  <c:v>0.8224646790433644</c:v>
                </c:pt>
                <c:pt idx="7427">
                  <c:v>0.82246683496801443</c:v>
                </c:pt>
                <c:pt idx="7428">
                  <c:v>0.82249151389129749</c:v>
                </c:pt>
                <c:pt idx="7429">
                  <c:v>0.82248818764227427</c:v>
                </c:pt>
                <c:pt idx="7430">
                  <c:v>0.82246887057894391</c:v>
                </c:pt>
                <c:pt idx="7431">
                  <c:v>0.82248669708895783</c:v>
                </c:pt>
                <c:pt idx="7432">
                  <c:v>0.82240959311063655</c:v>
                </c:pt>
                <c:pt idx="7433">
                  <c:v>0.82241384905659176</c:v>
                </c:pt>
                <c:pt idx="7434">
                  <c:v>0.82244220526398082</c:v>
                </c:pt>
                <c:pt idx="7435">
                  <c:v>0.82245065699903086</c:v>
                </c:pt>
                <c:pt idx="7436">
                  <c:v>0.82241163902445447</c:v>
                </c:pt>
                <c:pt idx="7437">
                  <c:v>0.8225026179970063</c:v>
                </c:pt>
                <c:pt idx="7438">
                  <c:v>0.82240486925091272</c:v>
                </c:pt>
                <c:pt idx="7439">
                  <c:v>0.8224688480960769</c:v>
                </c:pt>
                <c:pt idx="7440">
                  <c:v>0.82246413823926667</c:v>
                </c:pt>
                <c:pt idx="7441">
                  <c:v>0.82241908209579306</c:v>
                </c:pt>
                <c:pt idx="7442">
                  <c:v>0.82245356761883737</c:v>
                </c:pt>
                <c:pt idx="7443">
                  <c:v>0.82247466872804498</c:v>
                </c:pt>
                <c:pt idx="7444">
                  <c:v>0.82244788856816675</c:v>
                </c:pt>
                <c:pt idx="7445">
                  <c:v>0.82240188935956993</c:v>
                </c:pt>
                <c:pt idx="7446">
                  <c:v>0.82243688791879765</c:v>
                </c:pt>
                <c:pt idx="7447">
                  <c:v>0.82247602499180461</c:v>
                </c:pt>
                <c:pt idx="7448">
                  <c:v>0.82247037814632173</c:v>
                </c:pt>
                <c:pt idx="7449">
                  <c:v>0.82249220964488379</c:v>
                </c:pt>
                <c:pt idx="7450">
                  <c:v>0.82244253339230966</c:v>
                </c:pt>
                <c:pt idx="7451">
                  <c:v>0.82243763395024283</c:v>
                </c:pt>
                <c:pt idx="7452">
                  <c:v>0.82251008112063162</c:v>
                </c:pt>
                <c:pt idx="7453">
                  <c:v>0.822462269730727</c:v>
                </c:pt>
                <c:pt idx="7454">
                  <c:v>0.82245131264804361</c:v>
                </c:pt>
                <c:pt idx="7455">
                  <c:v>0.82247521378565802</c:v>
                </c:pt>
                <c:pt idx="7456">
                  <c:v>0.8224667517206421</c:v>
                </c:pt>
                <c:pt idx="7457">
                  <c:v>0.82244114674629742</c:v>
                </c:pt>
                <c:pt idx="7458">
                  <c:v>0.82243645815706412</c:v>
                </c:pt>
                <c:pt idx="7459">
                  <c:v>0.82245354334011278</c:v>
                </c:pt>
                <c:pt idx="7460">
                  <c:v>0.82245884078968967</c:v>
                </c:pt>
                <c:pt idx="7461">
                  <c:v>0.82242289263792401</c:v>
                </c:pt>
                <c:pt idx="7462">
                  <c:v>0.82247012050481905</c:v>
                </c:pt>
                <c:pt idx="7463">
                  <c:v>0.82245187715029844</c:v>
                </c:pt>
                <c:pt idx="7464">
                  <c:v>0.82240519069514595</c:v>
                </c:pt>
                <c:pt idx="7465">
                  <c:v>0.82242656220640242</c:v>
                </c:pt>
                <c:pt idx="7466">
                  <c:v>0.82241682651735426</c:v>
                </c:pt>
                <c:pt idx="7467">
                  <c:v>0.82246497982766587</c:v>
                </c:pt>
                <c:pt idx="7468">
                  <c:v>0.82247234144748982</c:v>
                </c:pt>
                <c:pt idx="7469">
                  <c:v>0.82249727618934043</c:v>
                </c:pt>
                <c:pt idx="7470">
                  <c:v>0.82242405931642681</c:v>
                </c:pt>
                <c:pt idx="7471">
                  <c:v>0.82244496761839425</c:v>
                </c:pt>
                <c:pt idx="7472">
                  <c:v>0.82248762496295458</c:v>
                </c:pt>
                <c:pt idx="7473">
                  <c:v>0.8224466410728718</c:v>
                </c:pt>
                <c:pt idx="7474">
                  <c:v>0.8224485217343126</c:v>
                </c:pt>
                <c:pt idx="7475">
                  <c:v>0.82243553226268318</c:v>
                </c:pt>
                <c:pt idx="7476">
                  <c:v>0.82247817727058425</c:v>
                </c:pt>
                <c:pt idx="7477">
                  <c:v>0.82244876965349445</c:v>
                </c:pt>
                <c:pt idx="7478">
                  <c:v>0.82249458857526847</c:v>
                </c:pt>
                <c:pt idx="7479">
                  <c:v>0.8224737444999185</c:v>
                </c:pt>
                <c:pt idx="7480">
                  <c:v>0.82245432170634891</c:v>
                </c:pt>
                <c:pt idx="7481">
                  <c:v>0.82245280745487537</c:v>
                </c:pt>
                <c:pt idx="7482">
                  <c:v>0.82246658945233531</c:v>
                </c:pt>
                <c:pt idx="7483">
                  <c:v>0.82249637441700341</c:v>
                </c:pt>
                <c:pt idx="7484">
                  <c:v>0.82249005247786611</c:v>
                </c:pt>
                <c:pt idx="7485">
                  <c:v>0.82240552611521556</c:v>
                </c:pt>
                <c:pt idx="7486">
                  <c:v>0.82245367638730205</c:v>
                </c:pt>
                <c:pt idx="7487">
                  <c:v>0.82246628018808055</c:v>
                </c:pt>
                <c:pt idx="7488">
                  <c:v>0.82248846351312854</c:v>
                </c:pt>
                <c:pt idx="7489">
                  <c:v>0.82251510452228949</c:v>
                </c:pt>
                <c:pt idx="7490">
                  <c:v>0.82244999831179277</c:v>
                </c:pt>
                <c:pt idx="7491">
                  <c:v>0.82242904990525179</c:v>
                </c:pt>
                <c:pt idx="7492">
                  <c:v>0.82247572603043817</c:v>
                </c:pt>
                <c:pt idx="7493">
                  <c:v>0.8225487219043105</c:v>
                </c:pt>
                <c:pt idx="7494">
                  <c:v>0.8224744645322295</c:v>
                </c:pt>
                <c:pt idx="7495">
                  <c:v>0.82246517546229569</c:v>
                </c:pt>
                <c:pt idx="7496">
                  <c:v>0.82246439463840182</c:v>
                </c:pt>
                <c:pt idx="7497">
                  <c:v>0.82242365462482114</c:v>
                </c:pt>
                <c:pt idx="7498">
                  <c:v>0.82242210391464443</c:v>
                </c:pt>
                <c:pt idx="7499">
                  <c:v>0.82244999527356755</c:v>
                </c:pt>
                <c:pt idx="7500">
                  <c:v>0.82245551208300882</c:v>
                </c:pt>
                <c:pt idx="7501">
                  <c:v>0.82242984652791695</c:v>
                </c:pt>
                <c:pt idx="7502">
                  <c:v>0.82244958268257617</c:v>
                </c:pt>
                <c:pt idx="7503">
                  <c:v>0.8224364334002976</c:v>
                </c:pt>
                <c:pt idx="7504">
                  <c:v>0.82247917502376222</c:v>
                </c:pt>
                <c:pt idx="7505">
                  <c:v>0.82244878727520099</c:v>
                </c:pt>
                <c:pt idx="7506">
                  <c:v>0.82240114742495962</c:v>
                </c:pt>
                <c:pt idx="7507">
                  <c:v>0.82242985625023779</c:v>
                </c:pt>
                <c:pt idx="7508">
                  <c:v>0.82245969085804216</c:v>
                </c:pt>
                <c:pt idx="7509">
                  <c:v>0.82240959733707442</c:v>
                </c:pt>
                <c:pt idx="7510">
                  <c:v>0.8224494647994357</c:v>
                </c:pt>
                <c:pt idx="7511">
                  <c:v>0.82246315382720248</c:v>
                </c:pt>
                <c:pt idx="7512">
                  <c:v>0.82246258810965756</c:v>
                </c:pt>
                <c:pt idx="7513">
                  <c:v>0.82246142507702502</c:v>
                </c:pt>
                <c:pt idx="7514">
                  <c:v>0.82245816202308741</c:v>
                </c:pt>
                <c:pt idx="7515">
                  <c:v>0.82245794084028789</c:v>
                </c:pt>
                <c:pt idx="7516">
                  <c:v>0.82245109571875952</c:v>
                </c:pt>
                <c:pt idx="7517">
                  <c:v>0.82242459404407398</c:v>
                </c:pt>
                <c:pt idx="7518">
                  <c:v>0.82248497319994085</c:v>
                </c:pt>
                <c:pt idx="7519">
                  <c:v>0.82244208859613055</c:v>
                </c:pt>
                <c:pt idx="7520">
                  <c:v>0.82248608032922843</c:v>
                </c:pt>
                <c:pt idx="7521">
                  <c:v>0.8224288384447731</c:v>
                </c:pt>
                <c:pt idx="7522">
                  <c:v>0.82245386536491361</c:v>
                </c:pt>
                <c:pt idx="7523">
                  <c:v>0.82245563361201957</c:v>
                </c:pt>
                <c:pt idx="7524">
                  <c:v>0.82242881900013143</c:v>
                </c:pt>
                <c:pt idx="7525">
                  <c:v>0.8224117617687553</c:v>
                </c:pt>
                <c:pt idx="7526">
                  <c:v>0.82242946614211343</c:v>
                </c:pt>
                <c:pt idx="7527">
                  <c:v>0.82242616723711759</c:v>
                </c:pt>
                <c:pt idx="7528">
                  <c:v>0.82247795730307494</c:v>
                </c:pt>
                <c:pt idx="7529">
                  <c:v>0.82245697286171759</c:v>
                </c:pt>
                <c:pt idx="7530">
                  <c:v>0.82245243937865364</c:v>
                </c:pt>
                <c:pt idx="7531">
                  <c:v>0.8224767699375628</c:v>
                </c:pt>
                <c:pt idx="7532">
                  <c:v>0.82246652808018494</c:v>
                </c:pt>
                <c:pt idx="7533">
                  <c:v>0.82243302815741748</c:v>
                </c:pt>
                <c:pt idx="7534">
                  <c:v>0.82243035938034215</c:v>
                </c:pt>
                <c:pt idx="7535">
                  <c:v>0.82245632146622016</c:v>
                </c:pt>
                <c:pt idx="7536">
                  <c:v>0.82240774888082147</c:v>
                </c:pt>
                <c:pt idx="7537">
                  <c:v>0.82246763946298784</c:v>
                </c:pt>
                <c:pt idx="7538">
                  <c:v>0.82247320731461371</c:v>
                </c:pt>
                <c:pt idx="7539">
                  <c:v>0.82244464572319653</c:v>
                </c:pt>
                <c:pt idx="7540">
                  <c:v>0.8224426514321308</c:v>
                </c:pt>
                <c:pt idx="7541">
                  <c:v>0.8224146432215993</c:v>
                </c:pt>
                <c:pt idx="7542">
                  <c:v>0.82246400270734232</c:v>
                </c:pt>
                <c:pt idx="7543">
                  <c:v>0.82245745366563561</c:v>
                </c:pt>
                <c:pt idx="7544">
                  <c:v>0.82243244114521818</c:v>
                </c:pt>
                <c:pt idx="7545">
                  <c:v>0.8225063379729467</c:v>
                </c:pt>
                <c:pt idx="7546">
                  <c:v>0.82248615868836283</c:v>
                </c:pt>
                <c:pt idx="7547">
                  <c:v>0.82243866467293436</c:v>
                </c:pt>
                <c:pt idx="7548">
                  <c:v>0.82248909543690674</c:v>
                </c:pt>
                <c:pt idx="7549">
                  <c:v>0.8224834449455537</c:v>
                </c:pt>
                <c:pt idx="7550">
                  <c:v>0.82243709937927634</c:v>
                </c:pt>
                <c:pt idx="7551">
                  <c:v>0.82243210271400091</c:v>
                </c:pt>
                <c:pt idx="7552">
                  <c:v>0.82247130903146637</c:v>
                </c:pt>
                <c:pt idx="7553">
                  <c:v>0.82244203528004645</c:v>
                </c:pt>
                <c:pt idx="7554">
                  <c:v>0.82244214830202644</c:v>
                </c:pt>
                <c:pt idx="7555">
                  <c:v>0.82246005848329962</c:v>
                </c:pt>
                <c:pt idx="7556">
                  <c:v>0.82248524114433197</c:v>
                </c:pt>
                <c:pt idx="7557">
                  <c:v>0.82246478778475152</c:v>
                </c:pt>
                <c:pt idx="7558">
                  <c:v>0.82247306877154147</c:v>
                </c:pt>
                <c:pt idx="7559">
                  <c:v>0.82246571687403836</c:v>
                </c:pt>
                <c:pt idx="7560">
                  <c:v>0.82246934026149277</c:v>
                </c:pt>
                <c:pt idx="7561">
                  <c:v>0.82246053123115126</c:v>
                </c:pt>
                <c:pt idx="7562">
                  <c:v>0.82246666480032193</c:v>
                </c:pt>
                <c:pt idx="7563">
                  <c:v>0.82246952012442864</c:v>
                </c:pt>
                <c:pt idx="7564">
                  <c:v>0.82243710606337195</c:v>
                </c:pt>
                <c:pt idx="7565">
                  <c:v>0.82245484124286972</c:v>
                </c:pt>
                <c:pt idx="7566">
                  <c:v>0.82243517739797189</c:v>
                </c:pt>
                <c:pt idx="7567">
                  <c:v>0.82243751075497762</c:v>
                </c:pt>
                <c:pt idx="7568">
                  <c:v>0.82244092146666326</c:v>
                </c:pt>
                <c:pt idx="7569">
                  <c:v>0.82246193975238546</c:v>
                </c:pt>
                <c:pt idx="7570">
                  <c:v>0.82245663987222828</c:v>
                </c:pt>
                <c:pt idx="7571">
                  <c:v>0.82240470700968338</c:v>
                </c:pt>
                <c:pt idx="7572">
                  <c:v>0.82247047172366006</c:v>
                </c:pt>
                <c:pt idx="7573">
                  <c:v>0.82240390309527744</c:v>
                </c:pt>
                <c:pt idx="7574">
                  <c:v>0.82246516999349017</c:v>
                </c:pt>
                <c:pt idx="7575">
                  <c:v>0.82248645339621385</c:v>
                </c:pt>
                <c:pt idx="7576">
                  <c:v>0.8223992697746666</c:v>
                </c:pt>
                <c:pt idx="7577">
                  <c:v>0.82242642120567255</c:v>
                </c:pt>
                <c:pt idx="7578">
                  <c:v>0.82244102233574212</c:v>
                </c:pt>
                <c:pt idx="7579">
                  <c:v>0.82247665025856465</c:v>
                </c:pt>
                <c:pt idx="7580">
                  <c:v>0.82243421367291691</c:v>
                </c:pt>
                <c:pt idx="7581">
                  <c:v>0.82248371960111788</c:v>
                </c:pt>
                <c:pt idx="7582">
                  <c:v>0.82243976025696586</c:v>
                </c:pt>
                <c:pt idx="7583">
                  <c:v>0.82245699473693956</c:v>
                </c:pt>
                <c:pt idx="7584">
                  <c:v>0.82243518894322787</c:v>
                </c:pt>
                <c:pt idx="7585">
                  <c:v>0.82243599164234371</c:v>
                </c:pt>
                <c:pt idx="7586">
                  <c:v>0.82243135895645525</c:v>
                </c:pt>
                <c:pt idx="7587">
                  <c:v>0.82241795731772138</c:v>
                </c:pt>
                <c:pt idx="7588">
                  <c:v>0.82242914102493225</c:v>
                </c:pt>
                <c:pt idx="7589">
                  <c:v>0.82247512321946759</c:v>
                </c:pt>
                <c:pt idx="7590">
                  <c:v>0.82241977174585135</c:v>
                </c:pt>
                <c:pt idx="7591">
                  <c:v>0.82244426594503806</c:v>
                </c:pt>
                <c:pt idx="7592">
                  <c:v>0.82242155336114842</c:v>
                </c:pt>
                <c:pt idx="7593">
                  <c:v>0.822471384379453</c:v>
                </c:pt>
                <c:pt idx="7594">
                  <c:v>0.82242363333016677</c:v>
                </c:pt>
                <c:pt idx="7595">
                  <c:v>0.82245510025634316</c:v>
                </c:pt>
                <c:pt idx="7596">
                  <c:v>0.82246439904859792</c:v>
                </c:pt>
                <c:pt idx="7597">
                  <c:v>0.82246134256690095</c:v>
                </c:pt>
                <c:pt idx="7598">
                  <c:v>0.82251505522180768</c:v>
                </c:pt>
                <c:pt idx="7599">
                  <c:v>0.82250237549247496</c:v>
                </c:pt>
                <c:pt idx="7600">
                  <c:v>0.82246812148219606</c:v>
                </c:pt>
                <c:pt idx="7601">
                  <c:v>0.82245849759983769</c:v>
                </c:pt>
                <c:pt idx="7602">
                  <c:v>0.8224927424954408</c:v>
                </c:pt>
                <c:pt idx="7603">
                  <c:v>0.82244592114308657</c:v>
                </c:pt>
                <c:pt idx="7604">
                  <c:v>0.8225451501125306</c:v>
                </c:pt>
                <c:pt idx="7605">
                  <c:v>0.82247036612302393</c:v>
                </c:pt>
                <c:pt idx="7606">
                  <c:v>0.82246462266197762</c:v>
                </c:pt>
                <c:pt idx="7607">
                  <c:v>0.8224548626671272</c:v>
                </c:pt>
                <c:pt idx="7608">
                  <c:v>0.82246512822266216</c:v>
                </c:pt>
                <c:pt idx="7609">
                  <c:v>0.82244118880340933</c:v>
                </c:pt>
                <c:pt idx="7610">
                  <c:v>0.82245876736716395</c:v>
                </c:pt>
                <c:pt idx="7611">
                  <c:v>0.82246083579092633</c:v>
                </c:pt>
                <c:pt idx="7612">
                  <c:v>0.82245440994448482</c:v>
                </c:pt>
                <c:pt idx="7613">
                  <c:v>0.82241795121419337</c:v>
                </c:pt>
                <c:pt idx="7614">
                  <c:v>0.82246260467275467</c:v>
                </c:pt>
                <c:pt idx="7615">
                  <c:v>0.82246345962934508</c:v>
                </c:pt>
                <c:pt idx="7616">
                  <c:v>0.82244045476818461</c:v>
                </c:pt>
                <c:pt idx="7617">
                  <c:v>0.82241721292545333</c:v>
                </c:pt>
                <c:pt idx="7618">
                  <c:v>0.82245214221314489</c:v>
                </c:pt>
                <c:pt idx="7619">
                  <c:v>0.82242870045519101</c:v>
                </c:pt>
                <c:pt idx="7620">
                  <c:v>0.82245044384522026</c:v>
                </c:pt>
                <c:pt idx="7621">
                  <c:v>0.82247385825914676</c:v>
                </c:pt>
                <c:pt idx="7622">
                  <c:v>0.82245198726365631</c:v>
                </c:pt>
                <c:pt idx="7623">
                  <c:v>0.82246965700124641</c:v>
                </c:pt>
                <c:pt idx="7624">
                  <c:v>0.82239735870389563</c:v>
                </c:pt>
                <c:pt idx="7625">
                  <c:v>0.82244723426404731</c:v>
                </c:pt>
                <c:pt idx="7626">
                  <c:v>0.82243112009779429</c:v>
                </c:pt>
                <c:pt idx="7627">
                  <c:v>0.82248936536091377</c:v>
                </c:pt>
                <c:pt idx="7628">
                  <c:v>0.82244633370700038</c:v>
                </c:pt>
                <c:pt idx="7629">
                  <c:v>0.82249633322674298</c:v>
                </c:pt>
                <c:pt idx="7630">
                  <c:v>0.82247737771221952</c:v>
                </c:pt>
                <c:pt idx="7631">
                  <c:v>0.82243313137584406</c:v>
                </c:pt>
                <c:pt idx="7632">
                  <c:v>0.82246335144144811</c:v>
                </c:pt>
                <c:pt idx="7633">
                  <c:v>0.82245759157398535</c:v>
                </c:pt>
                <c:pt idx="7634">
                  <c:v>0.8224760670489164</c:v>
                </c:pt>
                <c:pt idx="7635">
                  <c:v>0.82244526063291334</c:v>
                </c:pt>
                <c:pt idx="7636">
                  <c:v>0.82245149628645298</c:v>
                </c:pt>
                <c:pt idx="7637">
                  <c:v>0.82243957550579216</c:v>
                </c:pt>
                <c:pt idx="7638">
                  <c:v>0.8224299090612025</c:v>
                </c:pt>
                <c:pt idx="7639">
                  <c:v>0.82247102116439164</c:v>
                </c:pt>
                <c:pt idx="7640">
                  <c:v>0.82241701240258569</c:v>
                </c:pt>
                <c:pt idx="7641">
                  <c:v>0.8224184987023867</c:v>
                </c:pt>
                <c:pt idx="7642">
                  <c:v>0.82249510501940903</c:v>
                </c:pt>
                <c:pt idx="7643">
                  <c:v>0.82247173332439438</c:v>
                </c:pt>
                <c:pt idx="7644">
                  <c:v>0.82244154852928109</c:v>
                </c:pt>
                <c:pt idx="7645">
                  <c:v>0.82244506800943129</c:v>
                </c:pt>
                <c:pt idx="7646">
                  <c:v>0.82248440682059598</c:v>
                </c:pt>
                <c:pt idx="7647">
                  <c:v>0.82241671708708963</c:v>
                </c:pt>
                <c:pt idx="7648">
                  <c:v>0.82243777748407865</c:v>
                </c:pt>
                <c:pt idx="7649">
                  <c:v>0.82238764002890896</c:v>
                </c:pt>
                <c:pt idx="7650">
                  <c:v>0.82240645636563758</c:v>
                </c:pt>
                <c:pt idx="7651">
                  <c:v>0.82246407028554647</c:v>
                </c:pt>
                <c:pt idx="7652">
                  <c:v>0.82249841076518115</c:v>
                </c:pt>
                <c:pt idx="7653">
                  <c:v>0.82245318429733427</c:v>
                </c:pt>
                <c:pt idx="7654">
                  <c:v>0.82251650141703525</c:v>
                </c:pt>
                <c:pt idx="7655">
                  <c:v>0.82241077429138831</c:v>
                </c:pt>
                <c:pt idx="7656">
                  <c:v>0.82247310110633254</c:v>
                </c:pt>
                <c:pt idx="7657">
                  <c:v>0.82245699787769044</c:v>
                </c:pt>
                <c:pt idx="7658">
                  <c:v>0.82249364986618645</c:v>
                </c:pt>
                <c:pt idx="7659">
                  <c:v>0.82247249771479436</c:v>
                </c:pt>
                <c:pt idx="7660">
                  <c:v>0.82244235241660946</c:v>
                </c:pt>
                <c:pt idx="7661">
                  <c:v>0.82246506135462882</c:v>
                </c:pt>
                <c:pt idx="7662">
                  <c:v>0.82245839488074612</c:v>
                </c:pt>
                <c:pt idx="7663">
                  <c:v>0.8224308545569059</c:v>
                </c:pt>
                <c:pt idx="7664">
                  <c:v>0.82243243018052981</c:v>
                </c:pt>
                <c:pt idx="7665">
                  <c:v>0.82246096096580734</c:v>
                </c:pt>
                <c:pt idx="7666">
                  <c:v>0.82243082356700814</c:v>
                </c:pt>
                <c:pt idx="7667">
                  <c:v>0.82240058651442016</c:v>
                </c:pt>
                <c:pt idx="7668">
                  <c:v>0.8224427218918795</c:v>
                </c:pt>
                <c:pt idx="7669">
                  <c:v>0.82246345476818461</c:v>
                </c:pt>
                <c:pt idx="7670">
                  <c:v>0.82240024562554515</c:v>
                </c:pt>
                <c:pt idx="7671">
                  <c:v>0.82243496588333831</c:v>
                </c:pt>
                <c:pt idx="7672">
                  <c:v>0.82247023545225995</c:v>
                </c:pt>
                <c:pt idx="7673">
                  <c:v>0.82251407205211102</c:v>
                </c:pt>
                <c:pt idx="7674">
                  <c:v>0.82248051561835356</c:v>
                </c:pt>
                <c:pt idx="7675">
                  <c:v>0.82245201886119901</c:v>
                </c:pt>
                <c:pt idx="7676">
                  <c:v>0.8224618074153669</c:v>
                </c:pt>
                <c:pt idx="7677">
                  <c:v>0.82248800180541348</c:v>
                </c:pt>
                <c:pt idx="7678">
                  <c:v>0.82244801019970315</c:v>
                </c:pt>
                <c:pt idx="7679">
                  <c:v>0.82247062373744917</c:v>
                </c:pt>
                <c:pt idx="7680">
                  <c:v>0.82243541189480762</c:v>
                </c:pt>
                <c:pt idx="7681">
                  <c:v>0.8224366241466895</c:v>
                </c:pt>
                <c:pt idx="7682">
                  <c:v>0.82248524613509566</c:v>
                </c:pt>
                <c:pt idx="7683">
                  <c:v>0.82246933735287076</c:v>
                </c:pt>
                <c:pt idx="7684">
                  <c:v>0.82246811416337795</c:v>
                </c:pt>
                <c:pt idx="7685">
                  <c:v>0.82247323357295421</c:v>
                </c:pt>
                <c:pt idx="7686">
                  <c:v>0.8224547325769308</c:v>
                </c:pt>
                <c:pt idx="7687">
                  <c:v>0.82245055805541278</c:v>
                </c:pt>
                <c:pt idx="7688">
                  <c:v>0.82246573095240039</c:v>
                </c:pt>
                <c:pt idx="7689">
                  <c:v>0.82245663389830337</c:v>
                </c:pt>
                <c:pt idx="7690">
                  <c:v>0.82249063108556031</c:v>
                </c:pt>
                <c:pt idx="7691">
                  <c:v>0.82244680706249718</c:v>
                </c:pt>
                <c:pt idx="7692">
                  <c:v>0.82246149873167973</c:v>
                </c:pt>
                <c:pt idx="7693">
                  <c:v>0.82241154903883151</c:v>
                </c:pt>
                <c:pt idx="7694">
                  <c:v>0.82243779507870773</c:v>
                </c:pt>
                <c:pt idx="7695">
                  <c:v>0.82245666488820113</c:v>
                </c:pt>
                <c:pt idx="7696">
                  <c:v>0.82245446703604241</c:v>
                </c:pt>
                <c:pt idx="7697">
                  <c:v>0.82246079991279064</c:v>
                </c:pt>
                <c:pt idx="7698">
                  <c:v>0.82248644134583848</c:v>
                </c:pt>
                <c:pt idx="7699">
                  <c:v>0.82245725430390315</c:v>
                </c:pt>
                <c:pt idx="7700">
                  <c:v>0.82247429573650788</c:v>
                </c:pt>
                <c:pt idx="7701">
                  <c:v>0.82243906019570923</c:v>
                </c:pt>
                <c:pt idx="7702">
                  <c:v>0.82242925098160957</c:v>
                </c:pt>
                <c:pt idx="7703">
                  <c:v>0.82240895804032321</c:v>
                </c:pt>
                <c:pt idx="7704">
                  <c:v>0.82244134980227102</c:v>
                </c:pt>
                <c:pt idx="7705">
                  <c:v>0.82246683142466981</c:v>
                </c:pt>
                <c:pt idx="7706">
                  <c:v>0.82249602515070086</c:v>
                </c:pt>
                <c:pt idx="7707">
                  <c:v>0.82246130547347518</c:v>
                </c:pt>
                <c:pt idx="7708">
                  <c:v>0.8224809822626773</c:v>
                </c:pt>
                <c:pt idx="7709">
                  <c:v>0.82247038311000797</c:v>
                </c:pt>
                <c:pt idx="7710">
                  <c:v>0.82241163046326871</c:v>
                </c:pt>
                <c:pt idx="7711">
                  <c:v>0.82248537920936238</c:v>
                </c:pt>
                <c:pt idx="7712">
                  <c:v>0.82249929792695931</c:v>
                </c:pt>
                <c:pt idx="7713">
                  <c:v>0.82246709392733297</c:v>
                </c:pt>
                <c:pt idx="7714">
                  <c:v>0.82246766572132834</c:v>
                </c:pt>
                <c:pt idx="7715">
                  <c:v>0.82241965563149122</c:v>
                </c:pt>
                <c:pt idx="7716">
                  <c:v>0.82244081082110854</c:v>
                </c:pt>
                <c:pt idx="7717">
                  <c:v>0.82245866345985985</c:v>
                </c:pt>
                <c:pt idx="7718">
                  <c:v>0.82247496842665957</c:v>
                </c:pt>
                <c:pt idx="7719">
                  <c:v>0.82242841850788617</c:v>
                </c:pt>
                <c:pt idx="7720">
                  <c:v>0.82246669591982291</c:v>
                </c:pt>
                <c:pt idx="7721">
                  <c:v>0.82251366371463508</c:v>
                </c:pt>
                <c:pt idx="7722">
                  <c:v>0.8224989072111899</c:v>
                </c:pt>
                <c:pt idx="7723">
                  <c:v>0.82247450112053588</c:v>
                </c:pt>
                <c:pt idx="7724">
                  <c:v>0.82247287506237254</c:v>
                </c:pt>
                <c:pt idx="7725">
                  <c:v>0.82242084722344122</c:v>
                </c:pt>
                <c:pt idx="7726">
                  <c:v>0.82244659864024372</c:v>
                </c:pt>
                <c:pt idx="7727">
                  <c:v>0.82242977960572861</c:v>
                </c:pt>
                <c:pt idx="7728">
                  <c:v>0.82248861856514288</c:v>
                </c:pt>
                <c:pt idx="7729">
                  <c:v>0.82250539503742681</c:v>
                </c:pt>
                <c:pt idx="7730">
                  <c:v>0.82248471684917646</c:v>
                </c:pt>
                <c:pt idx="7731">
                  <c:v>0.82243326931127125</c:v>
                </c:pt>
                <c:pt idx="7732">
                  <c:v>0.8224670805320643</c:v>
                </c:pt>
                <c:pt idx="7733">
                  <c:v>0.82246669771568059</c:v>
                </c:pt>
                <c:pt idx="7734">
                  <c:v>0.82248071915236909</c:v>
                </c:pt>
                <c:pt idx="7735">
                  <c:v>0.82248700341751302</c:v>
                </c:pt>
                <c:pt idx="7736">
                  <c:v>0.8225096297158051</c:v>
                </c:pt>
                <c:pt idx="7737">
                  <c:v>0.82250508696138469</c:v>
                </c:pt>
                <c:pt idx="7738">
                  <c:v>0.82243168092710128</c:v>
                </c:pt>
                <c:pt idx="7739">
                  <c:v>0.82246630884992378</c:v>
                </c:pt>
                <c:pt idx="7740">
                  <c:v>0.82249186035150368</c:v>
                </c:pt>
                <c:pt idx="7741">
                  <c:v>0.8224603350643247</c:v>
                </c:pt>
                <c:pt idx="7742">
                  <c:v>0.82248302273476714</c:v>
                </c:pt>
                <c:pt idx="7743">
                  <c:v>0.82245645160478731</c:v>
                </c:pt>
                <c:pt idx="7744">
                  <c:v>0.82244832435219595</c:v>
                </c:pt>
                <c:pt idx="7745">
                  <c:v>0.82248062679032097</c:v>
                </c:pt>
                <c:pt idx="7746">
                  <c:v>0.82246098585217708</c:v>
                </c:pt>
                <c:pt idx="7747">
                  <c:v>0.82248904145902269</c:v>
                </c:pt>
                <c:pt idx="7748">
                  <c:v>0.8224652235687806</c:v>
                </c:pt>
                <c:pt idx="7749">
                  <c:v>0.82248385642378063</c:v>
                </c:pt>
                <c:pt idx="7750">
                  <c:v>0.82244964172667201</c:v>
                </c:pt>
                <c:pt idx="7751">
                  <c:v>0.82244313931695379</c:v>
                </c:pt>
                <c:pt idx="7752">
                  <c:v>0.82247915082048584</c:v>
                </c:pt>
                <c:pt idx="7753">
                  <c:v>0.82250501768984852</c:v>
                </c:pt>
                <c:pt idx="7754">
                  <c:v>0.82247005801990425</c:v>
                </c:pt>
                <c:pt idx="7755">
                  <c:v>0.82247073554413896</c:v>
                </c:pt>
                <c:pt idx="7756">
                  <c:v>0.82250672578009409</c:v>
                </c:pt>
                <c:pt idx="7757">
                  <c:v>0.8224315824886026</c:v>
                </c:pt>
                <c:pt idx="7758">
                  <c:v>0.822465624614516</c:v>
                </c:pt>
                <c:pt idx="7759">
                  <c:v>0.82248624203826093</c:v>
                </c:pt>
                <c:pt idx="7760">
                  <c:v>0.82246314785327768</c:v>
                </c:pt>
                <c:pt idx="7761">
                  <c:v>0.82244380526885508</c:v>
                </c:pt>
                <c:pt idx="7762">
                  <c:v>0.8224624721519781</c:v>
                </c:pt>
                <c:pt idx="7763">
                  <c:v>0.82245971648166016</c:v>
                </c:pt>
                <c:pt idx="7764">
                  <c:v>0.82250890844112656</c:v>
                </c:pt>
                <c:pt idx="7765">
                  <c:v>0.82246337450488261</c:v>
                </c:pt>
                <c:pt idx="7766">
                  <c:v>0.82250644018691899</c:v>
                </c:pt>
                <c:pt idx="7767">
                  <c:v>0.82246824113411665</c:v>
                </c:pt>
                <c:pt idx="7768">
                  <c:v>0.822502356812159</c:v>
                </c:pt>
                <c:pt idx="7769">
                  <c:v>0.82247858753352121</c:v>
                </c:pt>
                <c:pt idx="7770">
                  <c:v>0.82249016924824214</c:v>
                </c:pt>
                <c:pt idx="7771">
                  <c:v>0.82245927654664142</c:v>
                </c:pt>
                <c:pt idx="7772">
                  <c:v>0.82247919335563957</c:v>
                </c:pt>
                <c:pt idx="7773">
                  <c:v>0.82246201277231756</c:v>
                </c:pt>
                <c:pt idx="7774">
                  <c:v>0.82251514166408601</c:v>
                </c:pt>
                <c:pt idx="7775">
                  <c:v>0.82249297231487417</c:v>
                </c:pt>
                <c:pt idx="7776">
                  <c:v>0.82251260596127751</c:v>
                </c:pt>
                <c:pt idx="7777">
                  <c:v>0.82245608884069032</c:v>
                </c:pt>
                <c:pt idx="7778">
                  <c:v>0.82247696633651823</c:v>
                </c:pt>
                <c:pt idx="7779">
                  <c:v>0.82244370685743384</c:v>
                </c:pt>
                <c:pt idx="7780">
                  <c:v>0.82244435642999614</c:v>
                </c:pt>
                <c:pt idx="7781">
                  <c:v>0.82245037576189672</c:v>
                </c:pt>
                <c:pt idx="7782">
                  <c:v>0.822446034137989</c:v>
                </c:pt>
                <c:pt idx="7783">
                  <c:v>0.82244742442987162</c:v>
                </c:pt>
                <c:pt idx="7784">
                  <c:v>0.8224873042018146</c:v>
                </c:pt>
                <c:pt idx="7785">
                  <c:v>0.82246990061275793</c:v>
                </c:pt>
                <c:pt idx="7786">
                  <c:v>0.82246862516579045</c:v>
                </c:pt>
                <c:pt idx="7787">
                  <c:v>0.82244743655569519</c:v>
                </c:pt>
                <c:pt idx="7788">
                  <c:v>0.82247930756583221</c:v>
                </c:pt>
                <c:pt idx="7789">
                  <c:v>0.82245136558861154</c:v>
                </c:pt>
                <c:pt idx="7790">
                  <c:v>0.82244672014217701</c:v>
                </c:pt>
                <c:pt idx="7791">
                  <c:v>0.82245563490275786</c:v>
                </c:pt>
                <c:pt idx="7792">
                  <c:v>0.82252145874206284</c:v>
                </c:pt>
                <c:pt idx="7793">
                  <c:v>0.82244666363118701</c:v>
                </c:pt>
                <c:pt idx="7794">
                  <c:v>0.82246502304591296</c:v>
                </c:pt>
                <c:pt idx="7795">
                  <c:v>0.82248397856043642</c:v>
                </c:pt>
                <c:pt idx="7796">
                  <c:v>0.82248062010622536</c:v>
                </c:pt>
                <c:pt idx="7797">
                  <c:v>0.82245761463741984</c:v>
                </c:pt>
                <c:pt idx="7798">
                  <c:v>0.82248117853202962</c:v>
                </c:pt>
                <c:pt idx="7799">
                  <c:v>0.82244291871472186</c:v>
                </c:pt>
                <c:pt idx="7800">
                  <c:v>0.82251951063202111</c:v>
                </c:pt>
                <c:pt idx="7801">
                  <c:v>0.82249546548252905</c:v>
                </c:pt>
                <c:pt idx="7802">
                  <c:v>0.82248700584809331</c:v>
                </c:pt>
                <c:pt idx="7803">
                  <c:v>0.82246980460483943</c:v>
                </c:pt>
                <c:pt idx="7804">
                  <c:v>0.8225210558733923</c:v>
                </c:pt>
                <c:pt idx="7805">
                  <c:v>0.82247946555354612</c:v>
                </c:pt>
                <c:pt idx="7806">
                  <c:v>0.82249879902329281</c:v>
                </c:pt>
                <c:pt idx="7807">
                  <c:v>0.82249079512264733</c:v>
                </c:pt>
                <c:pt idx="7808">
                  <c:v>0.82248964424291582</c:v>
                </c:pt>
                <c:pt idx="7809">
                  <c:v>0.82246731812128027</c:v>
                </c:pt>
                <c:pt idx="7810">
                  <c:v>0.82250924811471149</c:v>
                </c:pt>
                <c:pt idx="7811">
                  <c:v>0.82245985016357193</c:v>
                </c:pt>
                <c:pt idx="7812">
                  <c:v>0.82249839858520257</c:v>
                </c:pt>
                <c:pt idx="7813">
                  <c:v>0.82251168778252404</c:v>
                </c:pt>
                <c:pt idx="7814">
                  <c:v>0.82244903341981845</c:v>
                </c:pt>
                <c:pt idx="7815">
                  <c:v>0.82249080664082586</c:v>
                </c:pt>
                <c:pt idx="7816">
                  <c:v>0.82248760678197375</c:v>
                </c:pt>
                <c:pt idx="7817">
                  <c:v>0.82245600738917568</c:v>
                </c:pt>
                <c:pt idx="7818">
                  <c:v>0.82249454186204762</c:v>
                </c:pt>
                <c:pt idx="7819">
                  <c:v>0.82247825087108406</c:v>
                </c:pt>
                <c:pt idx="7820">
                  <c:v>0.82252587996747262</c:v>
                </c:pt>
                <c:pt idx="7821">
                  <c:v>0.82253005205841034</c:v>
                </c:pt>
                <c:pt idx="7822">
                  <c:v>0.82245877278181445</c:v>
                </c:pt>
                <c:pt idx="7823">
                  <c:v>0.82249050466831175</c:v>
                </c:pt>
                <c:pt idx="7824">
                  <c:v>0.82251223529779482</c:v>
                </c:pt>
                <c:pt idx="7825">
                  <c:v>0.8224739864180981</c:v>
                </c:pt>
                <c:pt idx="7826">
                  <c:v>0.82249822479871726</c:v>
                </c:pt>
                <c:pt idx="7827">
                  <c:v>0.82249090814462722</c:v>
                </c:pt>
                <c:pt idx="7828">
                  <c:v>0.82246916718517826</c:v>
                </c:pt>
                <c:pt idx="7829">
                  <c:v>0.82252220189196334</c:v>
                </c:pt>
                <c:pt idx="7830">
                  <c:v>0.822495873820005</c:v>
                </c:pt>
                <c:pt idx="7831">
                  <c:v>0.82247727195490272</c:v>
                </c:pt>
                <c:pt idx="7832">
                  <c:v>0.82249600446369153</c:v>
                </c:pt>
                <c:pt idx="7833">
                  <c:v>0.82243777135347318</c:v>
                </c:pt>
                <c:pt idx="7834">
                  <c:v>0.82245658771727936</c:v>
                </c:pt>
                <c:pt idx="7835">
                  <c:v>0.82248382604152792</c:v>
                </c:pt>
                <c:pt idx="7836">
                  <c:v>0.82247980221598327</c:v>
                </c:pt>
                <c:pt idx="7837">
                  <c:v>0.8224712435354038</c:v>
                </c:pt>
                <c:pt idx="7838">
                  <c:v>0.82250201956915425</c:v>
                </c:pt>
                <c:pt idx="7839">
                  <c:v>0.8225197378912712</c:v>
                </c:pt>
                <c:pt idx="7840">
                  <c:v>0.82249596861263341</c:v>
                </c:pt>
                <c:pt idx="7841">
                  <c:v>0.82249012549779832</c:v>
                </c:pt>
                <c:pt idx="7842">
                  <c:v>0.82251436752428775</c:v>
                </c:pt>
                <c:pt idx="7843">
                  <c:v>0.82248823815226191</c:v>
                </c:pt>
                <c:pt idx="7844">
                  <c:v>0.82246341400181111</c:v>
                </c:pt>
                <c:pt idx="7845">
                  <c:v>0.82248928026352874</c:v>
                </c:pt>
                <c:pt idx="7846">
                  <c:v>0.82251788032034245</c:v>
                </c:pt>
                <c:pt idx="7847">
                  <c:v>0.8224859667750517</c:v>
                </c:pt>
                <c:pt idx="7848">
                  <c:v>0.82250378599332497</c:v>
                </c:pt>
                <c:pt idx="7849">
                  <c:v>0.82248158443892538</c:v>
                </c:pt>
                <c:pt idx="7850">
                  <c:v>0.82251717849030559</c:v>
                </c:pt>
                <c:pt idx="7851">
                  <c:v>0.82246703738926552</c:v>
                </c:pt>
                <c:pt idx="7852">
                  <c:v>0.82247641155658435</c:v>
                </c:pt>
                <c:pt idx="7853">
                  <c:v>0.82247230083779699</c:v>
                </c:pt>
                <c:pt idx="7854">
                  <c:v>0.82246776719805237</c:v>
                </c:pt>
                <c:pt idx="7855">
                  <c:v>0.82249593947274824</c:v>
                </c:pt>
                <c:pt idx="7856">
                  <c:v>0.82248288115346968</c:v>
                </c:pt>
                <c:pt idx="7857">
                  <c:v>0.82249008417793468</c:v>
                </c:pt>
                <c:pt idx="7858">
                  <c:v>0.82247948684820049</c:v>
                </c:pt>
                <c:pt idx="7859">
                  <c:v>0.82244906142564589</c:v>
                </c:pt>
                <c:pt idx="7860">
                  <c:v>0.82247358661473036</c:v>
                </c:pt>
                <c:pt idx="7861">
                  <c:v>0.8224595973832296</c:v>
                </c:pt>
                <c:pt idx="7862">
                  <c:v>0.82248360182050317</c:v>
                </c:pt>
                <c:pt idx="7863">
                  <c:v>0.82245955180985064</c:v>
                </c:pt>
                <c:pt idx="7864">
                  <c:v>0.82247530078142639</c:v>
                </c:pt>
                <c:pt idx="7865">
                  <c:v>0.82248499393532093</c:v>
                </c:pt>
                <c:pt idx="7866">
                  <c:v>0.82250481595169078</c:v>
                </c:pt>
                <c:pt idx="7867">
                  <c:v>0.82245913131947357</c:v>
                </c:pt>
                <c:pt idx="7868">
                  <c:v>0.82248670931730716</c:v>
                </c:pt>
                <c:pt idx="7869">
                  <c:v>0.82248752842283934</c:v>
                </c:pt>
                <c:pt idx="7870">
                  <c:v>0.82247794768327975</c:v>
                </c:pt>
                <c:pt idx="7871">
                  <c:v>0.82246108186009548</c:v>
                </c:pt>
                <c:pt idx="7872">
                  <c:v>0.82252844528820812</c:v>
                </c:pt>
                <c:pt idx="7873">
                  <c:v>0.82253197874419459</c:v>
                </c:pt>
                <c:pt idx="7874">
                  <c:v>0.82248101689844533</c:v>
                </c:pt>
                <c:pt idx="7875">
                  <c:v>0.82248204017271553</c:v>
                </c:pt>
                <c:pt idx="7876">
                  <c:v>0.82248806011226117</c:v>
                </c:pt>
                <c:pt idx="7877">
                  <c:v>0.82247024150163295</c:v>
                </c:pt>
                <c:pt idx="7878">
                  <c:v>0.82251829351897887</c:v>
                </c:pt>
                <c:pt idx="7879">
                  <c:v>0.82251366265602566</c:v>
                </c:pt>
                <c:pt idx="7880">
                  <c:v>0.8225182886578184</c:v>
                </c:pt>
                <c:pt idx="7881">
                  <c:v>0.82251139553233077</c:v>
                </c:pt>
                <c:pt idx="7882">
                  <c:v>0.82253329915689599</c:v>
                </c:pt>
                <c:pt idx="7883">
                  <c:v>0.82247726590552961</c:v>
                </c:pt>
                <c:pt idx="7884">
                  <c:v>0.8225162863106863</c:v>
                </c:pt>
                <c:pt idx="7885">
                  <c:v>0.82251937071697812</c:v>
                </c:pt>
                <c:pt idx="7886">
                  <c:v>0.82251291145005878</c:v>
                </c:pt>
                <c:pt idx="7887">
                  <c:v>0.82248830927381067</c:v>
                </c:pt>
                <c:pt idx="7888">
                  <c:v>0.82246402896568283</c:v>
                </c:pt>
                <c:pt idx="7889">
                  <c:v>0.82251000994492796</c:v>
                </c:pt>
                <c:pt idx="7890">
                  <c:v>0.8224706504738315</c:v>
                </c:pt>
                <c:pt idx="7891">
                  <c:v>0.82251473620815463</c:v>
                </c:pt>
                <c:pt idx="7892">
                  <c:v>0.82248762081196491</c:v>
                </c:pt>
                <c:pt idx="7893">
                  <c:v>0.82246476421619763</c:v>
                </c:pt>
                <c:pt idx="7894">
                  <c:v>0.82246675060787766</c:v>
                </c:pt>
                <c:pt idx="7895">
                  <c:v>0.82253231540663174</c:v>
                </c:pt>
                <c:pt idx="7896">
                  <c:v>0.82248997786712774</c:v>
                </c:pt>
                <c:pt idx="7897">
                  <c:v>0.82246102598382809</c:v>
                </c:pt>
                <c:pt idx="7898">
                  <c:v>0.82248174549194197</c:v>
                </c:pt>
                <c:pt idx="7899">
                  <c:v>0.82250029568013727</c:v>
                </c:pt>
                <c:pt idx="7900">
                  <c:v>0.82250231063113488</c:v>
                </c:pt>
                <c:pt idx="7901">
                  <c:v>0.82250145688983467</c:v>
                </c:pt>
                <c:pt idx="7902">
                  <c:v>0.82249083890016861</c:v>
                </c:pt>
                <c:pt idx="7903">
                  <c:v>0.82249294256734407</c:v>
                </c:pt>
                <c:pt idx="7904">
                  <c:v>0.82246707569798139</c:v>
                </c:pt>
                <c:pt idx="7905">
                  <c:v>0.82248937690616974</c:v>
                </c:pt>
                <c:pt idx="7906">
                  <c:v>0.82249397860216045</c:v>
                </c:pt>
                <c:pt idx="7907">
                  <c:v>0.8225350990286221</c:v>
                </c:pt>
                <c:pt idx="7908">
                  <c:v>0.82246129274000657</c:v>
                </c:pt>
                <c:pt idx="7909">
                  <c:v>0.82252271458770787</c:v>
                </c:pt>
                <c:pt idx="7910">
                  <c:v>0.82247274441868612</c:v>
                </c:pt>
                <c:pt idx="7911">
                  <c:v>0.82247573585528477</c:v>
                </c:pt>
                <c:pt idx="7912">
                  <c:v>0.82252162568777198</c:v>
                </c:pt>
                <c:pt idx="7913">
                  <c:v>0.82250171453133736</c:v>
                </c:pt>
                <c:pt idx="7914">
                  <c:v>0.82252000874428444</c:v>
                </c:pt>
                <c:pt idx="7915">
                  <c:v>0.82248448293290832</c:v>
                </c:pt>
                <c:pt idx="7916">
                  <c:v>0.82248981441060831</c:v>
                </c:pt>
                <c:pt idx="7917">
                  <c:v>0.82249237198863878</c:v>
                </c:pt>
                <c:pt idx="7918">
                  <c:v>0.82246475874739211</c:v>
                </c:pt>
                <c:pt idx="7919">
                  <c:v>0.82245653609452729</c:v>
                </c:pt>
                <c:pt idx="7920">
                  <c:v>0.82248707514670683</c:v>
                </c:pt>
                <c:pt idx="7921">
                  <c:v>0.82251655975096039</c:v>
                </c:pt>
                <c:pt idx="7922">
                  <c:v>0.82248867993729335</c:v>
                </c:pt>
                <c:pt idx="7923">
                  <c:v>0.82248104123132493</c:v>
                </c:pt>
                <c:pt idx="7924">
                  <c:v>0.82248392025358874</c:v>
                </c:pt>
                <c:pt idx="7925">
                  <c:v>0.82252138870620106</c:v>
                </c:pt>
                <c:pt idx="7926">
                  <c:v>0.82248520603052211</c:v>
                </c:pt>
                <c:pt idx="7927">
                  <c:v>0.8225253116897443</c:v>
                </c:pt>
                <c:pt idx="7928">
                  <c:v>0.8224838145233494</c:v>
                </c:pt>
                <c:pt idx="7929">
                  <c:v>0.82251494280747284</c:v>
                </c:pt>
                <c:pt idx="7930">
                  <c:v>0.82249198917225508</c:v>
                </c:pt>
                <c:pt idx="7931">
                  <c:v>0.82246245820321928</c:v>
                </c:pt>
                <c:pt idx="7932">
                  <c:v>0.82252860816415996</c:v>
                </c:pt>
                <c:pt idx="7933">
                  <c:v>0.82254411407771433</c:v>
                </c:pt>
                <c:pt idx="7934">
                  <c:v>0.82248127092115519</c:v>
                </c:pt>
                <c:pt idx="7935">
                  <c:v>0.82248600265318728</c:v>
                </c:pt>
                <c:pt idx="7936">
                  <c:v>0.82250414191664567</c:v>
                </c:pt>
                <c:pt idx="7937">
                  <c:v>0.82247782071254105</c:v>
                </c:pt>
                <c:pt idx="7938">
                  <c:v>0.82247947168415159</c:v>
                </c:pt>
                <c:pt idx="7939">
                  <c:v>0.8225056494840236</c:v>
                </c:pt>
                <c:pt idx="7940">
                  <c:v>0.82249554328817331</c:v>
                </c:pt>
                <c:pt idx="7941">
                  <c:v>0.82248494899666447</c:v>
                </c:pt>
                <c:pt idx="7942">
                  <c:v>0.82245661812660953</c:v>
                </c:pt>
                <c:pt idx="7943">
                  <c:v>0.8224587607101459</c:v>
                </c:pt>
                <c:pt idx="7944">
                  <c:v>0.82250917506770183</c:v>
                </c:pt>
                <c:pt idx="7945">
                  <c:v>0.82251993160044012</c:v>
                </c:pt>
                <c:pt idx="7946">
                  <c:v>0.82251019770724954</c:v>
                </c:pt>
                <c:pt idx="7947">
                  <c:v>0.82250461648743256</c:v>
                </c:pt>
                <c:pt idx="7948">
                  <c:v>0.82253074889768363</c:v>
                </c:pt>
                <c:pt idx="7949">
                  <c:v>0.82249897268017502</c:v>
                </c:pt>
                <c:pt idx="7950">
                  <c:v>0.8224746767570339</c:v>
                </c:pt>
                <c:pt idx="7951">
                  <c:v>0.82249590042678422</c:v>
                </c:pt>
                <c:pt idx="7952">
                  <c:v>0.82248139062723069</c:v>
                </c:pt>
                <c:pt idx="7953">
                  <c:v>0.82255100234204148</c:v>
                </c:pt>
                <c:pt idx="7954">
                  <c:v>0.82251126290902843</c:v>
                </c:pt>
                <c:pt idx="7955">
                  <c:v>0.82247818894544356</c:v>
                </c:pt>
                <c:pt idx="7956">
                  <c:v>0.82249751797791681</c:v>
                </c:pt>
                <c:pt idx="7957">
                  <c:v>0.82251753626363888</c:v>
                </c:pt>
                <c:pt idx="7958">
                  <c:v>0.82247736315581566</c:v>
                </c:pt>
                <c:pt idx="7959">
                  <c:v>0.82252527523104113</c:v>
                </c:pt>
                <c:pt idx="7960">
                  <c:v>0.82248105763774138</c:v>
                </c:pt>
                <c:pt idx="7961">
                  <c:v>0.82250905533454877</c:v>
                </c:pt>
                <c:pt idx="7962">
                  <c:v>0.82247330955566333</c:v>
                </c:pt>
                <c:pt idx="7963">
                  <c:v>0.82247202620931026</c:v>
                </c:pt>
                <c:pt idx="7964">
                  <c:v>0.82250240283650233</c:v>
                </c:pt>
                <c:pt idx="7965">
                  <c:v>0.82250293513356931</c:v>
                </c:pt>
                <c:pt idx="7966">
                  <c:v>0.8225073697271702</c:v>
                </c:pt>
                <c:pt idx="7967">
                  <c:v>0.82250667275829381</c:v>
                </c:pt>
                <c:pt idx="7968">
                  <c:v>0.82248183177753964</c:v>
                </c:pt>
                <c:pt idx="7969">
                  <c:v>0.82251458310867853</c:v>
                </c:pt>
                <c:pt idx="7970">
                  <c:v>0.82249380222841417</c:v>
                </c:pt>
                <c:pt idx="7971">
                  <c:v>0.82248741709419138</c:v>
                </c:pt>
                <c:pt idx="7972">
                  <c:v>0.8225139882241711</c:v>
                </c:pt>
                <c:pt idx="7973">
                  <c:v>0.82248813593828973</c:v>
                </c:pt>
                <c:pt idx="7974">
                  <c:v>0.82251438744697136</c:v>
                </c:pt>
                <c:pt idx="7975">
                  <c:v>0.82253482318484528</c:v>
                </c:pt>
                <c:pt idx="7976">
                  <c:v>0.82250751315848036</c:v>
                </c:pt>
                <c:pt idx="7977">
                  <c:v>0.82247987743436668</c:v>
                </c:pt>
                <c:pt idx="7978">
                  <c:v>0.82252608281839479</c:v>
                </c:pt>
                <c:pt idx="7979">
                  <c:v>0.82252197453018761</c:v>
                </c:pt>
                <c:pt idx="7980">
                  <c:v>0.82249906628459069</c:v>
                </c:pt>
                <c:pt idx="7981">
                  <c:v>0.82247554127926448</c:v>
                </c:pt>
                <c:pt idx="7982">
                  <c:v>0.82249310224839001</c:v>
                </c:pt>
                <c:pt idx="7983">
                  <c:v>0.82249271578613592</c:v>
                </c:pt>
                <c:pt idx="7984">
                  <c:v>0.82251629487187194</c:v>
                </c:pt>
                <c:pt idx="7985">
                  <c:v>0.82251008109355417</c:v>
                </c:pt>
                <c:pt idx="7986">
                  <c:v>0.82246642538817083</c:v>
                </c:pt>
                <c:pt idx="7987">
                  <c:v>0.82248772823553629</c:v>
                </c:pt>
                <c:pt idx="7988">
                  <c:v>0.82245766618472371</c:v>
                </c:pt>
                <c:pt idx="7989">
                  <c:v>0.82246521070570877</c:v>
                </c:pt>
                <c:pt idx="7990">
                  <c:v>0.82246708103718369</c:v>
                </c:pt>
                <c:pt idx="7991">
                  <c:v>0.82248413401504439</c:v>
                </c:pt>
                <c:pt idx="7992">
                  <c:v>0.82251367592169111</c:v>
                </c:pt>
                <c:pt idx="7993">
                  <c:v>0.82245212644145105</c:v>
                </c:pt>
                <c:pt idx="7994">
                  <c:v>0.82250175268337256</c:v>
                </c:pt>
                <c:pt idx="7995">
                  <c:v>0.82249095665370586</c:v>
                </c:pt>
                <c:pt idx="7996">
                  <c:v>0.82243535784147537</c:v>
                </c:pt>
                <c:pt idx="7997">
                  <c:v>0.82250144643026557</c:v>
                </c:pt>
                <c:pt idx="7998">
                  <c:v>0.82249345832839138</c:v>
                </c:pt>
                <c:pt idx="7999">
                  <c:v>0.82244585858272345</c:v>
                </c:pt>
                <c:pt idx="8000">
                  <c:v>0.82248245023060096</c:v>
                </c:pt>
                <c:pt idx="8001">
                  <c:v>0.82247019521808318</c:v>
                </c:pt>
                <c:pt idx="8002">
                  <c:v>0.82251071547499011</c:v>
                </c:pt>
                <c:pt idx="8003">
                  <c:v>0.82247621272704863</c:v>
                </c:pt>
                <c:pt idx="8004">
                  <c:v>0.82247551150465681</c:v>
                </c:pt>
                <c:pt idx="8005">
                  <c:v>0.82247764494643993</c:v>
                </c:pt>
                <c:pt idx="8006">
                  <c:v>0.8225320419934351</c:v>
                </c:pt>
                <c:pt idx="8007">
                  <c:v>0.82245749984665972</c:v>
                </c:pt>
                <c:pt idx="8008">
                  <c:v>0.82253759283099948</c:v>
                </c:pt>
                <c:pt idx="8009">
                  <c:v>0.82247980208638005</c:v>
                </c:pt>
                <c:pt idx="8010">
                  <c:v>0.82250109642671465</c:v>
                </c:pt>
                <c:pt idx="8011">
                  <c:v>0.8224972081060169</c:v>
                </c:pt>
                <c:pt idx="8012">
                  <c:v>0.82246776646080411</c:v>
                </c:pt>
                <c:pt idx="8013">
                  <c:v>0.82246899147323205</c:v>
                </c:pt>
                <c:pt idx="8014">
                  <c:v>0.82251879350833224</c:v>
                </c:pt>
                <c:pt idx="8015">
                  <c:v>0.82250607610500615</c:v>
                </c:pt>
                <c:pt idx="8016">
                  <c:v>0.8224635500117774</c:v>
                </c:pt>
                <c:pt idx="8017">
                  <c:v>0.82249355737453511</c:v>
                </c:pt>
                <c:pt idx="8018">
                  <c:v>0.82252543385347754</c:v>
                </c:pt>
                <c:pt idx="8019">
                  <c:v>0.82249619090819726</c:v>
                </c:pt>
                <c:pt idx="8020">
                  <c:v>0.82247140321644963</c:v>
                </c:pt>
                <c:pt idx="8021">
                  <c:v>0.82246982698518067</c:v>
                </c:pt>
                <c:pt idx="8022">
                  <c:v>0.82250784432503454</c:v>
                </c:pt>
                <c:pt idx="8023">
                  <c:v>0.82250946612968245</c:v>
                </c:pt>
                <c:pt idx="8024">
                  <c:v>0.82247313500485231</c:v>
                </c:pt>
                <c:pt idx="8025">
                  <c:v>0.82246979721057312</c:v>
                </c:pt>
                <c:pt idx="8026">
                  <c:v>0.8224491404736578</c:v>
                </c:pt>
                <c:pt idx="8027">
                  <c:v>0.82247626316158806</c:v>
                </c:pt>
                <c:pt idx="8028">
                  <c:v>0.82247166207324252</c:v>
                </c:pt>
                <c:pt idx="8029">
                  <c:v>0.822474991968136</c:v>
                </c:pt>
                <c:pt idx="8030">
                  <c:v>0.82248629905437021</c:v>
                </c:pt>
                <c:pt idx="8031">
                  <c:v>0.82250892049150193</c:v>
                </c:pt>
                <c:pt idx="8032">
                  <c:v>0.82245910144234025</c:v>
                </c:pt>
                <c:pt idx="8033">
                  <c:v>0.82249875884327106</c:v>
                </c:pt>
                <c:pt idx="8034">
                  <c:v>0.822503987021312</c:v>
                </c:pt>
                <c:pt idx="8035">
                  <c:v>0.82247740616901133</c:v>
                </c:pt>
                <c:pt idx="8036">
                  <c:v>0.82247771485269849</c:v>
                </c:pt>
                <c:pt idx="8037">
                  <c:v>0.82247909724519541</c:v>
                </c:pt>
                <c:pt idx="8038">
                  <c:v>0.82247122581117149</c:v>
                </c:pt>
                <c:pt idx="8039">
                  <c:v>0.82247583479890285</c:v>
                </c:pt>
                <c:pt idx="8040">
                  <c:v>0.82246964654167731</c:v>
                </c:pt>
                <c:pt idx="8041">
                  <c:v>0.82249812506948028</c:v>
                </c:pt>
                <c:pt idx="8042">
                  <c:v>0.82245704091796357</c:v>
                </c:pt>
                <c:pt idx="8043">
                  <c:v>0.82250501211851734</c:v>
                </c:pt>
                <c:pt idx="8044">
                  <c:v>0.82249922429938216</c:v>
                </c:pt>
                <c:pt idx="8045">
                  <c:v>0.82245818693653461</c:v>
                </c:pt>
                <c:pt idx="8046">
                  <c:v>0.82250646499784041</c:v>
                </c:pt>
                <c:pt idx="8047">
                  <c:v>0.82247488748026432</c:v>
                </c:pt>
                <c:pt idx="8048">
                  <c:v>0.8224723779061931</c:v>
                </c:pt>
                <c:pt idx="8049">
                  <c:v>0.82253426296318333</c:v>
                </c:pt>
                <c:pt idx="8050">
                  <c:v>0.82250238040779033</c:v>
                </c:pt>
                <c:pt idx="8051">
                  <c:v>0.82248068927523577</c:v>
                </c:pt>
                <c:pt idx="8052">
                  <c:v>0.82250731934678578</c:v>
                </c:pt>
                <c:pt idx="8053">
                  <c:v>0.82249007496073312</c:v>
                </c:pt>
                <c:pt idx="8054">
                  <c:v>0.82250690189463393</c:v>
                </c:pt>
                <c:pt idx="8055">
                  <c:v>0.82248160621162159</c:v>
                </c:pt>
                <c:pt idx="8056">
                  <c:v>0.82248472343074641</c:v>
                </c:pt>
                <c:pt idx="8057">
                  <c:v>0.8224892291188185</c:v>
                </c:pt>
                <c:pt idx="8058">
                  <c:v>0.82248626259566704</c:v>
                </c:pt>
                <c:pt idx="8059">
                  <c:v>0.82249425983929447</c:v>
                </c:pt>
                <c:pt idx="8060">
                  <c:v>0.82254747197843525</c:v>
                </c:pt>
                <c:pt idx="8061">
                  <c:v>0.82247481517050292</c:v>
                </c:pt>
                <c:pt idx="8062">
                  <c:v>0.82244782901895153</c:v>
                </c:pt>
                <c:pt idx="8063">
                  <c:v>0.82245027114442182</c:v>
                </c:pt>
                <c:pt idx="8064">
                  <c:v>0.82247519737924157</c:v>
                </c:pt>
                <c:pt idx="8065">
                  <c:v>0.82249711577104623</c:v>
                </c:pt>
                <c:pt idx="8066">
                  <c:v>0.82247521013978775</c:v>
                </c:pt>
                <c:pt idx="8067">
                  <c:v>0.82246495187599344</c:v>
                </c:pt>
                <c:pt idx="8068">
                  <c:v>0.82248879528732777</c:v>
                </c:pt>
                <c:pt idx="8069">
                  <c:v>0.82254357028954628</c:v>
                </c:pt>
                <c:pt idx="8070">
                  <c:v>0.82246912578986642</c:v>
                </c:pt>
                <c:pt idx="8071">
                  <c:v>0.82246407261360088</c:v>
                </c:pt>
                <c:pt idx="8072">
                  <c:v>0.82246173378778975</c:v>
                </c:pt>
                <c:pt idx="8073">
                  <c:v>0.82246400212677473</c:v>
                </c:pt>
                <c:pt idx="8074">
                  <c:v>0.82249310652898278</c:v>
                </c:pt>
                <c:pt idx="8075">
                  <c:v>0.822521088610777</c:v>
                </c:pt>
                <c:pt idx="8076">
                  <c:v>0.82249112560610815</c:v>
                </c:pt>
                <c:pt idx="8077">
                  <c:v>0.8224885194164735</c:v>
                </c:pt>
                <c:pt idx="8078">
                  <c:v>0.8224667347065806</c:v>
                </c:pt>
                <c:pt idx="8079">
                  <c:v>0.82249856986565939</c:v>
                </c:pt>
                <c:pt idx="8080">
                  <c:v>0.82255246985900088</c:v>
                </c:pt>
                <c:pt idx="8081">
                  <c:v>0.82248913736441542</c:v>
                </c:pt>
                <c:pt idx="8082">
                  <c:v>0.82245486858689709</c:v>
                </c:pt>
                <c:pt idx="8083">
                  <c:v>0.82245702876506255</c:v>
                </c:pt>
                <c:pt idx="8084">
                  <c:v>0.82252278333283135</c:v>
                </c:pt>
                <c:pt idx="8085">
                  <c:v>0.82253084495975703</c:v>
                </c:pt>
                <c:pt idx="8086">
                  <c:v>0.82253553476428043</c:v>
                </c:pt>
                <c:pt idx="8087">
                  <c:v>0.82253277544809222</c:v>
                </c:pt>
                <c:pt idx="8088">
                  <c:v>0.8224967760974613</c:v>
                </c:pt>
                <c:pt idx="8089">
                  <c:v>0.82251508750822799</c:v>
                </c:pt>
                <c:pt idx="8090">
                  <c:v>0.82249296312475018</c:v>
                </c:pt>
                <c:pt idx="8091">
                  <c:v>0.8224624210343453</c:v>
                </c:pt>
                <c:pt idx="8092">
                  <c:v>0.82252796717986087</c:v>
                </c:pt>
                <c:pt idx="8093">
                  <c:v>0.82246490812554962</c:v>
                </c:pt>
                <c:pt idx="8094">
                  <c:v>0.82250583003583688</c:v>
                </c:pt>
                <c:pt idx="8095">
                  <c:v>0.82246583296132114</c:v>
                </c:pt>
                <c:pt idx="8096">
                  <c:v>0.82253874619546608</c:v>
                </c:pt>
                <c:pt idx="8097">
                  <c:v>0.82253141435024968</c:v>
                </c:pt>
                <c:pt idx="8098">
                  <c:v>0.822485156708747</c:v>
                </c:pt>
                <c:pt idx="8099">
                  <c:v>0.82248423673413595</c:v>
                </c:pt>
                <c:pt idx="8100">
                  <c:v>0.82249246850167657</c:v>
                </c:pt>
                <c:pt idx="8101">
                  <c:v>0.82249895632791348</c:v>
                </c:pt>
                <c:pt idx="8102">
                  <c:v>0.8224922546106177</c:v>
                </c:pt>
                <c:pt idx="8103">
                  <c:v>0.82253291887940239</c:v>
                </c:pt>
                <c:pt idx="8104">
                  <c:v>0.82251406180337761</c:v>
                </c:pt>
                <c:pt idx="8105">
                  <c:v>0.82251333809811877</c:v>
                </c:pt>
                <c:pt idx="8106">
                  <c:v>0.82248500054396823</c:v>
                </c:pt>
                <c:pt idx="8107">
                  <c:v>0.82247297765186089</c:v>
                </c:pt>
                <c:pt idx="8108">
                  <c:v>0.82246101433604635</c:v>
                </c:pt>
                <c:pt idx="8109">
                  <c:v>0.82248398273850354</c:v>
                </c:pt>
                <c:pt idx="8110">
                  <c:v>0.82248008104961456</c:v>
                </c:pt>
                <c:pt idx="8111">
                  <c:v>0.82248112498381665</c:v>
                </c:pt>
                <c:pt idx="8112">
                  <c:v>0.82251078112773335</c:v>
                </c:pt>
                <c:pt idx="8113">
                  <c:v>0.82254179232011959</c:v>
                </c:pt>
                <c:pt idx="8114">
                  <c:v>0.82251551407505563</c:v>
                </c:pt>
                <c:pt idx="8115">
                  <c:v>0.82246777560255735</c:v>
                </c:pt>
                <c:pt idx="8116">
                  <c:v>0.82250048820109356</c:v>
                </c:pt>
                <c:pt idx="8117">
                  <c:v>0.82249392502687002</c:v>
                </c:pt>
                <c:pt idx="8118">
                  <c:v>0.82248398271142609</c:v>
                </c:pt>
                <c:pt idx="8119">
                  <c:v>0.82248168216725326</c:v>
                </c:pt>
                <c:pt idx="8120">
                  <c:v>0.82252580454403779</c:v>
                </c:pt>
                <c:pt idx="8121">
                  <c:v>0.8224809396249978</c:v>
                </c:pt>
                <c:pt idx="8122">
                  <c:v>0.82248537725682402</c:v>
                </c:pt>
                <c:pt idx="8123">
                  <c:v>0.82252539013011117</c:v>
                </c:pt>
                <c:pt idx="8124">
                  <c:v>0.82250955611530541</c:v>
                </c:pt>
                <c:pt idx="8125">
                  <c:v>0.82250667040894598</c:v>
                </c:pt>
                <c:pt idx="8126">
                  <c:v>0.82249063462890493</c:v>
                </c:pt>
                <c:pt idx="8127">
                  <c:v>0.82251637267751632</c:v>
                </c:pt>
                <c:pt idx="8128">
                  <c:v>0.82247443053118396</c:v>
                </c:pt>
                <c:pt idx="8129">
                  <c:v>0.82249921639999646</c:v>
                </c:pt>
                <c:pt idx="8130">
                  <c:v>0.82249406235465206</c:v>
                </c:pt>
                <c:pt idx="8131">
                  <c:v>0.82249005128965347</c:v>
                </c:pt>
                <c:pt idx="8132">
                  <c:v>0.82255683399285306</c:v>
                </c:pt>
                <c:pt idx="8133">
                  <c:v>0.82242167491723661</c:v>
                </c:pt>
                <c:pt idx="8134">
                  <c:v>0.82251284469033525</c:v>
                </c:pt>
                <c:pt idx="8135">
                  <c:v>0.82248815726002156</c:v>
                </c:pt>
                <c:pt idx="8136">
                  <c:v>0.82251220666302904</c:v>
                </c:pt>
                <c:pt idx="8137">
                  <c:v>0.82252313090580209</c:v>
                </c:pt>
                <c:pt idx="8138">
                  <c:v>0.82252929424958032</c:v>
                </c:pt>
                <c:pt idx="8139">
                  <c:v>0.82249405263233122</c:v>
                </c:pt>
                <c:pt idx="8140">
                  <c:v>0.82251339217852859</c:v>
                </c:pt>
                <c:pt idx="8141">
                  <c:v>0.82251114814534576</c:v>
                </c:pt>
                <c:pt idx="8142">
                  <c:v>0.82246319882001395</c:v>
                </c:pt>
                <c:pt idx="8143">
                  <c:v>0.82254290431056765</c:v>
                </c:pt>
                <c:pt idx="8144">
                  <c:v>0.82249028948651448</c:v>
                </c:pt>
                <c:pt idx="8145">
                  <c:v>0.8224950321561576</c:v>
                </c:pt>
                <c:pt idx="8146">
                  <c:v>0.82246889002358559</c:v>
                </c:pt>
                <c:pt idx="8147">
                  <c:v>0.82250828309891821</c:v>
                </c:pt>
                <c:pt idx="8148">
                  <c:v>0.8224722332866703</c:v>
                </c:pt>
                <c:pt idx="8149">
                  <c:v>0.82249884634415882</c:v>
                </c:pt>
                <c:pt idx="8150">
                  <c:v>0.82247640902347841</c:v>
                </c:pt>
                <c:pt idx="8151">
                  <c:v>0.82251148903422078</c:v>
                </c:pt>
                <c:pt idx="8152">
                  <c:v>0.82256093741989977</c:v>
                </c:pt>
                <c:pt idx="8153">
                  <c:v>0.82248541252731455</c:v>
                </c:pt>
                <c:pt idx="8154">
                  <c:v>0.8224707445562891</c:v>
                </c:pt>
                <c:pt idx="8155">
                  <c:v>0.82249127751737161</c:v>
                </c:pt>
                <c:pt idx="8156">
                  <c:v>0.82249012177647973</c:v>
                </c:pt>
                <c:pt idx="8157">
                  <c:v>0.82251117791995332</c:v>
                </c:pt>
                <c:pt idx="8158">
                  <c:v>0.82247750946867038</c:v>
                </c:pt>
                <c:pt idx="8159">
                  <c:v>0.82249416686960131</c:v>
                </c:pt>
                <c:pt idx="8160">
                  <c:v>0.8225146694484311</c:v>
                </c:pt>
                <c:pt idx="8161">
                  <c:v>0.82247673411358213</c:v>
                </c:pt>
                <c:pt idx="8162">
                  <c:v>0.82254111722646506</c:v>
                </c:pt>
                <c:pt idx="8163">
                  <c:v>0.82249571575684288</c:v>
                </c:pt>
                <c:pt idx="8164">
                  <c:v>0.82249149505430075</c:v>
                </c:pt>
                <c:pt idx="8165">
                  <c:v>0.8225159594788799</c:v>
                </c:pt>
                <c:pt idx="8166">
                  <c:v>0.82247953903022686</c:v>
                </c:pt>
                <c:pt idx="8167">
                  <c:v>0.82247879709561644</c:v>
                </c:pt>
                <c:pt idx="8168">
                  <c:v>0.82248048999473566</c:v>
                </c:pt>
                <c:pt idx="8169">
                  <c:v>0.82250765843980311</c:v>
                </c:pt>
                <c:pt idx="8170">
                  <c:v>0.82252657931855855</c:v>
                </c:pt>
                <c:pt idx="8171">
                  <c:v>0.82247888034298877</c:v>
                </c:pt>
                <c:pt idx="8172">
                  <c:v>0.82246152961905172</c:v>
                </c:pt>
                <c:pt idx="8173">
                  <c:v>0.82250661875911646</c:v>
                </c:pt>
                <c:pt idx="8174">
                  <c:v>0.82243514625139347</c:v>
                </c:pt>
                <c:pt idx="8175">
                  <c:v>0.82249746701696469</c:v>
                </c:pt>
                <c:pt idx="8176">
                  <c:v>0.82254752608592252</c:v>
                </c:pt>
                <c:pt idx="8177">
                  <c:v>0.8224855656538681</c:v>
                </c:pt>
                <c:pt idx="8178">
                  <c:v>0.82248781576350138</c:v>
                </c:pt>
                <c:pt idx="8179">
                  <c:v>0.8224900385291074</c:v>
                </c:pt>
                <c:pt idx="8180">
                  <c:v>0.82248997229579657</c:v>
                </c:pt>
                <c:pt idx="8181">
                  <c:v>0.8225116287925831</c:v>
                </c:pt>
                <c:pt idx="8182">
                  <c:v>0.82248442874997285</c:v>
                </c:pt>
                <c:pt idx="8183">
                  <c:v>0.82253272017946988</c:v>
                </c:pt>
                <c:pt idx="8184">
                  <c:v>0.82255534343953662</c:v>
                </c:pt>
                <c:pt idx="8185">
                  <c:v>0.82248742808595721</c:v>
                </c:pt>
                <c:pt idx="8186">
                  <c:v>0.82253748837020513</c:v>
                </c:pt>
                <c:pt idx="8187">
                  <c:v>0.82258322829812225</c:v>
                </c:pt>
                <c:pt idx="8188">
                  <c:v>0.82246905834126538</c:v>
                </c:pt>
                <c:pt idx="8189">
                  <c:v>0.82246537661988584</c:v>
                </c:pt>
                <c:pt idx="8190">
                  <c:v>0.8224865008196055</c:v>
                </c:pt>
                <c:pt idx="8191">
                  <c:v>0.82248136561125784</c:v>
                </c:pt>
                <c:pt idx="8192">
                  <c:v>0.82248648319789897</c:v>
                </c:pt>
                <c:pt idx="8193">
                  <c:v>0.8225114774889648</c:v>
                </c:pt>
                <c:pt idx="8194">
                  <c:v>0.82249442997990951</c:v>
                </c:pt>
                <c:pt idx="8195">
                  <c:v>0.8224939839684402</c:v>
                </c:pt>
                <c:pt idx="8196">
                  <c:v>0.82250751746615069</c:v>
                </c:pt>
                <c:pt idx="8197">
                  <c:v>0.82251056723667448</c:v>
                </c:pt>
                <c:pt idx="8198">
                  <c:v>0.82252776118818771</c:v>
                </c:pt>
                <c:pt idx="8199">
                  <c:v>0.8225296035679901</c:v>
                </c:pt>
                <c:pt idx="8200">
                  <c:v>0.82252640370913799</c:v>
                </c:pt>
                <c:pt idx="8201">
                  <c:v>0.82245736238927436</c:v>
                </c:pt>
                <c:pt idx="8202">
                  <c:v>0.82248053009930921</c:v>
                </c:pt>
                <c:pt idx="8203">
                  <c:v>0.82248215311924722</c:v>
                </c:pt>
                <c:pt idx="8204">
                  <c:v>0.8224886221084875</c:v>
                </c:pt>
                <c:pt idx="8205">
                  <c:v>0.82256028602440234</c:v>
                </c:pt>
                <c:pt idx="8206">
                  <c:v>0.8225187832054438</c:v>
                </c:pt>
                <c:pt idx="8207">
                  <c:v>0.82247766259522392</c:v>
                </c:pt>
                <c:pt idx="8208">
                  <c:v>0.82251987514360503</c:v>
                </c:pt>
                <c:pt idx="8209">
                  <c:v>0.82249163663559821</c:v>
                </c:pt>
                <c:pt idx="8210">
                  <c:v>0.8225013382965235</c:v>
                </c:pt>
                <c:pt idx="8211">
                  <c:v>0.82249470402782865</c:v>
                </c:pt>
                <c:pt idx="8212">
                  <c:v>0.82251378046371781</c:v>
                </c:pt>
                <c:pt idx="8213">
                  <c:v>0.82251066749810831</c:v>
                </c:pt>
                <c:pt idx="8214">
                  <c:v>0.82249571393390764</c:v>
                </c:pt>
                <c:pt idx="8215">
                  <c:v>0.82252096708176625</c:v>
                </c:pt>
                <c:pt idx="8216">
                  <c:v>0.82248030099004654</c:v>
                </c:pt>
                <c:pt idx="8217">
                  <c:v>0.82245342421460477</c:v>
                </c:pt>
                <c:pt idx="8218">
                  <c:v>0.82249494526291489</c:v>
                </c:pt>
                <c:pt idx="8219">
                  <c:v>0.82251654828693677</c:v>
                </c:pt>
                <c:pt idx="8220">
                  <c:v>0.82248962533047099</c:v>
                </c:pt>
                <c:pt idx="8221">
                  <c:v>0.82250083820464437</c:v>
                </c:pt>
                <c:pt idx="8222">
                  <c:v>0.82251504436542922</c:v>
                </c:pt>
                <c:pt idx="8223">
                  <c:v>0.82251069970329616</c:v>
                </c:pt>
                <c:pt idx="8224">
                  <c:v>0.82250201949370605</c:v>
                </c:pt>
                <c:pt idx="8225">
                  <c:v>0.82253232642547514</c:v>
                </c:pt>
                <c:pt idx="8226">
                  <c:v>0.82247975231364057</c:v>
                </c:pt>
                <c:pt idx="8227">
                  <c:v>0.82256382920270965</c:v>
                </c:pt>
                <c:pt idx="8228">
                  <c:v>0.82253191748035404</c:v>
                </c:pt>
                <c:pt idx="8229">
                  <c:v>0.82252781466095237</c:v>
                </c:pt>
                <c:pt idx="8230">
                  <c:v>0.82250868110642827</c:v>
                </c:pt>
                <c:pt idx="8231">
                  <c:v>0.82251455946467644</c:v>
                </c:pt>
                <c:pt idx="8232">
                  <c:v>0.82248502606506046</c:v>
                </c:pt>
                <c:pt idx="8233">
                  <c:v>0.82250566961754279</c:v>
                </c:pt>
                <c:pt idx="8234">
                  <c:v>0.82248525514724569</c:v>
                </c:pt>
                <c:pt idx="8235">
                  <c:v>0.82249918176422843</c:v>
                </c:pt>
                <c:pt idx="8236">
                  <c:v>0.82247798343181222</c:v>
                </c:pt>
                <c:pt idx="8237">
                  <c:v>0.82249584640052931</c:v>
                </c:pt>
                <c:pt idx="8238">
                  <c:v>0.82249079747777931</c:v>
                </c:pt>
                <c:pt idx="8239">
                  <c:v>0.82249998871685948</c:v>
                </c:pt>
                <c:pt idx="8240">
                  <c:v>0.8225294899112876</c:v>
                </c:pt>
                <c:pt idx="8241">
                  <c:v>0.8225058901656197</c:v>
                </c:pt>
                <c:pt idx="8242">
                  <c:v>0.82252674214035537</c:v>
                </c:pt>
                <c:pt idx="8243">
                  <c:v>0.82254748716956161</c:v>
                </c:pt>
                <c:pt idx="8244">
                  <c:v>0.82252213011439879</c:v>
                </c:pt>
                <c:pt idx="8245">
                  <c:v>0.82251142401620003</c:v>
                </c:pt>
                <c:pt idx="8246">
                  <c:v>0.8224938247654362</c:v>
                </c:pt>
                <c:pt idx="8247">
                  <c:v>0.82249708781937381</c:v>
                </c:pt>
                <c:pt idx="8248">
                  <c:v>0.82251255180541949</c:v>
                </c:pt>
                <c:pt idx="8249">
                  <c:v>0.82251506502536098</c:v>
                </c:pt>
                <c:pt idx="8250">
                  <c:v>0.82249311685894877</c:v>
                </c:pt>
                <c:pt idx="8251">
                  <c:v>0.82253329683462573</c:v>
                </c:pt>
                <c:pt idx="8252">
                  <c:v>0.82250616120239106</c:v>
                </c:pt>
                <c:pt idx="8253">
                  <c:v>0.82252639520210724</c:v>
                </c:pt>
                <c:pt idx="8254">
                  <c:v>0.82246612463094682</c:v>
                </c:pt>
                <c:pt idx="8255">
                  <c:v>0.82250029256646373</c:v>
                </c:pt>
                <c:pt idx="8256">
                  <c:v>0.82250695114096073</c:v>
                </c:pt>
                <c:pt idx="8257">
                  <c:v>0.82247422092071798</c:v>
                </c:pt>
                <c:pt idx="8258">
                  <c:v>0.82250346265070817</c:v>
                </c:pt>
                <c:pt idx="8259">
                  <c:v>0.82248137533357868</c:v>
                </c:pt>
                <c:pt idx="8260">
                  <c:v>0.82248774831490046</c:v>
                </c:pt>
                <c:pt idx="8261">
                  <c:v>0.82251256760419089</c:v>
                </c:pt>
                <c:pt idx="8262">
                  <c:v>0.82255151284511896</c:v>
                </c:pt>
                <c:pt idx="8263">
                  <c:v>0.82249769670679496</c:v>
                </c:pt>
                <c:pt idx="8264">
                  <c:v>0.82248000144811262</c:v>
                </c:pt>
                <c:pt idx="8265">
                  <c:v>0.82247855950640048</c:v>
                </c:pt>
                <c:pt idx="8266">
                  <c:v>0.82247482795812654</c:v>
                </c:pt>
                <c:pt idx="8267">
                  <c:v>0.82251916301067973</c:v>
                </c:pt>
                <c:pt idx="8268">
                  <c:v>0.82249570970746977</c:v>
                </c:pt>
                <c:pt idx="8269">
                  <c:v>0.82247735879977457</c:v>
                </c:pt>
                <c:pt idx="8270">
                  <c:v>0.82249574677381809</c:v>
                </c:pt>
                <c:pt idx="8271">
                  <c:v>0.82252387651336023</c:v>
                </c:pt>
                <c:pt idx="8272">
                  <c:v>0.82251021541018854</c:v>
                </c:pt>
                <c:pt idx="8273">
                  <c:v>0.82249379377553844</c:v>
                </c:pt>
                <c:pt idx="8274">
                  <c:v>0.82252097437350691</c:v>
                </c:pt>
                <c:pt idx="8275">
                  <c:v>0.82249679250387775</c:v>
                </c:pt>
                <c:pt idx="8276">
                  <c:v>0.82253678471723313</c:v>
                </c:pt>
                <c:pt idx="8277">
                  <c:v>0.82247956272838385</c:v>
                </c:pt>
                <c:pt idx="8278">
                  <c:v>0.82250153641588841</c:v>
                </c:pt>
                <c:pt idx="8279">
                  <c:v>0.82250397793371366</c:v>
                </c:pt>
                <c:pt idx="8280">
                  <c:v>0.82250151454066645</c:v>
                </c:pt>
                <c:pt idx="8281">
                  <c:v>0.82247698509806666</c:v>
                </c:pt>
                <c:pt idx="8282">
                  <c:v>0.82249530197763887</c:v>
                </c:pt>
                <c:pt idx="8283">
                  <c:v>0.82246976202131494</c:v>
                </c:pt>
                <c:pt idx="8284">
                  <c:v>0.82249753628850075</c:v>
                </c:pt>
                <c:pt idx="8285">
                  <c:v>0.82251845024303194</c:v>
                </c:pt>
                <c:pt idx="8286">
                  <c:v>0.82255155781085287</c:v>
                </c:pt>
                <c:pt idx="8287">
                  <c:v>0.82249667039429952</c:v>
                </c:pt>
                <c:pt idx="8288">
                  <c:v>0.8224706807806359</c:v>
                </c:pt>
                <c:pt idx="8289">
                  <c:v>0.82252482443964381</c:v>
                </c:pt>
                <c:pt idx="8290">
                  <c:v>0.82247799318121051</c:v>
                </c:pt>
                <c:pt idx="8291">
                  <c:v>0.8224708885952442</c:v>
                </c:pt>
                <c:pt idx="8292">
                  <c:v>0.82249342860793873</c:v>
                </c:pt>
                <c:pt idx="8293">
                  <c:v>0.8224906243260165</c:v>
                </c:pt>
                <c:pt idx="8294">
                  <c:v>0.82246704767086065</c:v>
                </c:pt>
                <c:pt idx="8295">
                  <c:v>0.82248919453720548</c:v>
                </c:pt>
                <c:pt idx="8296">
                  <c:v>0.82250663030437243</c:v>
                </c:pt>
                <c:pt idx="8297">
                  <c:v>0.82253356298315916</c:v>
                </c:pt>
                <c:pt idx="8298">
                  <c:v>0.82251775385472303</c:v>
                </c:pt>
                <c:pt idx="8299">
                  <c:v>0.82250863735598445</c:v>
                </c:pt>
                <c:pt idx="8300">
                  <c:v>0.8225767690312028</c:v>
                </c:pt>
                <c:pt idx="8301">
                  <c:v>0.8224730189988021</c:v>
                </c:pt>
                <c:pt idx="8302">
                  <c:v>0.82248683079794704</c:v>
                </c:pt>
                <c:pt idx="8303">
                  <c:v>0.82253838892725206</c:v>
                </c:pt>
                <c:pt idx="8304">
                  <c:v>0.82248786136395791</c:v>
                </c:pt>
                <c:pt idx="8305">
                  <c:v>0.82249686605600669</c:v>
                </c:pt>
                <c:pt idx="8306">
                  <c:v>0.82248953238785527</c:v>
                </c:pt>
                <c:pt idx="8307">
                  <c:v>0.82247263618241828</c:v>
                </c:pt>
                <c:pt idx="8308">
                  <c:v>0.82249199881912771</c:v>
                </c:pt>
                <c:pt idx="8309">
                  <c:v>0.82249646075675598</c:v>
                </c:pt>
                <c:pt idx="8310">
                  <c:v>0.82249723854242451</c:v>
                </c:pt>
                <c:pt idx="8311">
                  <c:v>0.82249707812413042</c:v>
                </c:pt>
                <c:pt idx="8312">
                  <c:v>0.82249566352644576</c:v>
                </c:pt>
                <c:pt idx="8313">
                  <c:v>0.82249168709721521</c:v>
                </c:pt>
                <c:pt idx="8314">
                  <c:v>0.82253415546416386</c:v>
                </c:pt>
                <c:pt idx="8315">
                  <c:v>0.82245655242549542</c:v>
                </c:pt>
                <c:pt idx="8316">
                  <c:v>0.82247826361033682</c:v>
                </c:pt>
                <c:pt idx="8317">
                  <c:v>0.82250980831508014</c:v>
                </c:pt>
                <c:pt idx="8318">
                  <c:v>0.82251160086798814</c:v>
                </c:pt>
                <c:pt idx="8319">
                  <c:v>0.82243207280979003</c:v>
                </c:pt>
                <c:pt idx="8320">
                  <c:v>0.82248674998115501</c:v>
                </c:pt>
                <c:pt idx="8321">
                  <c:v>0.82249080418895237</c:v>
                </c:pt>
                <c:pt idx="8322">
                  <c:v>0.82251097924709826</c:v>
                </c:pt>
                <c:pt idx="8323">
                  <c:v>0.82249446707333529</c:v>
                </c:pt>
                <c:pt idx="8324">
                  <c:v>0.82249450839319893</c:v>
                </c:pt>
                <c:pt idx="8325">
                  <c:v>0.82256610364522265</c:v>
                </c:pt>
                <c:pt idx="8326">
                  <c:v>0.82253687406813347</c:v>
                </c:pt>
                <c:pt idx="8327">
                  <c:v>0.82251589874145203</c:v>
                </c:pt>
                <c:pt idx="8328">
                  <c:v>0.82249430787033118</c:v>
                </c:pt>
                <c:pt idx="8329">
                  <c:v>0.82251254697133647</c:v>
                </c:pt>
                <c:pt idx="8330">
                  <c:v>0.82249350152534517</c:v>
                </c:pt>
                <c:pt idx="8331">
                  <c:v>0.82243947331889744</c:v>
                </c:pt>
                <c:pt idx="8332">
                  <c:v>0.82252282896036533</c:v>
                </c:pt>
                <c:pt idx="8333">
                  <c:v>0.82254744711914307</c:v>
                </c:pt>
                <c:pt idx="8334">
                  <c:v>0.82248883298839859</c:v>
                </c:pt>
                <c:pt idx="8335">
                  <c:v>0.82253565027099562</c:v>
                </c:pt>
                <c:pt idx="8336">
                  <c:v>0.82246949465749142</c:v>
                </c:pt>
                <c:pt idx="8337">
                  <c:v>0.82250703137718528</c:v>
                </c:pt>
                <c:pt idx="8338">
                  <c:v>0.82250525036953326</c:v>
                </c:pt>
                <c:pt idx="8339">
                  <c:v>0.82252917824353011</c:v>
                </c:pt>
                <c:pt idx="8340">
                  <c:v>0.82250978400927799</c:v>
                </c:pt>
                <c:pt idx="8341">
                  <c:v>0.82251066813283091</c:v>
                </c:pt>
                <c:pt idx="8342">
                  <c:v>0.82250154798822195</c:v>
                </c:pt>
                <c:pt idx="8343">
                  <c:v>0.82250000821565616</c:v>
                </c:pt>
                <c:pt idx="8344">
                  <c:v>0.82251341104260267</c:v>
                </c:pt>
                <c:pt idx="8345">
                  <c:v>0.82253566363918684</c:v>
                </c:pt>
                <c:pt idx="8346">
                  <c:v>0.82254774969930222</c:v>
                </c:pt>
                <c:pt idx="8347">
                  <c:v>0.82250196723623137</c:v>
                </c:pt>
                <c:pt idx="8348">
                  <c:v>0.82253959206445815</c:v>
                </c:pt>
                <c:pt idx="8349">
                  <c:v>0.82252149819062059</c:v>
                </c:pt>
                <c:pt idx="8350">
                  <c:v>0.82252885312634894</c:v>
                </c:pt>
                <c:pt idx="8351">
                  <c:v>0.82249256879018795</c:v>
                </c:pt>
                <c:pt idx="8352">
                  <c:v>0.82250613692366648</c:v>
                </c:pt>
                <c:pt idx="8353">
                  <c:v>0.82244275460218663</c:v>
                </c:pt>
                <c:pt idx="8354">
                  <c:v>0.82250684179192857</c:v>
                </c:pt>
                <c:pt idx="8355">
                  <c:v>0.82249845203667404</c:v>
                </c:pt>
                <c:pt idx="8356">
                  <c:v>0.82248212640994234</c:v>
                </c:pt>
                <c:pt idx="8357">
                  <c:v>0.82251286841556981</c:v>
                </c:pt>
                <c:pt idx="8358">
                  <c:v>0.82253576633120085</c:v>
                </c:pt>
                <c:pt idx="8359">
                  <c:v>0.82251622686978088</c:v>
                </c:pt>
                <c:pt idx="8360">
                  <c:v>0.82250980466920975</c:v>
                </c:pt>
                <c:pt idx="8361">
                  <c:v>0.82250778181882644</c:v>
                </c:pt>
                <c:pt idx="8362">
                  <c:v>0.82255327929636712</c:v>
                </c:pt>
                <c:pt idx="8363">
                  <c:v>0.82253461666675953</c:v>
                </c:pt>
                <c:pt idx="8364">
                  <c:v>0.82248901588955969</c:v>
                </c:pt>
                <c:pt idx="8365">
                  <c:v>0.82251186701652157</c:v>
                </c:pt>
                <c:pt idx="8366">
                  <c:v>0.82250788329555036</c:v>
                </c:pt>
                <c:pt idx="8367">
                  <c:v>0.82252331811463353</c:v>
                </c:pt>
                <c:pt idx="8368">
                  <c:v>0.82247742688309811</c:v>
                </c:pt>
                <c:pt idx="8369">
                  <c:v>0.82249454123310928</c:v>
                </c:pt>
                <c:pt idx="8370">
                  <c:v>0.82252432680542242</c:v>
                </c:pt>
                <c:pt idx="8371">
                  <c:v>0.82250748893391068</c:v>
                </c:pt>
                <c:pt idx="8372">
                  <c:v>0.82253274511999452</c:v>
                </c:pt>
                <c:pt idx="8373">
                  <c:v>0.82250196787095398</c:v>
                </c:pt>
                <c:pt idx="8374">
                  <c:v>0.82249804552213313</c:v>
                </c:pt>
                <c:pt idx="8375">
                  <c:v>0.8224998259221401</c:v>
                </c:pt>
                <c:pt idx="8376">
                  <c:v>0.82249896792732446</c:v>
                </c:pt>
                <c:pt idx="8377">
                  <c:v>0.82250842227671295</c:v>
                </c:pt>
                <c:pt idx="8378">
                  <c:v>0.82249037640683464</c:v>
                </c:pt>
                <c:pt idx="8379">
                  <c:v>0.82253317229446721</c:v>
                </c:pt>
                <c:pt idx="8380">
                  <c:v>0.82250387587642215</c:v>
                </c:pt>
                <c:pt idx="8381">
                  <c:v>0.82247233542519427</c:v>
                </c:pt>
                <c:pt idx="8382">
                  <c:v>0.82251856389973443</c:v>
                </c:pt>
                <c:pt idx="8383">
                  <c:v>0.82252678594495421</c:v>
                </c:pt>
                <c:pt idx="8384">
                  <c:v>0.82249799994875417</c:v>
                </c:pt>
                <c:pt idx="8385">
                  <c:v>0.82249617822888355</c:v>
                </c:pt>
                <c:pt idx="8386">
                  <c:v>0.82252448843900672</c:v>
                </c:pt>
                <c:pt idx="8387">
                  <c:v>0.82250583674700994</c:v>
                </c:pt>
                <c:pt idx="8388">
                  <c:v>0.82248264412352801</c:v>
                </c:pt>
                <c:pt idx="8389">
                  <c:v>0.82248166095383135</c:v>
                </c:pt>
                <c:pt idx="8390">
                  <c:v>0.82252732492611669</c:v>
                </c:pt>
                <c:pt idx="8391">
                  <c:v>0.82248322442455413</c:v>
                </c:pt>
                <c:pt idx="8392">
                  <c:v>0.82250085466521583</c:v>
                </c:pt>
                <c:pt idx="8393">
                  <c:v>0.82251393182149102</c:v>
                </c:pt>
                <c:pt idx="8394">
                  <c:v>0.82251748958327975</c:v>
                </c:pt>
                <c:pt idx="8395">
                  <c:v>0.82253697557193495</c:v>
                </c:pt>
                <c:pt idx="8396">
                  <c:v>0.82251388564046701</c:v>
                </c:pt>
                <c:pt idx="8397">
                  <c:v>0.82246427622884877</c:v>
                </c:pt>
                <c:pt idx="8398">
                  <c:v>0.8224680168917986</c:v>
                </c:pt>
                <c:pt idx="8399">
                  <c:v>0.82249441605822826</c:v>
                </c:pt>
                <c:pt idx="8400">
                  <c:v>0.82249438385304041</c:v>
                </c:pt>
                <c:pt idx="8401">
                  <c:v>0.82249424348703304</c:v>
                </c:pt>
                <c:pt idx="8402">
                  <c:v>0.82247549761005301</c:v>
                </c:pt>
                <c:pt idx="8403">
                  <c:v>0.82251278638348757</c:v>
                </c:pt>
                <c:pt idx="8404">
                  <c:v>0.82250111169907347</c:v>
                </c:pt>
                <c:pt idx="8405">
                  <c:v>0.82249864162193076</c:v>
                </c:pt>
                <c:pt idx="8406">
                  <c:v>0.82251793131415618</c:v>
                </c:pt>
                <c:pt idx="8407">
                  <c:v>0.82256021067641572</c:v>
                </c:pt>
                <c:pt idx="8408">
                  <c:v>0.82252877595542717</c:v>
                </c:pt>
                <c:pt idx="8409">
                  <c:v>0.82252570309439121</c:v>
                </c:pt>
                <c:pt idx="8410">
                  <c:v>0.82249956096181931</c:v>
                </c:pt>
                <c:pt idx="8411">
                  <c:v>0.82251696029736054</c:v>
                </c:pt>
                <c:pt idx="8412">
                  <c:v>0.82248224733130804</c:v>
                </c:pt>
                <c:pt idx="8413">
                  <c:v>0.82251038679317112</c:v>
                </c:pt>
                <c:pt idx="8414">
                  <c:v>0.82248311808666974</c:v>
                </c:pt>
                <c:pt idx="8415">
                  <c:v>0.82248876553979766</c:v>
                </c:pt>
                <c:pt idx="8416">
                  <c:v>0.82253047070455898</c:v>
                </c:pt>
                <c:pt idx="8417">
                  <c:v>0.82246409937706078</c:v>
                </c:pt>
                <c:pt idx="8418">
                  <c:v>0.82251419612001186</c:v>
                </c:pt>
                <c:pt idx="8419">
                  <c:v>0.82253706122281001</c:v>
                </c:pt>
                <c:pt idx="8420">
                  <c:v>0.82250672876994857</c:v>
                </c:pt>
                <c:pt idx="8421">
                  <c:v>0.82250363950249628</c:v>
                </c:pt>
                <c:pt idx="8422">
                  <c:v>0.82252870488803331</c:v>
                </c:pt>
                <c:pt idx="8423">
                  <c:v>0.82244974072444499</c:v>
                </c:pt>
                <c:pt idx="8424">
                  <c:v>0.82247771126098312</c:v>
                </c:pt>
                <c:pt idx="8425">
                  <c:v>0.82247170833549899</c:v>
                </c:pt>
                <c:pt idx="8426">
                  <c:v>0.8225160081446391</c:v>
                </c:pt>
                <c:pt idx="8427">
                  <c:v>0.82246889980006144</c:v>
                </c:pt>
                <c:pt idx="8428">
                  <c:v>0.82249301482873471</c:v>
                </c:pt>
                <c:pt idx="8429">
                  <c:v>0.82249541016553585</c:v>
                </c:pt>
                <c:pt idx="8430">
                  <c:v>0.8225012672562072</c:v>
                </c:pt>
                <c:pt idx="8431">
                  <c:v>0.82250739900244274</c:v>
                </c:pt>
                <c:pt idx="8432">
                  <c:v>0.82257664449104428</c:v>
                </c:pt>
                <c:pt idx="8433">
                  <c:v>0.8224816615614764</c:v>
                </c:pt>
                <c:pt idx="8434">
                  <c:v>0.82252551900501747</c:v>
                </c:pt>
                <c:pt idx="8435">
                  <c:v>0.82249534757809528</c:v>
                </c:pt>
                <c:pt idx="8436">
                  <c:v>0.8224979136631565</c:v>
                </c:pt>
                <c:pt idx="8437">
                  <c:v>0.82254164046301115</c:v>
                </c:pt>
                <c:pt idx="8438">
                  <c:v>0.82251740390532713</c:v>
                </c:pt>
                <c:pt idx="8439">
                  <c:v>0.82249831167066667</c:v>
                </c:pt>
                <c:pt idx="8440">
                  <c:v>0.82254358188895726</c:v>
                </c:pt>
                <c:pt idx="8441">
                  <c:v>0.82251936113004465</c:v>
                </c:pt>
                <c:pt idx="8442">
                  <c:v>0.82246563188496336</c:v>
                </c:pt>
                <c:pt idx="8443">
                  <c:v>0.82250124051982476</c:v>
                </c:pt>
                <c:pt idx="8444">
                  <c:v>0.82247890406822333</c:v>
                </c:pt>
                <c:pt idx="8445">
                  <c:v>0.82248624077460009</c:v>
                </c:pt>
                <c:pt idx="8446">
                  <c:v>0.82248430967861985</c:v>
                </c:pt>
                <c:pt idx="8447">
                  <c:v>0.82252500372201209</c:v>
                </c:pt>
                <c:pt idx="8448">
                  <c:v>0.82248492036189869</c:v>
                </c:pt>
                <c:pt idx="8449">
                  <c:v>0.82248933611850295</c:v>
                </c:pt>
                <c:pt idx="8450">
                  <c:v>0.82250212646631293</c:v>
                </c:pt>
                <c:pt idx="8451">
                  <c:v>0.82255950403937339</c:v>
                </c:pt>
                <c:pt idx="8452">
                  <c:v>0.82249154493535015</c:v>
                </c:pt>
                <c:pt idx="8453">
                  <c:v>0.82249701920963769</c:v>
                </c:pt>
                <c:pt idx="8454">
                  <c:v>0.82246501087171864</c:v>
                </c:pt>
                <c:pt idx="8455">
                  <c:v>0.8225148007539177</c:v>
                </c:pt>
                <c:pt idx="8456">
                  <c:v>0.82244988777454797</c:v>
                </c:pt>
                <c:pt idx="8457">
                  <c:v>0.8225265386334174</c:v>
                </c:pt>
                <c:pt idx="8458">
                  <c:v>0.82248594667439412</c:v>
                </c:pt>
                <c:pt idx="8459">
                  <c:v>0.82250796897350298</c:v>
                </c:pt>
                <c:pt idx="8460">
                  <c:v>0.82254468962588989</c:v>
                </c:pt>
                <c:pt idx="8461">
                  <c:v>0.82249746765168719</c:v>
                </c:pt>
                <c:pt idx="8462">
                  <c:v>0.82250015708869428</c:v>
                </c:pt>
                <c:pt idx="8463">
                  <c:v>0.82249648752021587</c:v>
                </c:pt>
                <c:pt idx="8464">
                  <c:v>0.82248959743295347</c:v>
                </c:pt>
                <c:pt idx="8465">
                  <c:v>0.82248661328809536</c:v>
                </c:pt>
                <c:pt idx="8466">
                  <c:v>0.82250107220214497</c:v>
                </c:pt>
                <c:pt idx="8467">
                  <c:v>0.82251628766136375</c:v>
                </c:pt>
                <c:pt idx="8468">
                  <c:v>0.8225025955682943</c:v>
                </c:pt>
                <c:pt idx="8469">
                  <c:v>0.8224956580847177</c:v>
                </c:pt>
                <c:pt idx="8470">
                  <c:v>0.82251553904265773</c:v>
                </c:pt>
                <c:pt idx="8471">
                  <c:v>0.82251673428047811</c:v>
                </c:pt>
                <c:pt idx="8472">
                  <c:v>0.8224726264871749</c:v>
                </c:pt>
                <c:pt idx="8473">
                  <c:v>0.82252095923653556</c:v>
                </c:pt>
                <c:pt idx="8474">
                  <c:v>0.82247365948376594</c:v>
                </c:pt>
                <c:pt idx="8475">
                  <c:v>0.82250366198536329</c:v>
                </c:pt>
                <c:pt idx="8476">
                  <c:v>0.82252512099750741</c:v>
                </c:pt>
                <c:pt idx="8477">
                  <c:v>0.82249286170218117</c:v>
                </c:pt>
                <c:pt idx="8478">
                  <c:v>0.82244520769234541</c:v>
                </c:pt>
                <c:pt idx="8479">
                  <c:v>0.82249035212810995</c:v>
                </c:pt>
                <c:pt idx="8480">
                  <c:v>0.82246718563336529</c:v>
                </c:pt>
                <c:pt idx="8481">
                  <c:v>0.82251589208443388</c:v>
                </c:pt>
                <c:pt idx="8482">
                  <c:v>0.82249521207324838</c:v>
                </c:pt>
                <c:pt idx="8483">
                  <c:v>0.82246965510286296</c:v>
                </c:pt>
                <c:pt idx="8484">
                  <c:v>0.82252923050100468</c:v>
                </c:pt>
                <c:pt idx="8485">
                  <c:v>0.82248263197062699</c:v>
                </c:pt>
                <c:pt idx="8486">
                  <c:v>0.8224715138890818</c:v>
                </c:pt>
                <c:pt idx="8487">
                  <c:v>0.8224785880927955</c:v>
                </c:pt>
                <c:pt idx="8488">
                  <c:v>0.8224821652992258</c:v>
                </c:pt>
                <c:pt idx="8489">
                  <c:v>0.82247748582466829</c:v>
                </c:pt>
                <c:pt idx="8490">
                  <c:v>0.82248085217826505</c:v>
                </c:pt>
                <c:pt idx="8491">
                  <c:v>0.82248379439561436</c:v>
                </c:pt>
                <c:pt idx="8492">
                  <c:v>0.82247950077566589</c:v>
                </c:pt>
                <c:pt idx="8493">
                  <c:v>0.8224712732616406</c:v>
                </c:pt>
                <c:pt idx="8494">
                  <c:v>0.82246779692428917</c:v>
                </c:pt>
                <c:pt idx="8495">
                  <c:v>0.82250924809341819</c:v>
                </c:pt>
                <c:pt idx="8496">
                  <c:v>0.82246328576741146</c:v>
                </c:pt>
                <c:pt idx="8497">
                  <c:v>0.82250182872023669</c:v>
                </c:pt>
                <c:pt idx="8498">
                  <c:v>0.82250297473880774</c:v>
                </c:pt>
                <c:pt idx="8499">
                  <c:v>0.82246891134531741</c:v>
                </c:pt>
                <c:pt idx="8500">
                  <c:v>0.822481413669372</c:v>
                </c:pt>
                <c:pt idx="8501">
                  <c:v>0.82249794161482903</c:v>
                </c:pt>
                <c:pt idx="8502">
                  <c:v>0.82248208812830403</c:v>
                </c:pt>
                <c:pt idx="8503">
                  <c:v>0.82245518583177002</c:v>
                </c:pt>
                <c:pt idx="8504">
                  <c:v>0.82244882621863935</c:v>
                </c:pt>
                <c:pt idx="8505">
                  <c:v>0.82249164094326854</c:v>
                </c:pt>
                <c:pt idx="8506">
                  <c:v>0.82252529660692786</c:v>
                </c:pt>
                <c:pt idx="8507">
                  <c:v>0.82247382840909089</c:v>
                </c:pt>
                <c:pt idx="8508">
                  <c:v>0.82247418935025274</c:v>
                </c:pt>
                <c:pt idx="8509">
                  <c:v>0.82249423011884182</c:v>
                </c:pt>
                <c:pt idx="8510">
                  <c:v>0.82247273707857471</c:v>
                </c:pt>
                <c:pt idx="8511">
                  <c:v>0.82249466276211991</c:v>
                </c:pt>
                <c:pt idx="8512">
                  <c:v>0.82244340845534181</c:v>
                </c:pt>
                <c:pt idx="8513">
                  <c:v>0.82247253351748173</c:v>
                </c:pt>
                <c:pt idx="8514">
                  <c:v>0.82244951893400042</c:v>
                </c:pt>
                <c:pt idx="8515">
                  <c:v>0.82247576618916673</c:v>
                </c:pt>
                <c:pt idx="8516">
                  <c:v>0.82244708956907631</c:v>
                </c:pt>
                <c:pt idx="8517">
                  <c:v>0.82246825205043428</c:v>
                </c:pt>
                <c:pt idx="8518">
                  <c:v>0.82249083277534729</c:v>
                </c:pt>
                <c:pt idx="8519">
                  <c:v>0.82245238094220274</c:v>
                </c:pt>
                <c:pt idx="8520">
                  <c:v>0.82245589009238707</c:v>
                </c:pt>
                <c:pt idx="8521">
                  <c:v>0.82250580818769248</c:v>
                </c:pt>
                <c:pt idx="8522">
                  <c:v>0.82249133466308411</c:v>
                </c:pt>
                <c:pt idx="8523">
                  <c:v>0.82245312044623298</c:v>
                </c:pt>
                <c:pt idx="8524">
                  <c:v>0.82247460072595391</c:v>
                </c:pt>
                <c:pt idx="8525">
                  <c:v>0.82243380885170803</c:v>
                </c:pt>
                <c:pt idx="8526">
                  <c:v>0.82252263144864546</c:v>
                </c:pt>
                <c:pt idx="8527">
                  <c:v>0.82245394256291293</c:v>
                </c:pt>
                <c:pt idx="8528">
                  <c:v>0.82253200437359675</c:v>
                </c:pt>
                <c:pt idx="8529">
                  <c:v>0.82246648496446362</c:v>
                </c:pt>
                <c:pt idx="8530">
                  <c:v>0.82253014194150753</c:v>
                </c:pt>
                <c:pt idx="8531">
                  <c:v>0.82250030471936486</c:v>
                </c:pt>
                <c:pt idx="8532">
                  <c:v>0.82248942118881041</c:v>
                </c:pt>
                <c:pt idx="8533">
                  <c:v>0.82248671656067696</c:v>
                </c:pt>
                <c:pt idx="8534">
                  <c:v>0.82249191374882014</c:v>
                </c:pt>
                <c:pt idx="8535">
                  <c:v>0.82248791726730286</c:v>
                </c:pt>
                <c:pt idx="8536">
                  <c:v>0.82248139784352314</c:v>
                </c:pt>
                <c:pt idx="8537">
                  <c:v>0.82250522727902131</c:v>
                </c:pt>
                <c:pt idx="8538">
                  <c:v>0.82247539856390928</c:v>
                </c:pt>
                <c:pt idx="8539">
                  <c:v>0.82248656163826583</c:v>
                </c:pt>
                <c:pt idx="8540">
                  <c:v>0.8224720176268312</c:v>
                </c:pt>
                <c:pt idx="8541">
                  <c:v>0.82247884148078276</c:v>
                </c:pt>
                <c:pt idx="8542">
                  <c:v>0.82250270555204896</c:v>
                </c:pt>
                <c:pt idx="8543">
                  <c:v>0.82247778296309948</c:v>
                </c:pt>
                <c:pt idx="8544">
                  <c:v>0.82251228507631846</c:v>
                </c:pt>
                <c:pt idx="8545">
                  <c:v>0.82246739524383128</c:v>
                </c:pt>
                <c:pt idx="8546">
                  <c:v>0.82251141918211712</c:v>
                </c:pt>
                <c:pt idx="8547">
                  <c:v>0.82248571455398367</c:v>
                </c:pt>
                <c:pt idx="8548">
                  <c:v>0.82248756908668719</c:v>
                </c:pt>
                <c:pt idx="8549">
                  <c:v>0.82247926194408238</c:v>
                </c:pt>
                <c:pt idx="8550">
                  <c:v>0.82248731691398991</c:v>
                </c:pt>
                <c:pt idx="8551">
                  <c:v>0.82246220291684857</c:v>
                </c:pt>
                <c:pt idx="8552">
                  <c:v>0.82245852666427455</c:v>
                </c:pt>
                <c:pt idx="8553">
                  <c:v>0.82247572241164535</c:v>
                </c:pt>
                <c:pt idx="8554">
                  <c:v>0.82254878324938341</c:v>
                </c:pt>
                <c:pt idx="8555">
                  <c:v>0.82255086741776218</c:v>
                </c:pt>
                <c:pt idx="8556">
                  <c:v>0.82260836773512336</c:v>
                </c:pt>
                <c:pt idx="8557">
                  <c:v>0.8225684861131678</c:v>
                </c:pt>
                <c:pt idx="8558">
                  <c:v>0.82262456327165867</c:v>
                </c:pt>
                <c:pt idx="8559">
                  <c:v>0.8225940995945431</c:v>
                </c:pt>
                <c:pt idx="8560">
                  <c:v>0.8225464948581116</c:v>
                </c:pt>
                <c:pt idx="8561">
                  <c:v>0.82250504976543315</c:v>
                </c:pt>
                <c:pt idx="8562">
                  <c:v>0.82256592005518403</c:v>
                </c:pt>
                <c:pt idx="8563">
                  <c:v>0.82255310783215219</c:v>
                </c:pt>
                <c:pt idx="8564">
                  <c:v>0.82259933810254993</c:v>
                </c:pt>
                <c:pt idx="8565">
                  <c:v>0.8226005272909972</c:v>
                </c:pt>
                <c:pt idx="8566">
                  <c:v>0.82257990867903963</c:v>
                </c:pt>
                <c:pt idx="8567">
                  <c:v>0.82251961443679955</c:v>
                </c:pt>
                <c:pt idx="8568">
                  <c:v>0.82249346260898426</c:v>
                </c:pt>
                <c:pt idx="8569">
                  <c:v>0.82252638122627109</c:v>
                </c:pt>
                <c:pt idx="8570">
                  <c:v>0.82253410624491452</c:v>
                </c:pt>
                <c:pt idx="8571">
                  <c:v>0.82252254212482256</c:v>
                </c:pt>
                <c:pt idx="8572">
                  <c:v>0.82252133349173362</c:v>
                </c:pt>
                <c:pt idx="8573">
                  <c:v>0.82251932464426403</c:v>
                </c:pt>
                <c:pt idx="8574">
                  <c:v>0.82248757701315034</c:v>
                </c:pt>
                <c:pt idx="8575">
                  <c:v>0.82244726642086441</c:v>
                </c:pt>
                <c:pt idx="8576">
                  <c:v>0.82245781577371679</c:v>
                </c:pt>
                <c:pt idx="8577">
                  <c:v>0.82243883476517854</c:v>
                </c:pt>
                <c:pt idx="8578">
                  <c:v>0.82237512310007976</c:v>
                </c:pt>
                <c:pt idx="8579">
                  <c:v>0.82239990106950644</c:v>
                </c:pt>
                <c:pt idx="8580">
                  <c:v>0.82239911963796763</c:v>
                </c:pt>
                <c:pt idx="8581">
                  <c:v>0.82242145305134384</c:v>
                </c:pt>
                <c:pt idx="8582">
                  <c:v>0.82245932392166221</c:v>
                </c:pt>
                <c:pt idx="8583">
                  <c:v>0.82251014125041455</c:v>
                </c:pt>
                <c:pt idx="8584">
                  <c:v>0.82260904404406798</c:v>
                </c:pt>
                <c:pt idx="8585">
                  <c:v>0.82255547648672589</c:v>
                </c:pt>
                <c:pt idx="8586">
                  <c:v>0.82246166573154378</c:v>
                </c:pt>
                <c:pt idx="8587">
                  <c:v>0.82247401860199265</c:v>
                </c:pt>
                <c:pt idx="8588">
                  <c:v>0.82245023902046643</c:v>
                </c:pt>
                <c:pt idx="8589">
                  <c:v>0.82246394931581002</c:v>
                </c:pt>
                <c:pt idx="8590">
                  <c:v>0.82238387376941868</c:v>
                </c:pt>
                <c:pt idx="8591">
                  <c:v>0.82246750403937341</c:v>
                </c:pt>
                <c:pt idx="8592">
                  <c:v>0.82245940531902195</c:v>
                </c:pt>
                <c:pt idx="8593">
                  <c:v>0.82250413534085998</c:v>
                </c:pt>
                <c:pt idx="8594">
                  <c:v>0.82245802049594485</c:v>
                </c:pt>
                <c:pt idx="8595">
                  <c:v>0.82246942356302011</c:v>
                </c:pt>
                <c:pt idx="8596">
                  <c:v>0.8225238904891965</c:v>
                </c:pt>
                <c:pt idx="8597">
                  <c:v>0.82249842405792406</c:v>
                </c:pt>
                <c:pt idx="8598">
                  <c:v>0.82249791849723952</c:v>
                </c:pt>
                <c:pt idx="8599">
                  <c:v>0.82248621039234737</c:v>
                </c:pt>
                <c:pt idx="8600">
                  <c:v>0.82248518407985194</c:v>
                </c:pt>
                <c:pt idx="8601">
                  <c:v>0.82247464566461048</c:v>
                </c:pt>
                <c:pt idx="8602">
                  <c:v>0.82246754287450186</c:v>
                </c:pt>
                <c:pt idx="8603">
                  <c:v>0.82247315207306881</c:v>
                </c:pt>
                <c:pt idx="8604">
                  <c:v>0.82241898289296866</c:v>
                </c:pt>
                <c:pt idx="8605">
                  <c:v>0.82244939862027988</c:v>
                </c:pt>
                <c:pt idx="8606">
                  <c:v>0.82247119059483587</c:v>
                </c:pt>
                <c:pt idx="8607">
                  <c:v>0.82246999717995062</c:v>
                </c:pt>
                <c:pt idx="8608">
                  <c:v>0.82245299645956449</c:v>
                </c:pt>
                <c:pt idx="8609">
                  <c:v>0.82247118937954578</c:v>
                </c:pt>
                <c:pt idx="8610">
                  <c:v>0.82244774458336656</c:v>
                </c:pt>
                <c:pt idx="8611">
                  <c:v>0.82247659134407192</c:v>
                </c:pt>
                <c:pt idx="8612">
                  <c:v>0.82249911917678786</c:v>
                </c:pt>
                <c:pt idx="8613">
                  <c:v>0.82248665880731942</c:v>
                </c:pt>
                <c:pt idx="8614">
                  <c:v>0.82247452899676021</c:v>
                </c:pt>
                <c:pt idx="8615">
                  <c:v>0.82246108299993737</c:v>
                </c:pt>
                <c:pt idx="8616">
                  <c:v>0.82246914827273332</c:v>
                </c:pt>
                <c:pt idx="8617">
                  <c:v>0.82251615757116736</c:v>
                </c:pt>
                <c:pt idx="8618">
                  <c:v>0.82246989506850421</c:v>
                </c:pt>
                <c:pt idx="8619">
                  <c:v>0.82245869677781203</c:v>
                </c:pt>
                <c:pt idx="8620">
                  <c:v>0.82248879467968272</c:v>
                </c:pt>
                <c:pt idx="8621">
                  <c:v>0.82243343147705239</c:v>
                </c:pt>
                <c:pt idx="8622">
                  <c:v>0.82247573392982387</c:v>
                </c:pt>
                <c:pt idx="8623">
                  <c:v>0.82248366309012788</c:v>
                </c:pt>
                <c:pt idx="8624">
                  <c:v>0.82252262471039495</c:v>
                </c:pt>
                <c:pt idx="8625">
                  <c:v>0.82249914224022247</c:v>
                </c:pt>
                <c:pt idx="8626">
                  <c:v>0.82247028818777634</c:v>
                </c:pt>
                <c:pt idx="8627">
                  <c:v>0.82247877941975489</c:v>
                </c:pt>
                <c:pt idx="8628">
                  <c:v>0.8225031059359843</c:v>
                </c:pt>
                <c:pt idx="8629">
                  <c:v>0.82248678820863841</c:v>
                </c:pt>
                <c:pt idx="8630">
                  <c:v>0.82244814742495964</c:v>
                </c:pt>
                <c:pt idx="8631">
                  <c:v>0.82248018556456381</c:v>
                </c:pt>
                <c:pt idx="8632">
                  <c:v>0.82245979175419859</c:v>
                </c:pt>
                <c:pt idx="8633">
                  <c:v>0.82247701666853201</c:v>
                </c:pt>
                <c:pt idx="8634">
                  <c:v>0.82249326269376155</c:v>
                </c:pt>
                <c:pt idx="8635">
                  <c:v>0.82247419053846538</c:v>
                </c:pt>
                <c:pt idx="8636">
                  <c:v>0.82244507823687152</c:v>
                </c:pt>
                <c:pt idx="8637">
                  <c:v>0.82244650741803749</c:v>
                </c:pt>
                <c:pt idx="8638">
                  <c:v>0.82246495494129623</c:v>
                </c:pt>
                <c:pt idx="8639">
                  <c:v>0.8224526257960818</c:v>
                </c:pt>
                <c:pt idx="8640">
                  <c:v>0.82252028290051349</c:v>
                </c:pt>
                <c:pt idx="8641">
                  <c:v>0.82246786495345769</c:v>
                </c:pt>
                <c:pt idx="8642">
                  <c:v>0.82248137837180391</c:v>
                </c:pt>
                <c:pt idx="8643">
                  <c:v>0.82242852899676022</c:v>
                </c:pt>
                <c:pt idx="8644">
                  <c:v>0.82247463351170935</c:v>
                </c:pt>
                <c:pt idx="8645">
                  <c:v>0.82243543792101925</c:v>
                </c:pt>
                <c:pt idx="8646">
                  <c:v>0.82246383444381743</c:v>
                </c:pt>
                <c:pt idx="8647">
                  <c:v>0.82246605295590802</c:v>
                </c:pt>
                <c:pt idx="8648">
                  <c:v>0.82248169556252193</c:v>
                </c:pt>
                <c:pt idx="8649">
                  <c:v>0.82251216716610054</c:v>
                </c:pt>
                <c:pt idx="8650">
                  <c:v>0.82254081884566632</c:v>
                </c:pt>
                <c:pt idx="8651">
                  <c:v>0.8224777859471698</c:v>
                </c:pt>
                <c:pt idx="8652">
                  <c:v>0.82252206995753852</c:v>
                </c:pt>
                <c:pt idx="8653">
                  <c:v>0.8224616529709976</c:v>
                </c:pt>
                <c:pt idx="8654">
                  <c:v>0.82248129877030196</c:v>
                </c:pt>
                <c:pt idx="8655">
                  <c:v>0.82244962889067763</c:v>
                </c:pt>
                <c:pt idx="8656">
                  <c:v>0.82247004639919996</c:v>
                </c:pt>
                <c:pt idx="8657">
                  <c:v>0.82249649293486637</c:v>
                </c:pt>
                <c:pt idx="8658">
                  <c:v>0.82250334225575517</c:v>
                </c:pt>
                <c:pt idx="8659">
                  <c:v>0.82258706969476347</c:v>
                </c:pt>
                <c:pt idx="8660">
                  <c:v>0.82261398591297874</c:v>
                </c:pt>
                <c:pt idx="8661">
                  <c:v>0.82267266622287916</c:v>
                </c:pt>
                <c:pt idx="8662">
                  <c:v>0.82269313049299309</c:v>
                </c:pt>
                <c:pt idx="8663">
                  <c:v>0.82270752074315168</c:v>
                </c:pt>
                <c:pt idx="8664">
                  <c:v>0.82270839937082163</c:v>
                </c:pt>
                <c:pt idx="8665">
                  <c:v>0.82273734335473558</c:v>
                </c:pt>
                <c:pt idx="8666">
                  <c:v>0.82273449894116235</c:v>
                </c:pt>
                <c:pt idx="8667">
                  <c:v>0.82275883272205497</c:v>
                </c:pt>
                <c:pt idx="8668">
                  <c:v>0.82273019863711827</c:v>
                </c:pt>
                <c:pt idx="8669">
                  <c:v>0.82270958504300173</c:v>
                </c:pt>
                <c:pt idx="8670">
                  <c:v>0.82269685609441967</c:v>
                </c:pt>
                <c:pt idx="8671">
                  <c:v>0.82275601689487676</c:v>
                </c:pt>
                <c:pt idx="8672">
                  <c:v>0.82278266337284311</c:v>
                </c:pt>
                <c:pt idx="8673">
                  <c:v>0.8228135408833176</c:v>
                </c:pt>
                <c:pt idx="8674">
                  <c:v>0.82274558420987454</c:v>
                </c:pt>
                <c:pt idx="8675">
                  <c:v>0.82280517421857502</c:v>
                </c:pt>
                <c:pt idx="8676">
                  <c:v>0.82281524350475765</c:v>
                </c:pt>
                <c:pt idx="8677">
                  <c:v>0.82281385746639046</c:v>
                </c:pt>
                <c:pt idx="8678">
                  <c:v>0.82280654445817081</c:v>
                </c:pt>
                <c:pt idx="8679">
                  <c:v>0.82278406277940153</c:v>
                </c:pt>
                <c:pt idx="8680">
                  <c:v>0.82280080707357506</c:v>
                </c:pt>
                <c:pt idx="8681">
                  <c:v>0.82277452457499567</c:v>
                </c:pt>
                <c:pt idx="8682">
                  <c:v>0.82277057305921242</c:v>
                </c:pt>
                <c:pt idx="8683">
                  <c:v>0.82277220337089108</c:v>
                </c:pt>
                <c:pt idx="8684">
                  <c:v>0.82274705169975637</c:v>
                </c:pt>
                <c:pt idx="8685">
                  <c:v>0.82274192682137459</c:v>
                </c:pt>
                <c:pt idx="8686">
                  <c:v>0.82278160913575271</c:v>
                </c:pt>
                <c:pt idx="8687">
                  <c:v>0.82274889714486155</c:v>
                </c:pt>
                <c:pt idx="8688">
                  <c:v>0.8227451352143349</c:v>
                </c:pt>
                <c:pt idx="8689">
                  <c:v>0.82272678008020184</c:v>
                </c:pt>
                <c:pt idx="8690">
                  <c:v>0.82276906190011911</c:v>
                </c:pt>
                <c:pt idx="8691">
                  <c:v>0.82276706274789291</c:v>
                </c:pt>
                <c:pt idx="8692">
                  <c:v>0.82279153871772792</c:v>
                </c:pt>
                <c:pt idx="8693">
                  <c:v>0.82275767220123508</c:v>
                </c:pt>
                <c:pt idx="8694">
                  <c:v>0.82273333052095676</c:v>
                </c:pt>
                <c:pt idx="8695">
                  <c:v>0.8227539400453161</c:v>
                </c:pt>
                <c:pt idx="8696">
                  <c:v>0.82276380762041834</c:v>
                </c:pt>
                <c:pt idx="8697">
                  <c:v>0.82276672370903048</c:v>
                </c:pt>
                <c:pt idx="8698">
                  <c:v>0.82273782228734771</c:v>
                </c:pt>
                <c:pt idx="8699">
                  <c:v>0.82274137035389294</c:v>
                </c:pt>
                <c:pt idx="8700">
                  <c:v>0.82272784480972305</c:v>
                </c:pt>
                <c:pt idx="8701">
                  <c:v>0.82260385235180788</c:v>
                </c:pt>
                <c:pt idx="8702">
                  <c:v>0.8225836591184652</c:v>
                </c:pt>
                <c:pt idx="8703">
                  <c:v>0.82254451280117935</c:v>
                </c:pt>
                <c:pt idx="8704">
                  <c:v>0.82252543092356223</c:v>
                </c:pt>
                <c:pt idx="8705">
                  <c:v>0.82256659105778807</c:v>
                </c:pt>
                <c:pt idx="8706">
                  <c:v>0.82250409106400357</c:v>
                </c:pt>
                <c:pt idx="8707">
                  <c:v>0.82249825463326398</c:v>
                </c:pt>
                <c:pt idx="8708">
                  <c:v>0.8224654581797104</c:v>
                </c:pt>
                <c:pt idx="8709">
                  <c:v>0.82246204199921924</c:v>
                </c:pt>
                <c:pt idx="8710">
                  <c:v>0.82244370570208292</c:v>
                </c:pt>
                <c:pt idx="8711">
                  <c:v>0.82243805822187754</c:v>
                </c:pt>
                <c:pt idx="8712">
                  <c:v>0.82247547338548332</c:v>
                </c:pt>
                <c:pt idx="8713">
                  <c:v>0.82255742351686489</c:v>
                </c:pt>
                <c:pt idx="8714">
                  <c:v>0.82254673744387541</c:v>
                </c:pt>
                <c:pt idx="8715">
                  <c:v>0.82254515820145868</c:v>
                </c:pt>
                <c:pt idx="8716">
                  <c:v>0.82249849526070529</c:v>
                </c:pt>
                <c:pt idx="8717">
                  <c:v>0.8224881452425078</c:v>
                </c:pt>
                <c:pt idx="8718">
                  <c:v>0.82255124191665752</c:v>
                </c:pt>
                <c:pt idx="8719">
                  <c:v>0.82255689359622319</c:v>
                </c:pt>
                <c:pt idx="8720">
                  <c:v>0.82260403044596353</c:v>
                </c:pt>
                <c:pt idx="8721">
                  <c:v>0.82258305813042976</c:v>
                </c:pt>
                <c:pt idx="8722">
                  <c:v>0.82262223118409794</c:v>
                </c:pt>
                <c:pt idx="8723">
                  <c:v>0.82269980867459669</c:v>
                </c:pt>
                <c:pt idx="8724">
                  <c:v>0.82272970969947001</c:v>
                </c:pt>
                <c:pt idx="8725">
                  <c:v>0.82269064475246634</c:v>
                </c:pt>
                <c:pt idx="8726">
                  <c:v>0.82266973869732096</c:v>
                </c:pt>
                <c:pt idx="8727">
                  <c:v>0.82274112066593086</c:v>
                </c:pt>
                <c:pt idx="8728">
                  <c:v>0.82270333298882981</c:v>
                </c:pt>
                <c:pt idx="8729">
                  <c:v>0.82265761736671494</c:v>
                </c:pt>
                <c:pt idx="8730">
                  <c:v>0.82265626839469597</c:v>
                </c:pt>
                <c:pt idx="8731">
                  <c:v>0.82264699087001814</c:v>
                </c:pt>
                <c:pt idx="8732">
                  <c:v>0.82265556838759424</c:v>
                </c:pt>
                <c:pt idx="8733">
                  <c:v>0.82272274727536876</c:v>
                </c:pt>
                <c:pt idx="8734">
                  <c:v>0.82269718726675811</c:v>
                </c:pt>
                <c:pt idx="8735">
                  <c:v>0.82268129489094965</c:v>
                </c:pt>
                <c:pt idx="8736">
                  <c:v>0.82275270420358704</c:v>
                </c:pt>
                <c:pt idx="8737">
                  <c:v>0.82264689121622936</c:v>
                </c:pt>
                <c:pt idx="8738">
                  <c:v>0.82267534665352027</c:v>
                </c:pt>
                <c:pt idx="8739">
                  <c:v>0.82267711490062612</c:v>
                </c:pt>
                <c:pt idx="8740">
                  <c:v>0.8227123869272055</c:v>
                </c:pt>
                <c:pt idx="8741">
                  <c:v>0.82267922041781427</c:v>
                </c:pt>
                <c:pt idx="8742">
                  <c:v>0.82266274354161928</c:v>
                </c:pt>
                <c:pt idx="8743">
                  <c:v>0.82261662753556897</c:v>
                </c:pt>
                <c:pt idx="8744">
                  <c:v>0.82256291107811119</c:v>
                </c:pt>
                <c:pt idx="8745">
                  <c:v>0.8225476099950948</c:v>
                </c:pt>
                <c:pt idx="8746">
                  <c:v>0.82248221763793283</c:v>
                </c:pt>
                <c:pt idx="8747">
                  <c:v>0.82249029870950019</c:v>
                </c:pt>
                <c:pt idx="8748">
                  <c:v>0.82250688137008954</c:v>
                </c:pt>
                <c:pt idx="8749">
                  <c:v>0.82241068560807207</c:v>
                </c:pt>
                <c:pt idx="8750">
                  <c:v>0.82245957739088205</c:v>
                </c:pt>
                <c:pt idx="8751">
                  <c:v>0.82247085105663831</c:v>
                </c:pt>
                <c:pt idx="8752">
                  <c:v>0.82248720946912535</c:v>
                </c:pt>
                <c:pt idx="8753">
                  <c:v>0.82248700712332257</c:v>
                </c:pt>
                <c:pt idx="8754">
                  <c:v>0.82245246667431027</c:v>
                </c:pt>
                <c:pt idx="8755">
                  <c:v>0.82249589570101111</c:v>
                </c:pt>
                <c:pt idx="8756">
                  <c:v>0.82260775409485176</c:v>
                </c:pt>
                <c:pt idx="8757">
                  <c:v>0.82265154038976662</c:v>
                </c:pt>
                <c:pt idx="8758">
                  <c:v>0.82268932558213248</c:v>
                </c:pt>
                <c:pt idx="8759">
                  <c:v>0.82267896459924672</c:v>
                </c:pt>
                <c:pt idx="8760">
                  <c:v>0.82270643625919593</c:v>
                </c:pt>
                <c:pt idx="8761">
                  <c:v>0.82267079417677902</c:v>
                </c:pt>
                <c:pt idx="8762">
                  <c:v>0.82267675517475447</c:v>
                </c:pt>
                <c:pt idx="8763">
                  <c:v>0.82268725834658285</c:v>
                </c:pt>
                <c:pt idx="8764">
                  <c:v>0.82265949197878263</c:v>
                </c:pt>
                <c:pt idx="8765">
                  <c:v>0.82263078862230987</c:v>
                </c:pt>
                <c:pt idx="8766">
                  <c:v>0.82267684391800977</c:v>
                </c:pt>
                <c:pt idx="8767">
                  <c:v>0.82267625450230775</c:v>
                </c:pt>
                <c:pt idx="8768">
                  <c:v>0.82268857450576882</c:v>
                </c:pt>
                <c:pt idx="8769">
                  <c:v>0.82267856476880141</c:v>
                </c:pt>
                <c:pt idx="8770">
                  <c:v>0.82265424557139011</c:v>
                </c:pt>
                <c:pt idx="8771">
                  <c:v>0.82263709233209559</c:v>
                </c:pt>
                <c:pt idx="8772">
                  <c:v>0.82263791994465851</c:v>
                </c:pt>
                <c:pt idx="8773">
                  <c:v>0.82270029600592964</c:v>
                </c:pt>
                <c:pt idx="8774">
                  <c:v>0.8226769836763721</c:v>
                </c:pt>
                <c:pt idx="8775">
                  <c:v>0.82277304517591021</c:v>
                </c:pt>
                <c:pt idx="8776">
                  <c:v>0.82269239601258815</c:v>
                </c:pt>
                <c:pt idx="8777">
                  <c:v>0.82263588259202636</c:v>
                </c:pt>
                <c:pt idx="8778">
                  <c:v>0.82259831858246002</c:v>
                </c:pt>
                <c:pt idx="8779">
                  <c:v>0.82259026002083702</c:v>
                </c:pt>
                <c:pt idx="8780">
                  <c:v>0.82257394295529118</c:v>
                </c:pt>
                <c:pt idx="8781">
                  <c:v>0.82247848001320834</c:v>
                </c:pt>
                <c:pt idx="8782">
                  <c:v>0.82247900504561211</c:v>
                </c:pt>
                <c:pt idx="8783">
                  <c:v>0.82246219029168988</c:v>
                </c:pt>
                <c:pt idx="8784">
                  <c:v>0.82242683504481573</c:v>
                </c:pt>
                <c:pt idx="8785">
                  <c:v>0.8225080584597908</c:v>
                </c:pt>
                <c:pt idx="8786">
                  <c:v>0.82243870782151729</c:v>
                </c:pt>
                <c:pt idx="8787">
                  <c:v>0.82242187541881107</c:v>
                </c:pt>
                <c:pt idx="8788">
                  <c:v>0.82247342017992475</c:v>
                </c:pt>
                <c:pt idx="8789">
                  <c:v>0.82243010536341654</c:v>
                </c:pt>
                <c:pt idx="8790">
                  <c:v>0.82249111176565937</c:v>
                </c:pt>
                <c:pt idx="8791">
                  <c:v>0.82255882712278372</c:v>
                </c:pt>
                <c:pt idx="8792">
                  <c:v>0.82259070175171356</c:v>
                </c:pt>
                <c:pt idx="8793">
                  <c:v>0.82263912987427013</c:v>
                </c:pt>
                <c:pt idx="8794">
                  <c:v>0.82260712697807903</c:v>
                </c:pt>
                <c:pt idx="8795">
                  <c:v>0.82268757744146837</c:v>
                </c:pt>
                <c:pt idx="8796">
                  <c:v>0.82263458524275956</c:v>
                </c:pt>
                <c:pt idx="8797">
                  <c:v>0.82268809573562163</c:v>
                </c:pt>
                <c:pt idx="8798">
                  <c:v>0.82268147118924762</c:v>
                </c:pt>
                <c:pt idx="8799">
                  <c:v>0.8227159799865621</c:v>
                </c:pt>
                <c:pt idx="8800">
                  <c:v>0.82266546396852402</c:v>
                </c:pt>
                <c:pt idx="8801">
                  <c:v>0.82263914561888651</c:v>
                </c:pt>
                <c:pt idx="8802">
                  <c:v>0.82269165228212005</c:v>
                </c:pt>
                <c:pt idx="8803">
                  <c:v>0.82266436838449242</c:v>
                </c:pt>
                <c:pt idx="8804">
                  <c:v>0.82271272726259037</c:v>
                </c:pt>
                <c:pt idx="8805">
                  <c:v>0.82268913906217855</c:v>
                </c:pt>
                <c:pt idx="8806">
                  <c:v>0.82261358804085605</c:v>
                </c:pt>
                <c:pt idx="8807">
                  <c:v>0.82268845363855814</c:v>
                </c:pt>
                <c:pt idx="8808">
                  <c:v>0.82265788420412589</c:v>
                </c:pt>
                <c:pt idx="8809">
                  <c:v>0.8226552725456856</c:v>
                </c:pt>
                <c:pt idx="8810">
                  <c:v>0.82265353711141265</c:v>
                </c:pt>
                <c:pt idx="8811">
                  <c:v>0.82264308139005338</c:v>
                </c:pt>
                <c:pt idx="8812">
                  <c:v>0.82255753101588447</c:v>
                </c:pt>
                <c:pt idx="8813">
                  <c:v>0.82250805716326814</c:v>
                </c:pt>
                <c:pt idx="8814">
                  <c:v>0.82253855008857868</c:v>
                </c:pt>
                <c:pt idx="8815">
                  <c:v>0.82243801328322108</c:v>
                </c:pt>
                <c:pt idx="8816">
                  <c:v>0.82246617282444834</c:v>
                </c:pt>
                <c:pt idx="8817">
                  <c:v>0.82238650260438528</c:v>
                </c:pt>
                <c:pt idx="8818">
                  <c:v>0.82238736791801903</c:v>
                </c:pt>
                <c:pt idx="8819">
                  <c:v>0.82240628089738876</c:v>
                </c:pt>
                <c:pt idx="8820">
                  <c:v>0.82240956823005107</c:v>
                </c:pt>
                <c:pt idx="8821">
                  <c:v>0.82246763241494447</c:v>
                </c:pt>
                <c:pt idx="8822">
                  <c:v>0.82245283139672976</c:v>
                </c:pt>
                <c:pt idx="8823">
                  <c:v>0.82247596016332614</c:v>
                </c:pt>
                <c:pt idx="8824">
                  <c:v>0.8224687637958793</c:v>
                </c:pt>
                <c:pt idx="8825">
                  <c:v>0.82258415326928125</c:v>
                </c:pt>
                <c:pt idx="8826">
                  <c:v>0.82264638161864934</c:v>
                </c:pt>
                <c:pt idx="8827">
                  <c:v>0.82268575582990777</c:v>
                </c:pt>
                <c:pt idx="8828">
                  <c:v>0.82266310522581354</c:v>
                </c:pt>
                <c:pt idx="8829">
                  <c:v>0.822688350447209</c:v>
                </c:pt>
                <c:pt idx="8830">
                  <c:v>0.82270346802141925</c:v>
                </c:pt>
                <c:pt idx="8831">
                  <c:v>0.8227202408478328</c:v>
                </c:pt>
                <c:pt idx="8832">
                  <c:v>0.82271837479695076</c:v>
                </c:pt>
                <c:pt idx="8833">
                  <c:v>0.82268868097904069</c:v>
                </c:pt>
                <c:pt idx="8834">
                  <c:v>0.82268553580824344</c:v>
                </c:pt>
                <c:pt idx="8835">
                  <c:v>0.82269301533828532</c:v>
                </c:pt>
                <c:pt idx="8836">
                  <c:v>0.82268310588982918</c:v>
                </c:pt>
                <c:pt idx="8837">
                  <c:v>0.82268623586950007</c:v>
                </c:pt>
                <c:pt idx="8838">
                  <c:v>0.82264521679015912</c:v>
                </c:pt>
                <c:pt idx="8839">
                  <c:v>0.82263593260846324</c:v>
                </c:pt>
                <c:pt idx="8840">
                  <c:v>0.82256615426930457</c:v>
                </c:pt>
                <c:pt idx="8841">
                  <c:v>0.82254355901506515</c:v>
                </c:pt>
                <c:pt idx="8842">
                  <c:v>0.82247449952000484</c:v>
                </c:pt>
                <c:pt idx="8843">
                  <c:v>0.82246775164876251</c:v>
                </c:pt>
                <c:pt idx="8844">
                  <c:v>0.82240995361240254</c:v>
                </c:pt>
                <c:pt idx="8845">
                  <c:v>0.82242556404090605</c:v>
                </c:pt>
                <c:pt idx="8846">
                  <c:v>0.82245783062797295</c:v>
                </c:pt>
                <c:pt idx="8847">
                  <c:v>0.82240670514194614</c:v>
                </c:pt>
                <c:pt idx="8848">
                  <c:v>0.82242222260075648</c:v>
                </c:pt>
                <c:pt idx="8849">
                  <c:v>0.82243471398720014</c:v>
                </c:pt>
                <c:pt idx="8850">
                  <c:v>0.82242135974478048</c:v>
                </c:pt>
                <c:pt idx="8851">
                  <c:v>0.8224519486238544</c:v>
                </c:pt>
                <c:pt idx="8852">
                  <c:v>0.82244712209919391</c:v>
                </c:pt>
                <c:pt idx="8853">
                  <c:v>0.8224446915189797</c:v>
                </c:pt>
                <c:pt idx="8854">
                  <c:v>0.82241372103881205</c:v>
                </c:pt>
                <c:pt idx="8855">
                  <c:v>0.82239160756586771</c:v>
                </c:pt>
                <c:pt idx="8856">
                  <c:v>0.82245755959120159</c:v>
                </c:pt>
                <c:pt idx="8857">
                  <c:v>0.82252023699026422</c:v>
                </c:pt>
                <c:pt idx="8858">
                  <c:v>0.82250194983114477</c:v>
                </c:pt>
                <c:pt idx="8859">
                  <c:v>0.82256391263962447</c:v>
                </c:pt>
                <c:pt idx="8860">
                  <c:v>0.82256138420147906</c:v>
                </c:pt>
                <c:pt idx="8861">
                  <c:v>0.82257499302009873</c:v>
                </c:pt>
                <c:pt idx="8862">
                  <c:v>0.82260372068237364</c:v>
                </c:pt>
                <c:pt idx="8863">
                  <c:v>0.8226347440276609</c:v>
                </c:pt>
                <c:pt idx="8864">
                  <c:v>0.82257314514441338</c:v>
                </c:pt>
                <c:pt idx="8865">
                  <c:v>0.82263421719939944</c:v>
                </c:pt>
                <c:pt idx="8866">
                  <c:v>0.82258740173973766</c:v>
                </c:pt>
                <c:pt idx="8867">
                  <c:v>0.82263561296008758</c:v>
                </c:pt>
                <c:pt idx="8868">
                  <c:v>0.82259557821157836</c:v>
                </c:pt>
                <c:pt idx="8869">
                  <c:v>0.82265294421230539</c:v>
                </c:pt>
                <c:pt idx="8870">
                  <c:v>0.82261132472549647</c:v>
                </c:pt>
                <c:pt idx="8871">
                  <c:v>0.82264874538498522</c:v>
                </c:pt>
                <c:pt idx="8872">
                  <c:v>0.82265559901354435</c:v>
                </c:pt>
                <c:pt idx="8873">
                  <c:v>0.8225921620310872</c:v>
                </c:pt>
                <c:pt idx="8874">
                  <c:v>0.82253671256993677</c:v>
                </c:pt>
                <c:pt idx="8875">
                  <c:v>0.82254522816187237</c:v>
                </c:pt>
                <c:pt idx="8876">
                  <c:v>0.82251849846361103</c:v>
                </c:pt>
                <c:pt idx="8877">
                  <c:v>0.82250648291739936</c:v>
                </c:pt>
                <c:pt idx="8878">
                  <c:v>0.82249111678928477</c:v>
                </c:pt>
                <c:pt idx="8879">
                  <c:v>0.82242734317146793</c:v>
                </c:pt>
                <c:pt idx="8880">
                  <c:v>0.82248862061048222</c:v>
                </c:pt>
                <c:pt idx="8881">
                  <c:v>0.82246821950837634</c:v>
                </c:pt>
                <c:pt idx="8882">
                  <c:v>0.82247600346858996</c:v>
                </c:pt>
                <c:pt idx="8883">
                  <c:v>0.82245733780075703</c:v>
                </c:pt>
                <c:pt idx="8884">
                  <c:v>0.82244643300262577</c:v>
                </c:pt>
                <c:pt idx="8885">
                  <c:v>0.82242994513466483</c:v>
                </c:pt>
                <c:pt idx="8886">
                  <c:v>0.82240461785410968</c:v>
                </c:pt>
                <c:pt idx="8887">
                  <c:v>0.82242124122691751</c:v>
                </c:pt>
                <c:pt idx="8888">
                  <c:v>0.82246250341843485</c:v>
                </c:pt>
                <c:pt idx="8889">
                  <c:v>0.82242535862980048</c:v>
                </c:pt>
                <c:pt idx="8890">
                  <c:v>0.82243082743528262</c:v>
                </c:pt>
                <c:pt idx="8891">
                  <c:v>0.82241826313143251</c:v>
                </c:pt>
                <c:pt idx="8892">
                  <c:v>0.8225068292750799</c:v>
                </c:pt>
                <c:pt idx="8893">
                  <c:v>0.82250992456482774</c:v>
                </c:pt>
                <c:pt idx="8894">
                  <c:v>0.82257767823066796</c:v>
                </c:pt>
                <c:pt idx="8895">
                  <c:v>0.82259319077416293</c:v>
                </c:pt>
                <c:pt idx="8896">
                  <c:v>0.82262665624492048</c:v>
                </c:pt>
                <c:pt idx="8897">
                  <c:v>0.82269840884993561</c:v>
                </c:pt>
                <c:pt idx="8898">
                  <c:v>0.82264129013366805</c:v>
                </c:pt>
                <c:pt idx="8899">
                  <c:v>0.82267474345152458</c:v>
                </c:pt>
                <c:pt idx="8900">
                  <c:v>0.82267719894518598</c:v>
                </c:pt>
                <c:pt idx="8901">
                  <c:v>0.82268095966042254</c:v>
                </c:pt>
                <c:pt idx="8902">
                  <c:v>0.82268078040513171</c:v>
                </c:pt>
                <c:pt idx="8903">
                  <c:v>0.82266372621198092</c:v>
                </c:pt>
                <c:pt idx="8904">
                  <c:v>0.82267777681563192</c:v>
                </c:pt>
                <c:pt idx="8905">
                  <c:v>0.822658486488684</c:v>
                </c:pt>
                <c:pt idx="8906">
                  <c:v>0.82260610016624847</c:v>
                </c:pt>
                <c:pt idx="8907">
                  <c:v>0.82261545430835803</c:v>
                </c:pt>
                <c:pt idx="8908">
                  <c:v>0.82258101909024994</c:v>
                </c:pt>
                <c:pt idx="8909">
                  <c:v>0.82250202700206654</c:v>
                </c:pt>
                <c:pt idx="8910">
                  <c:v>0.82250437071611571</c:v>
                </c:pt>
                <c:pt idx="8911">
                  <c:v>0.82245965712777158</c:v>
                </c:pt>
                <c:pt idx="8912">
                  <c:v>0.82248639599486362</c:v>
                </c:pt>
                <c:pt idx="8913">
                  <c:v>0.82243658909860307</c:v>
                </c:pt>
                <c:pt idx="8914">
                  <c:v>0.82246809494114026</c:v>
                </c:pt>
                <c:pt idx="8915">
                  <c:v>0.82245490658582021</c:v>
                </c:pt>
                <c:pt idx="8916">
                  <c:v>0.82246752312006743</c:v>
                </c:pt>
                <c:pt idx="8917">
                  <c:v>0.82247210172554608</c:v>
                </c:pt>
                <c:pt idx="8918">
                  <c:v>0.82245347497407406</c:v>
                </c:pt>
                <c:pt idx="8919">
                  <c:v>0.82247223236923261</c:v>
                </c:pt>
                <c:pt idx="8920">
                  <c:v>0.82246869952089108</c:v>
                </c:pt>
                <c:pt idx="8921">
                  <c:v>0.8224642479132287</c:v>
                </c:pt>
                <c:pt idx="8922">
                  <c:v>0.82248435005396825</c:v>
                </c:pt>
                <c:pt idx="8923">
                  <c:v>0.82243813798584453</c:v>
                </c:pt>
                <c:pt idx="8924">
                  <c:v>0.82245824681067969</c:v>
                </c:pt>
                <c:pt idx="8925">
                  <c:v>0.8224901111367211</c:v>
                </c:pt>
                <c:pt idx="8926">
                  <c:v>0.82248429227353315</c:v>
                </c:pt>
                <c:pt idx="8927">
                  <c:v>0.82257394488653635</c:v>
                </c:pt>
                <c:pt idx="8928">
                  <c:v>0.82257297381558581</c:v>
                </c:pt>
                <c:pt idx="8929">
                  <c:v>0.82263903217880396</c:v>
                </c:pt>
                <c:pt idx="8930">
                  <c:v>0.82258875615348459</c:v>
                </c:pt>
                <c:pt idx="8931">
                  <c:v>0.82260970714728643</c:v>
                </c:pt>
                <c:pt idx="8932">
                  <c:v>0.82267194220782758</c:v>
                </c:pt>
                <c:pt idx="8933">
                  <c:v>0.82264328867824921</c:v>
                </c:pt>
                <c:pt idx="8934">
                  <c:v>0.82264050080274342</c:v>
                </c:pt>
                <c:pt idx="8935">
                  <c:v>0.82265755378060423</c:v>
                </c:pt>
                <c:pt idx="8936">
                  <c:v>0.82261315917883571</c:v>
                </c:pt>
                <c:pt idx="8937">
                  <c:v>0.82268505764574129</c:v>
                </c:pt>
                <c:pt idx="8938">
                  <c:v>0.8226417379680725</c:v>
                </c:pt>
                <c:pt idx="8939">
                  <c:v>0.82260966281627501</c:v>
                </c:pt>
                <c:pt idx="8940">
                  <c:v>0.82261721103728536</c:v>
                </c:pt>
                <c:pt idx="8941">
                  <c:v>0.8225052347332269</c:v>
                </c:pt>
                <c:pt idx="8942">
                  <c:v>0.82251842129268926</c:v>
                </c:pt>
                <c:pt idx="8943">
                  <c:v>0.82251845838611504</c:v>
                </c:pt>
                <c:pt idx="8944">
                  <c:v>0.82251856350870922</c:v>
                </c:pt>
                <c:pt idx="8945">
                  <c:v>0.82245411783546318</c:v>
                </c:pt>
                <c:pt idx="8946">
                  <c:v>0.82248108456945035</c:v>
                </c:pt>
                <c:pt idx="8947">
                  <c:v>0.82247284429487899</c:v>
                </c:pt>
                <c:pt idx="8948">
                  <c:v>0.82243712443389516</c:v>
                </c:pt>
                <c:pt idx="8949">
                  <c:v>0.82248656795841379</c:v>
                </c:pt>
                <c:pt idx="8950">
                  <c:v>0.82247362326876017</c:v>
                </c:pt>
                <c:pt idx="8951">
                  <c:v>0.82242699316791712</c:v>
                </c:pt>
                <c:pt idx="8952">
                  <c:v>0.82245855126792899</c:v>
                </c:pt>
                <c:pt idx="8953">
                  <c:v>0.82248007405572632</c:v>
                </c:pt>
                <c:pt idx="8954">
                  <c:v>0.82243228089517328</c:v>
                </c:pt>
                <c:pt idx="8955">
                  <c:v>0.82248154394911088</c:v>
                </c:pt>
                <c:pt idx="8956">
                  <c:v>0.82249286680703904</c:v>
                </c:pt>
                <c:pt idx="8957">
                  <c:v>0.82244734441605116</c:v>
                </c:pt>
                <c:pt idx="8958">
                  <c:v>0.82250943482999206</c:v>
                </c:pt>
                <c:pt idx="8959">
                  <c:v>0.82253058996545447</c:v>
                </c:pt>
                <c:pt idx="8960">
                  <c:v>0.82258330621207654</c:v>
                </c:pt>
                <c:pt idx="8961">
                  <c:v>0.82261232551689978</c:v>
                </c:pt>
                <c:pt idx="8962">
                  <c:v>0.82261174217764832</c:v>
                </c:pt>
                <c:pt idx="8963">
                  <c:v>0.82262029903529266</c:v>
                </c:pt>
                <c:pt idx="8964">
                  <c:v>0.82268233175003092</c:v>
                </c:pt>
                <c:pt idx="8965">
                  <c:v>0.82263043394714108</c:v>
                </c:pt>
                <c:pt idx="8966">
                  <c:v>0.82268996316425869</c:v>
                </c:pt>
                <c:pt idx="8967">
                  <c:v>0.82263400808826859</c:v>
                </c:pt>
                <c:pt idx="8968">
                  <c:v>0.82262518751267111</c:v>
                </c:pt>
                <c:pt idx="8969">
                  <c:v>0.82265011192455573</c:v>
                </c:pt>
                <c:pt idx="8970">
                  <c:v>0.82264446204084762</c:v>
                </c:pt>
                <c:pt idx="8971">
                  <c:v>0.82261010576244153</c:v>
                </c:pt>
                <c:pt idx="8972">
                  <c:v>0.82260539775564401</c:v>
                </c:pt>
                <c:pt idx="8973">
                  <c:v>0.8225500072631412</c:v>
                </c:pt>
                <c:pt idx="8974">
                  <c:v>0.8225245998005164</c:v>
                </c:pt>
                <c:pt idx="8975">
                  <c:v>0.82246538840883932</c:v>
                </c:pt>
                <c:pt idx="8976">
                  <c:v>0.8225030582027999</c:v>
                </c:pt>
                <c:pt idx="8977">
                  <c:v>0.82250392895816171</c:v>
                </c:pt>
                <c:pt idx="8978">
                  <c:v>0.82243419616530455</c:v>
                </c:pt>
                <c:pt idx="8979">
                  <c:v>0.822473905216065</c:v>
                </c:pt>
                <c:pt idx="8980">
                  <c:v>0.82248535631417696</c:v>
                </c:pt>
                <c:pt idx="8981">
                  <c:v>0.82250079842500068</c:v>
                </c:pt>
                <c:pt idx="8982">
                  <c:v>0.82247013905910049</c:v>
                </c:pt>
                <c:pt idx="8983">
                  <c:v>0.82244979264504947</c:v>
                </c:pt>
                <c:pt idx="8984">
                  <c:v>0.8224526115104529</c:v>
                </c:pt>
                <c:pt idx="8985">
                  <c:v>0.82242045551478582</c:v>
                </c:pt>
                <c:pt idx="8986">
                  <c:v>0.82247447156833242</c:v>
                </c:pt>
                <c:pt idx="8987">
                  <c:v>0.82245010072109159</c:v>
                </c:pt>
                <c:pt idx="8988">
                  <c:v>0.82248798194845341</c:v>
                </c:pt>
                <c:pt idx="8989">
                  <c:v>0.82243485487962009</c:v>
                </c:pt>
                <c:pt idx="8990">
                  <c:v>0.82248741501561839</c:v>
                </c:pt>
                <c:pt idx="8991">
                  <c:v>0.82249911339818971</c:v>
                </c:pt>
                <c:pt idx="8992">
                  <c:v>0.82243614002183096</c:v>
                </c:pt>
                <c:pt idx="8993">
                  <c:v>0.82253860300785331</c:v>
                </c:pt>
                <c:pt idx="8994">
                  <c:v>0.82258376015000911</c:v>
                </c:pt>
                <c:pt idx="8995">
                  <c:v>0.82258876954875315</c:v>
                </c:pt>
                <c:pt idx="8996">
                  <c:v>0.82262522098730395</c:v>
                </c:pt>
                <c:pt idx="8997">
                  <c:v>0.8226417556168566</c:v>
                </c:pt>
                <c:pt idx="8998">
                  <c:v>0.82265248541321245</c:v>
                </c:pt>
                <c:pt idx="8999">
                  <c:v>0.82263416731835015</c:v>
                </c:pt>
                <c:pt idx="9000">
                  <c:v>0.82262484725851859</c:v>
                </c:pt>
                <c:pt idx="9001">
                  <c:v>0.82262356330452036</c:v>
                </c:pt>
                <c:pt idx="9002">
                  <c:v>0.82266963622192679</c:v>
                </c:pt>
                <c:pt idx="9003">
                  <c:v>0.82261153494360761</c:v>
                </c:pt>
                <c:pt idx="9004">
                  <c:v>0.82263930923787087</c:v>
                </c:pt>
                <c:pt idx="9005">
                  <c:v>0.82262679418034768</c:v>
                </c:pt>
                <c:pt idx="9006">
                  <c:v>0.82257401230805982</c:v>
                </c:pt>
                <c:pt idx="9007">
                  <c:v>0.82252398732137988</c:v>
                </c:pt>
                <c:pt idx="9008">
                  <c:v>0.82248094539165562</c:v>
                </c:pt>
                <c:pt idx="9009">
                  <c:v>0.82251084948183173</c:v>
                </c:pt>
                <c:pt idx="9010">
                  <c:v>0.82247940139265197</c:v>
                </c:pt>
                <c:pt idx="9011">
                  <c:v>0.82248013178200641</c:v>
                </c:pt>
                <c:pt idx="9012">
                  <c:v>0.8224625422535633</c:v>
                </c:pt>
                <c:pt idx="9013">
                  <c:v>0.82250103537949415</c:v>
                </c:pt>
                <c:pt idx="9014">
                  <c:v>0.82249572577701602</c:v>
                </c:pt>
                <c:pt idx="9015">
                  <c:v>0.82246566615678374</c:v>
                </c:pt>
                <c:pt idx="9016">
                  <c:v>0.82247890373135313</c:v>
                </c:pt>
                <c:pt idx="9017">
                  <c:v>0.82248794548975024</c:v>
                </c:pt>
                <c:pt idx="9018">
                  <c:v>0.82245013532978217</c:v>
                </c:pt>
                <c:pt idx="9019">
                  <c:v>0.82246585878026568</c:v>
                </c:pt>
                <c:pt idx="9020">
                  <c:v>0.82250012877307421</c:v>
                </c:pt>
                <c:pt idx="9021">
                  <c:v>0.82249694106712323</c:v>
                </c:pt>
                <c:pt idx="9022">
                  <c:v>0.8224558684608626</c:v>
                </c:pt>
                <c:pt idx="9023">
                  <c:v>0.82251266813639956</c:v>
                </c:pt>
                <c:pt idx="9024">
                  <c:v>0.82252164971085884</c:v>
                </c:pt>
                <c:pt idx="9025">
                  <c:v>0.82258055484942905</c:v>
                </c:pt>
                <c:pt idx="9026">
                  <c:v>0.82259337977885205</c:v>
                </c:pt>
                <c:pt idx="9027">
                  <c:v>0.82261443890639607</c:v>
                </c:pt>
                <c:pt idx="9028">
                  <c:v>0.82264968781538583</c:v>
                </c:pt>
                <c:pt idx="9029">
                  <c:v>0.82264115098295076</c:v>
                </c:pt>
                <c:pt idx="9030">
                  <c:v>0.82268138318902484</c:v>
                </c:pt>
                <c:pt idx="9031">
                  <c:v>0.8226661762368368</c:v>
                </c:pt>
                <c:pt idx="9032">
                  <c:v>0.82266684829226611</c:v>
                </c:pt>
                <c:pt idx="9033">
                  <c:v>0.82266650314987566</c:v>
                </c:pt>
                <c:pt idx="9034">
                  <c:v>0.82269203946032921</c:v>
                </c:pt>
                <c:pt idx="9035">
                  <c:v>0.82271790997556227</c:v>
                </c:pt>
                <c:pt idx="9036">
                  <c:v>0.82264790371535357</c:v>
                </c:pt>
                <c:pt idx="9037">
                  <c:v>0.82266571381895104</c:v>
                </c:pt>
                <c:pt idx="9038">
                  <c:v>0.82265212502554075</c:v>
                </c:pt>
                <c:pt idx="9039">
                  <c:v>0.82261453430666942</c:v>
                </c:pt>
                <c:pt idx="9040">
                  <c:v>0.82258640401363714</c:v>
                </c:pt>
                <c:pt idx="9041">
                  <c:v>0.8225181581553036</c:v>
                </c:pt>
                <c:pt idx="9042">
                  <c:v>0.82246881005813588</c:v>
                </c:pt>
                <c:pt idx="9043">
                  <c:v>0.82248148859925607</c:v>
                </c:pt>
                <c:pt idx="9044">
                  <c:v>0.82249076372043117</c:v>
                </c:pt>
                <c:pt idx="9045">
                  <c:v>0.82245449336010634</c:v>
                </c:pt>
                <c:pt idx="9046">
                  <c:v>0.82247344340582429</c:v>
                </c:pt>
                <c:pt idx="9047">
                  <c:v>0.8224450803305815</c:v>
                </c:pt>
                <c:pt idx="9048">
                  <c:v>0.82246745081030603</c:v>
                </c:pt>
                <c:pt idx="9049">
                  <c:v>0.82246812408102543</c:v>
                </c:pt>
                <c:pt idx="9050">
                  <c:v>0.82245225418808399</c:v>
                </c:pt>
                <c:pt idx="9051">
                  <c:v>0.82245651864106983</c:v>
                </c:pt>
                <c:pt idx="9052">
                  <c:v>0.82247445574248357</c:v>
                </c:pt>
                <c:pt idx="9053">
                  <c:v>0.8224544113280241</c:v>
                </c:pt>
                <c:pt idx="9054">
                  <c:v>0.82244547891865916</c:v>
                </c:pt>
                <c:pt idx="9055">
                  <c:v>0.822551616969043</c:v>
                </c:pt>
                <c:pt idx="9056">
                  <c:v>0.82254103234569997</c:v>
                </c:pt>
                <c:pt idx="9057">
                  <c:v>0.82257909705479049</c:v>
                </c:pt>
                <c:pt idx="9058">
                  <c:v>0.82265642844904252</c:v>
                </c:pt>
                <c:pt idx="9059">
                  <c:v>0.82261758891127623</c:v>
                </c:pt>
                <c:pt idx="9060">
                  <c:v>0.82262411015799108</c:v>
                </c:pt>
                <c:pt idx="9061">
                  <c:v>0.82267039754702398</c:v>
                </c:pt>
                <c:pt idx="9062">
                  <c:v>0.82265693453613964</c:v>
                </c:pt>
                <c:pt idx="9063">
                  <c:v>0.82265868212331372</c:v>
                </c:pt>
                <c:pt idx="9064">
                  <c:v>0.82265375472957436</c:v>
                </c:pt>
                <c:pt idx="9065">
                  <c:v>0.82268235600167816</c:v>
                </c:pt>
                <c:pt idx="9066">
                  <c:v>0.82267737756575432</c:v>
                </c:pt>
                <c:pt idx="9067">
                  <c:v>0.82265412903892732</c:v>
                </c:pt>
                <c:pt idx="9068">
                  <c:v>0.82269933241626214</c:v>
                </c:pt>
                <c:pt idx="9069">
                  <c:v>0.82266073839417497</c:v>
                </c:pt>
                <c:pt idx="9070">
                  <c:v>0.82270695046229869</c:v>
                </c:pt>
                <c:pt idx="9071">
                  <c:v>0.82265246469912567</c:v>
                </c:pt>
                <c:pt idx="9072">
                  <c:v>0.82263886076874393</c:v>
                </c:pt>
                <c:pt idx="9073">
                  <c:v>0.82258631709331698</c:v>
                </c:pt>
                <c:pt idx="9074">
                  <c:v>0.82251760152535702</c:v>
                </c:pt>
                <c:pt idx="9075">
                  <c:v>0.82250632548317548</c:v>
                </c:pt>
                <c:pt idx="9076">
                  <c:v>0.82251938805596947</c:v>
                </c:pt>
                <c:pt idx="9077">
                  <c:v>0.82245715238778327</c:v>
                </c:pt>
                <c:pt idx="9078">
                  <c:v>0.82249207198023144</c:v>
                </c:pt>
                <c:pt idx="9079">
                  <c:v>0.82248374238183719</c:v>
                </c:pt>
                <c:pt idx="9080">
                  <c:v>0.82245660310373236</c:v>
                </c:pt>
                <c:pt idx="9081">
                  <c:v>0.82240896732324797</c:v>
                </c:pt>
                <c:pt idx="9082">
                  <c:v>0.82245812950810693</c:v>
                </c:pt>
                <c:pt idx="9083">
                  <c:v>0.82245269108487751</c:v>
                </c:pt>
                <c:pt idx="9084">
                  <c:v>0.82245021007012376</c:v>
                </c:pt>
                <c:pt idx="9085">
                  <c:v>0.82248719990926944</c:v>
                </c:pt>
                <c:pt idx="9086">
                  <c:v>0.82249106878532552</c:v>
                </c:pt>
                <c:pt idx="9087">
                  <c:v>0.82246262972737361</c:v>
                </c:pt>
                <c:pt idx="9088">
                  <c:v>0.82248996649012085</c:v>
                </c:pt>
                <c:pt idx="9089">
                  <c:v>0.82247784394422474</c:v>
                </c:pt>
                <c:pt idx="9090">
                  <c:v>0.82252867588353573</c:v>
                </c:pt>
                <c:pt idx="9091">
                  <c:v>0.82259400200738697</c:v>
                </c:pt>
                <c:pt idx="9092">
                  <c:v>0.82258135564437718</c:v>
                </c:pt>
                <c:pt idx="9093">
                  <c:v>0.82263344361309132</c:v>
                </c:pt>
                <c:pt idx="9094">
                  <c:v>0.82263338282150855</c:v>
                </c:pt>
                <c:pt idx="9095">
                  <c:v>0.82266192454439702</c:v>
                </c:pt>
                <c:pt idx="9096">
                  <c:v>0.82264449604189316</c:v>
                </c:pt>
                <c:pt idx="9097">
                  <c:v>0.82267127923999672</c:v>
                </c:pt>
                <c:pt idx="9098">
                  <c:v>0.82265758167812175</c:v>
                </c:pt>
                <c:pt idx="9099">
                  <c:v>0.82264252785248715</c:v>
                </c:pt>
                <c:pt idx="9100">
                  <c:v>0.82267202175517462</c:v>
                </c:pt>
                <c:pt idx="9101">
                  <c:v>0.82269553946876028</c:v>
                </c:pt>
                <c:pt idx="9102">
                  <c:v>0.82270105992407194</c:v>
                </c:pt>
                <c:pt idx="9103">
                  <c:v>0.82265194999668767</c:v>
                </c:pt>
                <c:pt idx="9104">
                  <c:v>0.82267616592151749</c:v>
                </c:pt>
                <c:pt idx="9105">
                  <c:v>0.8226041028369574</c:v>
                </c:pt>
                <c:pt idx="9106">
                  <c:v>0.82258810724272224</c:v>
                </c:pt>
                <c:pt idx="9107">
                  <c:v>0.82252262191586711</c:v>
                </c:pt>
                <c:pt idx="9108">
                  <c:v>0.82252143095863961</c:v>
                </c:pt>
                <c:pt idx="9109">
                  <c:v>0.82247752918408701</c:v>
                </c:pt>
                <c:pt idx="9110">
                  <c:v>0.82250887397360761</c:v>
                </c:pt>
                <c:pt idx="9111">
                  <c:v>0.82247198260003807</c:v>
                </c:pt>
                <c:pt idx="9112">
                  <c:v>0.82247958180907799</c:v>
                </c:pt>
                <c:pt idx="9113">
                  <c:v>0.82251547181067675</c:v>
                </c:pt>
                <c:pt idx="9114">
                  <c:v>0.82246204274225188</c:v>
                </c:pt>
                <c:pt idx="9115">
                  <c:v>0.82245369309157079</c:v>
                </c:pt>
                <c:pt idx="9116">
                  <c:v>0.82249378736221768</c:v>
                </c:pt>
                <c:pt idx="9117">
                  <c:v>0.82247520737233737</c:v>
                </c:pt>
                <c:pt idx="9118">
                  <c:v>0.82248857255236796</c:v>
                </c:pt>
                <c:pt idx="9119">
                  <c:v>0.82245869704858687</c:v>
                </c:pt>
                <c:pt idx="9120">
                  <c:v>0.82249063429203473</c:v>
                </c:pt>
                <c:pt idx="9121">
                  <c:v>0.82248940256843373</c:v>
                </c:pt>
                <c:pt idx="9122">
                  <c:v>0.82251723754596995</c:v>
                </c:pt>
                <c:pt idx="9123">
                  <c:v>0.82259880908740568</c:v>
                </c:pt>
                <c:pt idx="9124">
                  <c:v>0.82260403298485374</c:v>
                </c:pt>
                <c:pt idx="9125">
                  <c:v>0.82261031418469499</c:v>
                </c:pt>
                <c:pt idx="9126">
                  <c:v>0.82263275026300775</c:v>
                </c:pt>
                <c:pt idx="9127">
                  <c:v>0.82267538084410829</c:v>
                </c:pt>
                <c:pt idx="9128">
                  <c:v>0.82269082049727427</c:v>
                </c:pt>
                <c:pt idx="9129">
                  <c:v>0.82270601587712877</c:v>
                </c:pt>
                <c:pt idx="9130">
                  <c:v>0.82266260262212176</c:v>
                </c:pt>
                <c:pt idx="9131">
                  <c:v>0.82268740975851118</c:v>
                </c:pt>
                <c:pt idx="9132">
                  <c:v>0.82271353791524693</c:v>
                </c:pt>
                <c:pt idx="9133">
                  <c:v>0.82268330329323913</c:v>
                </c:pt>
                <c:pt idx="9134">
                  <c:v>0.82272272854668205</c:v>
                </c:pt>
                <c:pt idx="9135">
                  <c:v>0.82270740313078616</c:v>
                </c:pt>
                <c:pt idx="9136">
                  <c:v>0.8226832376946509</c:v>
                </c:pt>
                <c:pt idx="9137">
                  <c:v>0.82262599570766981</c:v>
                </c:pt>
                <c:pt idx="9138">
                  <c:v>0.82257436167688813</c:v>
                </c:pt>
                <c:pt idx="9139">
                  <c:v>0.82254733061375773</c:v>
                </c:pt>
                <c:pt idx="9140">
                  <c:v>0.82249789987686273</c:v>
                </c:pt>
                <c:pt idx="9141">
                  <c:v>0.82248732016883508</c:v>
                </c:pt>
                <c:pt idx="9142">
                  <c:v>0.82250833319658745</c:v>
                </c:pt>
                <c:pt idx="9143">
                  <c:v>0.82242320080098275</c:v>
                </c:pt>
                <c:pt idx="9144">
                  <c:v>0.82246106139549036</c:v>
                </c:pt>
                <c:pt idx="9145">
                  <c:v>0.8224340770668741</c:v>
                </c:pt>
                <c:pt idx="9146">
                  <c:v>0.82250526337377683</c:v>
                </c:pt>
                <c:pt idx="9147">
                  <c:v>0.82246212538197916</c:v>
                </c:pt>
                <c:pt idx="9148">
                  <c:v>0.82246099820040475</c:v>
                </c:pt>
                <c:pt idx="9149">
                  <c:v>0.82246841693886374</c:v>
                </c:pt>
                <c:pt idx="9150">
                  <c:v>0.82246576942936533</c:v>
                </c:pt>
                <c:pt idx="9151">
                  <c:v>0.82247339537478759</c:v>
                </c:pt>
                <c:pt idx="9152">
                  <c:v>0.82247263703376072</c:v>
                </c:pt>
                <c:pt idx="9153">
                  <c:v>0.82250937649606692</c:v>
                </c:pt>
                <c:pt idx="9154">
                  <c:v>0.82250845099849534</c:v>
                </c:pt>
                <c:pt idx="9155">
                  <c:v>0.82255008379934047</c:v>
                </c:pt>
                <c:pt idx="9156">
                  <c:v>0.82258030684901473</c:v>
                </c:pt>
                <c:pt idx="9157">
                  <c:v>0.82264057432779492</c:v>
                </c:pt>
                <c:pt idx="9158">
                  <c:v>0.8226656251027733</c:v>
                </c:pt>
                <c:pt idx="9159">
                  <c:v>0.82268218282283789</c:v>
                </c:pt>
                <c:pt idx="9160">
                  <c:v>0.82264906003681293</c:v>
                </c:pt>
                <c:pt idx="9161">
                  <c:v>0.82273527279824543</c:v>
                </c:pt>
                <c:pt idx="9162">
                  <c:v>0.82271762311294205</c:v>
                </c:pt>
                <c:pt idx="9163">
                  <c:v>0.82270403188895147</c:v>
                </c:pt>
                <c:pt idx="9164">
                  <c:v>0.82273398577894441</c:v>
                </c:pt>
                <c:pt idx="9165">
                  <c:v>0.8227012348987699</c:v>
                </c:pt>
                <c:pt idx="9166">
                  <c:v>0.82269909234231098</c:v>
                </c:pt>
                <c:pt idx="9167">
                  <c:v>0.82271391769340541</c:v>
                </c:pt>
                <c:pt idx="9168">
                  <c:v>0.82266318295022545</c:v>
                </c:pt>
                <c:pt idx="9169">
                  <c:v>0.8226142025324702</c:v>
                </c:pt>
                <c:pt idx="9170">
                  <c:v>0.82255446251667397</c:v>
                </c:pt>
                <c:pt idx="9171">
                  <c:v>0.82254187517646682</c:v>
                </c:pt>
                <c:pt idx="9172">
                  <c:v>0.82251347445430822</c:v>
                </c:pt>
                <c:pt idx="9173">
                  <c:v>0.82250757422083809</c:v>
                </c:pt>
                <c:pt idx="9174">
                  <c:v>0.82248446608709602</c:v>
                </c:pt>
                <c:pt idx="9175">
                  <c:v>0.82249263891306645</c:v>
                </c:pt>
                <c:pt idx="9176">
                  <c:v>0.82246343728764981</c:v>
                </c:pt>
                <c:pt idx="9177">
                  <c:v>0.82244637580275826</c:v>
                </c:pt>
                <c:pt idx="9178">
                  <c:v>0.8224398466566577</c:v>
                </c:pt>
                <c:pt idx="9179">
                  <c:v>0.82247923426318481</c:v>
                </c:pt>
                <c:pt idx="9180">
                  <c:v>0.82241528379357987</c:v>
                </c:pt>
                <c:pt idx="9181">
                  <c:v>0.82248234965937439</c:v>
                </c:pt>
                <c:pt idx="9182">
                  <c:v>0.82248211267780358</c:v>
                </c:pt>
                <c:pt idx="9183">
                  <c:v>0.82244843817714752</c:v>
                </c:pt>
                <c:pt idx="9184">
                  <c:v>0.82247597910863279</c:v>
                </c:pt>
                <c:pt idx="9185">
                  <c:v>0.82247812409567189</c:v>
                </c:pt>
                <c:pt idx="9186">
                  <c:v>0.82248734265170209</c:v>
                </c:pt>
                <c:pt idx="9187">
                  <c:v>0.82254572460788111</c:v>
                </c:pt>
                <c:pt idx="9188">
                  <c:v>0.82259503075046259</c:v>
                </c:pt>
                <c:pt idx="9189">
                  <c:v>0.82266329179992248</c:v>
                </c:pt>
                <c:pt idx="9190">
                  <c:v>0.82263446260676876</c:v>
                </c:pt>
                <c:pt idx="9191">
                  <c:v>0.82264462243206438</c:v>
                </c:pt>
                <c:pt idx="9192">
                  <c:v>0.82270384904194527</c:v>
                </c:pt>
                <c:pt idx="9193">
                  <c:v>0.82270462072408579</c:v>
                </c:pt>
                <c:pt idx="9194">
                  <c:v>0.822737605547606</c:v>
                </c:pt>
                <c:pt idx="9195">
                  <c:v>0.82270405923297885</c:v>
                </c:pt>
                <c:pt idx="9196">
                  <c:v>0.82273507346359032</c:v>
                </c:pt>
                <c:pt idx="9197">
                  <c:v>0.82272828242247165</c:v>
                </c:pt>
                <c:pt idx="9198">
                  <c:v>0.82273044077770197</c:v>
                </c:pt>
                <c:pt idx="9199">
                  <c:v>0.82271972738776256</c:v>
                </c:pt>
                <c:pt idx="9200">
                  <c:v>0.82269577341210587</c:v>
                </c:pt>
                <c:pt idx="9201">
                  <c:v>0.82263943317038435</c:v>
                </c:pt>
                <c:pt idx="9202">
                  <c:v>0.82258730877004438</c:v>
                </c:pt>
                <c:pt idx="9203">
                  <c:v>0.82256364223757561</c:v>
                </c:pt>
                <c:pt idx="9204">
                  <c:v>0.82250158402882256</c:v>
                </c:pt>
                <c:pt idx="9205">
                  <c:v>0.82251953146020207</c:v>
                </c:pt>
                <c:pt idx="9206">
                  <c:v>0.82250494554833631</c:v>
                </c:pt>
                <c:pt idx="9207">
                  <c:v>0.82248913158581727</c:v>
                </c:pt>
                <c:pt idx="9208">
                  <c:v>0.82248332614497555</c:v>
                </c:pt>
                <c:pt idx="9209">
                  <c:v>0.82246023256763723</c:v>
                </c:pt>
                <c:pt idx="9210">
                  <c:v>0.82250110100515994</c:v>
                </c:pt>
                <c:pt idx="9211">
                  <c:v>0.8225235614163523</c:v>
                </c:pt>
                <c:pt idx="9212">
                  <c:v>0.822456077490761</c:v>
                </c:pt>
                <c:pt idx="9213">
                  <c:v>0.82247724361798935</c:v>
                </c:pt>
                <c:pt idx="9214">
                  <c:v>0.82248144669882484</c:v>
                </c:pt>
                <c:pt idx="9215">
                  <c:v>0.82250494132189844</c:v>
                </c:pt>
                <c:pt idx="9216">
                  <c:v>0.82247148007757875</c:v>
                </c:pt>
                <c:pt idx="9217">
                  <c:v>0.82246344272937777</c:v>
                </c:pt>
                <c:pt idx="9218">
                  <c:v>0.82257677772777604</c:v>
                </c:pt>
                <c:pt idx="9219">
                  <c:v>0.82256029709740075</c:v>
                </c:pt>
                <c:pt idx="9220">
                  <c:v>0.82260259162370919</c:v>
                </c:pt>
                <c:pt idx="9221">
                  <c:v>0.82264930314898943</c:v>
                </c:pt>
                <c:pt idx="9222">
                  <c:v>0.82266594654700664</c:v>
                </c:pt>
                <c:pt idx="9223">
                  <c:v>0.82268813652907269</c:v>
                </c:pt>
                <c:pt idx="9224">
                  <c:v>0.82267288461115073</c:v>
                </c:pt>
                <c:pt idx="9225">
                  <c:v>0.8226808277472909</c:v>
                </c:pt>
                <c:pt idx="9226">
                  <c:v>0.82271490876248776</c:v>
                </c:pt>
                <c:pt idx="9227">
                  <c:v>0.82275704350522449</c:v>
                </c:pt>
                <c:pt idx="9228">
                  <c:v>0.82272726218642678</c:v>
                </c:pt>
                <c:pt idx="9229">
                  <c:v>0.82269846221439047</c:v>
                </c:pt>
                <c:pt idx="9230">
                  <c:v>0.82271318730405096</c:v>
                </c:pt>
                <c:pt idx="9231">
                  <c:v>0.82268540577220195</c:v>
                </c:pt>
                <c:pt idx="9232">
                  <c:v>0.82265742192162761</c:v>
                </c:pt>
                <c:pt idx="9233">
                  <c:v>0.82260976432007638</c:v>
                </c:pt>
                <c:pt idx="9234">
                  <c:v>0.8225315779963116</c:v>
                </c:pt>
                <c:pt idx="9235">
                  <c:v>0.82250809251499124</c:v>
                </c:pt>
                <c:pt idx="9236">
                  <c:v>0.82250222815965679</c:v>
                </c:pt>
                <c:pt idx="9237">
                  <c:v>0.82244540964712309</c:v>
                </c:pt>
                <c:pt idx="9238">
                  <c:v>0.82248419446975707</c:v>
                </c:pt>
                <c:pt idx="9239">
                  <c:v>0.82248765625070475</c:v>
                </c:pt>
                <c:pt idx="9240">
                  <c:v>0.82246122427144219</c:v>
                </c:pt>
                <c:pt idx="9241">
                  <c:v>0.82249906906717829</c:v>
                </c:pt>
                <c:pt idx="9242">
                  <c:v>0.82243491625177056</c:v>
                </c:pt>
                <c:pt idx="9243">
                  <c:v>0.82248772612988585</c:v>
                </c:pt>
                <c:pt idx="9244">
                  <c:v>0.82248336809956168</c:v>
                </c:pt>
                <c:pt idx="9245">
                  <c:v>0.82247155302206265</c:v>
                </c:pt>
                <c:pt idx="9246">
                  <c:v>0.82250410277172448</c:v>
                </c:pt>
                <c:pt idx="9247">
                  <c:v>0.82249338935470762</c:v>
                </c:pt>
                <c:pt idx="9248">
                  <c:v>0.82248623372655683</c:v>
                </c:pt>
                <c:pt idx="9249">
                  <c:v>0.82250416895088041</c:v>
                </c:pt>
                <c:pt idx="9250">
                  <c:v>0.82259382399446368</c:v>
                </c:pt>
                <c:pt idx="9251">
                  <c:v>0.82257013061730266</c:v>
                </c:pt>
                <c:pt idx="9252">
                  <c:v>0.82265196891491688</c:v>
                </c:pt>
                <c:pt idx="9253">
                  <c:v>0.82268446030357611</c:v>
                </c:pt>
                <c:pt idx="9254">
                  <c:v>0.82269883232438301</c:v>
                </c:pt>
                <c:pt idx="9255">
                  <c:v>0.82268080650679154</c:v>
                </c:pt>
                <c:pt idx="9256">
                  <c:v>0.82270680584277589</c:v>
                </c:pt>
                <c:pt idx="9257">
                  <c:v>0.82272211485225544</c:v>
                </c:pt>
                <c:pt idx="9258">
                  <c:v>0.82270964655632384</c:v>
                </c:pt>
                <c:pt idx="9259">
                  <c:v>0.82272490452361891</c:v>
                </c:pt>
                <c:pt idx="9260">
                  <c:v>0.82273640423333516</c:v>
                </c:pt>
                <c:pt idx="9261">
                  <c:v>0.82273533356275075</c:v>
                </c:pt>
                <c:pt idx="9262">
                  <c:v>0.82267503871286563</c:v>
                </c:pt>
                <c:pt idx="9263">
                  <c:v>0.82263533272740785</c:v>
                </c:pt>
                <c:pt idx="9264">
                  <c:v>0.82262709432992664</c:v>
                </c:pt>
                <c:pt idx="9265">
                  <c:v>0.82253962197445318</c:v>
                </c:pt>
                <c:pt idx="9266">
                  <c:v>0.82251425282054436</c:v>
                </c:pt>
                <c:pt idx="9267">
                  <c:v>0.82252287168506155</c:v>
                </c:pt>
                <c:pt idx="9268">
                  <c:v>0.82246125581482998</c:v>
                </c:pt>
                <c:pt idx="9269">
                  <c:v>0.82247215699416842</c:v>
                </c:pt>
                <c:pt idx="9270">
                  <c:v>0.82247357404951082</c:v>
                </c:pt>
                <c:pt idx="9271">
                  <c:v>0.82240655193416012</c:v>
                </c:pt>
                <c:pt idx="9272">
                  <c:v>0.82248965357999582</c:v>
                </c:pt>
                <c:pt idx="9273">
                  <c:v>0.8224628406072847</c:v>
                </c:pt>
                <c:pt idx="9274">
                  <c:v>0.82243741792645608</c:v>
                </c:pt>
                <c:pt idx="9275">
                  <c:v>0.82243199955551338</c:v>
                </c:pt>
                <c:pt idx="9276">
                  <c:v>0.82244850076458809</c:v>
                </c:pt>
                <c:pt idx="9277">
                  <c:v>0.82244327319419219</c:v>
                </c:pt>
                <c:pt idx="9278">
                  <c:v>0.82244335461862939</c:v>
                </c:pt>
                <c:pt idx="9279">
                  <c:v>0.82251160232697562</c:v>
                </c:pt>
                <c:pt idx="9280">
                  <c:v>0.82248846071860071</c:v>
                </c:pt>
                <c:pt idx="9281">
                  <c:v>0.82253096002129211</c:v>
                </c:pt>
                <c:pt idx="9282">
                  <c:v>0.82256916509639</c:v>
                </c:pt>
                <c:pt idx="9283">
                  <c:v>0.82264110969016457</c:v>
                </c:pt>
                <c:pt idx="9284">
                  <c:v>0.82267027908331603</c:v>
                </c:pt>
                <c:pt idx="9285">
                  <c:v>0.82268497801716178</c:v>
                </c:pt>
                <c:pt idx="9286">
                  <c:v>0.82266687806687366</c:v>
                </c:pt>
                <c:pt idx="9287">
                  <c:v>0.82267790803988605</c:v>
                </c:pt>
                <c:pt idx="9288">
                  <c:v>0.82263397281777795</c:v>
                </c:pt>
                <c:pt idx="9289">
                  <c:v>0.82269264829359545</c:v>
                </c:pt>
                <c:pt idx="9290">
                  <c:v>0.82269231287352584</c:v>
                </c:pt>
                <c:pt idx="9291">
                  <c:v>0.82269882682850004</c:v>
                </c:pt>
                <c:pt idx="9292">
                  <c:v>0.82272009200187213</c:v>
                </c:pt>
                <c:pt idx="9293">
                  <c:v>0.82269664112924246</c:v>
                </c:pt>
                <c:pt idx="9294">
                  <c:v>0.82270711331117308</c:v>
                </c:pt>
                <c:pt idx="9295">
                  <c:v>0.82266002871890742</c:v>
                </c:pt>
                <c:pt idx="9296">
                  <c:v>0.82260218151745301</c:v>
                </c:pt>
                <c:pt idx="9297">
                  <c:v>0.82250117323368888</c:v>
                </c:pt>
                <c:pt idx="9298">
                  <c:v>0.82248749699354573</c:v>
                </c:pt>
                <c:pt idx="9299">
                  <c:v>0.82246956903388535</c:v>
                </c:pt>
                <c:pt idx="9300">
                  <c:v>0.82243416274482661</c:v>
                </c:pt>
                <c:pt idx="9301">
                  <c:v>0.82247228462670718</c:v>
                </c:pt>
                <c:pt idx="9302">
                  <c:v>0.82246721929754063</c:v>
                </c:pt>
                <c:pt idx="9303">
                  <c:v>0.82246762155856612</c:v>
                </c:pt>
                <c:pt idx="9304">
                  <c:v>0.82248439258912198</c:v>
                </c:pt>
                <c:pt idx="9305">
                  <c:v>0.82245736451006191</c:v>
                </c:pt>
                <c:pt idx="9306">
                  <c:v>0.82244056248960828</c:v>
                </c:pt>
                <c:pt idx="9307">
                  <c:v>0.82244153472169401</c:v>
                </c:pt>
                <c:pt idx="9308">
                  <c:v>0.82241411896508976</c:v>
                </c:pt>
                <c:pt idx="9309">
                  <c:v>0.82248099825677534</c:v>
                </c:pt>
                <c:pt idx="9310">
                  <c:v>0.82250708205542211</c:v>
                </c:pt>
                <c:pt idx="9311">
                  <c:v>0.82247403884382186</c:v>
                </c:pt>
                <c:pt idx="9312">
                  <c:v>0.82253967790487559</c:v>
                </c:pt>
                <c:pt idx="9313">
                  <c:v>0.82262813831828363</c:v>
                </c:pt>
                <c:pt idx="9314">
                  <c:v>0.8226427946898982</c:v>
                </c:pt>
                <c:pt idx="9315">
                  <c:v>0.82262657537397343</c:v>
                </c:pt>
                <c:pt idx="9316">
                  <c:v>0.82266548899028125</c:v>
                </c:pt>
                <c:pt idx="9317">
                  <c:v>0.82270385390310574</c:v>
                </c:pt>
                <c:pt idx="9318">
                  <c:v>0.82267363325693421</c:v>
                </c:pt>
                <c:pt idx="9319">
                  <c:v>0.82271715892627606</c:v>
                </c:pt>
                <c:pt idx="9320">
                  <c:v>0.82266363321521019</c:v>
                </c:pt>
                <c:pt idx="9321">
                  <c:v>0.82269057926218803</c:v>
                </c:pt>
                <c:pt idx="9322">
                  <c:v>0.82268901882969048</c:v>
                </c:pt>
                <c:pt idx="9323">
                  <c:v>0.82270993096128642</c:v>
                </c:pt>
                <c:pt idx="9324">
                  <c:v>0.82275830624580082</c:v>
                </c:pt>
                <c:pt idx="9325">
                  <c:v>0.82265220766526803</c:v>
                </c:pt>
                <c:pt idx="9326">
                  <c:v>0.82252278040291604</c:v>
                </c:pt>
                <c:pt idx="9327">
                  <c:v>0.82255091751543141</c:v>
                </c:pt>
                <c:pt idx="9328">
                  <c:v>0.82250162170281582</c:v>
                </c:pt>
                <c:pt idx="9329">
                  <c:v>0.82248885753789813</c:v>
                </c:pt>
                <c:pt idx="9330">
                  <c:v>0.82247627989293437</c:v>
                </c:pt>
                <c:pt idx="9331">
                  <c:v>0.82247235875940372</c:v>
                </c:pt>
                <c:pt idx="9332">
                  <c:v>0.82246664446531992</c:v>
                </c:pt>
                <c:pt idx="9333">
                  <c:v>0.82245329450349314</c:v>
                </c:pt>
                <c:pt idx="9334">
                  <c:v>0.82243764518570617</c:v>
                </c:pt>
                <c:pt idx="9335">
                  <c:v>0.82246181429478915</c:v>
                </c:pt>
                <c:pt idx="9336">
                  <c:v>0.82246781965085358</c:v>
                </c:pt>
                <c:pt idx="9337">
                  <c:v>0.82244046344346455</c:v>
                </c:pt>
                <c:pt idx="9338">
                  <c:v>0.82248256783102613</c:v>
                </c:pt>
                <c:pt idx="9339">
                  <c:v>0.82245708438569221</c:v>
                </c:pt>
                <c:pt idx="9340">
                  <c:v>0.82246564124333654</c:v>
                </c:pt>
                <c:pt idx="9341">
                  <c:v>0.82245550144325019</c:v>
                </c:pt>
                <c:pt idx="9342">
                  <c:v>0.82252062038721563</c:v>
                </c:pt>
                <c:pt idx="9343">
                  <c:v>0.82256266456376192</c:v>
                </c:pt>
                <c:pt idx="9344">
                  <c:v>0.82261079187493946</c:v>
                </c:pt>
                <c:pt idx="9345">
                  <c:v>0.82259679167875033</c:v>
                </c:pt>
                <c:pt idx="9346">
                  <c:v>0.82261915483965675</c:v>
                </c:pt>
                <c:pt idx="9347">
                  <c:v>0.82263055608379676</c:v>
                </c:pt>
                <c:pt idx="9348">
                  <c:v>0.82265778043220916</c:v>
                </c:pt>
                <c:pt idx="9349">
                  <c:v>0.82264007788178617</c:v>
                </c:pt>
                <c:pt idx="9350">
                  <c:v>0.82264346307237957</c:v>
                </c:pt>
                <c:pt idx="9351">
                  <c:v>0.82262357421505383</c:v>
                </c:pt>
                <c:pt idx="9352">
                  <c:v>0.8226564691071061</c:v>
                </c:pt>
                <c:pt idx="9353">
                  <c:v>0.82265009369520414</c:v>
                </c:pt>
                <c:pt idx="9354">
                  <c:v>0.82266961310433728</c:v>
                </c:pt>
                <c:pt idx="9355">
                  <c:v>0.82263219366013873</c:v>
                </c:pt>
                <c:pt idx="9356">
                  <c:v>0.82268861841867769</c:v>
                </c:pt>
                <c:pt idx="9357">
                  <c:v>0.82271587254169765</c:v>
                </c:pt>
                <c:pt idx="9358">
                  <c:v>0.82265834004622607</c:v>
                </c:pt>
                <c:pt idx="9359">
                  <c:v>0.82260021636627223</c:v>
                </c:pt>
                <c:pt idx="9360">
                  <c:v>0.82258457442145838</c:v>
                </c:pt>
                <c:pt idx="9361">
                  <c:v>0.82255101357750482</c:v>
                </c:pt>
                <c:pt idx="9362">
                  <c:v>0.82252132160960745</c:v>
                </c:pt>
                <c:pt idx="9363">
                  <c:v>0.82242994386521973</c:v>
                </c:pt>
                <c:pt idx="9364">
                  <c:v>0.82244936729351192</c:v>
                </c:pt>
                <c:pt idx="9365">
                  <c:v>0.82245392159318842</c:v>
                </c:pt>
                <c:pt idx="9366">
                  <c:v>0.82249692347249415</c:v>
                </c:pt>
                <c:pt idx="9367">
                  <c:v>0.82247852577612979</c:v>
                </c:pt>
                <c:pt idx="9368">
                  <c:v>0.82249923981543827</c:v>
                </c:pt>
                <c:pt idx="9369">
                  <c:v>0.82244472670823787</c:v>
                </c:pt>
                <c:pt idx="9370">
                  <c:v>0.822484789988987</c:v>
                </c:pt>
                <c:pt idx="9371">
                  <c:v>0.82249709115545144</c:v>
                </c:pt>
                <c:pt idx="9372">
                  <c:v>0.82244976709687967</c:v>
                </c:pt>
                <c:pt idx="9373">
                  <c:v>0.8224553896365604</c:v>
                </c:pt>
                <c:pt idx="9374">
                  <c:v>0.82251842192741176</c:v>
                </c:pt>
                <c:pt idx="9375">
                  <c:v>0.82256448203011712</c:v>
                </c:pt>
                <c:pt idx="9376">
                  <c:v>0.8225571865894491</c:v>
                </c:pt>
                <c:pt idx="9377">
                  <c:v>0.82260845545263106</c:v>
                </c:pt>
                <c:pt idx="9378">
                  <c:v>0.82265926493615249</c:v>
                </c:pt>
                <c:pt idx="9379">
                  <c:v>0.82265216822249443</c:v>
                </c:pt>
                <c:pt idx="9380">
                  <c:v>0.82266472824575165</c:v>
                </c:pt>
                <c:pt idx="9381">
                  <c:v>0.82268171982438454</c:v>
                </c:pt>
                <c:pt idx="9382">
                  <c:v>0.82266468629116551</c:v>
                </c:pt>
                <c:pt idx="9383">
                  <c:v>0.82264561350114673</c:v>
                </c:pt>
                <c:pt idx="9384">
                  <c:v>0.82266941923848769</c:v>
                </c:pt>
                <c:pt idx="9385">
                  <c:v>0.8227204499318862</c:v>
                </c:pt>
                <c:pt idx="9386">
                  <c:v>0.8226980982891583</c:v>
                </c:pt>
                <c:pt idx="9387">
                  <c:v>0.82266245805675409</c:v>
                </c:pt>
                <c:pt idx="9388">
                  <c:v>0.82270796464897056</c:v>
                </c:pt>
                <c:pt idx="9389">
                  <c:v>0.82268189786438517</c:v>
                </c:pt>
                <c:pt idx="9390">
                  <c:v>0.82264328870532666</c:v>
                </c:pt>
                <c:pt idx="9391">
                  <c:v>0.82259540627510574</c:v>
                </c:pt>
                <c:pt idx="9392">
                  <c:v>0.82256828345757227</c:v>
                </c:pt>
                <c:pt idx="9393">
                  <c:v>0.82253001579503382</c:v>
                </c:pt>
                <c:pt idx="9394">
                  <c:v>0.82248465567235274</c:v>
                </c:pt>
                <c:pt idx="9395">
                  <c:v>0.82250205500789397</c:v>
                </c:pt>
                <c:pt idx="9396">
                  <c:v>0.82246330727868577</c:v>
                </c:pt>
                <c:pt idx="9397">
                  <c:v>0.82244607446496665</c:v>
                </c:pt>
                <c:pt idx="9398">
                  <c:v>0.82244079402945114</c:v>
                </c:pt>
                <c:pt idx="9399">
                  <c:v>0.82247024235875965</c:v>
                </c:pt>
                <c:pt idx="9400">
                  <c:v>0.82246660253781123</c:v>
                </c:pt>
                <c:pt idx="9401">
                  <c:v>0.82249092841931815</c:v>
                </c:pt>
                <c:pt idx="9402">
                  <c:v>0.82247146491352985</c:v>
                </c:pt>
                <c:pt idx="9403">
                  <c:v>0.82246810099051337</c:v>
                </c:pt>
                <c:pt idx="9404">
                  <c:v>0.82247533561252117</c:v>
                </c:pt>
                <c:pt idx="9405">
                  <c:v>0.82253523182017363</c:v>
                </c:pt>
                <c:pt idx="9406">
                  <c:v>0.8225526894354851</c:v>
                </c:pt>
                <c:pt idx="9407">
                  <c:v>0.82257438659033533</c:v>
                </c:pt>
                <c:pt idx="9408">
                  <c:v>0.8226129623289159</c:v>
                </c:pt>
                <c:pt idx="9409">
                  <c:v>0.82265602676858463</c:v>
                </c:pt>
                <c:pt idx="9410">
                  <c:v>0.82264278919401523</c:v>
                </c:pt>
                <c:pt idx="9411">
                  <c:v>0.82269376580700393</c:v>
                </c:pt>
                <c:pt idx="9412">
                  <c:v>0.82267208439677009</c:v>
                </c:pt>
                <c:pt idx="9413">
                  <c:v>0.82269918903910699</c:v>
                </c:pt>
                <c:pt idx="9414">
                  <c:v>0.82266276795573134</c:v>
                </c:pt>
                <c:pt idx="9415">
                  <c:v>0.82268945150004613</c:v>
                </c:pt>
                <c:pt idx="9416">
                  <c:v>0.82264080702877296</c:v>
                </c:pt>
                <c:pt idx="9417">
                  <c:v>0.82267797430027434</c:v>
                </c:pt>
                <c:pt idx="9418">
                  <c:v>0.82264723290229191</c:v>
                </c:pt>
                <c:pt idx="9419">
                  <c:v>0.82267055252359012</c:v>
                </c:pt>
                <c:pt idx="9420">
                  <c:v>0.82269173931075024</c:v>
                </c:pt>
                <c:pt idx="9421">
                  <c:v>0.82270075068689463</c:v>
                </c:pt>
                <c:pt idx="9422">
                  <c:v>0.82267891010073435</c:v>
                </c:pt>
                <c:pt idx="9423">
                  <c:v>0.82259374375823913</c:v>
                </c:pt>
                <c:pt idx="9424">
                  <c:v>0.82259525624093244</c:v>
                </c:pt>
                <c:pt idx="9425">
                  <c:v>0.82249050969772131</c:v>
                </c:pt>
                <c:pt idx="9426">
                  <c:v>0.8224974648300819</c:v>
                </c:pt>
                <c:pt idx="9427">
                  <c:v>0.82251370781708621</c:v>
                </c:pt>
                <c:pt idx="9428">
                  <c:v>0.8224814448758897</c:v>
                </c:pt>
                <c:pt idx="9429">
                  <c:v>0.82246990630396755</c:v>
                </c:pt>
                <c:pt idx="9430">
                  <c:v>0.82251603573236387</c:v>
                </c:pt>
                <c:pt idx="9431">
                  <c:v>0.82246085421560455</c:v>
                </c:pt>
                <c:pt idx="9432">
                  <c:v>0.82248888977016343</c:v>
                </c:pt>
                <c:pt idx="9433">
                  <c:v>0.82250234910809994</c:v>
                </c:pt>
                <c:pt idx="9434">
                  <c:v>0.82248731293124944</c:v>
                </c:pt>
                <c:pt idx="9435">
                  <c:v>0.82250572946461042</c:v>
                </c:pt>
                <c:pt idx="9436">
                  <c:v>0.82247167698165358</c:v>
                </c:pt>
                <c:pt idx="9437">
                  <c:v>0.82249704920086519</c:v>
                </c:pt>
                <c:pt idx="9438">
                  <c:v>0.82250160709225706</c:v>
                </c:pt>
                <c:pt idx="9439">
                  <c:v>0.82258595314100735</c:v>
                </c:pt>
                <c:pt idx="9440">
                  <c:v>0.82259638698714466</c:v>
                </c:pt>
                <c:pt idx="9441">
                  <c:v>0.82264634394465608</c:v>
                </c:pt>
                <c:pt idx="9442">
                  <c:v>0.82266277284396927</c:v>
                </c:pt>
                <c:pt idx="9443">
                  <c:v>0.82267884262505586</c:v>
                </c:pt>
                <c:pt idx="9444">
                  <c:v>0.82270167552266615</c:v>
                </c:pt>
                <c:pt idx="9445">
                  <c:v>0.82270278933604934</c:v>
                </c:pt>
                <c:pt idx="9446">
                  <c:v>0.82273068270166572</c:v>
                </c:pt>
                <c:pt idx="9447">
                  <c:v>0.82268280811667549</c:v>
                </c:pt>
                <c:pt idx="9448">
                  <c:v>0.82268236332049627</c:v>
                </c:pt>
                <c:pt idx="9449">
                  <c:v>0.82266755498346333</c:v>
                </c:pt>
                <c:pt idx="9450">
                  <c:v>0.82262743701465935</c:v>
                </c:pt>
                <c:pt idx="9451">
                  <c:v>0.82264796329164636</c:v>
                </c:pt>
                <c:pt idx="9452">
                  <c:v>0.82264507399357156</c:v>
                </c:pt>
                <c:pt idx="9453">
                  <c:v>0.82256053717135191</c:v>
                </c:pt>
                <c:pt idx="9454">
                  <c:v>0.82254245307399021</c:v>
                </c:pt>
                <c:pt idx="9455">
                  <c:v>0.82249539458338439</c:v>
                </c:pt>
                <c:pt idx="9456">
                  <c:v>0.8224991304122512</c:v>
                </c:pt>
                <c:pt idx="9457">
                  <c:v>0.82244004416837757</c:v>
                </c:pt>
                <c:pt idx="9458">
                  <c:v>0.82246078798229372</c:v>
                </c:pt>
                <c:pt idx="9459">
                  <c:v>0.82246275492933207</c:v>
                </c:pt>
                <c:pt idx="9460">
                  <c:v>0.82249004553813276</c:v>
                </c:pt>
                <c:pt idx="9461">
                  <c:v>0.82246613042468208</c:v>
                </c:pt>
                <c:pt idx="9462">
                  <c:v>0.82249800082717406</c:v>
                </c:pt>
                <c:pt idx="9463">
                  <c:v>0.82246613042468208</c:v>
                </c:pt>
                <c:pt idx="9464">
                  <c:v>0.82248534783422367</c:v>
                </c:pt>
                <c:pt idx="9465">
                  <c:v>0.82246493576742929</c:v>
                </c:pt>
                <c:pt idx="9466">
                  <c:v>0.82253630492133822</c:v>
                </c:pt>
                <c:pt idx="9467">
                  <c:v>0.82258870215430724</c:v>
                </c:pt>
                <c:pt idx="9468">
                  <c:v>0.8226213648988715</c:v>
                </c:pt>
                <c:pt idx="9469">
                  <c:v>0.82264461279097589</c:v>
                </c:pt>
                <c:pt idx="9470">
                  <c:v>0.82267947645300177</c:v>
                </c:pt>
                <c:pt idx="9471">
                  <c:v>0.82264637311161859</c:v>
                </c:pt>
                <c:pt idx="9472">
                  <c:v>0.82265023773415924</c:v>
                </c:pt>
                <c:pt idx="9473">
                  <c:v>0.82263986095250208</c:v>
                </c:pt>
                <c:pt idx="9474">
                  <c:v>0.82266899026815743</c:v>
                </c:pt>
                <c:pt idx="9475">
                  <c:v>0.82269510748728214</c:v>
                </c:pt>
                <c:pt idx="9476">
                  <c:v>0.82269950440688977</c:v>
                </c:pt>
                <c:pt idx="9477">
                  <c:v>0.82267401610039537</c:v>
                </c:pt>
                <c:pt idx="9478">
                  <c:v>0.82262636087526952</c:v>
                </c:pt>
                <c:pt idx="9479">
                  <c:v>0.82267221382516653</c:v>
                </c:pt>
                <c:pt idx="9480">
                  <c:v>0.82266577521817896</c:v>
                </c:pt>
                <c:pt idx="9481">
                  <c:v>0.82267267077424677</c:v>
                </c:pt>
                <c:pt idx="9482">
                  <c:v>0.82263521674843509</c:v>
                </c:pt>
                <c:pt idx="9483">
                  <c:v>0.82255096430410057</c:v>
                </c:pt>
                <c:pt idx="9484">
                  <c:v>0.82252594211551722</c:v>
                </c:pt>
                <c:pt idx="9485">
                  <c:v>0.82252479916224897</c:v>
                </c:pt>
                <c:pt idx="9486">
                  <c:v>0.8224518835246013</c:v>
                </c:pt>
                <c:pt idx="9487">
                  <c:v>0.82246587579432717</c:v>
                </c:pt>
                <c:pt idx="9488">
                  <c:v>0.82247130512995825</c:v>
                </c:pt>
                <c:pt idx="9489">
                  <c:v>0.82247994401968483</c:v>
                </c:pt>
                <c:pt idx="9490">
                  <c:v>0.82249011478259137</c:v>
                </c:pt>
                <c:pt idx="9491">
                  <c:v>0.82248525119158267</c:v>
                </c:pt>
                <c:pt idx="9492">
                  <c:v>0.82251789819153054</c:v>
                </c:pt>
                <c:pt idx="9493">
                  <c:v>0.82245558775592531</c:v>
                </c:pt>
                <c:pt idx="9494">
                  <c:v>0.82248889283546622</c:v>
                </c:pt>
                <c:pt idx="9495">
                  <c:v>0.82248365126215661</c:v>
                </c:pt>
                <c:pt idx="9496">
                  <c:v>0.82252722670423795</c:v>
                </c:pt>
                <c:pt idx="9497">
                  <c:v>0.82257633232395178</c:v>
                </c:pt>
                <c:pt idx="9498">
                  <c:v>0.82261953649490538</c:v>
                </c:pt>
                <c:pt idx="9499">
                  <c:v>0.82266869561446132</c:v>
                </c:pt>
                <c:pt idx="9500">
                  <c:v>0.82266099733220022</c:v>
                </c:pt>
                <c:pt idx="9501">
                  <c:v>0.82262892394918297</c:v>
                </c:pt>
                <c:pt idx="9502">
                  <c:v>0.82263980140328685</c:v>
                </c:pt>
                <c:pt idx="9503">
                  <c:v>0.82268537362116911</c:v>
                </c:pt>
                <c:pt idx="9504">
                  <c:v>0.82268658830363117</c:v>
                </c:pt>
                <c:pt idx="9505">
                  <c:v>0.82266024202939869</c:v>
                </c:pt>
                <c:pt idx="9506">
                  <c:v>0.82270012304370921</c:v>
                </c:pt>
                <c:pt idx="9507">
                  <c:v>0.82262311977778624</c:v>
                </c:pt>
                <c:pt idx="9508">
                  <c:v>0.82262767346981769</c:v>
                </c:pt>
                <c:pt idx="9509">
                  <c:v>0.82267960590847555</c:v>
                </c:pt>
                <c:pt idx="9510">
                  <c:v>0.82268712615073603</c:v>
                </c:pt>
                <c:pt idx="9511">
                  <c:v>0.82266196660729307</c:v>
                </c:pt>
                <c:pt idx="9512">
                  <c:v>0.82260485098340574</c:v>
                </c:pt>
                <c:pt idx="9513">
                  <c:v>0.82256235049250159</c:v>
                </c:pt>
                <c:pt idx="9514">
                  <c:v>0.82253627403975038</c:v>
                </c:pt>
                <c:pt idx="9515">
                  <c:v>0.82252588634755974</c:v>
                </c:pt>
                <c:pt idx="9516">
                  <c:v>0.82251941978889964</c:v>
                </c:pt>
                <c:pt idx="9517">
                  <c:v>0.82252754220740809</c:v>
                </c:pt>
                <c:pt idx="9518">
                  <c:v>0.82252536623047134</c:v>
                </c:pt>
                <c:pt idx="9519">
                  <c:v>0.82254655362527651</c:v>
                </c:pt>
                <c:pt idx="9520">
                  <c:v>0.82251301037595215</c:v>
                </c:pt>
                <c:pt idx="9521">
                  <c:v>0.82257311566765801</c:v>
                </c:pt>
                <c:pt idx="9522">
                  <c:v>0.82253893742925266</c:v>
                </c:pt>
                <c:pt idx="9523">
                  <c:v>0.82254550364170143</c:v>
                </c:pt>
                <c:pt idx="9524">
                  <c:v>0.82259159661139458</c:v>
                </c:pt>
                <c:pt idx="9525">
                  <c:v>0.82259998327426898</c:v>
                </c:pt>
                <c:pt idx="9526">
                  <c:v>0.82262554204051208</c:v>
                </c:pt>
                <c:pt idx="9527">
                  <c:v>0.82262103331421466</c:v>
                </c:pt>
                <c:pt idx="9528">
                  <c:v>0.8226820840474689</c:v>
                </c:pt>
                <c:pt idx="9529">
                  <c:v>0.82259109583063805</c:v>
                </c:pt>
                <c:pt idx="9530">
                  <c:v>0.82261397068283448</c:v>
                </c:pt>
                <c:pt idx="9531">
                  <c:v>0.82260201645461817</c:v>
                </c:pt>
                <c:pt idx="9532">
                  <c:v>0.82262170721965655</c:v>
                </c:pt>
                <c:pt idx="9533">
                  <c:v>0.82258880136291579</c:v>
                </c:pt>
                <c:pt idx="9534">
                  <c:v>0.82265405581172812</c:v>
                </c:pt>
                <c:pt idx="9535">
                  <c:v>0.82264322208099061</c:v>
                </c:pt>
                <c:pt idx="9536">
                  <c:v>0.82266381881772632</c:v>
                </c:pt>
                <c:pt idx="9537">
                  <c:v>0.82265667534247655</c:v>
                </c:pt>
                <c:pt idx="9538">
                  <c:v>0.82267103462981483</c:v>
                </c:pt>
                <c:pt idx="9539">
                  <c:v>0.8226091751209943</c:v>
                </c:pt>
                <c:pt idx="9540">
                  <c:v>0.82260127943532324</c:v>
                </c:pt>
                <c:pt idx="9541">
                  <c:v>0.82255234694029467</c:v>
                </c:pt>
                <c:pt idx="9542">
                  <c:v>0.82256613261070244</c:v>
                </c:pt>
                <c:pt idx="9543">
                  <c:v>0.82252504182924513</c:v>
                </c:pt>
                <c:pt idx="9544">
                  <c:v>0.8224943338788181</c:v>
                </c:pt>
                <c:pt idx="9545">
                  <c:v>0.82253203162445121</c:v>
                </c:pt>
                <c:pt idx="9546">
                  <c:v>0.82252189972375067</c:v>
                </c:pt>
                <c:pt idx="9547">
                  <c:v>0.82249588884251024</c:v>
                </c:pt>
                <c:pt idx="9548">
                  <c:v>0.82252983617579523</c:v>
                </c:pt>
                <c:pt idx="9549">
                  <c:v>0.82252937011203919</c:v>
                </c:pt>
                <c:pt idx="9550">
                  <c:v>0.8225348820603201</c:v>
                </c:pt>
                <c:pt idx="9551">
                  <c:v>0.82253284219587519</c:v>
                </c:pt>
                <c:pt idx="9552">
                  <c:v>0.82253022020746913</c:v>
                </c:pt>
                <c:pt idx="9553">
                  <c:v>0.82252547994132874</c:v>
                </c:pt>
                <c:pt idx="9554">
                  <c:v>0.82253721541732572</c:v>
                </c:pt>
                <c:pt idx="9555">
                  <c:v>0.82250254255584676</c:v>
                </c:pt>
                <c:pt idx="9556">
                  <c:v>0.82256282340281817</c:v>
                </c:pt>
                <c:pt idx="9557">
                  <c:v>0.82256608825261346</c:v>
                </c:pt>
                <c:pt idx="9558">
                  <c:v>0.82261860218051019</c:v>
                </c:pt>
                <c:pt idx="9559">
                  <c:v>0.82261957560080856</c:v>
                </c:pt>
                <c:pt idx="9560">
                  <c:v>0.82259054044305913</c:v>
                </c:pt>
                <c:pt idx="9561">
                  <c:v>0.82267655997336442</c:v>
                </c:pt>
                <c:pt idx="9562">
                  <c:v>0.82267180512374283</c:v>
                </c:pt>
                <c:pt idx="9563">
                  <c:v>0.82266206819232701</c:v>
                </c:pt>
                <c:pt idx="9564">
                  <c:v>0.82270243590324799</c:v>
                </c:pt>
                <c:pt idx="9565">
                  <c:v>0.8227134294175571</c:v>
                </c:pt>
                <c:pt idx="9566">
                  <c:v>0.82267767613609544</c:v>
                </c:pt>
                <c:pt idx="9567">
                  <c:v>0.82268522250709308</c:v>
                </c:pt>
                <c:pt idx="9568">
                  <c:v>0.82262848848429937</c:v>
                </c:pt>
                <c:pt idx="9569">
                  <c:v>0.82258233055074037</c:v>
                </c:pt>
                <c:pt idx="9570">
                  <c:v>0.82257284098501626</c:v>
                </c:pt>
                <c:pt idx="9571">
                  <c:v>0.82258051010031485</c:v>
                </c:pt>
                <c:pt idx="9572">
                  <c:v>0.822574533303568</c:v>
                </c:pt>
                <c:pt idx="9573">
                  <c:v>0.82252716187575958</c:v>
                </c:pt>
                <c:pt idx="9574">
                  <c:v>0.82254119728828434</c:v>
                </c:pt>
                <c:pt idx="9575">
                  <c:v>0.82255529283059181</c:v>
                </c:pt>
                <c:pt idx="9576">
                  <c:v>0.82257718023249882</c:v>
                </c:pt>
                <c:pt idx="9577">
                  <c:v>0.82254939988886233</c:v>
                </c:pt>
                <c:pt idx="9578">
                  <c:v>0.8225462790509448</c:v>
                </c:pt>
                <c:pt idx="9579">
                  <c:v>0.82248263058093152</c:v>
                </c:pt>
                <c:pt idx="9580">
                  <c:v>0.82249953893926953</c:v>
                </c:pt>
                <c:pt idx="9581">
                  <c:v>0.82257829465352705</c:v>
                </c:pt>
                <c:pt idx="9582">
                  <c:v>0.82257729143154357</c:v>
                </c:pt>
                <c:pt idx="9583">
                  <c:v>0.8225769183374807</c:v>
                </c:pt>
                <c:pt idx="9584">
                  <c:v>0.82258574012836838</c:v>
                </c:pt>
                <c:pt idx="9585">
                  <c:v>0.82259545333454964</c:v>
                </c:pt>
                <c:pt idx="9586">
                  <c:v>0.82264952465671859</c:v>
                </c:pt>
                <c:pt idx="9587">
                  <c:v>0.82259169800688614</c:v>
                </c:pt>
                <c:pt idx="9588">
                  <c:v>0.82262878929567829</c:v>
                </c:pt>
                <c:pt idx="9589">
                  <c:v>0.82270839391715311</c:v>
                </c:pt>
                <c:pt idx="9590">
                  <c:v>0.82266751271908434</c:v>
                </c:pt>
                <c:pt idx="9591">
                  <c:v>0.82267914365305472</c:v>
                </c:pt>
                <c:pt idx="9592">
                  <c:v>0.822693791544716</c:v>
                </c:pt>
                <c:pt idx="9593">
                  <c:v>0.82269708498090632</c:v>
                </c:pt>
                <c:pt idx="9594">
                  <c:v>0.82268844910232752</c:v>
                </c:pt>
                <c:pt idx="9595">
                  <c:v>0.8226561952758068</c:v>
                </c:pt>
                <c:pt idx="9596">
                  <c:v>0.82265409768508191</c:v>
                </c:pt>
                <c:pt idx="9597">
                  <c:v>0.8226480170081083</c:v>
                </c:pt>
                <c:pt idx="9598">
                  <c:v>0.82263133775903297</c:v>
                </c:pt>
                <c:pt idx="9599">
                  <c:v>0.82264065359242666</c:v>
                </c:pt>
                <c:pt idx="9600">
                  <c:v>0.82258466028895327</c:v>
                </c:pt>
                <c:pt idx="9601">
                  <c:v>0.82257842402776848</c:v>
                </c:pt>
                <c:pt idx="9602">
                  <c:v>0.82257923829921775</c:v>
                </c:pt>
                <c:pt idx="9603">
                  <c:v>0.82253305117161868</c:v>
                </c:pt>
                <c:pt idx="9604">
                  <c:v>0.82257937261585201</c:v>
                </c:pt>
                <c:pt idx="9605">
                  <c:v>0.82252255288802822</c:v>
                </c:pt>
                <c:pt idx="9606">
                  <c:v>0.82258132558705421</c:v>
                </c:pt>
                <c:pt idx="9607">
                  <c:v>0.82254268844924572</c:v>
                </c:pt>
                <c:pt idx="9608">
                  <c:v>0.82256192770693171</c:v>
                </c:pt>
                <c:pt idx="9609">
                  <c:v>0.8225770459429419</c:v>
                </c:pt>
                <c:pt idx="9610">
                  <c:v>0.82260132442813461</c:v>
                </c:pt>
                <c:pt idx="9611">
                  <c:v>0.82257728107450023</c:v>
                </c:pt>
                <c:pt idx="9612">
                  <c:v>0.82253930323157487</c:v>
                </c:pt>
                <c:pt idx="9613">
                  <c:v>0.82256990915178785</c:v>
                </c:pt>
                <c:pt idx="9614">
                  <c:v>0.82252317086304771</c:v>
                </c:pt>
                <c:pt idx="9615">
                  <c:v>0.82257522543836148</c:v>
                </c:pt>
                <c:pt idx="9616">
                  <c:v>0.82257764991504767</c:v>
                </c:pt>
                <c:pt idx="9617">
                  <c:v>0.82263702658617943</c:v>
                </c:pt>
                <c:pt idx="9618">
                  <c:v>0.82264180325686798</c:v>
                </c:pt>
                <c:pt idx="9619">
                  <c:v>0.82269772306236744</c:v>
                </c:pt>
                <c:pt idx="9620">
                  <c:v>0.82269238487349439</c:v>
                </c:pt>
                <c:pt idx="9621">
                  <c:v>0.82270699387587221</c:v>
                </c:pt>
                <c:pt idx="9622">
                  <c:v>0.82271673017256552</c:v>
                </c:pt>
                <c:pt idx="9623">
                  <c:v>0.82266936054061479</c:v>
                </c:pt>
                <c:pt idx="9624">
                  <c:v>0.82265221398541577</c:v>
                </c:pt>
                <c:pt idx="9625">
                  <c:v>0.82268773150059671</c:v>
                </c:pt>
                <c:pt idx="9626">
                  <c:v>0.8226512982913976</c:v>
                </c:pt>
                <c:pt idx="9627">
                  <c:v>0.8226384642472987</c:v>
                </c:pt>
                <c:pt idx="9628">
                  <c:v>0.82259444826255357</c:v>
                </c:pt>
                <c:pt idx="9629">
                  <c:v>0.82255982829327168</c:v>
                </c:pt>
                <c:pt idx="9630">
                  <c:v>0.82254953053254887</c:v>
                </c:pt>
                <c:pt idx="9631">
                  <c:v>0.82254913191739376</c:v>
                </c:pt>
                <c:pt idx="9632">
                  <c:v>0.82253978451353471</c:v>
                </c:pt>
                <c:pt idx="9633">
                  <c:v>0.82253504002095656</c:v>
                </c:pt>
                <c:pt idx="9634">
                  <c:v>0.82256305430793852</c:v>
                </c:pt>
                <c:pt idx="9635">
                  <c:v>0.82257340860672878</c:v>
                </c:pt>
                <c:pt idx="9636">
                  <c:v>0.82259722221637799</c:v>
                </c:pt>
                <c:pt idx="9637">
                  <c:v>0.82256066504758796</c:v>
                </c:pt>
                <c:pt idx="9638">
                  <c:v>0.82255451689493597</c:v>
                </c:pt>
                <c:pt idx="9639">
                  <c:v>0.82256909858036387</c:v>
                </c:pt>
                <c:pt idx="9640">
                  <c:v>0.82255599225712595</c:v>
                </c:pt>
                <c:pt idx="9641">
                  <c:v>0.82255229288696241</c:v>
                </c:pt>
                <c:pt idx="9642">
                  <c:v>0.82259725989037136</c:v>
                </c:pt>
                <c:pt idx="9643">
                  <c:v>0.82257609862430348</c:v>
                </c:pt>
                <c:pt idx="9644">
                  <c:v>0.8225979179699644</c:v>
                </c:pt>
                <c:pt idx="9645">
                  <c:v>0.82263377996573572</c:v>
                </c:pt>
                <c:pt idx="9646">
                  <c:v>0.82266596084777255</c:v>
                </c:pt>
                <c:pt idx="9647">
                  <c:v>0.82266769139380758</c:v>
                </c:pt>
                <c:pt idx="9648">
                  <c:v>0.82270847959510573</c:v>
                </c:pt>
                <c:pt idx="9649">
                  <c:v>0.82270085787612135</c:v>
                </c:pt>
                <c:pt idx="9650">
                  <c:v>0.82267486519715505</c:v>
                </c:pt>
                <c:pt idx="9651">
                  <c:v>0.82271043008157274</c:v>
                </c:pt>
                <c:pt idx="9652">
                  <c:v>0.82269726724734482</c:v>
                </c:pt>
                <c:pt idx="9653">
                  <c:v>0.82270182580053675</c:v>
                </c:pt>
                <c:pt idx="9654">
                  <c:v>0.82267307264424705</c:v>
                </c:pt>
                <c:pt idx="9655">
                  <c:v>0.8226749393840066</c:v>
                </c:pt>
                <c:pt idx="9656">
                  <c:v>0.8225837822418508</c:v>
                </c:pt>
                <c:pt idx="9657">
                  <c:v>0.82254363209493642</c:v>
                </c:pt>
                <c:pt idx="9658">
                  <c:v>0.82258463907553125</c:v>
                </c:pt>
                <c:pt idx="9659">
                  <c:v>0.82256724037471252</c:v>
                </c:pt>
                <c:pt idx="9660">
                  <c:v>0.82256307314493515</c:v>
                </c:pt>
                <c:pt idx="9661">
                  <c:v>0.82253438133371848</c:v>
                </c:pt>
                <c:pt idx="9662">
                  <c:v>0.82257359211553494</c:v>
                </c:pt>
                <c:pt idx="9663">
                  <c:v>0.82260384372452677</c:v>
                </c:pt>
                <c:pt idx="9664">
                  <c:v>0.82256752353730755</c:v>
                </c:pt>
                <c:pt idx="9665">
                  <c:v>0.8225625530007693</c:v>
                </c:pt>
                <c:pt idx="9666">
                  <c:v>0.82254764442938011</c:v>
                </c:pt>
                <c:pt idx="9667">
                  <c:v>0.82256795560001805</c:v>
                </c:pt>
                <c:pt idx="9668">
                  <c:v>0.82258874067964283</c:v>
                </c:pt>
                <c:pt idx="9669">
                  <c:v>0.82256717231846654</c:v>
                </c:pt>
                <c:pt idx="9670">
                  <c:v>0.82260434378932834</c:v>
                </c:pt>
                <c:pt idx="9671">
                  <c:v>0.82260979928077416</c:v>
                </c:pt>
                <c:pt idx="9672">
                  <c:v>0.82257499638325371</c:v>
                </c:pt>
                <c:pt idx="9673">
                  <c:v>0.82257310053068666</c:v>
                </c:pt>
                <c:pt idx="9674">
                  <c:v>0.82260752550006122</c:v>
                </c:pt>
                <c:pt idx="9675">
                  <c:v>0.8225894437791248</c:v>
                </c:pt>
                <c:pt idx="9676">
                  <c:v>0.82255124108045219</c:v>
                </c:pt>
                <c:pt idx="9677">
                  <c:v>0.82260289582532065</c:v>
                </c:pt>
                <c:pt idx="9678">
                  <c:v>0.82258955917753007</c:v>
                </c:pt>
                <c:pt idx="9679">
                  <c:v>0.82265389240936371</c:v>
                </c:pt>
                <c:pt idx="9680">
                  <c:v>0.82266312494123006</c:v>
                </c:pt>
                <c:pt idx="9681">
                  <c:v>0.82269609335833382</c:v>
                </c:pt>
                <c:pt idx="9682">
                  <c:v>0.82271808527518997</c:v>
                </c:pt>
                <c:pt idx="9683">
                  <c:v>0.82269054006311182</c:v>
                </c:pt>
                <c:pt idx="9684">
                  <c:v>0.82267362198245297</c:v>
                </c:pt>
                <c:pt idx="9685">
                  <c:v>0.82268055405137896</c:v>
                </c:pt>
                <c:pt idx="9686">
                  <c:v>0.82261240420096393</c:v>
                </c:pt>
                <c:pt idx="9687">
                  <c:v>0.82260828196399793</c:v>
                </c:pt>
                <c:pt idx="9688">
                  <c:v>0.8225526550704918</c:v>
                </c:pt>
                <c:pt idx="9689">
                  <c:v>0.82254090141929814</c:v>
                </c:pt>
                <c:pt idx="9690">
                  <c:v>0.82254148721620723</c:v>
                </c:pt>
                <c:pt idx="9691">
                  <c:v>0.82252547941491616</c:v>
                </c:pt>
                <c:pt idx="9692">
                  <c:v>0.82250447188304676</c:v>
                </c:pt>
                <c:pt idx="9693">
                  <c:v>0.82253704591143328</c:v>
                </c:pt>
                <c:pt idx="9694">
                  <c:v>0.82259224927633712</c:v>
                </c:pt>
                <c:pt idx="9695">
                  <c:v>0.82260897230293373</c:v>
                </c:pt>
                <c:pt idx="9696">
                  <c:v>0.82266187145071701</c:v>
                </c:pt>
                <c:pt idx="9697">
                  <c:v>0.82262818181308961</c:v>
                </c:pt>
                <c:pt idx="9698">
                  <c:v>0.82256746893048516</c:v>
                </c:pt>
                <c:pt idx="9699">
                  <c:v>0.82252513913368619</c:v>
                </c:pt>
                <c:pt idx="9700">
                  <c:v>0.82254988003676455</c:v>
                </c:pt>
                <c:pt idx="9701">
                  <c:v>0.82258805044901695</c:v>
                </c:pt>
                <c:pt idx="9702">
                  <c:v>0.82259683216240853</c:v>
                </c:pt>
                <c:pt idx="9703">
                  <c:v>0.82261646398587662</c:v>
                </c:pt>
                <c:pt idx="9704">
                  <c:v>0.82257763728988897</c:v>
                </c:pt>
                <c:pt idx="9705">
                  <c:v>0.82255478494763701</c:v>
                </c:pt>
                <c:pt idx="9706">
                  <c:v>0.8225408534694939</c:v>
                </c:pt>
                <c:pt idx="9707">
                  <c:v>0.82255714504102506</c:v>
                </c:pt>
                <c:pt idx="9708">
                  <c:v>0.82256883737422326</c:v>
                </c:pt>
                <c:pt idx="9709">
                  <c:v>0.82256370459645578</c:v>
                </c:pt>
                <c:pt idx="9710">
                  <c:v>0.82255457472952598</c:v>
                </c:pt>
                <c:pt idx="9711">
                  <c:v>0.82259245349923005</c:v>
                </c:pt>
                <c:pt idx="9712">
                  <c:v>0.8226108426614861</c:v>
                </c:pt>
                <c:pt idx="9713">
                  <c:v>0.82268986875071504</c:v>
                </c:pt>
                <c:pt idx="9714">
                  <c:v>0.82271606792068963</c:v>
                </c:pt>
                <c:pt idx="9715">
                  <c:v>0.82275275023728323</c:v>
                </c:pt>
                <c:pt idx="9716">
                  <c:v>0.82277656995046045</c:v>
                </c:pt>
                <c:pt idx="9717">
                  <c:v>0.8227924872397161</c:v>
                </c:pt>
                <c:pt idx="9718">
                  <c:v>0.82270193288145355</c:v>
                </c:pt>
                <c:pt idx="9719">
                  <c:v>0.8226126424790573</c:v>
                </c:pt>
                <c:pt idx="9720">
                  <c:v>0.82255500430750128</c:v>
                </c:pt>
                <c:pt idx="9721">
                  <c:v>0.82255549409649198</c:v>
                </c:pt>
                <c:pt idx="9722">
                  <c:v>0.82251905724142249</c:v>
                </c:pt>
                <c:pt idx="9723">
                  <c:v>0.82255815803948429</c:v>
                </c:pt>
                <c:pt idx="9724">
                  <c:v>0.82256336191172297</c:v>
                </c:pt>
                <c:pt idx="9725">
                  <c:v>0.8225235623489271</c:v>
                </c:pt>
                <c:pt idx="9726">
                  <c:v>0.82251137845795808</c:v>
                </c:pt>
                <c:pt idx="9727">
                  <c:v>0.82252330774564963</c:v>
                </c:pt>
                <c:pt idx="9728">
                  <c:v>0.82253889323362861</c:v>
                </c:pt>
                <c:pt idx="9729">
                  <c:v>0.82256132262784576</c:v>
                </c:pt>
                <c:pt idx="9730">
                  <c:v>0.82256693182641272</c:v>
                </c:pt>
                <c:pt idx="9731">
                  <c:v>0.82256417192965692</c:v>
                </c:pt>
                <c:pt idx="9732">
                  <c:v>0.82253943163422349</c:v>
                </c:pt>
                <c:pt idx="9733">
                  <c:v>0.82257528396182888</c:v>
                </c:pt>
                <c:pt idx="9734">
                  <c:v>0.82250376284250171</c:v>
                </c:pt>
                <c:pt idx="9735">
                  <c:v>0.82249824846364061</c:v>
                </c:pt>
                <c:pt idx="9736">
                  <c:v>0.8225211694697836</c:v>
                </c:pt>
                <c:pt idx="9737">
                  <c:v>0.82254990199321898</c:v>
                </c:pt>
                <c:pt idx="9738">
                  <c:v>0.82249999787374983</c:v>
                </c:pt>
                <c:pt idx="9739">
                  <c:v>0.82246754595494165</c:v>
                </c:pt>
                <c:pt idx="9740">
                  <c:v>0.82253015292133302</c:v>
                </c:pt>
                <c:pt idx="9741">
                  <c:v>0.82254345730978085</c:v>
                </c:pt>
                <c:pt idx="9742">
                  <c:v>0.82249188882343249</c:v>
                </c:pt>
                <c:pt idx="9743">
                  <c:v>0.82254180266522248</c:v>
                </c:pt>
                <c:pt idx="9744">
                  <c:v>0.82258429892968865</c:v>
                </c:pt>
                <c:pt idx="9745">
                  <c:v>0.82259875237493285</c:v>
                </c:pt>
                <c:pt idx="9746">
                  <c:v>0.82261076369470665</c:v>
                </c:pt>
                <c:pt idx="9747">
                  <c:v>0.8226499100119925</c:v>
                </c:pt>
                <c:pt idx="9748">
                  <c:v>0.82265445760049594</c:v>
                </c:pt>
                <c:pt idx="9749">
                  <c:v>0.82267362880193595</c:v>
                </c:pt>
                <c:pt idx="9750">
                  <c:v>0.82268230845803603</c:v>
                </c:pt>
                <c:pt idx="9751">
                  <c:v>0.82260714331840001</c:v>
                </c:pt>
                <c:pt idx="9752">
                  <c:v>0.82262006676755417</c:v>
                </c:pt>
                <c:pt idx="9753">
                  <c:v>0.82255067607886223</c:v>
                </c:pt>
                <c:pt idx="9754">
                  <c:v>0.82254626095698047</c:v>
                </c:pt>
                <c:pt idx="9755">
                  <c:v>0.82250331440045221</c:v>
                </c:pt>
                <c:pt idx="9756">
                  <c:v>0.82248752292080007</c:v>
                </c:pt>
                <c:pt idx="9757">
                  <c:v>0.8224883991449673</c:v>
                </c:pt>
                <c:pt idx="9758">
                  <c:v>0.82252107713481293</c:v>
                </c:pt>
                <c:pt idx="9759">
                  <c:v>0.82252119805617863</c:v>
                </c:pt>
                <c:pt idx="9760">
                  <c:v>0.82250918552111463</c:v>
                </c:pt>
                <c:pt idx="9761">
                  <c:v>0.8225225142153646</c:v>
                </c:pt>
                <c:pt idx="9762">
                  <c:v>0.82247228865166211</c:v>
                </c:pt>
                <c:pt idx="9763">
                  <c:v>0.82250890476202243</c:v>
                </c:pt>
                <c:pt idx="9764">
                  <c:v>0.82250618676569787</c:v>
                </c:pt>
                <c:pt idx="9765">
                  <c:v>0.82254178750117368</c:v>
                </c:pt>
                <c:pt idx="9766">
                  <c:v>0.82256224326425686</c:v>
                </c:pt>
                <c:pt idx="9767">
                  <c:v>0.82261199784888794</c:v>
                </c:pt>
                <c:pt idx="9768">
                  <c:v>0.82262729103251853</c:v>
                </c:pt>
                <c:pt idx="9769">
                  <c:v>0.82265104266237232</c:v>
                </c:pt>
                <c:pt idx="9770">
                  <c:v>0.82269265726094332</c:v>
                </c:pt>
                <c:pt idx="9771">
                  <c:v>0.82264056379634609</c:v>
                </c:pt>
                <c:pt idx="9772">
                  <c:v>0.82267498144690265</c:v>
                </c:pt>
                <c:pt idx="9773">
                  <c:v>0.82266028187833429</c:v>
                </c:pt>
                <c:pt idx="9774">
                  <c:v>0.82268113932187548</c:v>
                </c:pt>
                <c:pt idx="9775">
                  <c:v>0.82265953569020855</c:v>
                </c:pt>
                <c:pt idx="9776">
                  <c:v>0.82269808715006443</c:v>
                </c:pt>
                <c:pt idx="9777">
                  <c:v>0.82266177665808859</c:v>
                </c:pt>
                <c:pt idx="9778">
                  <c:v>0.82266146189795086</c:v>
                </c:pt>
                <c:pt idx="9779">
                  <c:v>0.82264692824355967</c:v>
                </c:pt>
                <c:pt idx="9780">
                  <c:v>0.82262101522025044</c:v>
                </c:pt>
                <c:pt idx="9781">
                  <c:v>0.82263286250293721</c:v>
                </c:pt>
                <c:pt idx="9782">
                  <c:v>0.82259502748367697</c:v>
                </c:pt>
                <c:pt idx="9783">
                  <c:v>0.82256208157651767</c:v>
                </c:pt>
                <c:pt idx="9784">
                  <c:v>0.82249349480223155</c:v>
                </c:pt>
                <c:pt idx="9785">
                  <c:v>0.82251561614748414</c:v>
                </c:pt>
                <c:pt idx="9786">
                  <c:v>0.82253259803087364</c:v>
                </c:pt>
                <c:pt idx="9787">
                  <c:v>0.82254104125889294</c:v>
                </c:pt>
                <c:pt idx="9788">
                  <c:v>0.8225325949926483</c:v>
                </c:pt>
                <c:pt idx="9789">
                  <c:v>0.82255701019797811</c:v>
                </c:pt>
                <c:pt idx="9790">
                  <c:v>0.82250207900390326</c:v>
                </c:pt>
                <c:pt idx="9791">
                  <c:v>0.82254743490014648</c:v>
                </c:pt>
                <c:pt idx="9792">
                  <c:v>0.82255148728500871</c:v>
                </c:pt>
                <c:pt idx="9793">
                  <c:v>0.82252658353305597</c:v>
                </c:pt>
                <c:pt idx="9794">
                  <c:v>0.82258678237502258</c:v>
                </c:pt>
                <c:pt idx="9795">
                  <c:v>0.82257744952756739</c:v>
                </c:pt>
                <c:pt idx="9796">
                  <c:v>0.82261853666315432</c:v>
                </c:pt>
                <c:pt idx="9797">
                  <c:v>0.82267161327037075</c:v>
                </c:pt>
                <c:pt idx="9798">
                  <c:v>0.82266890314635432</c:v>
                </c:pt>
                <c:pt idx="9799">
                  <c:v>0.822658150840054</c:v>
                </c:pt>
                <c:pt idx="9800">
                  <c:v>0.82267995679044625</c:v>
                </c:pt>
                <c:pt idx="9801">
                  <c:v>0.82268917780413409</c:v>
                </c:pt>
                <c:pt idx="9802">
                  <c:v>0.8227278836058336</c:v>
                </c:pt>
                <c:pt idx="9803">
                  <c:v>0.82271101292148896</c:v>
                </c:pt>
                <c:pt idx="9804">
                  <c:v>0.82268534718263897</c:v>
                </c:pt>
                <c:pt idx="9805">
                  <c:v>0.82270633101635127</c:v>
                </c:pt>
                <c:pt idx="9806">
                  <c:v>0.82266819758921472</c:v>
                </c:pt>
                <c:pt idx="9807">
                  <c:v>0.8226770121154392</c:v>
                </c:pt>
                <c:pt idx="9808">
                  <c:v>0.82263524378266972</c:v>
                </c:pt>
                <c:pt idx="9809">
                  <c:v>0.82260806564235889</c:v>
                </c:pt>
                <c:pt idx="9810">
                  <c:v>0.8225802889987478</c:v>
                </c:pt>
                <c:pt idx="9811">
                  <c:v>0.82258490773587745</c:v>
                </c:pt>
                <c:pt idx="9812">
                  <c:v>0.82255688436129704</c:v>
                </c:pt>
                <c:pt idx="9813">
                  <c:v>0.82253781582479368</c:v>
                </c:pt>
                <c:pt idx="9814">
                  <c:v>0.82256816653408404</c:v>
                </c:pt>
                <c:pt idx="9815">
                  <c:v>0.82256367482184811</c:v>
                </c:pt>
                <c:pt idx="9816">
                  <c:v>0.82255011458775529</c:v>
                </c:pt>
                <c:pt idx="9817">
                  <c:v>0.82256599116479234</c:v>
                </c:pt>
                <c:pt idx="9818">
                  <c:v>0.82255905550415087</c:v>
                </c:pt>
                <c:pt idx="9819">
                  <c:v>0.82255366994604118</c:v>
                </c:pt>
                <c:pt idx="9820">
                  <c:v>0.82249540885707284</c:v>
                </c:pt>
                <c:pt idx="9821">
                  <c:v>0.82259195039620314</c:v>
                </c:pt>
                <c:pt idx="9822">
                  <c:v>0.82257862106723068</c:v>
                </c:pt>
                <c:pt idx="9823">
                  <c:v>0.82257773445894256</c:v>
                </c:pt>
                <c:pt idx="9824">
                  <c:v>0.82266377948326264</c:v>
                </c:pt>
                <c:pt idx="9825">
                  <c:v>0.82268550036334742</c:v>
                </c:pt>
                <c:pt idx="9826">
                  <c:v>0.822683526705136</c:v>
                </c:pt>
                <c:pt idx="9827">
                  <c:v>0.82268770180722151</c:v>
                </c:pt>
                <c:pt idx="9828">
                  <c:v>0.82272476271376105</c:v>
                </c:pt>
                <c:pt idx="9829">
                  <c:v>0.82271716955409424</c:v>
                </c:pt>
                <c:pt idx="9830">
                  <c:v>0.82275575018091274</c:v>
                </c:pt>
                <c:pt idx="9831">
                  <c:v>0.82270929505476753</c:v>
                </c:pt>
                <c:pt idx="9832">
                  <c:v>0.82270756630459019</c:v>
                </c:pt>
                <c:pt idx="9833">
                  <c:v>0.82273051890827598</c:v>
                </c:pt>
                <c:pt idx="9834">
                  <c:v>0.82265096289840545</c:v>
                </c:pt>
                <c:pt idx="9835">
                  <c:v>0.82262444223004261</c:v>
                </c:pt>
                <c:pt idx="9836">
                  <c:v>0.822657237522461</c:v>
                </c:pt>
                <c:pt idx="9837">
                  <c:v>0.82260043362048607</c:v>
                </c:pt>
                <c:pt idx="9838">
                  <c:v>0.82260709890615613</c:v>
                </c:pt>
                <c:pt idx="9839">
                  <c:v>0.8225536248990748</c:v>
                </c:pt>
                <c:pt idx="9840">
                  <c:v>0.82256645474381329</c:v>
                </c:pt>
                <c:pt idx="9841">
                  <c:v>0.82254857964927253</c:v>
                </c:pt>
                <c:pt idx="9842">
                  <c:v>0.82258718336660297</c:v>
                </c:pt>
                <c:pt idx="9843">
                  <c:v>0.8225894352991715</c:v>
                </c:pt>
                <c:pt idx="9844">
                  <c:v>0.82257569340628511</c:v>
                </c:pt>
                <c:pt idx="9845">
                  <c:v>0.82251788747053944</c:v>
                </c:pt>
                <c:pt idx="9846">
                  <c:v>0.82253207661726269</c:v>
                </c:pt>
                <c:pt idx="9847">
                  <c:v>0.82260376180075445</c:v>
                </c:pt>
                <c:pt idx="9848">
                  <c:v>0.82259657396741581</c:v>
                </c:pt>
                <c:pt idx="9849">
                  <c:v>0.82257284965451194</c:v>
                </c:pt>
                <c:pt idx="9850">
                  <c:v>0.82260395685481658</c:v>
                </c:pt>
                <c:pt idx="9851">
                  <c:v>0.82260143938135966</c:v>
                </c:pt>
                <c:pt idx="9852">
                  <c:v>0.82258689291226739</c:v>
                </c:pt>
                <c:pt idx="9853">
                  <c:v>0.82262691727665571</c:v>
                </c:pt>
                <c:pt idx="9854">
                  <c:v>0.82267796860290843</c:v>
                </c:pt>
                <c:pt idx="9855">
                  <c:v>0.8227037084473775</c:v>
                </c:pt>
                <c:pt idx="9856">
                  <c:v>0.82272859272761112</c:v>
                </c:pt>
                <c:pt idx="9857">
                  <c:v>0.82273205749262912</c:v>
                </c:pt>
                <c:pt idx="9858">
                  <c:v>0.82273047698076729</c:v>
                </c:pt>
                <c:pt idx="9859">
                  <c:v>0.82273595429328017</c:v>
                </c:pt>
                <c:pt idx="9860">
                  <c:v>0.82272961108656595</c:v>
                </c:pt>
                <c:pt idx="9861">
                  <c:v>0.82271589772591958</c:v>
                </c:pt>
                <c:pt idx="9862">
                  <c:v>0.82273088896411362</c:v>
                </c:pt>
                <c:pt idx="9863">
                  <c:v>0.82272008381977113</c:v>
                </c:pt>
                <c:pt idx="9864">
                  <c:v>0.8226997866520469</c:v>
                </c:pt>
                <c:pt idx="9865">
                  <c:v>0.82263137974069667</c:v>
                </c:pt>
                <c:pt idx="9866">
                  <c:v>0.82262413180465266</c:v>
                </c:pt>
                <c:pt idx="9867">
                  <c:v>0.82254401314254</c:v>
                </c:pt>
                <c:pt idx="9868">
                  <c:v>0.82253453998323234</c:v>
                </c:pt>
                <c:pt idx="9869">
                  <c:v>0.82251428532358439</c:v>
                </c:pt>
                <c:pt idx="9870">
                  <c:v>0.82254352586536195</c:v>
                </c:pt>
                <c:pt idx="9871">
                  <c:v>0.82254573161690647</c:v>
                </c:pt>
                <c:pt idx="9872">
                  <c:v>0.82252151814973451</c:v>
                </c:pt>
                <c:pt idx="9873">
                  <c:v>0.82259363901472959</c:v>
                </c:pt>
                <c:pt idx="9874">
                  <c:v>0.82256789124379737</c:v>
                </c:pt>
                <c:pt idx="9875">
                  <c:v>0.82257103340344684</c:v>
                </c:pt>
                <c:pt idx="9876">
                  <c:v>0.82254000701993424</c:v>
                </c:pt>
                <c:pt idx="9877">
                  <c:v>0.82256771444616428</c:v>
                </c:pt>
                <c:pt idx="9878">
                  <c:v>0.82250949467705958</c:v>
                </c:pt>
                <c:pt idx="9879">
                  <c:v>0.82259567827152935</c:v>
                </c:pt>
                <c:pt idx="9880">
                  <c:v>0.82260421076921653</c:v>
                </c:pt>
                <c:pt idx="9881">
                  <c:v>0.82263973126846779</c:v>
                </c:pt>
                <c:pt idx="9882">
                  <c:v>0.82270920641982215</c:v>
                </c:pt>
                <c:pt idx="9883">
                  <c:v>0.82269081841870129</c:v>
                </c:pt>
                <c:pt idx="9884">
                  <c:v>0.82269187994753235</c:v>
                </c:pt>
                <c:pt idx="9885">
                  <c:v>0.82273069816356681</c:v>
                </c:pt>
                <c:pt idx="9886">
                  <c:v>0.82269162653246752</c:v>
                </c:pt>
                <c:pt idx="9887">
                  <c:v>0.82271954177330586</c:v>
                </c:pt>
                <c:pt idx="9888">
                  <c:v>0.82266452247069832</c:v>
                </c:pt>
                <c:pt idx="9889">
                  <c:v>0.82271659466771863</c:v>
                </c:pt>
                <c:pt idx="9890">
                  <c:v>0.82271814051673486</c:v>
                </c:pt>
                <c:pt idx="9891">
                  <c:v>0.82266860465724567</c:v>
                </c:pt>
                <c:pt idx="9892">
                  <c:v>0.82267039176842571</c:v>
                </c:pt>
                <c:pt idx="9893">
                  <c:v>0.82264727211650501</c:v>
                </c:pt>
                <c:pt idx="9894">
                  <c:v>0.82258134867756627</c:v>
                </c:pt>
                <c:pt idx="9895">
                  <c:v>0.82256006347898492</c:v>
                </c:pt>
                <c:pt idx="9896">
                  <c:v>0.82258614241647132</c:v>
                </c:pt>
                <c:pt idx="9897">
                  <c:v>0.8225594746980055</c:v>
                </c:pt>
                <c:pt idx="9898">
                  <c:v>0.82257401020240928</c:v>
                </c:pt>
                <c:pt idx="9899">
                  <c:v>0.82257928701913197</c:v>
                </c:pt>
                <c:pt idx="9900">
                  <c:v>0.82253036303113414</c:v>
                </c:pt>
                <c:pt idx="9901">
                  <c:v>0.82258356119443865</c:v>
                </c:pt>
                <c:pt idx="9902">
                  <c:v>0.82256298873642775</c:v>
                </c:pt>
                <c:pt idx="9903">
                  <c:v>0.82255676645107922</c:v>
                </c:pt>
                <c:pt idx="9904">
                  <c:v>0.82257136515056861</c:v>
                </c:pt>
                <c:pt idx="9905">
                  <c:v>0.8225780881354412</c:v>
                </c:pt>
                <c:pt idx="9906">
                  <c:v>0.82260394406719295</c:v>
                </c:pt>
                <c:pt idx="9907">
                  <c:v>0.82258764456919864</c:v>
                </c:pt>
                <c:pt idx="9908">
                  <c:v>0.82263444964473964</c:v>
                </c:pt>
                <c:pt idx="9909">
                  <c:v>0.82265976353002612</c:v>
                </c:pt>
                <c:pt idx="9910">
                  <c:v>0.82266648405724119</c:v>
                </c:pt>
                <c:pt idx="9911">
                  <c:v>0.82271062767452496</c:v>
                </c:pt>
                <c:pt idx="9912">
                  <c:v>0.82276649398018231</c:v>
                </c:pt>
                <c:pt idx="9913">
                  <c:v>0.82271710147077071</c:v>
                </c:pt>
                <c:pt idx="9914">
                  <c:v>0.82273979093707084</c:v>
                </c:pt>
                <c:pt idx="9915">
                  <c:v>0.82274388221121653</c:v>
                </c:pt>
                <c:pt idx="9916">
                  <c:v>0.82274034510935978</c:v>
                </c:pt>
                <c:pt idx="9917">
                  <c:v>0.8227462556727958</c:v>
                </c:pt>
                <c:pt idx="9918">
                  <c:v>0.82275737375434088</c:v>
                </c:pt>
                <c:pt idx="9919">
                  <c:v>0.82272381594861266</c:v>
                </c:pt>
                <c:pt idx="9920">
                  <c:v>0.82262878263866024</c:v>
                </c:pt>
                <c:pt idx="9921">
                  <c:v>0.82261059098812406</c:v>
                </c:pt>
                <c:pt idx="9922">
                  <c:v>0.82261670091329264</c:v>
                </c:pt>
                <c:pt idx="9923">
                  <c:v>0.82257103879101989</c:v>
                </c:pt>
                <c:pt idx="9924">
                  <c:v>0.82258380726360791</c:v>
                </c:pt>
                <c:pt idx="9925">
                  <c:v>0.82259297118573826</c:v>
                </c:pt>
                <c:pt idx="9926">
                  <c:v>0.82256142648099495</c:v>
                </c:pt>
                <c:pt idx="9927">
                  <c:v>0.82255325183208938</c:v>
                </c:pt>
                <c:pt idx="9928">
                  <c:v>0.82255292552669557</c:v>
                </c:pt>
                <c:pt idx="9929">
                  <c:v>0.82260149464998211</c:v>
                </c:pt>
                <c:pt idx="9930">
                  <c:v>0.82259499953200454</c:v>
                </c:pt>
                <c:pt idx="9931">
                  <c:v>0.82258779772282964</c:v>
                </c:pt>
                <c:pt idx="9932">
                  <c:v>0.82253915932800703</c:v>
                </c:pt>
                <c:pt idx="9933">
                  <c:v>0.82253797502779769</c:v>
                </c:pt>
                <c:pt idx="9934">
                  <c:v>0.82255224499131308</c:v>
                </c:pt>
                <c:pt idx="9935">
                  <c:v>0.82259230341090184</c:v>
                </c:pt>
                <c:pt idx="9936">
                  <c:v>0.82262862415161109</c:v>
                </c:pt>
                <c:pt idx="9937">
                  <c:v>0.82263387600073168</c:v>
                </c:pt>
                <c:pt idx="9938">
                  <c:v>0.82266029762295079</c:v>
                </c:pt>
                <c:pt idx="9939">
                  <c:v>0.82271336572313636</c:v>
                </c:pt>
                <c:pt idx="9940">
                  <c:v>0.82271820619655556</c:v>
                </c:pt>
                <c:pt idx="9941">
                  <c:v>0.82270405533147073</c:v>
                </c:pt>
                <c:pt idx="9942">
                  <c:v>0.82274283283528649</c:v>
                </c:pt>
                <c:pt idx="9943">
                  <c:v>0.82275301028228864</c:v>
                </c:pt>
                <c:pt idx="9944">
                  <c:v>0.82271547052436944</c:v>
                </c:pt>
                <c:pt idx="9945">
                  <c:v>0.82271854277776035</c:v>
                </c:pt>
                <c:pt idx="9946">
                  <c:v>0.82270576825579922</c:v>
                </c:pt>
                <c:pt idx="9947">
                  <c:v>0.82267703940531167</c:v>
                </c:pt>
                <c:pt idx="9948">
                  <c:v>0.82261596436625528</c:v>
                </c:pt>
                <c:pt idx="9949">
                  <c:v>0.82262228939777271</c:v>
                </c:pt>
                <c:pt idx="9950">
                  <c:v>0.82258699494248144</c:v>
                </c:pt>
                <c:pt idx="9951">
                  <c:v>0.82259387047333998</c:v>
                </c:pt>
                <c:pt idx="9952">
                  <c:v>0.82256113845723955</c:v>
                </c:pt>
                <c:pt idx="9953">
                  <c:v>0.82254485964625457</c:v>
                </c:pt>
                <c:pt idx="9954">
                  <c:v>0.82252423067725355</c:v>
                </c:pt>
                <c:pt idx="9955">
                  <c:v>0.82257790158840982</c:v>
                </c:pt>
                <c:pt idx="9956">
                  <c:v>0.82257192722224315</c:v>
                </c:pt>
                <c:pt idx="9957">
                  <c:v>0.8225710625433319</c:v>
                </c:pt>
                <c:pt idx="9958">
                  <c:v>0.82260338199551841</c:v>
                </c:pt>
                <c:pt idx="9959">
                  <c:v>0.82256865626891984</c:v>
                </c:pt>
                <c:pt idx="9960">
                  <c:v>0.82252928509588663</c:v>
                </c:pt>
                <c:pt idx="9961">
                  <c:v>0.82256557064733782</c:v>
                </c:pt>
                <c:pt idx="9962">
                  <c:v>0.82260940980737229</c:v>
                </c:pt>
                <c:pt idx="9963">
                  <c:v>0.82264279564955045</c:v>
                </c:pt>
                <c:pt idx="9964">
                  <c:v>0.82264533740173196</c:v>
                </c:pt>
                <c:pt idx="9965">
                  <c:v>0.82267636922697251</c:v>
                </c:pt>
                <c:pt idx="9966">
                  <c:v>0.82268141933793526</c:v>
                </c:pt>
                <c:pt idx="9967">
                  <c:v>0.82270011657623343</c:v>
                </c:pt>
                <c:pt idx="9968">
                  <c:v>0.82273352371306585</c:v>
                </c:pt>
                <c:pt idx="9969">
                  <c:v>0.82272659349415245</c:v>
                </c:pt>
                <c:pt idx="9970">
                  <c:v>0.82274316579769835</c:v>
                </c:pt>
                <c:pt idx="9971">
                  <c:v>0.82272885451431932</c:v>
                </c:pt>
                <c:pt idx="9972">
                  <c:v>0.82270869768552501</c:v>
                </c:pt>
                <c:pt idx="9973">
                  <c:v>0.82269233258894237</c:v>
                </c:pt>
                <c:pt idx="9974">
                  <c:v>0.82265813797119802</c:v>
                </c:pt>
                <c:pt idx="9975">
                  <c:v>0.82259619460736</c:v>
                </c:pt>
                <c:pt idx="9976">
                  <c:v>0.82259420705454478</c:v>
                </c:pt>
                <c:pt idx="9977">
                  <c:v>0.8225701467410037</c:v>
                </c:pt>
                <c:pt idx="9978">
                  <c:v>0.82257024763716013</c:v>
                </c:pt>
                <c:pt idx="9979">
                  <c:v>0.82254905723120708</c:v>
                </c:pt>
                <c:pt idx="9980">
                  <c:v>0.82254640914114119</c:v>
                </c:pt>
                <c:pt idx="9981">
                  <c:v>0.82254426536939218</c:v>
                </c:pt>
                <c:pt idx="9982">
                  <c:v>0.82252225036202398</c:v>
                </c:pt>
                <c:pt idx="9983">
                  <c:v>0.82253666555270721</c:v>
                </c:pt>
                <c:pt idx="9984">
                  <c:v>0.82251706411149184</c:v>
                </c:pt>
                <c:pt idx="9985">
                  <c:v>0.82255678956866873</c:v>
                </c:pt>
                <c:pt idx="9986">
                  <c:v>0.82254480921171513</c:v>
                </c:pt>
                <c:pt idx="9987">
                  <c:v>0.82255499820397326</c:v>
                </c:pt>
                <c:pt idx="9988">
                  <c:v>0.82260473461340766</c:v>
                </c:pt>
                <c:pt idx="9989">
                  <c:v>0.8225971663401106</c:v>
                </c:pt>
                <c:pt idx="9990">
                  <c:v>0.82261018814653097</c:v>
                </c:pt>
                <c:pt idx="9991">
                  <c:v>0.82268622829504412</c:v>
                </c:pt>
                <c:pt idx="9992">
                  <c:v>0.82270456641511569</c:v>
                </c:pt>
                <c:pt idx="9993">
                  <c:v>0.82271309407871995</c:v>
                </c:pt>
                <c:pt idx="9994">
                  <c:v>0.82271483070120555</c:v>
                </c:pt>
                <c:pt idx="9995">
                  <c:v>0.82275456889185106</c:v>
                </c:pt>
                <c:pt idx="9996">
                  <c:v>0.82268719069649909</c:v>
                </c:pt>
                <c:pt idx="9997">
                  <c:v>0.82270738216106143</c:v>
                </c:pt>
                <c:pt idx="9998">
                  <c:v>0.8227114916645587</c:v>
                </c:pt>
                <c:pt idx="9999">
                  <c:v>0.82271975138377185</c:v>
                </c:pt>
                <c:pt idx="10000">
                  <c:v>0.82268299065388883</c:v>
                </c:pt>
                <c:pt idx="10001">
                  <c:v>0.8226655913725025</c:v>
                </c:pt>
                <c:pt idx="10002">
                  <c:v>0.82262487733097844</c:v>
                </c:pt>
                <c:pt idx="10003">
                  <c:v>0.82261644324471239</c:v>
                </c:pt>
                <c:pt idx="10004">
                  <c:v>0.82261456807915456</c:v>
                </c:pt>
                <c:pt idx="10005">
                  <c:v>0.82256997298159595</c:v>
                </c:pt>
                <c:pt idx="10006">
                  <c:v>0.82254290664797491</c:v>
                </c:pt>
                <c:pt idx="10007">
                  <c:v>0.82255923956644716</c:v>
                </c:pt>
                <c:pt idx="10008">
                  <c:v>0.82255312726485341</c:v>
                </c:pt>
                <c:pt idx="10009">
                  <c:v>0.82255819684753528</c:v>
                </c:pt>
                <c:pt idx="10010">
                  <c:v>0.8225639002310855</c:v>
                </c:pt>
                <c:pt idx="10011">
                  <c:v>0.82254181291395601</c:v>
                </c:pt>
                <c:pt idx="10012">
                  <c:v>0.82256540779846343</c:v>
                </c:pt>
                <c:pt idx="10013">
                  <c:v>0.8225394443135372</c:v>
                </c:pt>
                <c:pt idx="10014">
                  <c:v>0.82254288723041069</c:v>
                </c:pt>
                <c:pt idx="10015">
                  <c:v>0.82258564906284271</c:v>
                </c:pt>
                <c:pt idx="10016">
                  <c:v>0.82261044459982113</c:v>
                </c:pt>
                <c:pt idx="10017">
                  <c:v>0.82269241232583179</c:v>
                </c:pt>
                <c:pt idx="10018">
                  <c:v>0.82267031161343351</c:v>
                </c:pt>
                <c:pt idx="10019">
                  <c:v>0.82271031656025762</c:v>
                </c:pt>
                <c:pt idx="10020">
                  <c:v>0.82271155248321903</c:v>
                </c:pt>
                <c:pt idx="10021">
                  <c:v>0.82270500082717402</c:v>
                </c:pt>
                <c:pt idx="10022">
                  <c:v>0.82274110894626951</c:v>
                </c:pt>
                <c:pt idx="10023">
                  <c:v>0.82272641059299134</c:v>
                </c:pt>
                <c:pt idx="10024">
                  <c:v>0.82273090777403279</c:v>
                </c:pt>
                <c:pt idx="10025">
                  <c:v>0.82271868010554239</c:v>
                </c:pt>
                <c:pt idx="10026">
                  <c:v>0.82268350472160412</c:v>
                </c:pt>
                <c:pt idx="10027">
                  <c:v>0.82266864658475436</c:v>
                </c:pt>
                <c:pt idx="10028">
                  <c:v>0.82264174796116818</c:v>
                </c:pt>
                <c:pt idx="10029">
                  <c:v>0.82267367978996542</c:v>
                </c:pt>
                <c:pt idx="10030">
                  <c:v>0.82260391178077275</c:v>
                </c:pt>
                <c:pt idx="10031">
                  <c:v>0.82259562049109425</c:v>
                </c:pt>
                <c:pt idx="10032">
                  <c:v>0.82257454371476635</c:v>
                </c:pt>
                <c:pt idx="10033">
                  <c:v>0.82256522912374019</c:v>
                </c:pt>
                <c:pt idx="10034">
                  <c:v>0.82253988118325327</c:v>
                </c:pt>
                <c:pt idx="10035">
                  <c:v>0.82259215818373399</c:v>
                </c:pt>
                <c:pt idx="10036">
                  <c:v>0.82251749797006002</c:v>
                </c:pt>
                <c:pt idx="10037">
                  <c:v>0.82256585502522284</c:v>
                </c:pt>
                <c:pt idx="10038">
                  <c:v>0.82256743791350995</c:v>
                </c:pt>
                <c:pt idx="10039">
                  <c:v>0.82258402968877498</c:v>
                </c:pt>
                <c:pt idx="10040">
                  <c:v>0.82256987520489722</c:v>
                </c:pt>
                <c:pt idx="10041">
                  <c:v>0.82259068768270438</c:v>
                </c:pt>
                <c:pt idx="10042">
                  <c:v>0.82258653928992376</c:v>
                </c:pt>
                <c:pt idx="10043">
                  <c:v>0.82257636971522974</c:v>
                </c:pt>
                <c:pt idx="10044">
                  <c:v>0.82264110399279877</c:v>
                </c:pt>
                <c:pt idx="10045">
                  <c:v>0.82268068842216824</c:v>
                </c:pt>
                <c:pt idx="10046">
                  <c:v>0.82266478082815597</c:v>
                </c:pt>
                <c:pt idx="10047">
                  <c:v>0.82268454023000781</c:v>
                </c:pt>
                <c:pt idx="10048">
                  <c:v>0.82273648904800478</c:v>
                </c:pt>
                <c:pt idx="10049">
                  <c:v>0.82270966450296013</c:v>
                </c:pt>
                <c:pt idx="10050">
                  <c:v>0.82274533754819734</c:v>
                </c:pt>
                <c:pt idx="10051">
                  <c:v>0.82275791944667642</c:v>
                </c:pt>
                <c:pt idx="10052">
                  <c:v>0.82270854397840387</c:v>
                </c:pt>
                <c:pt idx="10053">
                  <c:v>0.82272917659327516</c:v>
                </c:pt>
                <c:pt idx="10054">
                  <c:v>0.82270842670290856</c:v>
                </c:pt>
                <c:pt idx="10055">
                  <c:v>0.82263186519493947</c:v>
                </c:pt>
                <c:pt idx="10056">
                  <c:v>0.82264956898773012</c:v>
                </c:pt>
                <c:pt idx="10057">
                  <c:v>0.82262241092678345</c:v>
                </c:pt>
                <c:pt idx="10058">
                  <c:v>0.82259625727603292</c:v>
                </c:pt>
                <c:pt idx="10059">
                  <c:v>0.8225889959176429</c:v>
                </c:pt>
                <c:pt idx="10060">
                  <c:v>0.82252697173701272</c:v>
                </c:pt>
                <c:pt idx="10061">
                  <c:v>0.82256329924305005</c:v>
                </c:pt>
                <c:pt idx="10062">
                  <c:v>0.82256584162995416</c:v>
                </c:pt>
                <c:pt idx="10063">
                  <c:v>0.82253697360167188</c:v>
                </c:pt>
                <c:pt idx="10064">
                  <c:v>0.82257704420123923</c:v>
                </c:pt>
                <c:pt idx="10065">
                  <c:v>0.82255212951167544</c:v>
                </c:pt>
                <c:pt idx="10066">
                  <c:v>0.82254261500542669</c:v>
                </c:pt>
                <c:pt idx="10067">
                  <c:v>0.82258732315204275</c:v>
                </c:pt>
                <c:pt idx="10068">
                  <c:v>0.82257240057773984</c:v>
                </c:pt>
                <c:pt idx="10069">
                  <c:v>0.82254704838373749</c:v>
                </c:pt>
                <c:pt idx="10070">
                  <c:v>0.82260579677696133</c:v>
                </c:pt>
                <c:pt idx="10071">
                  <c:v>0.822648253544499</c:v>
                </c:pt>
                <c:pt idx="10072">
                  <c:v>0.82265989417371266</c:v>
                </c:pt>
                <c:pt idx="10073">
                  <c:v>0.82268652239525009</c:v>
                </c:pt>
                <c:pt idx="10074">
                  <c:v>0.82268239220474348</c:v>
                </c:pt>
                <c:pt idx="10075">
                  <c:v>0.82268625923078686</c:v>
                </c:pt>
                <c:pt idx="10076">
                  <c:v>0.82269869407916307</c:v>
                </c:pt>
                <c:pt idx="10077">
                  <c:v>0.8227060344314101</c:v>
                </c:pt>
                <c:pt idx="10078">
                  <c:v>0.82269481363077357</c:v>
                </c:pt>
                <c:pt idx="10079">
                  <c:v>0.82273091810399868</c:v>
                </c:pt>
                <c:pt idx="10080">
                  <c:v>0.82272483311935485</c:v>
                </c:pt>
                <c:pt idx="10081">
                  <c:v>0.82271586488600923</c:v>
                </c:pt>
                <c:pt idx="10082">
                  <c:v>0.82267383465822164</c:v>
                </c:pt>
                <c:pt idx="10083">
                  <c:v>0.82267969544891828</c:v>
                </c:pt>
                <c:pt idx="10084">
                  <c:v>0.82267219895896992</c:v>
                </c:pt>
                <c:pt idx="10085">
                  <c:v>0.82261816105727881</c:v>
                </c:pt>
                <c:pt idx="10086">
                  <c:v>0.82260651495925963</c:v>
                </c:pt>
                <c:pt idx="10087">
                  <c:v>0.82261348892861696</c:v>
                </c:pt>
                <c:pt idx="10088">
                  <c:v>0.82253066439600331</c:v>
                </c:pt>
                <c:pt idx="10089">
                  <c:v>0.82257354413865325</c:v>
                </c:pt>
                <c:pt idx="10090">
                  <c:v>0.82254768699161129</c:v>
                </c:pt>
                <c:pt idx="10091">
                  <c:v>0.82254916541910417</c:v>
                </c:pt>
                <c:pt idx="10092">
                  <c:v>0.82255888715939363</c:v>
                </c:pt>
                <c:pt idx="10093">
                  <c:v>0.82255602332825617</c:v>
                </c:pt>
                <c:pt idx="10094">
                  <c:v>0.82256537680856567</c:v>
                </c:pt>
                <c:pt idx="10095">
                  <c:v>0.82257557251199698</c:v>
                </c:pt>
                <c:pt idx="10096">
                  <c:v>0.82255677984634779</c:v>
                </c:pt>
                <c:pt idx="10097">
                  <c:v>0.82259861803122103</c:v>
                </c:pt>
                <c:pt idx="10098">
                  <c:v>0.82266130515260449</c:v>
                </c:pt>
                <c:pt idx="10099">
                  <c:v>0.82267078438836272</c:v>
                </c:pt>
                <c:pt idx="10100">
                  <c:v>0.8226727628535796</c:v>
                </c:pt>
                <c:pt idx="10101">
                  <c:v>0.82266938249706911</c:v>
                </c:pt>
                <c:pt idx="10102">
                  <c:v>0.82266695310506754</c:v>
                </c:pt>
                <c:pt idx="10103">
                  <c:v>0.82270637957380055</c:v>
                </c:pt>
                <c:pt idx="10104">
                  <c:v>0.82274307589330797</c:v>
                </c:pt>
                <c:pt idx="10105">
                  <c:v>0.8227273147688311</c:v>
                </c:pt>
                <c:pt idx="10106">
                  <c:v>0.8227058758089737</c:v>
                </c:pt>
                <c:pt idx="10107">
                  <c:v>0.82274892143872325</c:v>
                </c:pt>
                <c:pt idx="10108">
                  <c:v>0.82267703330178366</c:v>
                </c:pt>
                <c:pt idx="10109">
                  <c:v>0.82270978663961591</c:v>
                </c:pt>
                <c:pt idx="10110">
                  <c:v>0.82265817627991378</c:v>
                </c:pt>
                <c:pt idx="10111">
                  <c:v>0.82262449816046501</c:v>
                </c:pt>
                <c:pt idx="10112">
                  <c:v>0.82263563634845183</c:v>
                </c:pt>
                <c:pt idx="10113">
                  <c:v>0.82257813486995546</c:v>
                </c:pt>
                <c:pt idx="10114">
                  <c:v>0.82258471569296299</c:v>
                </c:pt>
                <c:pt idx="10115">
                  <c:v>0.82257163977905534</c:v>
                </c:pt>
                <c:pt idx="10116">
                  <c:v>0.82256832327943041</c:v>
                </c:pt>
                <c:pt idx="10117">
                  <c:v>0.82251979669129771</c:v>
                </c:pt>
                <c:pt idx="10118">
                  <c:v>0.82252998449534331</c:v>
                </c:pt>
                <c:pt idx="10119">
                  <c:v>0.82253968980213887</c:v>
                </c:pt>
                <c:pt idx="10120">
                  <c:v>0.82255839253632002</c:v>
                </c:pt>
                <c:pt idx="10121">
                  <c:v>0.82259132753294584</c:v>
                </c:pt>
                <c:pt idx="10122">
                  <c:v>0.82256708854468163</c:v>
                </c:pt>
                <c:pt idx="10123">
                  <c:v>0.82256655017116409</c:v>
                </c:pt>
                <c:pt idx="10124">
                  <c:v>0.82259304592607985</c:v>
                </c:pt>
                <c:pt idx="10125">
                  <c:v>0.82265107845927554</c:v>
                </c:pt>
                <c:pt idx="10126">
                  <c:v>0.82266613651134801</c:v>
                </c:pt>
                <c:pt idx="10127">
                  <c:v>0.82268359293844684</c:v>
                </c:pt>
                <c:pt idx="10128">
                  <c:v>0.82268014391804534</c:v>
                </c:pt>
                <c:pt idx="10129">
                  <c:v>0.82268038634134422</c:v>
                </c:pt>
                <c:pt idx="10130">
                  <c:v>0.82271883632447618</c:v>
                </c:pt>
                <c:pt idx="10131">
                  <c:v>0.82271655583259007</c:v>
                </c:pt>
                <c:pt idx="10132">
                  <c:v>0.82268003934894107</c:v>
                </c:pt>
                <c:pt idx="10133">
                  <c:v>0.82265728483754275</c:v>
                </c:pt>
                <c:pt idx="10134">
                  <c:v>0.82268420840165368</c:v>
                </c:pt>
                <c:pt idx="10135">
                  <c:v>0.82267186163473272</c:v>
                </c:pt>
                <c:pt idx="10136">
                  <c:v>0.82267855244149501</c:v>
                </c:pt>
                <c:pt idx="10137">
                  <c:v>0.82263216785633109</c:v>
                </c:pt>
                <c:pt idx="10138">
                  <c:v>0.82256588529916563</c:v>
                </c:pt>
                <c:pt idx="10139">
                  <c:v>0.82258385220226438</c:v>
                </c:pt>
                <c:pt idx="10140">
                  <c:v>0.82256321414566513</c:v>
                </c:pt>
                <c:pt idx="10141">
                  <c:v>0.82258823641548084</c:v>
                </c:pt>
                <c:pt idx="10142">
                  <c:v>0.82251316178788036</c:v>
                </c:pt>
                <c:pt idx="10143">
                  <c:v>0.82255973297423068</c:v>
                </c:pt>
                <c:pt idx="10144">
                  <c:v>0.8225407173299244</c:v>
                </c:pt>
                <c:pt idx="10145">
                  <c:v>0.82256184942902977</c:v>
                </c:pt>
                <c:pt idx="10146">
                  <c:v>0.82253654888485694</c:v>
                </c:pt>
                <c:pt idx="10147">
                  <c:v>0.82253040863159066</c:v>
                </c:pt>
                <c:pt idx="10148">
                  <c:v>0.82257481599390525</c:v>
                </c:pt>
                <c:pt idx="10149">
                  <c:v>0.82257444229219734</c:v>
                </c:pt>
                <c:pt idx="10150">
                  <c:v>0.8225949819102979</c:v>
                </c:pt>
                <c:pt idx="10151">
                  <c:v>0.82260573051657304</c:v>
                </c:pt>
                <c:pt idx="10152">
                  <c:v>0.82261842540995467</c:v>
                </c:pt>
                <c:pt idx="10153">
                  <c:v>0.82269978549091172</c:v>
                </c:pt>
                <c:pt idx="10154">
                  <c:v>0.82269444730203867</c:v>
                </c:pt>
                <c:pt idx="10155">
                  <c:v>0.8227366543545368</c:v>
                </c:pt>
                <c:pt idx="10156">
                  <c:v>0.82274693021296019</c:v>
                </c:pt>
                <c:pt idx="10157">
                  <c:v>0.8227336124292437</c:v>
                </c:pt>
                <c:pt idx="10158">
                  <c:v>0.82275025947313118</c:v>
                </c:pt>
                <c:pt idx="10159">
                  <c:v>0.82272975203314092</c:v>
                </c:pt>
                <c:pt idx="10160">
                  <c:v>0.82273833562716758</c:v>
                </c:pt>
                <c:pt idx="10161">
                  <c:v>0.822703089148758</c:v>
                </c:pt>
                <c:pt idx="10162">
                  <c:v>0.82268928345314107</c:v>
                </c:pt>
                <c:pt idx="10163">
                  <c:v>0.82263700893739544</c:v>
                </c:pt>
                <c:pt idx="10164">
                  <c:v>0.82260256399696641</c:v>
                </c:pt>
                <c:pt idx="10165">
                  <c:v>0.82259270741363</c:v>
                </c:pt>
                <c:pt idx="10166">
                  <c:v>0.82259783778789475</c:v>
                </c:pt>
                <c:pt idx="10167">
                  <c:v>0.82259910110903856</c:v>
                </c:pt>
                <c:pt idx="10168">
                  <c:v>0.82258051020862477</c:v>
                </c:pt>
                <c:pt idx="10169">
                  <c:v>0.82256032725109307</c:v>
                </c:pt>
                <c:pt idx="10170">
                  <c:v>0.8225587862632372</c:v>
                </c:pt>
                <c:pt idx="10171">
                  <c:v>0.82256482324392188</c:v>
                </c:pt>
                <c:pt idx="10172">
                  <c:v>0.82252772706689181</c:v>
                </c:pt>
                <c:pt idx="10173">
                  <c:v>0.82255996876758897</c:v>
                </c:pt>
                <c:pt idx="10174">
                  <c:v>0.82251969220342602</c:v>
                </c:pt>
                <c:pt idx="10175">
                  <c:v>0.82255528625480623</c:v>
                </c:pt>
                <c:pt idx="10176">
                  <c:v>0.82260020765775865</c:v>
                </c:pt>
                <c:pt idx="10177">
                  <c:v>0.82261762461500643</c:v>
                </c:pt>
                <c:pt idx="10178">
                  <c:v>0.82259009216347445</c:v>
                </c:pt>
                <c:pt idx="10179">
                  <c:v>0.82267137443878724</c:v>
                </c:pt>
                <c:pt idx="10180">
                  <c:v>0.82269752262073226</c:v>
                </c:pt>
                <c:pt idx="10181">
                  <c:v>0.82266932419022154</c:v>
                </c:pt>
                <c:pt idx="10182">
                  <c:v>0.8227151127026654</c:v>
                </c:pt>
                <c:pt idx="10183">
                  <c:v>0.82268820430260337</c:v>
                </c:pt>
                <c:pt idx="10184">
                  <c:v>0.82274607707930503</c:v>
                </c:pt>
                <c:pt idx="10185">
                  <c:v>0.82273182352220597</c:v>
                </c:pt>
                <c:pt idx="10186">
                  <c:v>0.82273668529027955</c:v>
                </c:pt>
                <c:pt idx="10187">
                  <c:v>0.82271045747975502</c:v>
                </c:pt>
                <c:pt idx="10188">
                  <c:v>0.82269220501055862</c:v>
                </c:pt>
                <c:pt idx="10189">
                  <c:v>0.82267091069730136</c:v>
                </c:pt>
                <c:pt idx="10190">
                  <c:v>0.82265223536130261</c:v>
                </c:pt>
                <c:pt idx="10191">
                  <c:v>0.82263147154925464</c:v>
                </c:pt>
                <c:pt idx="10192">
                  <c:v>0.82258456618520237</c:v>
                </c:pt>
                <c:pt idx="10193">
                  <c:v>0.8225808559315827</c:v>
                </c:pt>
                <c:pt idx="10194">
                  <c:v>0.82258695185383757</c:v>
                </c:pt>
                <c:pt idx="10195">
                  <c:v>0.82258621781861285</c:v>
                </c:pt>
                <c:pt idx="10196">
                  <c:v>0.82255515740697738</c:v>
                </c:pt>
                <c:pt idx="10197">
                  <c:v>0.82255531116825342</c:v>
                </c:pt>
                <c:pt idx="10198">
                  <c:v>0.82253664975393581</c:v>
                </c:pt>
                <c:pt idx="10199">
                  <c:v>0.8225596600839018</c:v>
                </c:pt>
                <c:pt idx="10200">
                  <c:v>0.82252881356332508</c:v>
                </c:pt>
                <c:pt idx="10201">
                  <c:v>0.82253772652804824</c:v>
                </c:pt>
                <c:pt idx="10202">
                  <c:v>0.8225491192651575</c:v>
                </c:pt>
                <c:pt idx="10203">
                  <c:v>0.82258367421641865</c:v>
                </c:pt>
                <c:pt idx="10204">
                  <c:v>0.82267993071586387</c:v>
                </c:pt>
                <c:pt idx="10205">
                  <c:v>0.82268967366957535</c:v>
                </c:pt>
                <c:pt idx="10206">
                  <c:v>0.82273492563143691</c:v>
                </c:pt>
                <c:pt idx="10207">
                  <c:v>0.82273603394893713</c:v>
                </c:pt>
                <c:pt idx="10208">
                  <c:v>0.82268166604182702</c:v>
                </c:pt>
                <c:pt idx="10209">
                  <c:v>0.82271224216035488</c:v>
                </c:pt>
                <c:pt idx="10210">
                  <c:v>0.82271149475693894</c:v>
                </c:pt>
                <c:pt idx="10211">
                  <c:v>0.82269200451476832</c:v>
                </c:pt>
                <c:pt idx="10212">
                  <c:v>0.82273267179470078</c:v>
                </c:pt>
                <c:pt idx="10213">
                  <c:v>0.82273195234295737</c:v>
                </c:pt>
                <c:pt idx="10214">
                  <c:v>0.82266095683660145</c:v>
                </c:pt>
                <c:pt idx="10215">
                  <c:v>0.82268867340458474</c:v>
                </c:pt>
                <c:pt idx="10216">
                  <c:v>0.82265302529987228</c:v>
                </c:pt>
                <c:pt idx="10217">
                  <c:v>0.82261562717740544</c:v>
                </c:pt>
                <c:pt idx="10218">
                  <c:v>0.82259771139772364</c:v>
                </c:pt>
                <c:pt idx="10219">
                  <c:v>0.82257350221114445</c:v>
                </c:pt>
                <c:pt idx="10220">
                  <c:v>0.82252944305652309</c:v>
                </c:pt>
                <c:pt idx="10221">
                  <c:v>0.8225733588339893</c:v>
                </c:pt>
                <c:pt idx="10222">
                  <c:v>0.82255451087264031</c:v>
                </c:pt>
                <c:pt idx="10223">
                  <c:v>0.8225857244379069</c:v>
                </c:pt>
                <c:pt idx="10224">
                  <c:v>0.82254509784311558</c:v>
                </c:pt>
                <c:pt idx="10225">
                  <c:v>0.82255947353687031</c:v>
                </c:pt>
                <c:pt idx="10226">
                  <c:v>0.82255972388663234</c:v>
                </c:pt>
                <c:pt idx="10227">
                  <c:v>0.82254381449676239</c:v>
                </c:pt>
                <c:pt idx="10228">
                  <c:v>0.8225684375167005</c:v>
                </c:pt>
                <c:pt idx="10229">
                  <c:v>0.8225680704990882</c:v>
                </c:pt>
                <c:pt idx="10230">
                  <c:v>0.82260800432436343</c:v>
                </c:pt>
                <c:pt idx="10231">
                  <c:v>0.82261782323370658</c:v>
                </c:pt>
                <c:pt idx="10232">
                  <c:v>0.82269851733568489</c:v>
                </c:pt>
                <c:pt idx="10233">
                  <c:v>0.82269363609589219</c:v>
                </c:pt>
                <c:pt idx="10234">
                  <c:v>0.82270747703492231</c:v>
                </c:pt>
                <c:pt idx="10235">
                  <c:v>0.8227208731777732</c:v>
                </c:pt>
                <c:pt idx="10236">
                  <c:v>0.82270636319446155</c:v>
                </c:pt>
                <c:pt idx="10237">
                  <c:v>0.82266986250958396</c:v>
                </c:pt>
                <c:pt idx="10238">
                  <c:v>0.82267632116885836</c:v>
                </c:pt>
                <c:pt idx="10239">
                  <c:v>0.82268182278717339</c:v>
                </c:pt>
                <c:pt idx="10240">
                  <c:v>0.82270309403699593</c:v>
                </c:pt>
                <c:pt idx="10241">
                  <c:v>0.82271986020639143</c:v>
                </c:pt>
                <c:pt idx="10242">
                  <c:v>0.82267440407579184</c:v>
                </c:pt>
                <c:pt idx="10243">
                  <c:v>0.82262675315833622</c:v>
                </c:pt>
                <c:pt idx="10244">
                  <c:v>0.82261965892941336</c:v>
                </c:pt>
                <c:pt idx="10245">
                  <c:v>0.82257143983675518</c:v>
                </c:pt>
                <c:pt idx="10246">
                  <c:v>0.82259568857441778</c:v>
                </c:pt>
                <c:pt idx="10247">
                  <c:v>0.82256483172387518</c:v>
                </c:pt>
                <c:pt idx="10248">
                  <c:v>0.82259046406932468</c:v>
                </c:pt>
                <c:pt idx="10249">
                  <c:v>0.82254274686440332</c:v>
                </c:pt>
                <c:pt idx="10250">
                  <c:v>0.82257507424305298</c:v>
                </c:pt>
                <c:pt idx="10251">
                  <c:v>0.82254273352328966</c:v>
                </c:pt>
                <c:pt idx="10252">
                  <c:v>0.82256027990893388</c:v>
                </c:pt>
                <c:pt idx="10253">
                  <c:v>0.82252847148623742</c:v>
                </c:pt>
                <c:pt idx="10254">
                  <c:v>0.82253424593718139</c:v>
                </c:pt>
                <c:pt idx="10255">
                  <c:v>0.82253142038768234</c:v>
                </c:pt>
                <c:pt idx="10256">
                  <c:v>0.82259648279358022</c:v>
                </c:pt>
                <c:pt idx="10257">
                  <c:v>0.82263152808732209</c:v>
                </c:pt>
                <c:pt idx="10258">
                  <c:v>0.82273467409346224</c:v>
                </c:pt>
                <c:pt idx="10259">
                  <c:v>0.82267956789761199</c:v>
                </c:pt>
                <c:pt idx="10260">
                  <c:v>0.82272191956963292</c:v>
                </c:pt>
                <c:pt idx="10261">
                  <c:v>0.82268399091887945</c:v>
                </c:pt>
                <c:pt idx="10262">
                  <c:v>0.82267707771402754</c:v>
                </c:pt>
                <c:pt idx="10263">
                  <c:v>0.8227050446046954</c:v>
                </c:pt>
                <c:pt idx="10264">
                  <c:v>0.82269226944801177</c:v>
                </c:pt>
                <c:pt idx="10265">
                  <c:v>0.82269234115012801</c:v>
                </c:pt>
                <c:pt idx="10266">
                  <c:v>0.82268700906478298</c:v>
                </c:pt>
                <c:pt idx="10267">
                  <c:v>0.82267939041110139</c:v>
                </c:pt>
                <c:pt idx="10268">
                  <c:v>0.82266227669581282</c:v>
                </c:pt>
                <c:pt idx="10269">
                  <c:v>0.82267777777528417</c:v>
                </c:pt>
                <c:pt idx="10270">
                  <c:v>0.82260206393216484</c:v>
                </c:pt>
                <c:pt idx="10271">
                  <c:v>0.8225662912602163</c:v>
                </c:pt>
                <c:pt idx="10272">
                  <c:v>0.82253940175130591</c:v>
                </c:pt>
                <c:pt idx="10273">
                  <c:v>0.82255153827303829</c:v>
                </c:pt>
                <c:pt idx="10274">
                  <c:v>0.82254546729130817</c:v>
                </c:pt>
                <c:pt idx="10275">
                  <c:v>0.82255332173834805</c:v>
                </c:pt>
                <c:pt idx="10276">
                  <c:v>0.82255303918339806</c:v>
                </c:pt>
                <c:pt idx="10277">
                  <c:v>0.82255787846860473</c:v>
                </c:pt>
                <c:pt idx="10278">
                  <c:v>0.82258877117020546</c:v>
                </c:pt>
                <c:pt idx="10279">
                  <c:v>0.82253368201549426</c:v>
                </c:pt>
                <c:pt idx="10280">
                  <c:v>0.82257005934842597</c:v>
                </c:pt>
                <c:pt idx="10281">
                  <c:v>0.8225501844669364</c:v>
                </c:pt>
                <c:pt idx="10282">
                  <c:v>0.82259427157323028</c:v>
                </c:pt>
                <c:pt idx="10283">
                  <c:v>0.82259005750062886</c:v>
                </c:pt>
                <c:pt idx="10284">
                  <c:v>0.82265833921002063</c:v>
                </c:pt>
                <c:pt idx="10285">
                  <c:v>0.82267807916723079</c:v>
                </c:pt>
                <c:pt idx="10286">
                  <c:v>0.82266631270133606</c:v>
                </c:pt>
                <c:pt idx="10287">
                  <c:v>0.82270788172652798</c:v>
                </c:pt>
                <c:pt idx="10288">
                  <c:v>0.82269315967509271</c:v>
                </c:pt>
                <c:pt idx="10289">
                  <c:v>0.8227174490708189</c:v>
                </c:pt>
                <c:pt idx="10290">
                  <c:v>0.82270897971406221</c:v>
                </c:pt>
                <c:pt idx="10291">
                  <c:v>0.82273412287816616</c:v>
                </c:pt>
                <c:pt idx="10292">
                  <c:v>0.82268585636211644</c:v>
                </c:pt>
                <c:pt idx="10293">
                  <c:v>0.82271579506098302</c:v>
                </c:pt>
                <c:pt idx="10294">
                  <c:v>0.82266493754642489</c:v>
                </c:pt>
                <c:pt idx="10295">
                  <c:v>0.82259055991477825</c:v>
                </c:pt>
                <c:pt idx="10296">
                  <c:v>0.82261776791092922</c:v>
                </c:pt>
                <c:pt idx="10297">
                  <c:v>0.82257453031949768</c:v>
                </c:pt>
                <c:pt idx="10298">
                  <c:v>0.82255812329540634</c:v>
                </c:pt>
                <c:pt idx="10299">
                  <c:v>0.82260946209192443</c:v>
                </c:pt>
                <c:pt idx="10300">
                  <c:v>0.82257333452818715</c:v>
                </c:pt>
                <c:pt idx="10301">
                  <c:v>0.8225312587270206</c:v>
                </c:pt>
                <c:pt idx="10302">
                  <c:v>0.8225538564659951</c:v>
                </c:pt>
                <c:pt idx="10303">
                  <c:v>0.82254732549695941</c:v>
                </c:pt>
                <c:pt idx="10304">
                  <c:v>0.82254513615183145</c:v>
                </c:pt>
                <c:pt idx="10305">
                  <c:v>0.82256509549598333</c:v>
                </c:pt>
                <c:pt idx="10306">
                  <c:v>0.82256738267196494</c:v>
                </c:pt>
                <c:pt idx="10307">
                  <c:v>0.82257144660208326</c:v>
                </c:pt>
                <c:pt idx="10308">
                  <c:v>0.82256771930732464</c:v>
                </c:pt>
                <c:pt idx="10309">
                  <c:v>0.82254809720617739</c:v>
                </c:pt>
                <c:pt idx="10310">
                  <c:v>0.82265124014701474</c:v>
                </c:pt>
                <c:pt idx="10311">
                  <c:v>0.82266289900558009</c:v>
                </c:pt>
                <c:pt idx="10312">
                  <c:v>0.82263553973288828</c:v>
                </c:pt>
                <c:pt idx="10313">
                  <c:v>0.82270178038962261</c:v>
                </c:pt>
                <c:pt idx="10314">
                  <c:v>0.82273464547998976</c:v>
                </c:pt>
                <c:pt idx="10315">
                  <c:v>0.82272932977398361</c:v>
                </c:pt>
                <c:pt idx="10316">
                  <c:v>0.82271504340405177</c:v>
                </c:pt>
                <c:pt idx="10317">
                  <c:v>0.82274272105567414</c:v>
                </c:pt>
                <c:pt idx="10318">
                  <c:v>0.82270348536041049</c:v>
                </c:pt>
                <c:pt idx="10319">
                  <c:v>0.82271604295308742</c:v>
                </c:pt>
                <c:pt idx="10320">
                  <c:v>0.82273191345367391</c:v>
                </c:pt>
                <c:pt idx="10321">
                  <c:v>0.8226574380182512</c:v>
                </c:pt>
                <c:pt idx="10322">
                  <c:v>0.82264316388245284</c:v>
                </c:pt>
                <c:pt idx="10323">
                  <c:v>0.82261026109101487</c:v>
                </c:pt>
                <c:pt idx="10324">
                  <c:v>0.82257967163137335</c:v>
                </c:pt>
                <c:pt idx="10325">
                  <c:v>0.82255605672165666</c:v>
                </c:pt>
                <c:pt idx="10326">
                  <c:v>0.82256255368964681</c:v>
                </c:pt>
                <c:pt idx="10327">
                  <c:v>0.82255153222366528</c:v>
                </c:pt>
                <c:pt idx="10328">
                  <c:v>0.82256633813011792</c:v>
                </c:pt>
                <c:pt idx="10329">
                  <c:v>0.82250317641087001</c:v>
                </c:pt>
                <c:pt idx="10330">
                  <c:v>0.82254499459761143</c:v>
                </c:pt>
                <c:pt idx="10331">
                  <c:v>0.82255561076434225</c:v>
                </c:pt>
                <c:pt idx="10332">
                  <c:v>0.82263452689689387</c:v>
                </c:pt>
                <c:pt idx="10333">
                  <c:v>0.82260015357734884</c:v>
                </c:pt>
                <c:pt idx="10334">
                  <c:v>0.82258004903310655</c:v>
                </c:pt>
                <c:pt idx="10335">
                  <c:v>0.82257954711829229</c:v>
                </c:pt>
                <c:pt idx="10336">
                  <c:v>0.82258690326931083</c:v>
                </c:pt>
                <c:pt idx="10337">
                  <c:v>0.82263203066393642</c:v>
                </c:pt>
                <c:pt idx="10338">
                  <c:v>0.82264246577951872</c:v>
                </c:pt>
                <c:pt idx="10339">
                  <c:v>0.82259718280068195</c:v>
                </c:pt>
                <c:pt idx="10340">
                  <c:v>0.8226392118402569</c:v>
                </c:pt>
                <c:pt idx="10341">
                  <c:v>0.82263034748713804</c:v>
                </c:pt>
                <c:pt idx="10342">
                  <c:v>0.82267745097055522</c:v>
                </c:pt>
                <c:pt idx="10343">
                  <c:v>0.82266931645330066</c:v>
                </c:pt>
                <c:pt idx="10344">
                  <c:v>0.82267612757378361</c:v>
                </c:pt>
                <c:pt idx="10345">
                  <c:v>0.82264334937665906</c:v>
                </c:pt>
                <c:pt idx="10346">
                  <c:v>0.82269732086128111</c:v>
                </c:pt>
                <c:pt idx="10347">
                  <c:v>0.82261900529287801</c:v>
                </c:pt>
                <c:pt idx="10348">
                  <c:v>0.82257787255683457</c:v>
                </c:pt>
                <c:pt idx="10349">
                  <c:v>0.82257607395455357</c:v>
                </c:pt>
                <c:pt idx="10350">
                  <c:v>0.82258467334735164</c:v>
                </c:pt>
                <c:pt idx="10351">
                  <c:v>0.82258602350758314</c:v>
                </c:pt>
                <c:pt idx="10352">
                  <c:v>0.82257289885246798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88-4C9C-A813-D7AAD745087F}"/>
            </c:ext>
          </c:extLst>
        </c:ser>
        <c:ser>
          <c:idx val="3"/>
          <c:order val="3"/>
          <c:tx>
            <c:v>post-eroded thickness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yVal>
            <c:numRef>
              <c:f>'[erosion_run2_data.xlsx]adjusted values'!$Z$3:$Z$7267</c:f>
              <c:numCache>
                <c:formatCode>General</c:formatCode>
                <c:ptCount val="7265"/>
                <c:pt idx="0">
                  <c:v>0.82807161101135607</c:v>
                </c:pt>
                <c:pt idx="1">
                  <c:v>0.82807317103059597</c:v>
                </c:pt>
                <c:pt idx="2">
                  <c:v>0.82810626529356801</c:v>
                </c:pt>
                <c:pt idx="3">
                  <c:v>0.82812574694132779</c:v>
                </c:pt>
                <c:pt idx="4">
                  <c:v>0.82810878055036041</c:v>
                </c:pt>
                <c:pt idx="5">
                  <c:v>0.82807160484080267</c:v>
                </c:pt>
                <c:pt idx="6">
                  <c:v>0.82812393912096693</c:v>
                </c:pt>
                <c:pt idx="7">
                  <c:v>0.82815295466848271</c:v>
                </c:pt>
                <c:pt idx="8">
                  <c:v>0.82813721539821139</c:v>
                </c:pt>
                <c:pt idx="9">
                  <c:v>0.82816610557755221</c:v>
                </c:pt>
                <c:pt idx="10">
                  <c:v>0.82815081359543063</c:v>
                </c:pt>
                <c:pt idx="11">
                  <c:v>0.82817952138886719</c:v>
                </c:pt>
                <c:pt idx="12">
                  <c:v>0.82818233331912006</c:v>
                </c:pt>
                <c:pt idx="13">
                  <c:v>0.82821018867979601</c:v>
                </c:pt>
                <c:pt idx="14">
                  <c:v>0.82819304627757728</c:v>
                </c:pt>
                <c:pt idx="15">
                  <c:v>0.8281919342547821</c:v>
                </c:pt>
                <c:pt idx="16">
                  <c:v>0.82818809281807515</c:v>
                </c:pt>
                <c:pt idx="17">
                  <c:v>0.82819161516798634</c:v>
                </c:pt>
                <c:pt idx="18">
                  <c:v>0.82819192150547616</c:v>
                </c:pt>
                <c:pt idx="19">
                  <c:v>0.82819190981861235</c:v>
                </c:pt>
                <c:pt idx="20">
                  <c:v>0.8281718637619675</c:v>
                </c:pt>
                <c:pt idx="21">
                  <c:v>0.82819969610306332</c:v>
                </c:pt>
                <c:pt idx="22">
                  <c:v>0.82820375640285548</c:v>
                </c:pt>
                <c:pt idx="23">
                  <c:v>0.82818339940480479</c:v>
                </c:pt>
                <c:pt idx="24">
                  <c:v>0.82823158236929828</c:v>
                </c:pt>
                <c:pt idx="25">
                  <c:v>0.82823565754328077</c:v>
                </c:pt>
                <c:pt idx="26">
                  <c:v>0.82819410705105123</c:v>
                </c:pt>
                <c:pt idx="27">
                  <c:v>0.82824280777902459</c:v>
                </c:pt>
                <c:pt idx="28">
                  <c:v>0.82820111491954551</c:v>
                </c:pt>
                <c:pt idx="29">
                  <c:v>0.82820748957251178</c:v>
                </c:pt>
                <c:pt idx="30">
                  <c:v>0.82818552403702927</c:v>
                </c:pt>
                <c:pt idx="31">
                  <c:v>0.82823105408344666</c:v>
                </c:pt>
                <c:pt idx="32">
                  <c:v>0.82825494653486198</c:v>
                </c:pt>
                <c:pt idx="33">
                  <c:v>0.8282570129848652</c:v>
                </c:pt>
                <c:pt idx="34">
                  <c:v>0.82823360996513873</c:v>
                </c:pt>
                <c:pt idx="35">
                  <c:v>0.82825743760758219</c:v>
                </c:pt>
                <c:pt idx="36">
                  <c:v>0.82818694877196719</c:v>
                </c:pt>
                <c:pt idx="37">
                  <c:v>0.82820687866826914</c:v>
                </c:pt>
                <c:pt idx="38">
                  <c:v>0.8282271942310756</c:v>
                </c:pt>
                <c:pt idx="39">
                  <c:v>0.82822711986012432</c:v>
                </c:pt>
                <c:pt idx="40">
                  <c:v>0.82822342043651953</c:v>
                </c:pt>
                <c:pt idx="41">
                  <c:v>0.82824307126468055</c:v>
                </c:pt>
                <c:pt idx="42">
                  <c:v>0.8281926925863875</c:v>
                </c:pt>
                <c:pt idx="43">
                  <c:v>0.8281809802240041</c:v>
                </c:pt>
                <c:pt idx="44">
                  <c:v>0.82818846361038934</c:v>
                </c:pt>
                <c:pt idx="45">
                  <c:v>0.82819886694198053</c:v>
                </c:pt>
                <c:pt idx="46">
                  <c:v>0.82811495202477636</c:v>
                </c:pt>
                <c:pt idx="47">
                  <c:v>0.8281490452354775</c:v>
                </c:pt>
                <c:pt idx="48">
                  <c:v>0.82814475615647332</c:v>
                </c:pt>
                <c:pt idx="49">
                  <c:v>0.82811608838169148</c:v>
                </c:pt>
                <c:pt idx="50">
                  <c:v>0.82811294001142088</c:v>
                </c:pt>
                <c:pt idx="51">
                  <c:v>0.82817492824730543</c:v>
                </c:pt>
                <c:pt idx="52">
                  <c:v>0.82814803722996422</c:v>
                </c:pt>
                <c:pt idx="53">
                  <c:v>0.82809772052746389</c:v>
                </c:pt>
                <c:pt idx="54">
                  <c:v>0.82809412805636995</c:v>
                </c:pt>
                <c:pt idx="55">
                  <c:v>0.82813828861484184</c:v>
                </c:pt>
                <c:pt idx="56">
                  <c:v>0.82813508570587369</c:v>
                </c:pt>
                <c:pt idx="57">
                  <c:v>0.82811002456808125</c:v>
                </c:pt>
                <c:pt idx="58">
                  <c:v>0.82810736562949949</c:v>
                </c:pt>
                <c:pt idx="59">
                  <c:v>0.82810305990556821</c:v>
                </c:pt>
                <c:pt idx="60">
                  <c:v>0.82812223050987233</c:v>
                </c:pt>
                <c:pt idx="61">
                  <c:v>0.82809916215942669</c:v>
                </c:pt>
                <c:pt idx="62">
                  <c:v>0.8280978295028093</c:v>
                </c:pt>
                <c:pt idx="63">
                  <c:v>0.82811894968847899</c:v>
                </c:pt>
                <c:pt idx="64">
                  <c:v>0.82809419382573424</c:v>
                </c:pt>
                <c:pt idx="65">
                  <c:v>0.82811646711529607</c:v>
                </c:pt>
                <c:pt idx="66">
                  <c:v>0.8281145547194062</c:v>
                </c:pt>
                <c:pt idx="67">
                  <c:v>0.82811152498851026</c:v>
                </c:pt>
                <c:pt idx="68">
                  <c:v>0.82810997771857631</c:v>
                </c:pt>
                <c:pt idx="69">
                  <c:v>0.82813058545297702</c:v>
                </c:pt>
                <c:pt idx="70">
                  <c:v>0.82810667564833984</c:v>
                </c:pt>
                <c:pt idx="71">
                  <c:v>0.82812842869539016</c:v>
                </c:pt>
                <c:pt idx="72">
                  <c:v>0.82815098742774584</c:v>
                </c:pt>
                <c:pt idx="73">
                  <c:v>0.82810543684078008</c:v>
                </c:pt>
                <c:pt idx="74">
                  <c:v>0.8280627332446584</c:v>
                </c:pt>
                <c:pt idx="75">
                  <c:v>0.82813416340402812</c:v>
                </c:pt>
                <c:pt idx="76">
                  <c:v>0.82811188834372929</c:v>
                </c:pt>
                <c:pt idx="77">
                  <c:v>0.82813734400171091</c:v>
                </c:pt>
                <c:pt idx="78">
                  <c:v>0.82811826972549596</c:v>
                </c:pt>
                <c:pt idx="79">
                  <c:v>0.828142020163809</c:v>
                </c:pt>
                <c:pt idx="80">
                  <c:v>0.8281207855885333</c:v>
                </c:pt>
                <c:pt idx="81">
                  <c:v>0.82814337584000652</c:v>
                </c:pt>
                <c:pt idx="82">
                  <c:v>0.82814056851366968</c:v>
                </c:pt>
                <c:pt idx="83">
                  <c:v>0.8281398775721176</c:v>
                </c:pt>
                <c:pt idx="84">
                  <c:v>0.82814188133803335</c:v>
                </c:pt>
                <c:pt idx="85">
                  <c:v>0.82813974582928962</c:v>
                </c:pt>
                <c:pt idx="86">
                  <c:v>0.82813880663041928</c:v>
                </c:pt>
                <c:pt idx="87">
                  <c:v>0.82813708618241311</c:v>
                </c:pt>
                <c:pt idx="88">
                  <c:v>0.82813659320925037</c:v>
                </c:pt>
                <c:pt idx="89">
                  <c:v>0.82813557397307058</c:v>
                </c:pt>
                <c:pt idx="90">
                  <c:v>0.82811460430004036</c:v>
                </c:pt>
                <c:pt idx="91">
                  <c:v>0.8281384507122953</c:v>
                </c:pt>
                <c:pt idx="92">
                  <c:v>0.8281406152611247</c:v>
                </c:pt>
                <c:pt idx="93">
                  <c:v>0.82814197377050136</c:v>
                </c:pt>
                <c:pt idx="94">
                  <c:v>0.82811808804788645</c:v>
                </c:pt>
                <c:pt idx="95">
                  <c:v>0.82811701391886161</c:v>
                </c:pt>
                <c:pt idx="96">
                  <c:v>0.82813686094467498</c:v>
                </c:pt>
                <c:pt idx="97">
                  <c:v>0.82813625322775886</c:v>
                </c:pt>
                <c:pt idx="98">
                  <c:v>0.82815489544416165</c:v>
                </c:pt>
                <c:pt idx="99">
                  <c:v>0.82815300890103094</c:v>
                </c:pt>
                <c:pt idx="100">
                  <c:v>0.82812951734445783</c:v>
                </c:pt>
                <c:pt idx="101">
                  <c:v>0.8281521454897014</c:v>
                </c:pt>
                <c:pt idx="102">
                  <c:v>0.82812899426876718</c:v>
                </c:pt>
                <c:pt idx="103">
                  <c:v>0.82810672487482662</c:v>
                </c:pt>
                <c:pt idx="104">
                  <c:v>0.82812829270279353</c:v>
                </c:pt>
                <c:pt idx="105">
                  <c:v>0.82812681272086319</c:v>
                </c:pt>
                <c:pt idx="106">
                  <c:v>0.82814835186289171</c:v>
                </c:pt>
                <c:pt idx="107">
                  <c:v>0.82814897799547194</c:v>
                </c:pt>
                <c:pt idx="108">
                  <c:v>0.82812596382957648</c:v>
                </c:pt>
                <c:pt idx="109">
                  <c:v>0.82812486632682414</c:v>
                </c:pt>
                <c:pt idx="110">
                  <c:v>0.82812443214212761</c:v>
                </c:pt>
                <c:pt idx="111">
                  <c:v>0.82814571204826892</c:v>
                </c:pt>
                <c:pt idx="112">
                  <c:v>0.82814818080970376</c:v>
                </c:pt>
                <c:pt idx="113">
                  <c:v>0.82812468889898327</c:v>
                </c:pt>
                <c:pt idx="114">
                  <c:v>0.82810345149052844</c:v>
                </c:pt>
                <c:pt idx="115">
                  <c:v>0.82812800903073647</c:v>
                </c:pt>
                <c:pt idx="116">
                  <c:v>0.82815108340168775</c:v>
                </c:pt>
                <c:pt idx="117">
                  <c:v>0.82812933885417472</c:v>
                </c:pt>
                <c:pt idx="118">
                  <c:v>0.82815182817364263</c:v>
                </c:pt>
                <c:pt idx="119">
                  <c:v>0.82812927404520298</c:v>
                </c:pt>
                <c:pt idx="120">
                  <c:v>0.82815314453948019</c:v>
                </c:pt>
                <c:pt idx="121">
                  <c:v>0.82817676783888139</c:v>
                </c:pt>
                <c:pt idx="122">
                  <c:v>0.82815621712220999</c:v>
                </c:pt>
                <c:pt idx="123">
                  <c:v>0.82813673557650003</c:v>
                </c:pt>
                <c:pt idx="124">
                  <c:v>0.82819075807725806</c:v>
                </c:pt>
                <c:pt idx="125">
                  <c:v>0.82816950473217077</c:v>
                </c:pt>
                <c:pt idx="126">
                  <c:v>0.82817226389446308</c:v>
                </c:pt>
                <c:pt idx="127">
                  <c:v>0.82817751200459122</c:v>
                </c:pt>
                <c:pt idx="128">
                  <c:v>0.82818321590240651</c:v>
                </c:pt>
                <c:pt idx="129">
                  <c:v>0.82818682183110115</c:v>
                </c:pt>
                <c:pt idx="130">
                  <c:v>0.82816783573758557</c:v>
                </c:pt>
                <c:pt idx="131">
                  <c:v>0.82819846655133367</c:v>
                </c:pt>
                <c:pt idx="132">
                  <c:v>0.82818378547345461</c:v>
                </c:pt>
                <c:pt idx="133">
                  <c:v>0.82819272769497687</c:v>
                </c:pt>
                <c:pt idx="134">
                  <c:v>0.82819442795658194</c:v>
                </c:pt>
                <c:pt idx="135">
                  <c:v>0.82821896672697848</c:v>
                </c:pt>
                <c:pt idx="136">
                  <c:v>0.82819956628102009</c:v>
                </c:pt>
                <c:pt idx="137">
                  <c:v>0.82820397824916758</c:v>
                </c:pt>
                <c:pt idx="138">
                  <c:v>0.82823072087875349</c:v>
                </c:pt>
                <c:pt idx="139">
                  <c:v>0.82821267256751885</c:v>
                </c:pt>
                <c:pt idx="140">
                  <c:v>0.82823497773034549</c:v>
                </c:pt>
                <c:pt idx="141">
                  <c:v>0.82824122914002107</c:v>
                </c:pt>
                <c:pt idx="142">
                  <c:v>0.82822150429505625</c:v>
                </c:pt>
                <c:pt idx="143">
                  <c:v>0.8282233883591551</c:v>
                </c:pt>
                <c:pt idx="144">
                  <c:v>0.82820275441784785</c:v>
                </c:pt>
                <c:pt idx="145">
                  <c:v>0.8282040456392209</c:v>
                </c:pt>
                <c:pt idx="146">
                  <c:v>0.82822764202342058</c:v>
                </c:pt>
                <c:pt idx="147">
                  <c:v>0.82822552882596223</c:v>
                </c:pt>
                <c:pt idx="148">
                  <c:v>0.82824831456679315</c:v>
                </c:pt>
                <c:pt idx="149">
                  <c:v>0.82822604233967345</c:v>
                </c:pt>
                <c:pt idx="150">
                  <c:v>0.82823028537951726</c:v>
                </c:pt>
                <c:pt idx="151">
                  <c:v>0.82823401313491307</c:v>
                </c:pt>
                <c:pt idx="152">
                  <c:v>0.8282366571993045</c:v>
                </c:pt>
                <c:pt idx="153">
                  <c:v>0.82823691537274957</c:v>
                </c:pt>
                <c:pt idx="154">
                  <c:v>0.82821282814027153</c:v>
                </c:pt>
                <c:pt idx="155">
                  <c:v>0.82826108476742155</c:v>
                </c:pt>
                <c:pt idx="156">
                  <c:v>0.82823583274418755</c:v>
                </c:pt>
                <c:pt idx="157">
                  <c:v>0.82825605481208375</c:v>
                </c:pt>
                <c:pt idx="158">
                  <c:v>0.82823527142057907</c:v>
                </c:pt>
                <c:pt idx="159">
                  <c:v>0.82823125609750514</c:v>
                </c:pt>
                <c:pt idx="160">
                  <c:v>0.82824779857405029</c:v>
                </c:pt>
                <c:pt idx="161">
                  <c:v>0.82822275266459544</c:v>
                </c:pt>
                <c:pt idx="162">
                  <c:v>0.82820008025092839</c:v>
                </c:pt>
                <c:pt idx="163">
                  <c:v>0.82822014861885873</c:v>
                </c:pt>
                <c:pt idx="164">
                  <c:v>0.82821718936329281</c:v>
                </c:pt>
                <c:pt idx="165">
                  <c:v>0.82821054626660717</c:v>
                </c:pt>
                <c:pt idx="166">
                  <c:v>0.82820327632904644</c:v>
                </c:pt>
                <c:pt idx="167">
                  <c:v>0.82819901664427542</c:v>
                </c:pt>
                <c:pt idx="168">
                  <c:v>0.82821732702457662</c:v>
                </c:pt>
                <c:pt idx="169">
                  <c:v>0.8282339598087054</c:v>
                </c:pt>
                <c:pt idx="170">
                  <c:v>0.82820481747642505</c:v>
                </c:pt>
                <c:pt idx="171">
                  <c:v>0.82819697877816079</c:v>
                </c:pt>
                <c:pt idx="172">
                  <c:v>0.82817870664577742</c:v>
                </c:pt>
                <c:pt idx="173">
                  <c:v>0.82818695827989497</c:v>
                </c:pt>
                <c:pt idx="174">
                  <c:v>0.82822688040243897</c:v>
                </c:pt>
                <c:pt idx="175">
                  <c:v>0.82819348298930351</c:v>
                </c:pt>
                <c:pt idx="176">
                  <c:v>0.82816074747763446</c:v>
                </c:pt>
                <c:pt idx="177">
                  <c:v>0.82815293498627685</c:v>
                </c:pt>
                <c:pt idx="178">
                  <c:v>0.82814852620545587</c:v>
                </c:pt>
                <c:pt idx="179">
                  <c:v>0.82816990527286549</c:v>
                </c:pt>
                <c:pt idx="180">
                  <c:v>0.82814289349126546</c:v>
                </c:pt>
                <c:pt idx="181">
                  <c:v>0.82811580910945093</c:v>
                </c:pt>
                <c:pt idx="182">
                  <c:v>0.82815922277108356</c:v>
                </c:pt>
                <c:pt idx="183">
                  <c:v>0.82815354330943802</c:v>
                </c:pt>
                <c:pt idx="184">
                  <c:v>0.82812554133174376</c:v>
                </c:pt>
                <c:pt idx="185">
                  <c:v>0.82811902997788611</c:v>
                </c:pt>
                <c:pt idx="186">
                  <c:v>0.82811291172762802</c:v>
                </c:pt>
                <c:pt idx="187">
                  <c:v>0.8281323458175881</c:v>
                </c:pt>
                <c:pt idx="188">
                  <c:v>0.8281319498808094</c:v>
                </c:pt>
                <c:pt idx="189">
                  <c:v>0.82813398906146385</c:v>
                </c:pt>
                <c:pt idx="190">
                  <c:v>0.82811237944410532</c:v>
                </c:pt>
                <c:pt idx="191">
                  <c:v>0.82813429787798531</c:v>
                </c:pt>
                <c:pt idx="192">
                  <c:v>0.82815371815619743</c:v>
                </c:pt>
                <c:pt idx="193">
                  <c:v>0.82810513358856697</c:v>
                </c:pt>
                <c:pt idx="194">
                  <c:v>0.82815013205975652</c:v>
                </c:pt>
                <c:pt idx="195">
                  <c:v>0.82815130393346015</c:v>
                </c:pt>
                <c:pt idx="196">
                  <c:v>0.8281050404478042</c:v>
                </c:pt>
                <c:pt idx="197">
                  <c:v>0.82812700492084457</c:v>
                </c:pt>
                <c:pt idx="198">
                  <c:v>0.8281480199247403</c:v>
                </c:pt>
                <c:pt idx="199">
                  <c:v>0.82812394048350468</c:v>
                </c:pt>
                <c:pt idx="200">
                  <c:v>0.828099082272165</c:v>
                </c:pt>
                <c:pt idx="201">
                  <c:v>0.8281234248449092</c:v>
                </c:pt>
                <c:pt idx="202">
                  <c:v>0.8281449221975461</c:v>
                </c:pt>
                <c:pt idx="203">
                  <c:v>0.82809756900038034</c:v>
                </c:pt>
                <c:pt idx="204">
                  <c:v>0.82811904652076351</c:v>
                </c:pt>
                <c:pt idx="205">
                  <c:v>0.82812098370697051</c:v>
                </c:pt>
                <c:pt idx="206">
                  <c:v>0.82814432014698813</c:v>
                </c:pt>
                <c:pt idx="207">
                  <c:v>0.82812105878621656</c:v>
                </c:pt>
                <c:pt idx="208">
                  <c:v>0.82814513008206225</c:v>
                </c:pt>
                <c:pt idx="209">
                  <c:v>0.82814450394948202</c:v>
                </c:pt>
                <c:pt idx="210">
                  <c:v>0.82812064443377376</c:v>
                </c:pt>
                <c:pt idx="211">
                  <c:v>0.82812142072484607</c:v>
                </c:pt>
                <c:pt idx="212">
                  <c:v>0.82812022016520404</c:v>
                </c:pt>
                <c:pt idx="213">
                  <c:v>0.82809719608318177</c:v>
                </c:pt>
                <c:pt idx="214">
                  <c:v>0.82810019181592853</c:v>
                </c:pt>
                <c:pt idx="215">
                  <c:v>0.82812115759333749</c:v>
                </c:pt>
                <c:pt idx="216">
                  <c:v>0.82814373438721001</c:v>
                </c:pt>
                <c:pt idx="217">
                  <c:v>0.8280985701750434</c:v>
                </c:pt>
                <c:pt idx="218">
                  <c:v>0.82809923490968884</c:v>
                </c:pt>
                <c:pt idx="219">
                  <c:v>0.82814486199249027</c:v>
                </c:pt>
                <c:pt idx="220">
                  <c:v>0.82812041246723522</c:v>
                </c:pt>
                <c:pt idx="221">
                  <c:v>0.82812096847863281</c:v>
                </c:pt>
                <c:pt idx="222">
                  <c:v>0.82814637491012766</c:v>
                </c:pt>
                <c:pt idx="223">
                  <c:v>0.82812579869484437</c:v>
                </c:pt>
                <c:pt idx="224">
                  <c:v>0.82812711364409231</c:v>
                </c:pt>
                <c:pt idx="225">
                  <c:v>0.82810743696317213</c:v>
                </c:pt>
                <c:pt idx="226">
                  <c:v>0.82815873607052404</c:v>
                </c:pt>
                <c:pt idx="227">
                  <c:v>0.82813926337849875</c:v>
                </c:pt>
                <c:pt idx="228">
                  <c:v>0.82816447715381492</c:v>
                </c:pt>
                <c:pt idx="229">
                  <c:v>0.82817058477965144</c:v>
                </c:pt>
                <c:pt idx="230">
                  <c:v>0.82815327203253952</c:v>
                </c:pt>
                <c:pt idx="231">
                  <c:v>0.82817834025327974</c:v>
                </c:pt>
                <c:pt idx="232">
                  <c:v>0.8281581861816818</c:v>
                </c:pt>
                <c:pt idx="233">
                  <c:v>0.82816218769300765</c:v>
                </c:pt>
                <c:pt idx="234">
                  <c:v>0.82816292077809883</c:v>
                </c:pt>
                <c:pt idx="235">
                  <c:v>0.82821243923238885</c:v>
                </c:pt>
                <c:pt idx="236">
                  <c:v>0.8281942106601341</c:v>
                </c:pt>
                <c:pt idx="237">
                  <c:v>0.82819864529371434</c:v>
                </c:pt>
                <c:pt idx="238">
                  <c:v>0.82817692624481309</c:v>
                </c:pt>
                <c:pt idx="239">
                  <c:v>0.82818255293849807</c:v>
                </c:pt>
                <c:pt idx="240">
                  <c:v>0.82821259976320494</c:v>
                </c:pt>
                <c:pt idx="241">
                  <c:v>0.82821967669043961</c:v>
                </c:pt>
                <c:pt idx="242">
                  <c:v>0.82820049439927168</c:v>
                </c:pt>
                <c:pt idx="243">
                  <c:v>0.82823167307902745</c:v>
                </c:pt>
                <c:pt idx="244">
                  <c:v>0.82823847164641595</c:v>
                </c:pt>
                <c:pt idx="245">
                  <c:v>0.82824429984996417</c:v>
                </c:pt>
                <c:pt idx="246">
                  <c:v>0.8282491456486607</c:v>
                </c:pt>
                <c:pt idx="247">
                  <c:v>0.82822948561266763</c:v>
                </c:pt>
                <c:pt idx="248">
                  <c:v>0.82823088343240414</c:v>
                </c:pt>
                <c:pt idx="249">
                  <c:v>0.82823414477569124</c:v>
                </c:pt>
                <c:pt idx="250">
                  <c:v>0.82825736293048158</c:v>
                </c:pt>
                <c:pt idx="251">
                  <c:v>0.82825767210115042</c:v>
                </c:pt>
                <c:pt idx="252">
                  <c:v>0.82820961804630577</c:v>
                </c:pt>
                <c:pt idx="253">
                  <c:v>0.82823030758875293</c:v>
                </c:pt>
                <c:pt idx="254">
                  <c:v>0.82825187541671974</c:v>
                </c:pt>
                <c:pt idx="255">
                  <c:v>0.8282465026467114</c:v>
                </c:pt>
                <c:pt idx="256">
                  <c:v>0.82819978372751568</c:v>
                </c:pt>
                <c:pt idx="257">
                  <c:v>0.82824512111775461</c:v>
                </c:pt>
                <c:pt idx="258">
                  <c:v>0.82822095101478788</c:v>
                </c:pt>
                <c:pt idx="259">
                  <c:v>0.82819971856439656</c:v>
                </c:pt>
                <c:pt idx="260">
                  <c:v>0.82822290342933258</c:v>
                </c:pt>
                <c:pt idx="261">
                  <c:v>0.82822372363468089</c:v>
                </c:pt>
                <c:pt idx="262">
                  <c:v>0.82822357383033618</c:v>
                </c:pt>
                <c:pt idx="263">
                  <c:v>0.82824623916105544</c:v>
                </c:pt>
                <c:pt idx="264">
                  <c:v>0.82820055010246119</c:v>
                </c:pt>
                <c:pt idx="265">
                  <c:v>0.82822432639353361</c:v>
                </c:pt>
                <c:pt idx="266">
                  <c:v>0.82820226594655133</c:v>
                </c:pt>
                <c:pt idx="267">
                  <c:v>0.8282495631884299</c:v>
                </c:pt>
                <c:pt idx="268">
                  <c:v>0.82820308579775226</c:v>
                </c:pt>
                <c:pt idx="269">
                  <c:v>0.82818155798844006</c:v>
                </c:pt>
                <c:pt idx="270">
                  <c:v>0.82820800313422094</c:v>
                </c:pt>
                <c:pt idx="271">
                  <c:v>0.82823679131911443</c:v>
                </c:pt>
                <c:pt idx="272">
                  <c:v>0.82821562261525261</c:v>
                </c:pt>
                <c:pt idx="273">
                  <c:v>0.82826055698576506</c:v>
                </c:pt>
                <c:pt idx="274">
                  <c:v>0.82822672609622794</c:v>
                </c:pt>
                <c:pt idx="275">
                  <c:v>0.82821497690251633</c:v>
                </c:pt>
                <c:pt idx="276">
                  <c:v>0.82818304707615276</c:v>
                </c:pt>
                <c:pt idx="277">
                  <c:v>0.82821987501297634</c:v>
                </c:pt>
                <c:pt idx="278">
                  <c:v>0.82820796397390883</c:v>
                </c:pt>
                <c:pt idx="279">
                  <c:v>0.8281784069350383</c:v>
                </c:pt>
                <c:pt idx="280">
                  <c:v>0.82814832434144536</c:v>
                </c:pt>
                <c:pt idx="281">
                  <c:v>0.82816480519634517</c:v>
                </c:pt>
                <c:pt idx="282">
                  <c:v>0.82815866038503294</c:v>
                </c:pt>
                <c:pt idx="283">
                  <c:v>0.82817601740056823</c:v>
                </c:pt>
                <c:pt idx="284">
                  <c:v>0.82814882181647431</c:v>
                </c:pt>
                <c:pt idx="285">
                  <c:v>0.82816945611192905</c:v>
                </c:pt>
                <c:pt idx="286">
                  <c:v>0.82812066613881408</c:v>
                </c:pt>
                <c:pt idx="287">
                  <c:v>0.82818566568993035</c:v>
                </c:pt>
                <c:pt idx="288">
                  <c:v>0.82815656160556772</c:v>
                </c:pt>
                <c:pt idx="289">
                  <c:v>0.82815206889181603</c:v>
                </c:pt>
                <c:pt idx="290">
                  <c:v>0.82817132697052487</c:v>
                </c:pt>
                <c:pt idx="291">
                  <c:v>0.82812318862860201</c:v>
                </c:pt>
                <c:pt idx="292">
                  <c:v>0.8281225150402719</c:v>
                </c:pt>
                <c:pt idx="293">
                  <c:v>0.82814407047308025</c:v>
                </c:pt>
                <c:pt idx="294">
                  <c:v>0.82811831945617798</c:v>
                </c:pt>
                <c:pt idx="295">
                  <c:v>0.82814103684656315</c:v>
                </c:pt>
                <c:pt idx="296">
                  <c:v>0.8280935437611795</c:v>
                </c:pt>
                <c:pt idx="297">
                  <c:v>0.82813940139392983</c:v>
                </c:pt>
                <c:pt idx="298">
                  <c:v>0.82816219244697153</c:v>
                </c:pt>
                <c:pt idx="299">
                  <c:v>0.82816018088981325</c:v>
                </c:pt>
                <c:pt idx="300">
                  <c:v>0.82815611492366292</c:v>
                </c:pt>
                <c:pt idx="301">
                  <c:v>0.82810635458670756</c:v>
                </c:pt>
                <c:pt idx="302">
                  <c:v>0.82812667794075656</c:v>
                </c:pt>
                <c:pt idx="303">
                  <c:v>0.82812245012925034</c:v>
                </c:pt>
                <c:pt idx="304">
                  <c:v>0.82816326789053607</c:v>
                </c:pt>
                <c:pt idx="305">
                  <c:v>0.82811463090909243</c:v>
                </c:pt>
                <c:pt idx="306">
                  <c:v>0.82808851405793926</c:v>
                </c:pt>
                <c:pt idx="307">
                  <c:v>0.82808885687260991</c:v>
                </c:pt>
                <c:pt idx="308">
                  <c:v>0.82814187749041013</c:v>
                </c:pt>
                <c:pt idx="309">
                  <c:v>0.82812491393262178</c:v>
                </c:pt>
                <c:pt idx="310">
                  <c:v>0.82815453967608554</c:v>
                </c:pt>
                <c:pt idx="311">
                  <c:v>0.82817984871704886</c:v>
                </c:pt>
                <c:pt idx="312">
                  <c:v>0.82814061966094121</c:v>
                </c:pt>
                <c:pt idx="313">
                  <c:v>0.82819538197559073</c:v>
                </c:pt>
                <c:pt idx="314">
                  <c:v>0.82817104223602567</c:v>
                </c:pt>
                <c:pt idx="315">
                  <c:v>0.82818757975450741</c:v>
                </c:pt>
                <c:pt idx="316">
                  <c:v>0.82815890206359877</c:v>
                </c:pt>
                <c:pt idx="317">
                  <c:v>0.82815587304099758</c:v>
                </c:pt>
                <c:pt idx="318">
                  <c:v>0.82817865807353364</c:v>
                </c:pt>
                <c:pt idx="319">
                  <c:v>0.82815440226689929</c:v>
                </c:pt>
                <c:pt idx="320">
                  <c:v>0.82813118977846711</c:v>
                </c:pt>
                <c:pt idx="321">
                  <c:v>0.82817573352441176</c:v>
                </c:pt>
                <c:pt idx="322">
                  <c:v>0.82817071525593766</c:v>
                </c:pt>
                <c:pt idx="323">
                  <c:v>0.82816376971738348</c:v>
                </c:pt>
                <c:pt idx="324">
                  <c:v>0.82816184669707205</c:v>
                </c:pt>
                <c:pt idx="325">
                  <c:v>0.82815839128101687</c:v>
                </c:pt>
                <c:pt idx="326">
                  <c:v>0.8281335582141417</c:v>
                </c:pt>
                <c:pt idx="327">
                  <c:v>0.82813106324580021</c:v>
                </c:pt>
                <c:pt idx="328">
                  <c:v>0.82810536889247977</c:v>
                </c:pt>
                <c:pt idx="329">
                  <c:v>0.82812510896578229</c:v>
                </c:pt>
                <c:pt idx="330">
                  <c:v>0.82812401783768286</c:v>
                </c:pt>
                <c:pt idx="331">
                  <c:v>0.82814923621691516</c:v>
                </c:pt>
                <c:pt idx="332">
                  <c:v>0.82812954253692028</c:v>
                </c:pt>
                <c:pt idx="333">
                  <c:v>0.82813014848309952</c:v>
                </c:pt>
                <c:pt idx="334">
                  <c:v>0.8281298269172721</c:v>
                </c:pt>
                <c:pt idx="335">
                  <c:v>0.8281301640655846</c:v>
                </c:pt>
                <c:pt idx="336">
                  <c:v>0.82815309748587573</c:v>
                </c:pt>
                <c:pt idx="337">
                  <c:v>0.82813314704902541</c:v>
                </c:pt>
                <c:pt idx="338">
                  <c:v>0.82818156870885784</c:v>
                </c:pt>
                <c:pt idx="339">
                  <c:v>0.82815874153278268</c:v>
                </c:pt>
                <c:pt idx="340">
                  <c:v>0.82815839800981728</c:v>
                </c:pt>
                <c:pt idx="341">
                  <c:v>0.82813300220274411</c:v>
                </c:pt>
                <c:pt idx="342">
                  <c:v>0.82812762518296701</c:v>
                </c:pt>
                <c:pt idx="343">
                  <c:v>0.82812813303031996</c:v>
                </c:pt>
                <c:pt idx="344">
                  <c:v>0.82813256695560544</c:v>
                </c:pt>
                <c:pt idx="345">
                  <c:v>0.8281333694535844</c:v>
                </c:pt>
                <c:pt idx="346">
                  <c:v>0.82815703772970373</c:v>
                </c:pt>
                <c:pt idx="347">
                  <c:v>0.82813510512992816</c:v>
                </c:pt>
                <c:pt idx="348">
                  <c:v>0.82813806969770487</c:v>
                </c:pt>
                <c:pt idx="349">
                  <c:v>0.82813978164617374</c:v>
                </c:pt>
                <c:pt idx="350">
                  <c:v>0.82814140930756452</c:v>
                </c:pt>
                <c:pt idx="351">
                  <c:v>0.82814498088396249</c:v>
                </c:pt>
                <c:pt idx="352">
                  <c:v>0.82817282172459561</c:v>
                </c:pt>
                <c:pt idx="353">
                  <c:v>0.82815539635861468</c:v>
                </c:pt>
                <c:pt idx="354">
                  <c:v>0.82819220633597135</c:v>
                </c:pt>
                <c:pt idx="355">
                  <c:v>0.8281799054826805</c:v>
                </c:pt>
                <c:pt idx="356">
                  <c:v>0.82819021046334795</c:v>
                </c:pt>
                <c:pt idx="357">
                  <c:v>0.82819791883537375</c:v>
                </c:pt>
                <c:pt idx="358">
                  <c:v>0.82822676297555431</c:v>
                </c:pt>
                <c:pt idx="359">
                  <c:v>0.82823417032230107</c:v>
                </c:pt>
                <c:pt idx="360">
                  <c:v>0.82821422342692463</c:v>
                </c:pt>
                <c:pt idx="361">
                  <c:v>0.82821870055819125</c:v>
                </c:pt>
                <c:pt idx="362">
                  <c:v>0.82822634447539256</c:v>
                </c:pt>
                <c:pt idx="363">
                  <c:v>0.8282341987561419</c:v>
                </c:pt>
                <c:pt idx="364">
                  <c:v>0.82821361652035308</c:v>
                </c:pt>
                <c:pt idx="365">
                  <c:v>0.82824138157344529</c:v>
                </c:pt>
                <c:pt idx="366">
                  <c:v>0.82819773665356899</c:v>
                </c:pt>
                <c:pt idx="367">
                  <c:v>0.8282703680808754</c:v>
                </c:pt>
                <c:pt idx="368">
                  <c:v>0.82827509382360776</c:v>
                </c:pt>
                <c:pt idx="369">
                  <c:v>0.82825286728150105</c:v>
                </c:pt>
                <c:pt idx="370">
                  <c:v>0.82825475559536865</c:v>
                </c:pt>
                <c:pt idx="371">
                  <c:v>0.82825862253068749</c:v>
                </c:pt>
                <c:pt idx="372">
                  <c:v>0.82826322927989771</c:v>
                </c:pt>
                <c:pt idx="373">
                  <c:v>0.82824049524458543</c:v>
                </c:pt>
                <c:pt idx="374">
                  <c:v>0.82826454458329313</c:v>
                </c:pt>
                <c:pt idx="375">
                  <c:v>0.8282665175383862</c:v>
                </c:pt>
                <c:pt idx="376">
                  <c:v>0.82824447692365766</c:v>
                </c:pt>
                <c:pt idx="377">
                  <c:v>0.82828756512384161</c:v>
                </c:pt>
                <c:pt idx="378">
                  <c:v>0.8282686973155533</c:v>
                </c:pt>
                <c:pt idx="379">
                  <c:v>0.82827241232164306</c:v>
                </c:pt>
                <c:pt idx="380">
                  <c:v>0.82827211802516443</c:v>
                </c:pt>
                <c:pt idx="381">
                  <c:v>0.82827215981455615</c:v>
                </c:pt>
                <c:pt idx="382">
                  <c:v>0.82827314044867084</c:v>
                </c:pt>
                <c:pt idx="383">
                  <c:v>0.82827372302112245</c:v>
                </c:pt>
                <c:pt idx="384">
                  <c:v>0.82825182194046432</c:v>
                </c:pt>
                <c:pt idx="385">
                  <c:v>0.82825212792380676</c:v>
                </c:pt>
                <c:pt idx="386">
                  <c:v>0.82822778712179945</c:v>
                </c:pt>
                <c:pt idx="387">
                  <c:v>0.82829731550970087</c:v>
                </c:pt>
                <c:pt idx="388">
                  <c:v>0.82825368900548868</c:v>
                </c:pt>
                <c:pt idx="389">
                  <c:v>0.82827789771052063</c:v>
                </c:pt>
                <c:pt idx="390">
                  <c:v>0.82825847743230852</c:v>
                </c:pt>
                <c:pt idx="391">
                  <c:v>0.82827968402994068</c:v>
                </c:pt>
                <c:pt idx="392">
                  <c:v>0.82826106447897074</c:v>
                </c:pt>
                <c:pt idx="393">
                  <c:v>0.82826411085479379</c:v>
                </c:pt>
                <c:pt idx="394">
                  <c:v>0.82828093098289035</c:v>
                </c:pt>
                <c:pt idx="395">
                  <c:v>0.82825668119676155</c:v>
                </c:pt>
                <c:pt idx="396">
                  <c:v>0.82830550800120473</c:v>
                </c:pt>
                <c:pt idx="397">
                  <c:v>0.82830690511264649</c:v>
                </c:pt>
                <c:pt idx="398">
                  <c:v>0.8282861185338154</c:v>
                </c:pt>
                <c:pt idx="399">
                  <c:v>0.82830462971568497</c:v>
                </c:pt>
                <c:pt idx="400">
                  <c:v>0.82827889959347845</c:v>
                </c:pt>
                <c:pt idx="401">
                  <c:v>0.82830029530581528</c:v>
                </c:pt>
                <c:pt idx="402">
                  <c:v>0.82827096102565112</c:v>
                </c:pt>
                <c:pt idx="403">
                  <c:v>0.82826744115477158</c:v>
                </c:pt>
                <c:pt idx="404">
                  <c:v>0.82829070145310102</c:v>
                </c:pt>
                <c:pt idx="405">
                  <c:v>0.82824170430376465</c:v>
                </c:pt>
                <c:pt idx="406">
                  <c:v>0.82824162709963434</c:v>
                </c:pt>
                <c:pt idx="407">
                  <c:v>0.82828431511327094</c:v>
                </c:pt>
                <c:pt idx="408">
                  <c:v>0.82823593134720896</c:v>
                </c:pt>
                <c:pt idx="409">
                  <c:v>0.82820802498930923</c:v>
                </c:pt>
                <c:pt idx="410">
                  <c:v>0.82824821697216211</c:v>
                </c:pt>
                <c:pt idx="411">
                  <c:v>0.82825694741354683</c:v>
                </c:pt>
                <c:pt idx="412">
                  <c:v>0.82829249379302672</c:v>
                </c:pt>
                <c:pt idx="413">
                  <c:v>0.82828121465494742</c:v>
                </c:pt>
                <c:pt idx="414">
                  <c:v>0.82828502386424208</c:v>
                </c:pt>
                <c:pt idx="415">
                  <c:v>0.82833341683813622</c:v>
                </c:pt>
                <c:pt idx="416">
                  <c:v>0.82829376315931158</c:v>
                </c:pt>
                <c:pt idx="417">
                  <c:v>0.82829869820314961</c:v>
                </c:pt>
                <c:pt idx="418">
                  <c:v>0.8282475304844783</c:v>
                </c:pt>
                <c:pt idx="419">
                  <c:v>0.82830080173657872</c:v>
                </c:pt>
                <c:pt idx="420">
                  <c:v>0.82830523945543566</c:v>
                </c:pt>
                <c:pt idx="421">
                  <c:v>0.82826241463885786</c:v>
                </c:pt>
                <c:pt idx="422">
                  <c:v>0.82824830257378002</c:v>
                </c:pt>
                <c:pt idx="423">
                  <c:v>0.82826091720165573</c:v>
                </c:pt>
                <c:pt idx="424">
                  <c:v>0.82822969319103446</c:v>
                </c:pt>
                <c:pt idx="425">
                  <c:v>0.8281741616682603</c:v>
                </c:pt>
                <c:pt idx="426">
                  <c:v>0.82822061710179995</c:v>
                </c:pt>
                <c:pt idx="427">
                  <c:v>0.828264444761728</c:v>
                </c:pt>
                <c:pt idx="428">
                  <c:v>0.82818914979192382</c:v>
                </c:pt>
                <c:pt idx="429">
                  <c:v>0.82820318809229543</c:v>
                </c:pt>
                <c:pt idx="430">
                  <c:v>0.82814875017665235</c:v>
                </c:pt>
                <c:pt idx="431">
                  <c:v>0.82816627364145956</c:v>
                </c:pt>
                <c:pt idx="432">
                  <c:v>0.82816490132033482</c:v>
                </c:pt>
                <c:pt idx="433">
                  <c:v>0.8281822466490063</c:v>
                </c:pt>
                <c:pt idx="434">
                  <c:v>0.82817697445685579</c:v>
                </c:pt>
                <c:pt idx="435">
                  <c:v>0.82819540808044767</c:v>
                </c:pt>
                <c:pt idx="436">
                  <c:v>0.82816934222651817</c:v>
                </c:pt>
                <c:pt idx="437">
                  <c:v>0.82816857124765664</c:v>
                </c:pt>
                <c:pt idx="438">
                  <c:v>0.8281908441830711</c:v>
                </c:pt>
                <c:pt idx="439">
                  <c:v>0.82814677216144605</c:v>
                </c:pt>
                <c:pt idx="440">
                  <c:v>0.82816765683910343</c:v>
                </c:pt>
                <c:pt idx="441">
                  <c:v>0.82816644246771332</c:v>
                </c:pt>
                <c:pt idx="442">
                  <c:v>0.82818768448008417</c:v>
                </c:pt>
                <c:pt idx="443">
                  <c:v>0.82813976110562526</c:v>
                </c:pt>
                <c:pt idx="444">
                  <c:v>0.82816396024867778</c:v>
                </c:pt>
                <c:pt idx="445">
                  <c:v>0.82818571896208626</c:v>
                </c:pt>
                <c:pt idx="446">
                  <c:v>0.8281871568004775</c:v>
                </c:pt>
                <c:pt idx="447">
                  <c:v>0.82818862651213365</c:v>
                </c:pt>
                <c:pt idx="448">
                  <c:v>0.8281624236031655</c:v>
                </c:pt>
                <c:pt idx="449">
                  <c:v>0.82820408706841142</c:v>
                </c:pt>
                <c:pt idx="450">
                  <c:v>0.82815796099194172</c:v>
                </c:pt>
                <c:pt idx="451">
                  <c:v>0.82817999523201724</c:v>
                </c:pt>
                <c:pt idx="452">
                  <c:v>0.82815316264899497</c:v>
                </c:pt>
                <c:pt idx="453">
                  <c:v>0.82815892250209744</c:v>
                </c:pt>
                <c:pt idx="454">
                  <c:v>0.82816028561539001</c:v>
                </c:pt>
                <c:pt idx="455">
                  <c:v>0.82816137674348944</c:v>
                </c:pt>
                <c:pt idx="456">
                  <c:v>0.8281617563894883</c:v>
                </c:pt>
                <c:pt idx="457">
                  <c:v>0.82813834345363513</c:v>
                </c:pt>
                <c:pt idx="458">
                  <c:v>0.82816043931535599</c:v>
                </c:pt>
                <c:pt idx="459">
                  <c:v>0.82818394114220339</c:v>
                </c:pt>
                <c:pt idx="460">
                  <c:v>0.82813748854184277</c:v>
                </c:pt>
                <c:pt idx="461">
                  <c:v>0.82818226142114681</c:v>
                </c:pt>
                <c:pt idx="462">
                  <c:v>0.82815757567958459</c:v>
                </c:pt>
                <c:pt idx="463">
                  <c:v>0.82815710537185461</c:v>
                </c:pt>
                <c:pt idx="464">
                  <c:v>0.82815473966730935</c:v>
                </c:pt>
                <c:pt idx="465">
                  <c:v>0.828156118363087</c:v>
                </c:pt>
                <c:pt idx="466">
                  <c:v>0.8281543008786969</c:v>
                </c:pt>
                <c:pt idx="467">
                  <c:v>0.82817643711321998</c:v>
                </c:pt>
                <c:pt idx="468">
                  <c:v>0.82815272208964552</c:v>
                </c:pt>
                <c:pt idx="469">
                  <c:v>0.8281308174675136</c:v>
                </c:pt>
                <c:pt idx="470">
                  <c:v>0.82813001001147124</c:v>
                </c:pt>
                <c:pt idx="471">
                  <c:v>0.82812975892097385</c:v>
                </c:pt>
                <c:pt idx="472">
                  <c:v>0.82817568667490682</c:v>
                </c:pt>
                <c:pt idx="473">
                  <c:v>0.82815641124297612</c:v>
                </c:pt>
                <c:pt idx="474">
                  <c:v>0.82813587469220018</c:v>
                </c:pt>
                <c:pt idx="475">
                  <c:v>0.82818299733941703</c:v>
                </c:pt>
                <c:pt idx="476">
                  <c:v>0.82816263679989244</c:v>
                </c:pt>
                <c:pt idx="477">
                  <c:v>0.82816818345626786</c:v>
                </c:pt>
                <c:pt idx="478">
                  <c:v>0.8281992009989626</c:v>
                </c:pt>
                <c:pt idx="479">
                  <c:v>0.82820631050775695</c:v>
                </c:pt>
                <c:pt idx="480">
                  <c:v>0.82818886105975364</c:v>
                </c:pt>
                <c:pt idx="481">
                  <c:v>0.82819397848949605</c:v>
                </c:pt>
                <c:pt idx="482">
                  <c:v>0.82817625918118387</c:v>
                </c:pt>
                <c:pt idx="483">
                  <c:v>0.82818164151317175</c:v>
                </c:pt>
                <c:pt idx="484">
                  <c:v>0.82820812171954394</c:v>
                </c:pt>
                <c:pt idx="485">
                  <c:v>0.82823422830042281</c:v>
                </c:pt>
                <c:pt idx="486">
                  <c:v>0.82821621965369541</c:v>
                </c:pt>
                <c:pt idx="487">
                  <c:v>0.82822296934874451</c:v>
                </c:pt>
                <c:pt idx="488">
                  <c:v>0.82824932241620486</c:v>
                </c:pt>
                <c:pt idx="489">
                  <c:v>0.82823043371322069</c:v>
                </c:pt>
                <c:pt idx="490">
                  <c:v>0.82825737643608033</c:v>
                </c:pt>
                <c:pt idx="491">
                  <c:v>0.82826027123682178</c:v>
                </c:pt>
                <c:pt idx="492">
                  <c:v>0.82828750329809664</c:v>
                </c:pt>
                <c:pt idx="493">
                  <c:v>0.82826580939366001</c:v>
                </c:pt>
                <c:pt idx="494">
                  <c:v>0.82826892801555008</c:v>
                </c:pt>
                <c:pt idx="495">
                  <c:v>0.82824756134329902</c:v>
                </c:pt>
                <c:pt idx="496">
                  <c:v>0.82824811275078059</c:v>
                </c:pt>
                <c:pt idx="497">
                  <c:v>0.82827080358011174</c:v>
                </c:pt>
                <c:pt idx="498">
                  <c:v>0.82826962568590246</c:v>
                </c:pt>
                <c:pt idx="499">
                  <c:v>0.82829207534086302</c:v>
                </c:pt>
                <c:pt idx="500">
                  <c:v>0.82824750680460135</c:v>
                </c:pt>
                <c:pt idx="501">
                  <c:v>0.82829355178131947</c:v>
                </c:pt>
                <c:pt idx="502">
                  <c:v>0.82824916740169907</c:v>
                </c:pt>
                <c:pt idx="503">
                  <c:v>0.82829914022708662</c:v>
                </c:pt>
                <c:pt idx="504">
                  <c:v>0.82825865430190249</c:v>
                </c:pt>
                <c:pt idx="505">
                  <c:v>0.82828503251382724</c:v>
                </c:pt>
                <c:pt idx="506">
                  <c:v>0.82830658228027743</c:v>
                </c:pt>
                <c:pt idx="507">
                  <c:v>0.82826222233682667</c:v>
                </c:pt>
                <c:pt idx="508">
                  <c:v>0.82828455228997044</c:v>
                </c:pt>
                <c:pt idx="509">
                  <c:v>0.82828273515972761</c:v>
                </c:pt>
                <c:pt idx="510">
                  <c:v>0.82823525305291301</c:v>
                </c:pt>
                <c:pt idx="511">
                  <c:v>0.82825737122591936</c:v>
                </c:pt>
                <c:pt idx="512">
                  <c:v>0.82830354192495992</c:v>
                </c:pt>
                <c:pt idx="513">
                  <c:v>0.828305086715862</c:v>
                </c:pt>
                <c:pt idx="514">
                  <c:v>0.82825822826259587</c:v>
                </c:pt>
                <c:pt idx="515">
                  <c:v>0.82822681761630168</c:v>
                </c:pt>
                <c:pt idx="516">
                  <c:v>0.8282236975778221</c:v>
                </c:pt>
                <c:pt idx="517">
                  <c:v>0.82825118958327892</c:v>
                </c:pt>
                <c:pt idx="518">
                  <c:v>0.82828064108622823</c:v>
                </c:pt>
                <c:pt idx="519">
                  <c:v>0.82830626956813469</c:v>
                </c:pt>
                <c:pt idx="520">
                  <c:v>0.82826176159107612</c:v>
                </c:pt>
                <c:pt idx="521">
                  <c:v>0.82826148216878781</c:v>
                </c:pt>
                <c:pt idx="522">
                  <c:v>0.82823266706869303</c:v>
                </c:pt>
                <c:pt idx="523">
                  <c:v>0.82827500837203771</c:v>
                </c:pt>
                <c:pt idx="524">
                  <c:v>0.82827556721661444</c:v>
                </c:pt>
                <c:pt idx="525">
                  <c:v>0.82827664382467103</c:v>
                </c:pt>
                <c:pt idx="526">
                  <c:v>0.82827876375092968</c:v>
                </c:pt>
                <c:pt idx="527">
                  <c:v>0.82826221242069986</c:v>
                </c:pt>
                <c:pt idx="528">
                  <c:v>0.82826261827360537</c:v>
                </c:pt>
                <c:pt idx="529">
                  <c:v>0.82824106071591264</c:v>
                </c:pt>
                <c:pt idx="530">
                  <c:v>0.82826796448255979</c:v>
                </c:pt>
                <c:pt idx="531">
                  <c:v>0.82826909562931395</c:v>
                </c:pt>
                <c:pt idx="532">
                  <c:v>0.82825106927521719</c:v>
                </c:pt>
                <c:pt idx="533">
                  <c:v>0.82827453249999938</c:v>
                </c:pt>
                <c:pt idx="534">
                  <c:v>0.82827645516616344</c:v>
                </c:pt>
                <c:pt idx="535">
                  <c:v>0.82827406112982727</c:v>
                </c:pt>
                <c:pt idx="536">
                  <c:v>0.8282695174188518</c:v>
                </c:pt>
                <c:pt idx="537">
                  <c:v>0.82826067577518758</c:v>
                </c:pt>
                <c:pt idx="538">
                  <c:v>0.82827107273212586</c:v>
                </c:pt>
                <c:pt idx="539">
                  <c:v>0.82826166586923189</c:v>
                </c:pt>
                <c:pt idx="540">
                  <c:v>0.82826009770460218</c:v>
                </c:pt>
                <c:pt idx="541">
                  <c:v>0.82823324883080007</c:v>
                </c:pt>
                <c:pt idx="542">
                  <c:v>0.82828235364094205</c:v>
                </c:pt>
                <c:pt idx="543">
                  <c:v>0.82826077270952181</c:v>
                </c:pt>
                <c:pt idx="544">
                  <c:v>0.82824901784945204</c:v>
                </c:pt>
                <c:pt idx="545">
                  <c:v>0.82826005262583424</c:v>
                </c:pt>
                <c:pt idx="546">
                  <c:v>0.82822621217431769</c:v>
                </c:pt>
                <c:pt idx="547">
                  <c:v>0.8282239463393356</c:v>
                </c:pt>
                <c:pt idx="548">
                  <c:v>0.82824173966445169</c:v>
                </c:pt>
                <c:pt idx="549">
                  <c:v>0.82821621034381354</c:v>
                </c:pt>
                <c:pt idx="550">
                  <c:v>0.82821647418361688</c:v>
                </c:pt>
                <c:pt idx="551">
                  <c:v>0.82823664525428942</c:v>
                </c:pt>
                <c:pt idx="552">
                  <c:v>0.82823256370565401</c:v>
                </c:pt>
                <c:pt idx="553">
                  <c:v>0.82820337108444464</c:v>
                </c:pt>
                <c:pt idx="554">
                  <c:v>0.82820115907986536</c:v>
                </c:pt>
                <c:pt idx="555">
                  <c:v>0.8281992835153037</c:v>
                </c:pt>
                <c:pt idx="556">
                  <c:v>0.8282492942344617</c:v>
                </c:pt>
                <c:pt idx="557">
                  <c:v>0.82820138113027708</c:v>
                </c:pt>
                <c:pt idx="558">
                  <c:v>0.82819268114556754</c:v>
                </c:pt>
                <c:pt idx="559">
                  <c:v>0.82820719258684816</c:v>
                </c:pt>
                <c:pt idx="560">
                  <c:v>0.82820270128968609</c:v>
                </c:pt>
                <c:pt idx="561">
                  <c:v>0.8281770986605389</c:v>
                </c:pt>
                <c:pt idx="562">
                  <c:v>0.82819547774543312</c:v>
                </c:pt>
                <c:pt idx="563">
                  <c:v>0.8281706638025168</c:v>
                </c:pt>
                <c:pt idx="564">
                  <c:v>0.82821387205866492</c:v>
                </c:pt>
                <c:pt idx="565">
                  <c:v>0.82819067621515996</c:v>
                </c:pt>
                <c:pt idx="566">
                  <c:v>0.82816611336274104</c:v>
                </c:pt>
                <c:pt idx="567">
                  <c:v>0.82816674834900594</c:v>
                </c:pt>
                <c:pt idx="568">
                  <c:v>0.82818648381839244</c:v>
                </c:pt>
                <c:pt idx="569">
                  <c:v>0.82818201412422088</c:v>
                </c:pt>
                <c:pt idx="570">
                  <c:v>0.82815593339610127</c:v>
                </c:pt>
                <c:pt idx="571">
                  <c:v>0.82819995123317613</c:v>
                </c:pt>
                <c:pt idx="572">
                  <c:v>0.82817760073948388</c:v>
                </c:pt>
                <c:pt idx="573">
                  <c:v>0.82818108484147734</c:v>
                </c:pt>
                <c:pt idx="574">
                  <c:v>0.82820672819757402</c:v>
                </c:pt>
                <c:pt idx="575">
                  <c:v>0.82816470952249888</c:v>
                </c:pt>
                <c:pt idx="576">
                  <c:v>0.82814262109787307</c:v>
                </c:pt>
                <c:pt idx="577">
                  <c:v>0.82816572415476264</c:v>
                </c:pt>
                <c:pt idx="578">
                  <c:v>0.82818809873047716</c:v>
                </c:pt>
                <c:pt idx="579">
                  <c:v>0.82818719034242949</c:v>
                </c:pt>
                <c:pt idx="580">
                  <c:v>0.82820902094775761</c:v>
                </c:pt>
                <c:pt idx="581">
                  <c:v>0.82818658439625037</c:v>
                </c:pt>
                <c:pt idx="582">
                  <c:v>0.82818631453594138</c:v>
                </c:pt>
                <c:pt idx="583">
                  <c:v>0.82820743720064283</c:v>
                </c:pt>
                <c:pt idx="584">
                  <c:v>0.82813765595150712</c:v>
                </c:pt>
                <c:pt idx="585">
                  <c:v>0.8281814967148885</c:v>
                </c:pt>
                <c:pt idx="586">
                  <c:v>0.82815795026547023</c:v>
                </c:pt>
                <c:pt idx="587">
                  <c:v>0.82816031455342598</c:v>
                </c:pt>
                <c:pt idx="588">
                  <c:v>0.82820428847622485</c:v>
                </c:pt>
                <c:pt idx="589">
                  <c:v>0.82816254816099588</c:v>
                </c:pt>
                <c:pt idx="590">
                  <c:v>0.82816606980261243</c:v>
                </c:pt>
                <c:pt idx="591">
                  <c:v>0.82819138875970255</c:v>
                </c:pt>
                <c:pt idx="592">
                  <c:v>0.82819258577787069</c:v>
                </c:pt>
                <c:pt idx="593">
                  <c:v>0.82821452191912015</c:v>
                </c:pt>
                <c:pt idx="594">
                  <c:v>0.82816896601994339</c:v>
                </c:pt>
                <c:pt idx="595">
                  <c:v>0.82818751686632031</c:v>
                </c:pt>
                <c:pt idx="596">
                  <c:v>0.82816879673749244</c:v>
                </c:pt>
                <c:pt idx="597">
                  <c:v>0.82817693114882485</c:v>
                </c:pt>
                <c:pt idx="598">
                  <c:v>0.8281759345780777</c:v>
                </c:pt>
                <c:pt idx="599">
                  <c:v>0.82817609004878068</c:v>
                </c:pt>
                <c:pt idx="600">
                  <c:v>0.82817497802598539</c:v>
                </c:pt>
                <c:pt idx="601">
                  <c:v>0.82817387804420139</c:v>
                </c:pt>
                <c:pt idx="602">
                  <c:v>0.82819535591873195</c:v>
                </c:pt>
                <c:pt idx="603">
                  <c:v>0.82817011593650902</c:v>
                </c:pt>
                <c:pt idx="604">
                  <c:v>0.82816644590713739</c:v>
                </c:pt>
                <c:pt idx="605">
                  <c:v>0.82819124568415825</c:v>
                </c:pt>
                <c:pt idx="606">
                  <c:v>0.82817000827570342</c:v>
                </c:pt>
                <c:pt idx="607">
                  <c:v>0.82821785409188453</c:v>
                </c:pt>
                <c:pt idx="608">
                  <c:v>0.82820085795253662</c:v>
                </c:pt>
                <c:pt idx="609">
                  <c:v>0.82815666304176827</c:v>
                </c:pt>
                <c:pt idx="610">
                  <c:v>0.82818283903553502</c:v>
                </c:pt>
                <c:pt idx="611">
                  <c:v>0.82820907735924187</c:v>
                </c:pt>
                <c:pt idx="612">
                  <c:v>0.82821324886131353</c:v>
                </c:pt>
                <c:pt idx="613">
                  <c:v>0.8281960342130279</c:v>
                </c:pt>
                <c:pt idx="614">
                  <c:v>0.82820644366717444</c:v>
                </c:pt>
                <c:pt idx="615">
                  <c:v>0.82821072566323084</c:v>
                </c:pt>
                <c:pt idx="616">
                  <c:v>0.8282138747417962</c:v>
                </c:pt>
                <c:pt idx="617">
                  <c:v>0.82822003265656163</c:v>
                </c:pt>
                <c:pt idx="618">
                  <c:v>0.82822839443051643</c:v>
                </c:pt>
                <c:pt idx="619">
                  <c:v>0.82823525816102428</c:v>
                </c:pt>
                <c:pt idx="620">
                  <c:v>0.82823946330709763</c:v>
                </c:pt>
                <c:pt idx="621">
                  <c:v>0.82823944276654926</c:v>
                </c:pt>
                <c:pt idx="622">
                  <c:v>0.82824583512688488</c:v>
                </c:pt>
                <c:pt idx="623">
                  <c:v>0.82824957633988128</c:v>
                </c:pt>
                <c:pt idx="624">
                  <c:v>0.82823464806712621</c:v>
                </c:pt>
                <c:pt idx="625">
                  <c:v>0.82825985228046295</c:v>
                </c:pt>
                <c:pt idx="626">
                  <c:v>0.8282639026641283</c:v>
                </c:pt>
                <c:pt idx="627">
                  <c:v>0.82826699614155386</c:v>
                </c:pt>
                <c:pt idx="628">
                  <c:v>0.8282489850157948</c:v>
                </c:pt>
                <c:pt idx="629">
                  <c:v>0.82827381666608046</c:v>
                </c:pt>
                <c:pt idx="630">
                  <c:v>0.82825353368483368</c:v>
                </c:pt>
                <c:pt idx="631">
                  <c:v>0.82825780859794229</c:v>
                </c:pt>
                <c:pt idx="632">
                  <c:v>0.8282631112467681</c:v>
                </c:pt>
                <c:pt idx="633">
                  <c:v>0.82826640304673038</c:v>
                </c:pt>
                <c:pt idx="634">
                  <c:v>0.82829234459492695</c:v>
                </c:pt>
                <c:pt idx="635">
                  <c:v>0.82829288891946085</c:v>
                </c:pt>
                <c:pt idx="636">
                  <c:v>0.82831831553735669</c:v>
                </c:pt>
                <c:pt idx="637">
                  <c:v>0.82829949589311302</c:v>
                </c:pt>
                <c:pt idx="638">
                  <c:v>0.82832641063832901</c:v>
                </c:pt>
                <c:pt idx="639">
                  <c:v>0.82827781402968748</c:v>
                </c:pt>
                <c:pt idx="640">
                  <c:v>0.82825704622066787</c:v>
                </c:pt>
                <c:pt idx="641">
                  <c:v>0.82830575721891542</c:v>
                </c:pt>
                <c:pt idx="642">
                  <c:v>0.82828083419860399</c:v>
                </c:pt>
                <c:pt idx="643">
                  <c:v>0.82825934251232525</c:v>
                </c:pt>
                <c:pt idx="644">
                  <c:v>0.82828389828179638</c:v>
                </c:pt>
                <c:pt idx="645">
                  <c:v>0.82828430555129151</c:v>
                </c:pt>
                <c:pt idx="646">
                  <c:v>0.82826454104181924</c:v>
                </c:pt>
                <c:pt idx="647">
                  <c:v>0.82829571370106947</c:v>
                </c:pt>
                <c:pt idx="648">
                  <c:v>0.82827653920114397</c:v>
                </c:pt>
                <c:pt idx="649">
                  <c:v>0.82830679603525137</c:v>
                </c:pt>
                <c:pt idx="650">
                  <c:v>0.8283079190366156</c:v>
                </c:pt>
                <c:pt idx="651">
                  <c:v>0.82831177251433374</c:v>
                </c:pt>
                <c:pt idx="652">
                  <c:v>0.82829234019511044</c:v>
                </c:pt>
                <c:pt idx="653">
                  <c:v>0.8282960215571985</c:v>
                </c:pt>
                <c:pt idx="654">
                  <c:v>0.82829777883653288</c:v>
                </c:pt>
                <c:pt idx="655">
                  <c:v>0.82824795971111131</c:v>
                </c:pt>
                <c:pt idx="656">
                  <c:v>0.82824953035477278</c:v>
                </c:pt>
                <c:pt idx="657">
                  <c:v>0.82827611078485552</c:v>
                </c:pt>
                <c:pt idx="658">
                  <c:v>0.82832339421498602</c:v>
                </c:pt>
                <c:pt idx="659">
                  <c:v>0.82827446364535851</c:v>
                </c:pt>
                <c:pt idx="660">
                  <c:v>0.82831942988913576</c:v>
                </c:pt>
                <c:pt idx="661">
                  <c:v>0.82829417255369087</c:v>
                </c:pt>
                <c:pt idx="662">
                  <c:v>0.82827228776381268</c:v>
                </c:pt>
                <c:pt idx="663">
                  <c:v>0.82831688888163391</c:v>
                </c:pt>
                <c:pt idx="664">
                  <c:v>0.82829347523748587</c:v>
                </c:pt>
                <c:pt idx="665">
                  <c:v>0.82827181851852483</c:v>
                </c:pt>
                <c:pt idx="666">
                  <c:v>0.82831104757463248</c:v>
                </c:pt>
                <c:pt idx="667">
                  <c:v>0.82828120225978885</c:v>
                </c:pt>
                <c:pt idx="668">
                  <c:v>0.82825169586399461</c:v>
                </c:pt>
                <c:pt idx="669">
                  <c:v>0.82826987060584645</c:v>
                </c:pt>
                <c:pt idx="670">
                  <c:v>0.82821819433152744</c:v>
                </c:pt>
                <c:pt idx="671">
                  <c:v>0.82821196417069498</c:v>
                </c:pt>
                <c:pt idx="672">
                  <c:v>0.82822743676798394</c:v>
                </c:pt>
                <c:pt idx="673">
                  <c:v>0.82824032267275816</c:v>
                </c:pt>
                <c:pt idx="674">
                  <c:v>0.8282559015142632</c:v>
                </c:pt>
                <c:pt idx="675">
                  <c:v>0.82824653112855018</c:v>
                </c:pt>
                <c:pt idx="676">
                  <c:v>0.82821485310097875</c:v>
                </c:pt>
                <c:pt idx="677">
                  <c:v>0.82823041388096708</c:v>
                </c:pt>
                <c:pt idx="678">
                  <c:v>0.82817857646958681</c:v>
                </c:pt>
                <c:pt idx="679">
                  <c:v>0.82822175391491237</c:v>
                </c:pt>
                <c:pt idx="680">
                  <c:v>0.82819609745536227</c:v>
                </c:pt>
                <c:pt idx="681">
                  <c:v>0.82821693467726976</c:v>
                </c:pt>
                <c:pt idx="682">
                  <c:v>0.82819138481608334</c:v>
                </c:pt>
                <c:pt idx="683">
                  <c:v>0.82818756179504049</c:v>
                </c:pt>
                <c:pt idx="684">
                  <c:v>0.82818168578159512</c:v>
                </c:pt>
                <c:pt idx="685">
                  <c:v>0.828155239573372</c:v>
                </c:pt>
                <c:pt idx="686">
                  <c:v>0.82815174307621997</c:v>
                </c:pt>
                <c:pt idx="687">
                  <c:v>0.82817107977564874</c:v>
                </c:pt>
                <c:pt idx="688">
                  <c:v>0.82819212346548288</c:v>
                </c:pt>
                <c:pt idx="689">
                  <c:v>0.82819170309253443</c:v>
                </c:pt>
                <c:pt idx="690">
                  <c:v>0.82821765739003694</c:v>
                </c:pt>
                <c:pt idx="691">
                  <c:v>0.82820548332151067</c:v>
                </c:pt>
                <c:pt idx="692">
                  <c:v>0.82818188481242661</c:v>
                </c:pt>
                <c:pt idx="693">
                  <c:v>0.82816374513116597</c:v>
                </c:pt>
                <c:pt idx="694">
                  <c:v>0.82823191253065909</c:v>
                </c:pt>
                <c:pt idx="695">
                  <c:v>0.82820657090813621</c:v>
                </c:pt>
                <c:pt idx="696">
                  <c:v>0.82818003120500294</c:v>
                </c:pt>
                <c:pt idx="697">
                  <c:v>0.82815782414100247</c:v>
                </c:pt>
                <c:pt idx="698">
                  <c:v>0.82820176229491527</c:v>
                </c:pt>
                <c:pt idx="699">
                  <c:v>0.82818215219370372</c:v>
                </c:pt>
                <c:pt idx="700">
                  <c:v>0.82820443433695023</c:v>
                </c:pt>
                <c:pt idx="701">
                  <c:v>0.82817776855734726</c:v>
                </c:pt>
                <c:pt idx="702">
                  <c:v>0.82819946812814216</c:v>
                </c:pt>
                <c:pt idx="703">
                  <c:v>0.82819531539588198</c:v>
                </c:pt>
                <c:pt idx="704">
                  <c:v>0.8282172168306875</c:v>
                </c:pt>
                <c:pt idx="705">
                  <c:v>0.82816880331624498</c:v>
                </c:pt>
                <c:pt idx="706">
                  <c:v>0.82817004495698388</c:v>
                </c:pt>
                <c:pt idx="707">
                  <c:v>0.82817283811742526</c:v>
                </c:pt>
                <c:pt idx="708">
                  <c:v>0.8281952342961304</c:v>
                </c:pt>
                <c:pt idx="709">
                  <c:v>0.82817730462427031</c:v>
                </c:pt>
                <c:pt idx="710">
                  <c:v>0.82820299791514851</c:v>
                </c:pt>
                <c:pt idx="711">
                  <c:v>0.82817852572446071</c:v>
                </c:pt>
                <c:pt idx="712">
                  <c:v>0.8281755073262812</c:v>
                </c:pt>
                <c:pt idx="713">
                  <c:v>0.82816996562796918</c:v>
                </c:pt>
                <c:pt idx="714">
                  <c:v>0.82819592630012462</c:v>
                </c:pt>
                <c:pt idx="715">
                  <c:v>0.82819795485635739</c:v>
                </c:pt>
                <c:pt idx="716">
                  <c:v>0.82819873220987195</c:v>
                </c:pt>
                <c:pt idx="717">
                  <c:v>0.82815033817353567</c:v>
                </c:pt>
                <c:pt idx="718">
                  <c:v>0.82821884661696255</c:v>
                </c:pt>
                <c:pt idx="719">
                  <c:v>0.82817197364365358</c:v>
                </c:pt>
                <c:pt idx="720">
                  <c:v>0.82819342495713011</c:v>
                </c:pt>
                <c:pt idx="721">
                  <c:v>0.82817026948642725</c:v>
                </c:pt>
                <c:pt idx="722">
                  <c:v>0.82817000458418177</c:v>
                </c:pt>
                <c:pt idx="723">
                  <c:v>0.8281704168117402</c:v>
                </c:pt>
                <c:pt idx="724">
                  <c:v>0.82819933673946156</c:v>
                </c:pt>
                <c:pt idx="725">
                  <c:v>0.82820131146529152</c:v>
                </c:pt>
                <c:pt idx="726">
                  <c:v>0.82819967530436356</c:v>
                </c:pt>
                <c:pt idx="727">
                  <c:v>0.82819997455890559</c:v>
                </c:pt>
                <c:pt idx="728">
                  <c:v>0.82820301208104408</c:v>
                </c:pt>
                <c:pt idx="729">
                  <c:v>0.82820691478524899</c:v>
                </c:pt>
                <c:pt idx="730">
                  <c:v>0.82818978336159921</c:v>
                </c:pt>
                <c:pt idx="731">
                  <c:v>0.82821948347601415</c:v>
                </c:pt>
                <c:pt idx="732">
                  <c:v>0.82822894381516354</c:v>
                </c:pt>
                <c:pt idx="733">
                  <c:v>0.82819528089353767</c:v>
                </c:pt>
                <c:pt idx="734">
                  <c:v>0.82825424197960762</c:v>
                </c:pt>
                <c:pt idx="735">
                  <c:v>0.82825856859823488</c:v>
                </c:pt>
                <c:pt idx="736">
                  <c:v>0.82826451650359978</c:v>
                </c:pt>
                <c:pt idx="737">
                  <c:v>0.82826880629089872</c:v>
                </c:pt>
                <c:pt idx="738">
                  <c:v>0.82827609004020752</c:v>
                </c:pt>
                <c:pt idx="739">
                  <c:v>0.82827838951919142</c:v>
                </c:pt>
                <c:pt idx="740">
                  <c:v>0.82828217747964294</c:v>
                </c:pt>
                <c:pt idx="741">
                  <c:v>0.82828319282020146</c:v>
                </c:pt>
                <c:pt idx="742">
                  <c:v>0.82828558189847423</c:v>
                </c:pt>
                <c:pt idx="743">
                  <c:v>0.82824585349455093</c:v>
                </c:pt>
                <c:pt idx="744">
                  <c:v>0.82829568678586807</c:v>
                </c:pt>
                <c:pt idx="745">
                  <c:v>0.82825115543508199</c:v>
                </c:pt>
                <c:pt idx="746">
                  <c:v>0.82827566020732946</c:v>
                </c:pt>
                <c:pt idx="747">
                  <c:v>0.8282796078882525</c:v>
                </c:pt>
                <c:pt idx="748">
                  <c:v>0.8283069352151744</c:v>
                </c:pt>
                <c:pt idx="749">
                  <c:v>0.82826237730333441</c:v>
                </c:pt>
                <c:pt idx="750">
                  <c:v>0.82828325596048613</c:v>
                </c:pt>
                <c:pt idx="751">
                  <c:v>0.82828557385513413</c:v>
                </c:pt>
                <c:pt idx="752">
                  <c:v>0.82828994403388989</c:v>
                </c:pt>
                <c:pt idx="753">
                  <c:v>0.8282645503517011</c:v>
                </c:pt>
                <c:pt idx="754">
                  <c:v>0.82826622405225214</c:v>
                </c:pt>
                <c:pt idx="755">
                  <c:v>0.82827060662616647</c:v>
                </c:pt>
                <c:pt idx="756">
                  <c:v>0.82827412472630912</c:v>
                </c:pt>
                <c:pt idx="757">
                  <c:v>0.8282748981842023</c:v>
                </c:pt>
                <c:pt idx="758">
                  <c:v>0.82830031453182396</c:v>
                </c:pt>
                <c:pt idx="759">
                  <c:v>0.82830530198947527</c:v>
                </c:pt>
                <c:pt idx="760">
                  <c:v>0.82830867843066314</c:v>
                </c:pt>
                <c:pt idx="761">
                  <c:v>0.82828725544897752</c:v>
                </c:pt>
                <c:pt idx="762">
                  <c:v>0.82828946391208291</c:v>
                </c:pt>
                <c:pt idx="763">
                  <c:v>0.82828709183288474</c:v>
                </c:pt>
                <c:pt idx="764">
                  <c:v>0.8283338334175131</c:v>
                </c:pt>
                <c:pt idx="765">
                  <c:v>0.82826878428576267</c:v>
                </c:pt>
                <c:pt idx="766">
                  <c:v>0.82829287824704112</c:v>
                </c:pt>
                <c:pt idx="767">
                  <c:v>0.82827179772587878</c:v>
                </c:pt>
                <c:pt idx="768">
                  <c:v>0.82829367614110405</c:v>
                </c:pt>
                <c:pt idx="769">
                  <c:v>0.82826998626199422</c:v>
                </c:pt>
                <c:pt idx="770">
                  <c:v>0.82826910726817959</c:v>
                </c:pt>
                <c:pt idx="771">
                  <c:v>0.82828932685704415</c:v>
                </c:pt>
                <c:pt idx="772">
                  <c:v>0.8282701633356877</c:v>
                </c:pt>
                <c:pt idx="773">
                  <c:v>0.82829707560187205</c:v>
                </c:pt>
                <c:pt idx="774">
                  <c:v>0.82829746480985045</c:v>
                </c:pt>
                <c:pt idx="775">
                  <c:v>0.82829756361697138</c:v>
                </c:pt>
                <c:pt idx="776">
                  <c:v>0.82826818790156298</c:v>
                </c:pt>
                <c:pt idx="777">
                  <c:v>0.82828414249344562</c:v>
                </c:pt>
                <c:pt idx="778">
                  <c:v>0.82826198678081631</c:v>
                </c:pt>
                <c:pt idx="779">
                  <c:v>0.82823781171978617</c:v>
                </c:pt>
                <c:pt idx="780">
                  <c:v>0.82828006944434751</c:v>
                </c:pt>
                <c:pt idx="781">
                  <c:v>0.82827580869713435</c:v>
                </c:pt>
                <c:pt idx="782">
                  <c:v>0.8282449126269934</c:v>
                </c:pt>
                <c:pt idx="783">
                  <c:v>0.82825876995805026</c:v>
                </c:pt>
                <c:pt idx="784">
                  <c:v>0.82825025767145588</c:v>
                </c:pt>
                <c:pt idx="785">
                  <c:v>0.82824342935568684</c:v>
                </c:pt>
                <c:pt idx="786">
                  <c:v>0.82821119779574948</c:v>
                </c:pt>
                <c:pt idx="787">
                  <c:v>0.82822658150204431</c:v>
                </c:pt>
                <c:pt idx="788">
                  <c:v>0.82822129903961961</c:v>
                </c:pt>
                <c:pt idx="789">
                  <c:v>0.82821688636317736</c:v>
                </c:pt>
                <c:pt idx="790">
                  <c:v>0.82818504649025004</c:v>
                </c:pt>
                <c:pt idx="791">
                  <c:v>0.82820683070227041</c:v>
                </c:pt>
                <c:pt idx="792">
                  <c:v>0.82820607707663085</c:v>
                </c:pt>
                <c:pt idx="793">
                  <c:v>0.82822353148269756</c:v>
                </c:pt>
                <c:pt idx="794">
                  <c:v>0.82823361618369018</c:v>
                </c:pt>
                <c:pt idx="795">
                  <c:v>0.8282407345461692</c:v>
                </c:pt>
                <c:pt idx="796">
                  <c:v>0.82821869003581938</c:v>
                </c:pt>
                <c:pt idx="797">
                  <c:v>0.82824846947924913</c:v>
                </c:pt>
                <c:pt idx="798">
                  <c:v>0.82824648129581835</c:v>
                </c:pt>
                <c:pt idx="799">
                  <c:v>0.82821769948557789</c:v>
                </c:pt>
                <c:pt idx="800">
                  <c:v>0.82821466940053468</c:v>
                </c:pt>
                <c:pt idx="801">
                  <c:v>0.82823907996957713</c:v>
                </c:pt>
                <c:pt idx="802">
                  <c:v>0.82824402563783683</c:v>
                </c:pt>
                <c:pt idx="803">
                  <c:v>0.82827488381420733</c:v>
                </c:pt>
                <c:pt idx="804">
                  <c:v>0.8282873597183571</c:v>
                </c:pt>
                <c:pt idx="805">
                  <c:v>0.82827581355314794</c:v>
                </c:pt>
                <c:pt idx="806">
                  <c:v>0.82830893508546888</c:v>
                </c:pt>
                <c:pt idx="807">
                  <c:v>0.82828762968071579</c:v>
                </c:pt>
                <c:pt idx="808">
                  <c:v>0.82828469309058261</c:v>
                </c:pt>
                <c:pt idx="809">
                  <c:v>0.82827851038550016</c:v>
                </c:pt>
                <c:pt idx="810">
                  <c:v>0.82826643325130811</c:v>
                </c:pt>
                <c:pt idx="811">
                  <c:v>0.82827353415851535</c:v>
                </c:pt>
                <c:pt idx="812">
                  <c:v>0.82823335588536073</c:v>
                </c:pt>
                <c:pt idx="813">
                  <c:v>0.82823238870884686</c:v>
                </c:pt>
                <c:pt idx="814">
                  <c:v>0.82825013139088655</c:v>
                </c:pt>
                <c:pt idx="815">
                  <c:v>0.82819398258921684</c:v>
                </c:pt>
                <c:pt idx="816">
                  <c:v>0.82822994251079496</c:v>
                </c:pt>
                <c:pt idx="817">
                  <c:v>0.82819824146364329</c:v>
                </c:pt>
                <c:pt idx="818">
                  <c:v>0.8281689868666412</c:v>
                </c:pt>
                <c:pt idx="819">
                  <c:v>0.82820758376966297</c:v>
                </c:pt>
                <c:pt idx="820">
                  <c:v>0.82818029787798531</c:v>
                </c:pt>
                <c:pt idx="821">
                  <c:v>0.82820004326349872</c:v>
                </c:pt>
                <c:pt idx="822">
                  <c:v>0.8281539157704394</c:v>
                </c:pt>
                <c:pt idx="823">
                  <c:v>0.82817412296414539</c:v>
                </c:pt>
                <c:pt idx="824">
                  <c:v>0.8281970383229198</c:v>
                </c:pt>
                <c:pt idx="825">
                  <c:v>0.82819988354302709</c:v>
                </c:pt>
                <c:pt idx="826">
                  <c:v>0.82820197761652659</c:v>
                </c:pt>
                <c:pt idx="827">
                  <c:v>0.82822630177360657</c:v>
                </c:pt>
                <c:pt idx="828">
                  <c:v>0.82817856786799982</c:v>
                </c:pt>
                <c:pt idx="829">
                  <c:v>0.8281761373544827</c:v>
                </c:pt>
                <c:pt idx="830">
                  <c:v>0.82817361122117106</c:v>
                </c:pt>
                <c:pt idx="831">
                  <c:v>0.82819542022350856</c:v>
                </c:pt>
                <c:pt idx="832">
                  <c:v>0.82816891876829313</c:v>
                </c:pt>
                <c:pt idx="833">
                  <c:v>0.82814351127435615</c:v>
                </c:pt>
                <c:pt idx="834">
                  <c:v>0.82814908590837522</c:v>
                </c:pt>
                <c:pt idx="835">
                  <c:v>0.82818879741527374</c:v>
                </c:pt>
                <c:pt idx="836">
                  <c:v>0.82822691667552029</c:v>
                </c:pt>
                <c:pt idx="837">
                  <c:v>0.82823778085491173</c:v>
                </c:pt>
                <c:pt idx="838">
                  <c:v>0.82821868816303268</c:v>
                </c:pt>
                <c:pt idx="839">
                  <c:v>0.82816324907272654</c:v>
                </c:pt>
                <c:pt idx="840">
                  <c:v>0.82817545713940199</c:v>
                </c:pt>
                <c:pt idx="841">
                  <c:v>0.82819208106984621</c:v>
                </c:pt>
                <c:pt idx="842">
                  <c:v>0.82818839014577872</c:v>
                </c:pt>
                <c:pt idx="843">
                  <c:v>0.82818470240903763</c:v>
                </c:pt>
                <c:pt idx="844">
                  <c:v>0.82818527860683633</c:v>
                </c:pt>
                <c:pt idx="845">
                  <c:v>0.82816314130987112</c:v>
                </c:pt>
                <c:pt idx="846">
                  <c:v>0.82820611830777557</c:v>
                </c:pt>
                <c:pt idx="847">
                  <c:v>0.82817930166138565</c:v>
                </c:pt>
                <c:pt idx="848">
                  <c:v>0.82817526615191062</c:v>
                </c:pt>
                <c:pt idx="849">
                  <c:v>0.82815015649592616</c:v>
                </c:pt>
                <c:pt idx="850">
                  <c:v>0.82812564464073102</c:v>
                </c:pt>
                <c:pt idx="851">
                  <c:v>0.82817062186307733</c:v>
                </c:pt>
                <c:pt idx="852">
                  <c:v>0.82819509228302823</c:v>
                </c:pt>
                <c:pt idx="853">
                  <c:v>0.82819715660814708</c:v>
                </c:pt>
                <c:pt idx="854">
                  <c:v>0.82817801114830736</c:v>
                </c:pt>
                <c:pt idx="855">
                  <c:v>0.82818027804573169</c:v>
                </c:pt>
                <c:pt idx="856">
                  <c:v>0.82818320507388532</c:v>
                </c:pt>
                <c:pt idx="857">
                  <c:v>0.82818781359383264</c:v>
                </c:pt>
                <c:pt idx="858">
                  <c:v>0.82816744420062338</c:v>
                </c:pt>
                <c:pt idx="859">
                  <c:v>0.82819349305547818</c:v>
                </c:pt>
                <c:pt idx="860">
                  <c:v>0.82817542562028457</c:v>
                </c:pt>
                <c:pt idx="861">
                  <c:v>0.82822589460616136</c:v>
                </c:pt>
                <c:pt idx="862">
                  <c:v>0.82820800566125075</c:v>
                </c:pt>
                <c:pt idx="863">
                  <c:v>0.82818906737763243</c:v>
                </c:pt>
                <c:pt idx="864">
                  <c:v>0.82821593077147737</c:v>
                </c:pt>
                <c:pt idx="865">
                  <c:v>0.82822116223667841</c:v>
                </c:pt>
                <c:pt idx="866">
                  <c:v>0.8282271002259165</c:v>
                </c:pt>
                <c:pt idx="867">
                  <c:v>0.82822752414033873</c:v>
                </c:pt>
                <c:pt idx="868">
                  <c:v>0.82820529228602124</c:v>
                </c:pt>
                <c:pt idx="869">
                  <c:v>0.82825085137252441</c:v>
                </c:pt>
                <c:pt idx="870">
                  <c:v>0.82822969825114767</c:v>
                </c:pt>
                <c:pt idx="871">
                  <c:v>0.82823073023663341</c:v>
                </c:pt>
                <c:pt idx="872">
                  <c:v>0.82820666744032501</c:v>
                </c:pt>
                <c:pt idx="873">
                  <c:v>0.82823028188604142</c:v>
                </c:pt>
                <c:pt idx="874">
                  <c:v>0.82825352624773851</c:v>
                </c:pt>
                <c:pt idx="875">
                  <c:v>0.82825407411374619</c:v>
                </c:pt>
                <c:pt idx="876">
                  <c:v>0.82823316641650868</c:v>
                </c:pt>
                <c:pt idx="877">
                  <c:v>0.82823555620307632</c:v>
                </c:pt>
                <c:pt idx="878">
                  <c:v>0.82821291282949505</c:v>
                </c:pt>
                <c:pt idx="879">
                  <c:v>0.82824140919694156</c:v>
                </c:pt>
                <c:pt idx="880">
                  <c:v>0.82828950043726179</c:v>
                </c:pt>
                <c:pt idx="881">
                  <c:v>0.82822690377616648</c:v>
                </c:pt>
                <c:pt idx="882">
                  <c:v>0.82825181794279334</c:v>
                </c:pt>
                <c:pt idx="883">
                  <c:v>0.82824766981444919</c:v>
                </c:pt>
                <c:pt idx="884">
                  <c:v>0.82824830373827196</c:v>
                </c:pt>
                <c:pt idx="885">
                  <c:v>0.82822381206947782</c:v>
                </c:pt>
                <c:pt idx="886">
                  <c:v>0.82824566073632266</c:v>
                </c:pt>
                <c:pt idx="887">
                  <c:v>0.82824221629883654</c:v>
                </c:pt>
                <c:pt idx="888">
                  <c:v>0.82824858563959203</c:v>
                </c:pt>
                <c:pt idx="889">
                  <c:v>0.82822715769984301</c:v>
                </c:pt>
                <c:pt idx="890">
                  <c:v>0.82824812489384148</c:v>
                </c:pt>
                <c:pt idx="891">
                  <c:v>0.82819957892827623</c:v>
                </c:pt>
                <c:pt idx="892">
                  <c:v>0.82828892282287359</c:v>
                </c:pt>
                <c:pt idx="893">
                  <c:v>0.8282157215724214</c:v>
                </c:pt>
                <c:pt idx="894">
                  <c:v>0.82823693383641184</c:v>
                </c:pt>
                <c:pt idx="895">
                  <c:v>0.82821257461874043</c:v>
                </c:pt>
                <c:pt idx="896">
                  <c:v>0.82824026707161835</c:v>
                </c:pt>
                <c:pt idx="897">
                  <c:v>0.82824715736318022</c:v>
                </c:pt>
                <c:pt idx="898">
                  <c:v>0.82824699197635043</c:v>
                </c:pt>
                <c:pt idx="899">
                  <c:v>0.828247861762333</c:v>
                </c:pt>
                <c:pt idx="900">
                  <c:v>0.82826854386768489</c:v>
                </c:pt>
                <c:pt idx="901">
                  <c:v>0.82823833484347487</c:v>
                </c:pt>
                <c:pt idx="902">
                  <c:v>0.82823443603489111</c:v>
                </c:pt>
                <c:pt idx="903">
                  <c:v>0.82820926723629307</c:v>
                </c:pt>
                <c:pt idx="904">
                  <c:v>0.82825933249414863</c:v>
                </c:pt>
                <c:pt idx="905">
                  <c:v>0.82821312779695899</c:v>
                </c:pt>
                <c:pt idx="906">
                  <c:v>0.82823256932401423</c:v>
                </c:pt>
                <c:pt idx="907">
                  <c:v>0.82822798949000531</c:v>
                </c:pt>
                <c:pt idx="908">
                  <c:v>0.82819998255424765</c:v>
                </c:pt>
                <c:pt idx="909">
                  <c:v>0.82824542406381829</c:v>
                </c:pt>
                <c:pt idx="910">
                  <c:v>0.82820202138075472</c:v>
                </c:pt>
                <c:pt idx="911">
                  <c:v>0.82823576621247674</c:v>
                </c:pt>
                <c:pt idx="912">
                  <c:v>0.82826241322226823</c:v>
                </c:pt>
                <c:pt idx="913">
                  <c:v>0.8282517845508891</c:v>
                </c:pt>
                <c:pt idx="914">
                  <c:v>0.82821168277357016</c:v>
                </c:pt>
                <c:pt idx="915">
                  <c:v>0.82820106508075997</c:v>
                </c:pt>
                <c:pt idx="916">
                  <c:v>0.82819136569212437</c:v>
                </c:pt>
                <c:pt idx="917">
                  <c:v>0.82816034425380847</c:v>
                </c:pt>
                <c:pt idx="918">
                  <c:v>0.8282256965357222</c:v>
                </c:pt>
                <c:pt idx="919">
                  <c:v>0.8281840089884539</c:v>
                </c:pt>
                <c:pt idx="920">
                  <c:v>0.82820730434737466</c:v>
                </c:pt>
                <c:pt idx="921">
                  <c:v>0.82817795129739902</c:v>
                </c:pt>
                <c:pt idx="922">
                  <c:v>0.82822015023349416</c:v>
                </c:pt>
                <c:pt idx="923">
                  <c:v>0.82819963599400359</c:v>
                </c:pt>
                <c:pt idx="924">
                  <c:v>0.8281702230931195</c:v>
                </c:pt>
                <c:pt idx="925">
                  <c:v>0.8281887859805076</c:v>
                </c:pt>
                <c:pt idx="926">
                  <c:v>0.82820839254024514</c:v>
                </c:pt>
                <c:pt idx="927">
                  <c:v>0.82820312849348454</c:v>
                </c:pt>
                <c:pt idx="928">
                  <c:v>0.82817483221931176</c:v>
                </c:pt>
                <c:pt idx="929">
                  <c:v>0.82818799152586875</c:v>
                </c:pt>
                <c:pt idx="930">
                  <c:v>0.82815715849396265</c:v>
                </c:pt>
                <c:pt idx="931">
                  <c:v>0.82813323948149342</c:v>
                </c:pt>
                <c:pt idx="932">
                  <c:v>0.82815728032066382</c:v>
                </c:pt>
                <c:pt idx="933">
                  <c:v>0.82818097338710017</c:v>
                </c:pt>
                <c:pt idx="934">
                  <c:v>0.82820605541958847</c:v>
                </c:pt>
                <c:pt idx="935">
                  <c:v>0.82817949588420159</c:v>
                </c:pt>
                <c:pt idx="936">
                  <c:v>0.82817703668474618</c:v>
                </c:pt>
                <c:pt idx="937">
                  <c:v>0.82819310531208745</c:v>
                </c:pt>
                <c:pt idx="938">
                  <c:v>0.82819216469662749</c:v>
                </c:pt>
                <c:pt idx="939">
                  <c:v>0.82818961200226193</c:v>
                </c:pt>
                <c:pt idx="940">
                  <c:v>0.82818428102164521</c:v>
                </c:pt>
                <c:pt idx="941">
                  <c:v>0.82817915296748112</c:v>
                </c:pt>
                <c:pt idx="942">
                  <c:v>0.82815215712251344</c:v>
                </c:pt>
                <c:pt idx="943">
                  <c:v>0.82819673097098589</c:v>
                </c:pt>
                <c:pt idx="944">
                  <c:v>0.8281692435694451</c:v>
                </c:pt>
                <c:pt idx="945">
                  <c:v>0.82821016403347303</c:v>
                </c:pt>
                <c:pt idx="946">
                  <c:v>0.82813830358502816</c:v>
                </c:pt>
                <c:pt idx="947">
                  <c:v>0.82816212697770297</c:v>
                </c:pt>
                <c:pt idx="948">
                  <c:v>0.82816486949506807</c:v>
                </c:pt>
                <c:pt idx="949">
                  <c:v>0.82814199273835876</c:v>
                </c:pt>
                <c:pt idx="950">
                  <c:v>0.82813996666115763</c:v>
                </c:pt>
                <c:pt idx="951">
                  <c:v>0.8281592410306462</c:v>
                </c:pt>
                <c:pt idx="952">
                  <c:v>0.8281118750841745</c:v>
                </c:pt>
                <c:pt idx="953">
                  <c:v>0.82816361191769672</c:v>
                </c:pt>
                <c:pt idx="954">
                  <c:v>0.82816801786533856</c:v>
                </c:pt>
                <c:pt idx="955">
                  <c:v>0.82816806496694106</c:v>
                </c:pt>
                <c:pt idx="956">
                  <c:v>0.82819012045585993</c:v>
                </c:pt>
                <c:pt idx="957">
                  <c:v>0.82814766440876175</c:v>
                </c:pt>
                <c:pt idx="958">
                  <c:v>0.82819894722533394</c:v>
                </c:pt>
                <c:pt idx="959">
                  <c:v>0.8281755013537736</c:v>
                </c:pt>
                <c:pt idx="960">
                  <c:v>0.82820100340506286</c:v>
                </c:pt>
                <c:pt idx="961">
                  <c:v>0.82817612890294345</c:v>
                </c:pt>
                <c:pt idx="962">
                  <c:v>0.82817478916337839</c:v>
                </c:pt>
                <c:pt idx="963">
                  <c:v>0.8281718274287807</c:v>
                </c:pt>
                <c:pt idx="964">
                  <c:v>0.82819141167723298</c:v>
                </c:pt>
                <c:pt idx="965">
                  <c:v>0.82816485072525647</c:v>
                </c:pt>
                <c:pt idx="966">
                  <c:v>0.82818547191725789</c:v>
                </c:pt>
                <c:pt idx="967">
                  <c:v>0.82816289937315402</c:v>
                </c:pt>
                <c:pt idx="968">
                  <c:v>0.82816897477157836</c:v>
                </c:pt>
                <c:pt idx="969">
                  <c:v>0.82816848852721592</c:v>
                </c:pt>
                <c:pt idx="970">
                  <c:v>0.82816858627189471</c:v>
                </c:pt>
                <c:pt idx="971">
                  <c:v>0.82815017920935696</c:v>
                </c:pt>
                <c:pt idx="972">
                  <c:v>0.8281732812038044</c:v>
                </c:pt>
                <c:pt idx="973">
                  <c:v>0.82817424342225499</c:v>
                </c:pt>
                <c:pt idx="974">
                  <c:v>0.82821111502125699</c:v>
                </c:pt>
                <c:pt idx="975">
                  <c:v>0.82820289607074893</c:v>
                </c:pt>
                <c:pt idx="976">
                  <c:v>0.82825295070418281</c:v>
                </c:pt>
                <c:pt idx="977">
                  <c:v>0.82818713448919212</c:v>
                </c:pt>
                <c:pt idx="978">
                  <c:v>0.82819131378250632</c:v>
                </c:pt>
                <c:pt idx="979">
                  <c:v>0.82817427089570328</c:v>
                </c:pt>
                <c:pt idx="980">
                  <c:v>0.8282504144026468</c:v>
                </c:pt>
                <c:pt idx="981">
                  <c:v>0.82820785742354341</c:v>
                </c:pt>
                <c:pt idx="982">
                  <c:v>0.82825678763902355</c:v>
                </c:pt>
                <c:pt idx="983">
                  <c:v>0.82826266683979544</c:v>
                </c:pt>
                <c:pt idx="984">
                  <c:v>0.8282657079034077</c:v>
                </c:pt>
                <c:pt idx="985">
                  <c:v>0.82827514416053483</c:v>
                </c:pt>
                <c:pt idx="986">
                  <c:v>0.8282601174348061</c:v>
                </c:pt>
                <c:pt idx="987">
                  <c:v>0.82826625020510702</c:v>
                </c:pt>
                <c:pt idx="988">
                  <c:v>0.82829976307029063</c:v>
                </c:pt>
                <c:pt idx="989">
                  <c:v>0.82831013427651934</c:v>
                </c:pt>
                <c:pt idx="990">
                  <c:v>0.82829155155687761</c:v>
                </c:pt>
                <c:pt idx="991">
                  <c:v>0.82829460466150107</c:v>
                </c:pt>
                <c:pt idx="992">
                  <c:v>0.82829212598393942</c:v>
                </c:pt>
                <c:pt idx="993">
                  <c:v>0.8282870609680103</c:v>
                </c:pt>
                <c:pt idx="994">
                  <c:v>0.82826091011870795</c:v>
                </c:pt>
                <c:pt idx="995">
                  <c:v>0.82828117574673288</c:v>
                </c:pt>
                <c:pt idx="996">
                  <c:v>0.82827995322995285</c:v>
                </c:pt>
                <c:pt idx="997">
                  <c:v>0.82832757451669059</c:v>
                </c:pt>
                <c:pt idx="998">
                  <c:v>0.82825824551376814</c:v>
                </c:pt>
                <c:pt idx="999">
                  <c:v>0.82825679138459696</c:v>
                </c:pt>
                <c:pt idx="1000">
                  <c:v>0.82825752836530941</c:v>
                </c:pt>
                <c:pt idx="1001">
                  <c:v>0.82828024681813672</c:v>
                </c:pt>
                <c:pt idx="1002">
                  <c:v>0.82825569388184461</c:v>
                </c:pt>
                <c:pt idx="1003">
                  <c:v>0.82827808156101246</c:v>
                </c:pt>
                <c:pt idx="1004">
                  <c:v>0.82829963522308392</c:v>
                </c:pt>
                <c:pt idx="1005">
                  <c:v>0.82823053145789949</c:v>
                </c:pt>
                <c:pt idx="1006">
                  <c:v>0.82825794448848911</c:v>
                </c:pt>
                <c:pt idx="1007">
                  <c:v>0.82828030525245555</c:v>
                </c:pt>
                <c:pt idx="1008">
                  <c:v>0.82825857982890139</c:v>
                </c:pt>
                <c:pt idx="1009">
                  <c:v>0.82823342342546191</c:v>
                </c:pt>
                <c:pt idx="1010">
                  <c:v>0.82830180791730323</c:v>
                </c:pt>
                <c:pt idx="1011">
                  <c:v>0.82825731233540334</c:v>
                </c:pt>
                <c:pt idx="1012">
                  <c:v>0.82826792329941312</c:v>
                </c:pt>
                <c:pt idx="1013">
                  <c:v>0.82829488833355813</c:v>
                </c:pt>
                <c:pt idx="1014">
                  <c:v>0.82827302195934394</c:v>
                </c:pt>
                <c:pt idx="1015">
                  <c:v>0.82824705066276694</c:v>
                </c:pt>
                <c:pt idx="1016">
                  <c:v>0.82829018490211115</c:v>
                </c:pt>
                <c:pt idx="1017">
                  <c:v>0.82826839750276426</c:v>
                </c:pt>
                <c:pt idx="1018">
                  <c:v>0.82829303685101885</c:v>
                </c:pt>
                <c:pt idx="1019">
                  <c:v>0.82825058328295242</c:v>
                </c:pt>
                <c:pt idx="1020">
                  <c:v>0.82827458976982626</c:v>
                </c:pt>
                <c:pt idx="1021">
                  <c:v>0.8282728944662846</c:v>
                </c:pt>
                <c:pt idx="1022">
                  <c:v>0.82829407485701012</c:v>
                </c:pt>
                <c:pt idx="1023">
                  <c:v>0.82826783405427151</c:v>
                </c:pt>
                <c:pt idx="1024">
                  <c:v>0.82824831532308596</c:v>
                </c:pt>
                <c:pt idx="1025">
                  <c:v>0.82827717398330936</c:v>
                </c:pt>
                <c:pt idx="1026">
                  <c:v>0.82827313068259178</c:v>
                </c:pt>
                <c:pt idx="1027">
                  <c:v>0.82826765379325162</c:v>
                </c:pt>
                <c:pt idx="1028">
                  <c:v>0.8283093802967324</c:v>
                </c:pt>
                <c:pt idx="1029">
                  <c:v>0.82823616098476349</c:v>
                </c:pt>
                <c:pt idx="1030">
                  <c:v>0.82825462258599891</c:v>
                </c:pt>
                <c:pt idx="1031">
                  <c:v>0.8282757225852676</c:v>
                </c:pt>
                <c:pt idx="1032">
                  <c:v>0.82822703673148446</c:v>
                </c:pt>
                <c:pt idx="1033">
                  <c:v>0.82824717592889208</c:v>
                </c:pt>
                <c:pt idx="1034">
                  <c:v>0.82826401801412664</c:v>
                </c:pt>
                <c:pt idx="1035">
                  <c:v>0.8282326484489293</c:v>
                </c:pt>
                <c:pt idx="1036">
                  <c:v>0.82822348807261681</c:v>
                </c:pt>
                <c:pt idx="1037">
                  <c:v>0.8282187715377165</c:v>
                </c:pt>
                <c:pt idx="1038">
                  <c:v>0.82821747146265878</c:v>
                </c:pt>
                <c:pt idx="1039">
                  <c:v>0.8282186957501757</c:v>
                </c:pt>
                <c:pt idx="1040">
                  <c:v>0.82821683364321474</c:v>
                </c:pt>
                <c:pt idx="1041">
                  <c:v>0.82823121652899379</c:v>
                </c:pt>
                <c:pt idx="1042">
                  <c:v>0.82820156564106562</c:v>
                </c:pt>
                <c:pt idx="1043">
                  <c:v>0.82822164711244928</c:v>
                </c:pt>
                <c:pt idx="1044">
                  <c:v>0.82819479965523668</c:v>
                </c:pt>
                <c:pt idx="1045">
                  <c:v>0.82821259227205801</c:v>
                </c:pt>
                <c:pt idx="1046">
                  <c:v>0.82820738807620586</c:v>
                </c:pt>
                <c:pt idx="1047">
                  <c:v>0.82820247109388445</c:v>
                </c:pt>
                <c:pt idx="1048">
                  <c:v>0.82819724494089431</c:v>
                </c:pt>
                <c:pt idx="1049">
                  <c:v>0.82814790851836118</c:v>
                </c:pt>
                <c:pt idx="1050">
                  <c:v>0.8281913930094712</c:v>
                </c:pt>
                <c:pt idx="1051">
                  <c:v>0.82818758911238732</c:v>
                </c:pt>
                <c:pt idx="1052">
                  <c:v>0.82815967567153981</c:v>
                </c:pt>
                <c:pt idx="1053">
                  <c:v>0.82818066305193938</c:v>
                </c:pt>
                <c:pt idx="1054">
                  <c:v>0.82818222909168482</c:v>
                </c:pt>
                <c:pt idx="1055">
                  <c:v>0.82813774980056465</c:v>
                </c:pt>
                <c:pt idx="1056">
                  <c:v>0.82818248903586689</c:v>
                </c:pt>
                <c:pt idx="1057">
                  <c:v>0.82817986869935034</c:v>
                </c:pt>
                <c:pt idx="1058">
                  <c:v>0.82815488653642522</c:v>
                </c:pt>
                <c:pt idx="1059">
                  <c:v>0.82816333153501598</c:v>
                </c:pt>
                <c:pt idx="1060">
                  <c:v>0.82819042052074643</c:v>
                </c:pt>
                <c:pt idx="1061">
                  <c:v>0.82816834307468967</c:v>
                </c:pt>
                <c:pt idx="1062">
                  <c:v>0.82819231520926706</c:v>
                </c:pt>
                <c:pt idx="1063">
                  <c:v>0.8282117163635202</c:v>
                </c:pt>
                <c:pt idx="1064">
                  <c:v>0.82820926743433898</c:v>
                </c:pt>
                <c:pt idx="1065">
                  <c:v>0.82816215434910156</c:v>
                </c:pt>
                <c:pt idx="1066">
                  <c:v>0.82816131041587826</c:v>
                </c:pt>
                <c:pt idx="1067">
                  <c:v>0.82818395272701739</c:v>
                </c:pt>
                <c:pt idx="1068">
                  <c:v>0.8281618774058449</c:v>
                </c:pt>
                <c:pt idx="1069">
                  <c:v>0.8281641145548887</c:v>
                </c:pt>
                <c:pt idx="1070">
                  <c:v>0.82818795990470151</c:v>
                </c:pt>
                <c:pt idx="1071">
                  <c:v>0.82818721867422052</c:v>
                </c:pt>
                <c:pt idx="1072">
                  <c:v>0.82814069559852987</c:v>
                </c:pt>
                <c:pt idx="1073">
                  <c:v>0.82814013285833188</c:v>
                </c:pt>
                <c:pt idx="1074">
                  <c:v>0.82818516143204934</c:v>
                </c:pt>
                <c:pt idx="1075">
                  <c:v>0.82816169608238277</c:v>
                </c:pt>
                <c:pt idx="1076">
                  <c:v>0.82818497090075505</c:v>
                </c:pt>
                <c:pt idx="1077">
                  <c:v>0.82818552655800526</c:v>
                </c:pt>
                <c:pt idx="1078">
                  <c:v>0.82820969418194035</c:v>
                </c:pt>
                <c:pt idx="1079">
                  <c:v>0.82816315410717511</c:v>
                </c:pt>
                <c:pt idx="1080">
                  <c:v>0.8281407221595839</c:v>
                </c:pt>
                <c:pt idx="1081">
                  <c:v>0.82816970052162409</c:v>
                </c:pt>
                <c:pt idx="1082">
                  <c:v>0.82814645084771621</c:v>
                </c:pt>
                <c:pt idx="1083">
                  <c:v>0.82816542808754712</c:v>
                </c:pt>
                <c:pt idx="1084">
                  <c:v>0.8281862334361898</c:v>
                </c:pt>
                <c:pt idx="1085">
                  <c:v>0.82820786642727595</c:v>
                </c:pt>
                <c:pt idx="1086">
                  <c:v>0.82816158735913492</c:v>
                </c:pt>
                <c:pt idx="1087">
                  <c:v>0.82818609213138239</c:v>
                </c:pt>
                <c:pt idx="1088">
                  <c:v>0.82818832078088889</c:v>
                </c:pt>
                <c:pt idx="1089">
                  <c:v>0.82819522382175659</c:v>
                </c:pt>
                <c:pt idx="1090">
                  <c:v>0.82817779845577566</c:v>
                </c:pt>
                <c:pt idx="1091">
                  <c:v>0.82820700772191214</c:v>
                </c:pt>
                <c:pt idx="1092">
                  <c:v>0.82819064727712399</c:v>
                </c:pt>
                <c:pt idx="1093">
                  <c:v>0.82817202205979579</c:v>
                </c:pt>
                <c:pt idx="1094">
                  <c:v>0.82817782051496336</c:v>
                </c:pt>
                <c:pt idx="1095">
                  <c:v>0.82818292519539982</c:v>
                </c:pt>
                <c:pt idx="1096">
                  <c:v>0.82816780603720308</c:v>
                </c:pt>
                <c:pt idx="1097">
                  <c:v>0.82824392014991355</c:v>
                </c:pt>
                <c:pt idx="1098">
                  <c:v>0.82822695234235655</c:v>
                </c:pt>
                <c:pt idx="1099">
                  <c:v>0.82823225322044536</c:v>
                </c:pt>
                <c:pt idx="1100">
                  <c:v>0.82821504211363361</c:v>
                </c:pt>
                <c:pt idx="1101">
                  <c:v>0.82824078533929346</c:v>
                </c:pt>
                <c:pt idx="1102">
                  <c:v>0.82822383134348454</c:v>
                </c:pt>
                <c:pt idx="1103">
                  <c:v>0.82825011322732001</c:v>
                </c:pt>
                <c:pt idx="1104">
                  <c:v>0.82820875149564777</c:v>
                </c:pt>
                <c:pt idx="1105">
                  <c:v>0.82825754890585779</c:v>
                </c:pt>
                <c:pt idx="1106">
                  <c:v>0.828241679309348</c:v>
                </c:pt>
                <c:pt idx="1107">
                  <c:v>0.82822694333862401</c:v>
                </c:pt>
                <c:pt idx="1108">
                  <c:v>0.82827997599743541</c:v>
                </c:pt>
                <c:pt idx="1109">
                  <c:v>0.82824037898219272</c:v>
                </c:pt>
                <c:pt idx="1110">
                  <c:v>0.82827197838904421</c:v>
                </c:pt>
                <c:pt idx="1111">
                  <c:v>0.82825449813021823</c:v>
                </c:pt>
                <c:pt idx="1112">
                  <c:v>0.82828361213070767</c:v>
                </c:pt>
                <c:pt idx="1113">
                  <c:v>0.82828603166565584</c:v>
                </c:pt>
                <c:pt idx="1114">
                  <c:v>0.8282871440425984</c:v>
                </c:pt>
                <c:pt idx="1115">
                  <c:v>0.82826454670817751</c:v>
                </c:pt>
                <c:pt idx="1116">
                  <c:v>0.82829072943074455</c:v>
                </c:pt>
                <c:pt idx="1117">
                  <c:v>0.82826991664500682</c:v>
                </c:pt>
                <c:pt idx="1118">
                  <c:v>0.82827329698181584</c:v>
                </c:pt>
                <c:pt idx="1119">
                  <c:v>0.82827586419622434</c:v>
                </c:pt>
                <c:pt idx="1120">
                  <c:v>0.82827642693642234</c:v>
                </c:pt>
                <c:pt idx="1121">
                  <c:v>0.82827792781304843</c:v>
                </c:pt>
                <c:pt idx="1122">
                  <c:v>0.82827666315272941</c:v>
                </c:pt>
                <c:pt idx="1123">
                  <c:v>0.82827727193208778</c:v>
                </c:pt>
                <c:pt idx="1124">
                  <c:v>0.82827787681582477</c:v>
                </c:pt>
                <c:pt idx="1125">
                  <c:v>0.82828137968762972</c:v>
                </c:pt>
                <c:pt idx="1126">
                  <c:v>0.82825904619301205</c:v>
                </c:pt>
                <c:pt idx="1127">
                  <c:v>0.82826203271792675</c:v>
                </c:pt>
                <c:pt idx="1128">
                  <c:v>0.82828596766702856</c:v>
                </c:pt>
                <c:pt idx="1129">
                  <c:v>0.82828637245749193</c:v>
                </c:pt>
                <c:pt idx="1130">
                  <c:v>0.82826293968938491</c:v>
                </c:pt>
                <c:pt idx="1131">
                  <c:v>0.82828510248496201</c:v>
                </c:pt>
                <c:pt idx="1132">
                  <c:v>0.82830959769523005</c:v>
                </c:pt>
                <c:pt idx="1133">
                  <c:v>0.82826672871227869</c:v>
                </c:pt>
                <c:pt idx="1134">
                  <c:v>0.82826683106087351</c:v>
                </c:pt>
                <c:pt idx="1135">
                  <c:v>0.82828838153561846</c:v>
                </c:pt>
                <c:pt idx="1136">
                  <c:v>0.82826645460220105</c:v>
                </c:pt>
                <c:pt idx="1137">
                  <c:v>0.82826541553376754</c:v>
                </c:pt>
                <c:pt idx="1138">
                  <c:v>0.82826422276536815</c:v>
                </c:pt>
                <c:pt idx="1139">
                  <c:v>0.82826469201065589</c:v>
                </c:pt>
                <c:pt idx="1140">
                  <c:v>0.82826286142281247</c:v>
                </c:pt>
                <c:pt idx="1141">
                  <c:v>0.82828470442329905</c:v>
                </c:pt>
                <c:pt idx="1142">
                  <c:v>0.82826388278387653</c:v>
                </c:pt>
                <c:pt idx="1143">
                  <c:v>0.82823875577467021</c:v>
                </c:pt>
                <c:pt idx="1144">
                  <c:v>0.82826277961476602</c:v>
                </c:pt>
                <c:pt idx="1145">
                  <c:v>0.82826440054735639</c:v>
                </c:pt>
                <c:pt idx="1146">
                  <c:v>0.82826766259893825</c:v>
                </c:pt>
                <c:pt idx="1147">
                  <c:v>0.82824661607592498</c:v>
                </c:pt>
                <c:pt idx="1148">
                  <c:v>0.82824478088416542</c:v>
                </c:pt>
                <c:pt idx="1149">
                  <c:v>0.82824347974666557</c:v>
                </c:pt>
                <c:pt idx="1150">
                  <c:v>0.82826305089166452</c:v>
                </c:pt>
                <c:pt idx="1151">
                  <c:v>0.82825605895980259</c:v>
                </c:pt>
                <c:pt idx="1152">
                  <c:v>0.82820006350395148</c:v>
                </c:pt>
                <c:pt idx="1153">
                  <c:v>0.82823590726518659</c:v>
                </c:pt>
                <c:pt idx="1154">
                  <c:v>0.82822227294493389</c:v>
                </c:pt>
                <c:pt idx="1155">
                  <c:v>0.82821181922236387</c:v>
                </c:pt>
                <c:pt idx="1156">
                  <c:v>0.82820255755989869</c:v>
                </c:pt>
                <c:pt idx="1157">
                  <c:v>0.82815021407190248</c:v>
                </c:pt>
                <c:pt idx="1158">
                  <c:v>0.82816588959564419</c:v>
                </c:pt>
                <c:pt idx="1159">
                  <c:v>0.82816296610896434</c:v>
                </c:pt>
                <c:pt idx="1160">
                  <c:v>0.82815612716877363</c:v>
                </c:pt>
                <c:pt idx="1161">
                  <c:v>0.82815230804335205</c:v>
                </c:pt>
                <c:pt idx="1162">
                  <c:v>0.82814620820875806</c:v>
                </c:pt>
                <c:pt idx="1163">
                  <c:v>0.82814154515011329</c:v>
                </c:pt>
                <c:pt idx="1164">
                  <c:v>0.82816183804748689</c:v>
                </c:pt>
                <c:pt idx="1165">
                  <c:v>0.82813504902459323</c:v>
                </c:pt>
                <c:pt idx="1166">
                  <c:v>0.8281505163096714</c:v>
                </c:pt>
                <c:pt idx="1167">
                  <c:v>0.82814655623358979</c:v>
                </c:pt>
                <c:pt idx="1168">
                  <c:v>0.82814139843104528</c:v>
                </c:pt>
                <c:pt idx="1169">
                  <c:v>0.82811647363999685</c:v>
                </c:pt>
                <c:pt idx="1170">
                  <c:v>0.82816355803929587</c:v>
                </c:pt>
                <c:pt idx="1171">
                  <c:v>0.82814042983794178</c:v>
                </c:pt>
                <c:pt idx="1172">
                  <c:v>0.82816167645422867</c:v>
                </c:pt>
                <c:pt idx="1173">
                  <c:v>0.82815985259518554</c:v>
                </c:pt>
                <c:pt idx="1174">
                  <c:v>0.82813429919252513</c:v>
                </c:pt>
                <c:pt idx="1175">
                  <c:v>0.82815527665679789</c:v>
                </c:pt>
                <c:pt idx="1176">
                  <c:v>0.82815670599565183</c:v>
                </c:pt>
                <c:pt idx="1177">
                  <c:v>0.82813465829797561</c:v>
                </c:pt>
                <c:pt idx="1178">
                  <c:v>0.82816204547580596</c:v>
                </c:pt>
                <c:pt idx="1179">
                  <c:v>0.82818610720967223</c:v>
                </c:pt>
                <c:pt idx="1180">
                  <c:v>0.82816200404056162</c:v>
                </c:pt>
                <c:pt idx="1181">
                  <c:v>0.82818383358344749</c:v>
                </c:pt>
                <c:pt idx="1182">
                  <c:v>0.82815772948160038</c:v>
                </c:pt>
                <c:pt idx="1183">
                  <c:v>0.82813488105668198</c:v>
                </c:pt>
                <c:pt idx="1184">
                  <c:v>0.82816545520684814</c:v>
                </c:pt>
                <c:pt idx="1185">
                  <c:v>0.82818802350118337</c:v>
                </c:pt>
                <c:pt idx="1186">
                  <c:v>0.8281641909006765</c:v>
                </c:pt>
                <c:pt idx="1187">
                  <c:v>0.82821027483360721</c:v>
                </c:pt>
                <c:pt idx="1188">
                  <c:v>0.82813970489824051</c:v>
                </c:pt>
                <c:pt idx="1189">
                  <c:v>0.82818460527060389</c:v>
                </c:pt>
                <c:pt idx="1190">
                  <c:v>0.82815946834527066</c:v>
                </c:pt>
                <c:pt idx="1191">
                  <c:v>0.82816005516749092</c:v>
                </c:pt>
                <c:pt idx="1192">
                  <c:v>0.82819177392201182</c:v>
                </c:pt>
                <c:pt idx="1193">
                  <c:v>0.82816985655057396</c:v>
                </c:pt>
                <c:pt idx="1194">
                  <c:v>0.82814480993282436</c:v>
                </c:pt>
                <c:pt idx="1195">
                  <c:v>0.82819363036261462</c:v>
                </c:pt>
                <c:pt idx="1196">
                  <c:v>0.82819325000832089</c:v>
                </c:pt>
                <c:pt idx="1197">
                  <c:v>0.82816729358593411</c:v>
                </c:pt>
                <c:pt idx="1198">
                  <c:v>0.82816806421064826</c:v>
                </c:pt>
                <c:pt idx="1199">
                  <c:v>0.8281887456077055</c:v>
                </c:pt>
                <c:pt idx="1200">
                  <c:v>0.82816473097544163</c:v>
                </c:pt>
                <c:pt idx="1201">
                  <c:v>0.82814538046426489</c:v>
                </c:pt>
                <c:pt idx="1202">
                  <c:v>0.82817211671919788</c:v>
                </c:pt>
                <c:pt idx="1203">
                  <c:v>0.82817928501645854</c:v>
                </c:pt>
                <c:pt idx="1204">
                  <c:v>0.82818632298748063</c:v>
                </c:pt>
                <c:pt idx="1205">
                  <c:v>0.82814126537367749</c:v>
                </c:pt>
                <c:pt idx="1206">
                  <c:v>0.82819160899137922</c:v>
                </c:pt>
                <c:pt idx="1207">
                  <c:v>0.82822127864911899</c:v>
                </c:pt>
                <c:pt idx="1208">
                  <c:v>0.82818302101929386</c:v>
                </c:pt>
                <c:pt idx="1209">
                  <c:v>0.82818920655755557</c:v>
                </c:pt>
                <c:pt idx="1210">
                  <c:v>0.82817336883431059</c:v>
                </c:pt>
                <c:pt idx="1211">
                  <c:v>0.82824959414930044</c:v>
                </c:pt>
                <c:pt idx="1212">
                  <c:v>0.82823219109460489</c:v>
                </c:pt>
                <c:pt idx="1213">
                  <c:v>0.82828664707176469</c:v>
                </c:pt>
                <c:pt idx="1214">
                  <c:v>0.82825049909792403</c:v>
                </c:pt>
                <c:pt idx="1215">
                  <c:v>0.82823411527940827</c:v>
                </c:pt>
                <c:pt idx="1216">
                  <c:v>0.82826279580349604</c:v>
                </c:pt>
                <c:pt idx="1217">
                  <c:v>0.82822228933776343</c:v>
                </c:pt>
                <c:pt idx="1218">
                  <c:v>0.82827247040181451</c:v>
                </c:pt>
                <c:pt idx="1219">
                  <c:v>0.82827641454126377</c:v>
                </c:pt>
                <c:pt idx="1220">
                  <c:v>0.82825818419827213</c:v>
                </c:pt>
                <c:pt idx="1221">
                  <c:v>0.82823753679936407</c:v>
                </c:pt>
                <c:pt idx="1222">
                  <c:v>0.82826161163668366</c:v>
                </c:pt>
                <c:pt idx="1223">
                  <c:v>0.82826485562674868</c:v>
                </c:pt>
                <c:pt idx="1224">
                  <c:v>0.82824396563688052</c:v>
                </c:pt>
                <c:pt idx="1225">
                  <c:v>0.82827303536894659</c:v>
                </c:pt>
                <c:pt idx="1226">
                  <c:v>0.82829891706623482</c:v>
                </c:pt>
                <c:pt idx="1227">
                  <c:v>0.82822952644166692</c:v>
                </c:pt>
                <c:pt idx="1228">
                  <c:v>0.82825462830640884</c:v>
                </c:pt>
                <c:pt idx="1229">
                  <c:v>0.82823362109375565</c:v>
                </c:pt>
                <c:pt idx="1230">
                  <c:v>0.82825763785090367</c:v>
                </c:pt>
                <c:pt idx="1231">
                  <c:v>0.82828198609000603</c:v>
                </c:pt>
                <c:pt idx="1232">
                  <c:v>0.82825835322862551</c:v>
                </c:pt>
                <c:pt idx="1233">
                  <c:v>0.8282587643937418</c:v>
                </c:pt>
                <c:pt idx="1234">
                  <c:v>0.82828134260420383</c:v>
                </c:pt>
                <c:pt idx="1235">
                  <c:v>0.82825963453387175</c:v>
                </c:pt>
                <c:pt idx="1236">
                  <c:v>0.82825913270702434</c:v>
                </c:pt>
                <c:pt idx="1237">
                  <c:v>0.82825837306087913</c:v>
                </c:pt>
                <c:pt idx="1238">
                  <c:v>0.8282338002923334</c:v>
                </c:pt>
                <c:pt idx="1239">
                  <c:v>0.82825691220290776</c:v>
                </c:pt>
                <c:pt idx="1240">
                  <c:v>0.82823413779479327</c:v>
                </c:pt>
                <c:pt idx="1241">
                  <c:v>0.82825960372304908</c:v>
                </c:pt>
                <c:pt idx="1242">
                  <c:v>0.82825792258540287</c:v>
                </c:pt>
                <c:pt idx="1243">
                  <c:v>0.8282360980005804</c:v>
                </c:pt>
                <c:pt idx="1244">
                  <c:v>0.82823688845754817</c:v>
                </c:pt>
                <c:pt idx="1245">
                  <c:v>0.82826120553168048</c:v>
                </c:pt>
                <c:pt idx="1246">
                  <c:v>0.82826289233568484</c:v>
                </c:pt>
                <c:pt idx="1247">
                  <c:v>0.82826322417178655</c:v>
                </c:pt>
                <c:pt idx="1248">
                  <c:v>0.8282635567161829</c:v>
                </c:pt>
                <c:pt idx="1249">
                  <c:v>0.82826181608177574</c:v>
                </c:pt>
                <c:pt idx="1250">
                  <c:v>0.82821766012721998</c:v>
                </c:pt>
                <c:pt idx="1251">
                  <c:v>0.82826397213106784</c:v>
                </c:pt>
                <c:pt idx="1252">
                  <c:v>0.82824222758355481</c:v>
                </c:pt>
                <c:pt idx="1253">
                  <c:v>0.82824139675378494</c:v>
                </c:pt>
                <c:pt idx="1254">
                  <c:v>0.82824149095698985</c:v>
                </c:pt>
                <c:pt idx="1255">
                  <c:v>0.8282628307140395</c:v>
                </c:pt>
                <c:pt idx="1256">
                  <c:v>0.82826045332263054</c:v>
                </c:pt>
                <c:pt idx="1257">
                  <c:v>0.82823587063795789</c:v>
                </c:pt>
                <c:pt idx="1258">
                  <c:v>0.8282299967493969</c:v>
                </c:pt>
                <c:pt idx="1259">
                  <c:v>0.82822447417504375</c:v>
                </c:pt>
                <c:pt idx="1260">
                  <c:v>0.82826482021200998</c:v>
                </c:pt>
                <c:pt idx="1261">
                  <c:v>0.82821232514893217</c:v>
                </c:pt>
                <c:pt idx="1262">
                  <c:v>0.82820718399131488</c:v>
                </c:pt>
                <c:pt idx="1263">
                  <c:v>0.82820038790295802</c:v>
                </c:pt>
                <c:pt idx="1264">
                  <c:v>0.82821922029650752</c:v>
                </c:pt>
                <c:pt idx="1265">
                  <c:v>0.82821102320108764</c:v>
                </c:pt>
                <c:pt idx="1266">
                  <c:v>0.8282260747171335</c:v>
                </c:pt>
                <c:pt idx="1267">
                  <c:v>0.82819581929961572</c:v>
                </c:pt>
                <c:pt idx="1268">
                  <c:v>0.8281621364436863</c:v>
                </c:pt>
                <c:pt idx="1269">
                  <c:v>0.8281791244376443</c:v>
                </c:pt>
                <c:pt idx="1270">
                  <c:v>0.82815251886309715</c:v>
                </c:pt>
                <c:pt idx="1271">
                  <c:v>0.82814836683913173</c:v>
                </c:pt>
                <c:pt idx="1272">
                  <c:v>0.8281674896335387</c:v>
                </c:pt>
                <c:pt idx="1273">
                  <c:v>0.82815999622897685</c:v>
                </c:pt>
                <c:pt idx="1274">
                  <c:v>0.82815841566918857</c:v>
                </c:pt>
                <c:pt idx="1275">
                  <c:v>0.82817910981555165</c:v>
                </c:pt>
                <c:pt idx="1276">
                  <c:v>0.82817486712985522</c:v>
                </c:pt>
                <c:pt idx="1277">
                  <c:v>0.82814731491934257</c:v>
                </c:pt>
                <c:pt idx="1278">
                  <c:v>0.82814463968998098</c:v>
                </c:pt>
                <c:pt idx="1279">
                  <c:v>0.82816709784447884</c:v>
                </c:pt>
                <c:pt idx="1280">
                  <c:v>0.82818711309030113</c:v>
                </c:pt>
                <c:pt idx="1281">
                  <c:v>0.82816330067619526</c:v>
                </c:pt>
                <c:pt idx="1282">
                  <c:v>0.82816277653806247</c:v>
                </c:pt>
                <c:pt idx="1283">
                  <c:v>0.82816017320062052</c:v>
                </c:pt>
                <c:pt idx="1284">
                  <c:v>0.82815574706657757</c:v>
                </c:pt>
                <c:pt idx="1285">
                  <c:v>0.82815352266683973</c:v>
                </c:pt>
                <c:pt idx="1286">
                  <c:v>0.82815795411309345</c:v>
                </c:pt>
                <c:pt idx="1287">
                  <c:v>0.82815719552939049</c:v>
                </c:pt>
                <c:pt idx="1288">
                  <c:v>0.82815954635974554</c:v>
                </c:pt>
                <c:pt idx="1289">
                  <c:v>0.82813641497106494</c:v>
                </c:pt>
                <c:pt idx="1290">
                  <c:v>0.82815882212833913</c:v>
                </c:pt>
                <c:pt idx="1291">
                  <c:v>0.82813282993706616</c:v>
                </c:pt>
                <c:pt idx="1292">
                  <c:v>0.82815352585416624</c:v>
                </c:pt>
                <c:pt idx="1293">
                  <c:v>0.82810489949714416</c:v>
                </c:pt>
                <c:pt idx="1294">
                  <c:v>0.82817488367273262</c:v>
                </c:pt>
                <c:pt idx="1295">
                  <c:v>0.82815059776357036</c:v>
                </c:pt>
                <c:pt idx="1296">
                  <c:v>0.82812327610300662</c:v>
                </c:pt>
                <c:pt idx="1297">
                  <c:v>0.82814492148925134</c:v>
                </c:pt>
                <c:pt idx="1298">
                  <c:v>0.82814697696068551</c:v>
                </c:pt>
                <c:pt idx="1299">
                  <c:v>0.82814925164935238</c:v>
                </c:pt>
                <c:pt idx="1300">
                  <c:v>0.828154405910423</c:v>
                </c:pt>
                <c:pt idx="1301">
                  <c:v>0.82815213582567226</c:v>
                </c:pt>
                <c:pt idx="1302">
                  <c:v>0.82817708540703772</c:v>
                </c:pt>
                <c:pt idx="1303">
                  <c:v>0.82817834829661985</c:v>
                </c:pt>
                <c:pt idx="1304">
                  <c:v>0.8281572745042578</c:v>
                </c:pt>
                <c:pt idx="1305">
                  <c:v>0.82815787159675236</c:v>
                </c:pt>
                <c:pt idx="1306">
                  <c:v>0.82815471224791271</c:v>
                </c:pt>
                <c:pt idx="1307">
                  <c:v>0.82812872961861927</c:v>
                </c:pt>
                <c:pt idx="1308">
                  <c:v>0.82817541241478143</c:v>
                </c:pt>
                <c:pt idx="1309">
                  <c:v>0.82819997916282162</c:v>
                </c:pt>
                <c:pt idx="1310">
                  <c:v>0.82813200264877007</c:v>
                </c:pt>
                <c:pt idx="1311">
                  <c:v>0.82818471126272231</c:v>
                </c:pt>
                <c:pt idx="1312">
                  <c:v>0.82816991189961608</c:v>
                </c:pt>
                <c:pt idx="1313">
                  <c:v>0.82817415281457563</c:v>
                </c:pt>
                <c:pt idx="1314">
                  <c:v>0.82820123967542181</c:v>
                </c:pt>
                <c:pt idx="1315">
                  <c:v>0.82818256983552285</c:v>
                </c:pt>
                <c:pt idx="1316">
                  <c:v>0.82818662234407248</c:v>
                </c:pt>
                <c:pt idx="1317">
                  <c:v>0.8282147040049288</c:v>
                </c:pt>
                <c:pt idx="1318">
                  <c:v>0.82819759560085915</c:v>
                </c:pt>
                <c:pt idx="1319">
                  <c:v>0.82820409562200048</c:v>
                </c:pt>
                <c:pt idx="1320">
                  <c:v>0.82823162020901697</c:v>
                </c:pt>
                <c:pt idx="1321">
                  <c:v>0.82821314196285445</c:v>
                </c:pt>
                <c:pt idx="1322">
                  <c:v>0.82824142336283701</c:v>
                </c:pt>
                <c:pt idx="1323">
                  <c:v>0.82822340763316182</c:v>
                </c:pt>
                <c:pt idx="1324">
                  <c:v>0.82825137490441214</c:v>
                </c:pt>
                <c:pt idx="1325">
                  <c:v>0.82821454944662021</c:v>
                </c:pt>
                <c:pt idx="1326">
                  <c:v>0.82824445850799355</c:v>
                </c:pt>
                <c:pt idx="1327">
                  <c:v>0.82825026369196153</c:v>
                </c:pt>
                <c:pt idx="1328">
                  <c:v>0.82825192535150138</c:v>
                </c:pt>
                <c:pt idx="1329">
                  <c:v>0.82823289534370981</c:v>
                </c:pt>
                <c:pt idx="1330">
                  <c:v>0.82823806731214977</c:v>
                </c:pt>
                <c:pt idx="1331">
                  <c:v>0.8282422798953184</c:v>
                </c:pt>
                <c:pt idx="1332">
                  <c:v>0.82827078901207074</c:v>
                </c:pt>
                <c:pt idx="1333">
                  <c:v>0.82829799451229158</c:v>
                </c:pt>
                <c:pt idx="1334">
                  <c:v>0.82827717287286917</c:v>
                </c:pt>
                <c:pt idx="1335">
                  <c:v>0.82823424120583022</c:v>
                </c:pt>
                <c:pt idx="1336">
                  <c:v>0.82821509822502226</c:v>
                </c:pt>
                <c:pt idx="1337">
                  <c:v>0.82826556508601468</c:v>
                </c:pt>
                <c:pt idx="1338">
                  <c:v>0.82826870672748487</c:v>
                </c:pt>
                <c:pt idx="1339">
                  <c:v>0.82824748667225201</c:v>
                </c:pt>
                <c:pt idx="1340">
                  <c:v>0.82827043355014396</c:v>
                </c:pt>
                <c:pt idx="1341">
                  <c:v>0.82829554391442328</c:v>
                </c:pt>
                <c:pt idx="1342">
                  <c:v>0.82827264307569159</c:v>
                </c:pt>
                <c:pt idx="1343">
                  <c:v>0.82827598835190941</c:v>
                </c:pt>
                <c:pt idx="1344">
                  <c:v>0.8282765762365718</c:v>
                </c:pt>
                <c:pt idx="1345">
                  <c:v>0.82829863349622757</c:v>
                </c:pt>
                <c:pt idx="1346">
                  <c:v>0.82825293275076961</c:v>
                </c:pt>
                <c:pt idx="1347">
                  <c:v>0.82827502400857456</c:v>
                </c:pt>
                <c:pt idx="1348">
                  <c:v>0.8282558133856156</c:v>
                </c:pt>
                <c:pt idx="1349">
                  <c:v>0.82828131897837876</c:v>
                </c:pt>
                <c:pt idx="1350">
                  <c:v>0.82826304401281625</c:v>
                </c:pt>
                <c:pt idx="1351">
                  <c:v>0.82823831612771504</c:v>
                </c:pt>
                <c:pt idx="1352">
                  <c:v>0.82828235131801187</c:v>
                </c:pt>
                <c:pt idx="1353">
                  <c:v>0.82828100591208864</c:v>
                </c:pt>
                <c:pt idx="1354">
                  <c:v>0.82825687653607138</c:v>
                </c:pt>
                <c:pt idx="1355">
                  <c:v>0.82825828037631355</c:v>
                </c:pt>
                <c:pt idx="1356">
                  <c:v>0.82825969732000904</c:v>
                </c:pt>
                <c:pt idx="1357">
                  <c:v>0.8282841985507825</c:v>
                </c:pt>
                <c:pt idx="1358">
                  <c:v>0.82823856721821243</c:v>
                </c:pt>
                <c:pt idx="1359">
                  <c:v>0.828236440209006</c:v>
                </c:pt>
                <c:pt idx="1360">
                  <c:v>0.82826328695792384</c:v>
                </c:pt>
                <c:pt idx="1361">
                  <c:v>0.82828506196211216</c:v>
                </c:pt>
                <c:pt idx="1362">
                  <c:v>0.82826153853227413</c:v>
                </c:pt>
                <c:pt idx="1363">
                  <c:v>0.82825929288369304</c:v>
                </c:pt>
                <c:pt idx="1364">
                  <c:v>0.82826000861556215</c:v>
                </c:pt>
                <c:pt idx="1365">
                  <c:v>0.82825692363767389</c:v>
                </c:pt>
                <c:pt idx="1366">
                  <c:v>0.82823285942477587</c:v>
                </c:pt>
                <c:pt idx="1367">
                  <c:v>0.82823393851186411</c:v>
                </c:pt>
                <c:pt idx="1368">
                  <c:v>0.82825298693531979</c:v>
                </c:pt>
                <c:pt idx="1369">
                  <c:v>0.82822496972928794</c:v>
                </c:pt>
                <c:pt idx="1370">
                  <c:v>0.82821624566255625</c:v>
                </c:pt>
                <c:pt idx="1371">
                  <c:v>0.8282093415592463</c:v>
                </c:pt>
                <c:pt idx="1372">
                  <c:v>0.82822114448131101</c:v>
                </c:pt>
                <c:pt idx="1373">
                  <c:v>0.82821005010611792</c:v>
                </c:pt>
                <c:pt idx="1374">
                  <c:v>0.82820184734433988</c:v>
                </c:pt>
                <c:pt idx="1375">
                  <c:v>0.82817170667057549</c:v>
                </c:pt>
                <c:pt idx="1376">
                  <c:v>0.82818605732894235</c:v>
                </c:pt>
                <c:pt idx="1377">
                  <c:v>0.82818178170753887</c:v>
                </c:pt>
                <c:pt idx="1378">
                  <c:v>0.82822051354071513</c:v>
                </c:pt>
                <c:pt idx="1379">
                  <c:v>0.82816579549448899</c:v>
                </c:pt>
                <c:pt idx="1380">
                  <c:v>0.82818394934164508</c:v>
                </c:pt>
                <c:pt idx="1381">
                  <c:v>0.82815413129615023</c:v>
                </c:pt>
                <c:pt idx="1382">
                  <c:v>0.82815075308422548</c:v>
                </c:pt>
                <c:pt idx="1383">
                  <c:v>0.82817396698924728</c:v>
                </c:pt>
                <c:pt idx="1384">
                  <c:v>0.82813078175267929</c:v>
                </c:pt>
                <c:pt idx="1385">
                  <c:v>0.82819646693313675</c:v>
                </c:pt>
                <c:pt idx="1386">
                  <c:v>0.8281470366615461</c:v>
                </c:pt>
                <c:pt idx="1387">
                  <c:v>0.82816974909386787</c:v>
                </c:pt>
                <c:pt idx="1388">
                  <c:v>0.82816859669827048</c:v>
                </c:pt>
                <c:pt idx="1389">
                  <c:v>0.8281665295399725</c:v>
                </c:pt>
                <c:pt idx="1390">
                  <c:v>0.82813953404915219</c:v>
                </c:pt>
                <c:pt idx="1391">
                  <c:v>0.82815921462569364</c:v>
                </c:pt>
                <c:pt idx="1392">
                  <c:v>0.82815688114856068</c:v>
                </c:pt>
                <c:pt idx="1393">
                  <c:v>0.82815266962783418</c:v>
                </c:pt>
                <c:pt idx="1394">
                  <c:v>0.82815012897447982</c:v>
                </c:pt>
                <c:pt idx="1395">
                  <c:v>0.82810512448278473</c:v>
                </c:pt>
                <c:pt idx="1396">
                  <c:v>0.82817710640378339</c:v>
                </c:pt>
                <c:pt idx="1397">
                  <c:v>0.82817840718713587</c:v>
                </c:pt>
                <c:pt idx="1398">
                  <c:v>0.82812946138917065</c:v>
                </c:pt>
                <c:pt idx="1399">
                  <c:v>0.82817515151020704</c:v>
                </c:pt>
                <c:pt idx="1400">
                  <c:v>0.82817389782845696</c:v>
                </c:pt>
                <c:pt idx="1401">
                  <c:v>0.82814416584077721</c:v>
                </c:pt>
                <c:pt idx="1402">
                  <c:v>0.82814307683756216</c:v>
                </c:pt>
                <c:pt idx="1403">
                  <c:v>0.82814565786371874</c:v>
                </c:pt>
                <c:pt idx="1404">
                  <c:v>0.82815135326199674</c:v>
                </c:pt>
                <c:pt idx="1405">
                  <c:v>0.82812918055029272</c:v>
                </c:pt>
                <c:pt idx="1406">
                  <c:v>0.8281794494428959</c:v>
                </c:pt>
                <c:pt idx="1407">
                  <c:v>0.82816010176489818</c:v>
                </c:pt>
                <c:pt idx="1408">
                  <c:v>0.82818351859637263</c:v>
                </c:pt>
                <c:pt idx="1409">
                  <c:v>0.82813871561454078</c:v>
                </c:pt>
                <c:pt idx="1410">
                  <c:v>0.82816019384321882</c:v>
                </c:pt>
                <c:pt idx="1411">
                  <c:v>0.82815976992879647</c:v>
                </c:pt>
                <c:pt idx="1412">
                  <c:v>0.82816046122449594</c:v>
                </c:pt>
                <c:pt idx="1413">
                  <c:v>0.82816236653743813</c:v>
                </c:pt>
                <c:pt idx="1414">
                  <c:v>0.82813928402109693</c:v>
                </c:pt>
                <c:pt idx="1415">
                  <c:v>0.82818464832653726</c:v>
                </c:pt>
                <c:pt idx="1416">
                  <c:v>0.82818418510175507</c:v>
                </c:pt>
                <c:pt idx="1417">
                  <c:v>0.82812339388403866</c:v>
                </c:pt>
                <c:pt idx="1418">
                  <c:v>0.82817146210477888</c:v>
                </c:pt>
                <c:pt idx="1419">
                  <c:v>0.82814360922313457</c:v>
                </c:pt>
                <c:pt idx="1420">
                  <c:v>0.82818652282865668</c:v>
                </c:pt>
                <c:pt idx="1421">
                  <c:v>0.82815949404798206</c:v>
                </c:pt>
                <c:pt idx="1422">
                  <c:v>0.82817986060801219</c:v>
                </c:pt>
                <c:pt idx="1423">
                  <c:v>0.82811420057201912</c:v>
                </c:pt>
                <c:pt idx="1424">
                  <c:v>0.82814331882227721</c:v>
                </c:pt>
                <c:pt idx="1425">
                  <c:v>0.8281452730075588</c:v>
                </c:pt>
                <c:pt idx="1426">
                  <c:v>0.82818848622177033</c:v>
                </c:pt>
                <c:pt idx="1427">
                  <c:v>0.82816337337845936</c:v>
                </c:pt>
                <c:pt idx="1428">
                  <c:v>0.82814347641786445</c:v>
                </c:pt>
                <c:pt idx="1429">
                  <c:v>0.82814889983094919</c:v>
                </c:pt>
                <c:pt idx="1430">
                  <c:v>0.82815942509129137</c:v>
                </c:pt>
                <c:pt idx="1431">
                  <c:v>0.82816522142157467</c:v>
                </c:pt>
                <c:pt idx="1432">
                  <c:v>0.82817223318569022</c:v>
                </c:pt>
                <c:pt idx="1433">
                  <c:v>0.82817503732470055</c:v>
                </c:pt>
                <c:pt idx="1434">
                  <c:v>0.82815635933941167</c:v>
                </c:pt>
                <c:pt idx="1435">
                  <c:v>0.82820894258518896</c:v>
                </c:pt>
                <c:pt idx="1436">
                  <c:v>0.82821468473092208</c:v>
                </c:pt>
                <c:pt idx="1437">
                  <c:v>0.82824519973847455</c:v>
                </c:pt>
                <c:pt idx="1438">
                  <c:v>0.82823026402862432</c:v>
                </c:pt>
                <c:pt idx="1439">
                  <c:v>0.82823532266990041</c:v>
                </c:pt>
                <c:pt idx="1440">
                  <c:v>0.82824137186141811</c:v>
                </c:pt>
                <c:pt idx="1441">
                  <c:v>0.82826871158349857</c:v>
                </c:pt>
                <c:pt idx="1442">
                  <c:v>0.82820598955422819</c:v>
                </c:pt>
                <c:pt idx="1443">
                  <c:v>0.8282130037973755</c:v>
                </c:pt>
                <c:pt idx="1444">
                  <c:v>0.82826477073342564</c:v>
                </c:pt>
                <c:pt idx="1445">
                  <c:v>0.82822284767814491</c:v>
                </c:pt>
                <c:pt idx="1446">
                  <c:v>0.82824968415678846</c:v>
                </c:pt>
                <c:pt idx="1447">
                  <c:v>0.82827417688802474</c:v>
                </c:pt>
                <c:pt idx="1448">
                  <c:v>0.82827631947971625</c:v>
                </c:pt>
                <c:pt idx="1449">
                  <c:v>0.82825511642355798</c:v>
                </c:pt>
                <c:pt idx="1450">
                  <c:v>0.82827892848351636</c:v>
                </c:pt>
                <c:pt idx="1451">
                  <c:v>0.82823486956534464</c:v>
                </c:pt>
                <c:pt idx="1452">
                  <c:v>0.82825777146651836</c:v>
                </c:pt>
                <c:pt idx="1453">
                  <c:v>0.82828062272461589</c:v>
                </c:pt>
                <c:pt idx="1454">
                  <c:v>0.82825795420657011</c:v>
                </c:pt>
                <c:pt idx="1455">
                  <c:v>0.82828115182081208</c:v>
                </c:pt>
                <c:pt idx="1456">
                  <c:v>0.82825572945268489</c:v>
                </c:pt>
                <c:pt idx="1457">
                  <c:v>0.82825660773820464</c:v>
                </c:pt>
                <c:pt idx="1458">
                  <c:v>0.82827985847455465</c:v>
                </c:pt>
                <c:pt idx="1459">
                  <c:v>0.82825768080478734</c:v>
                </c:pt>
                <c:pt idx="1460">
                  <c:v>0.8282588707400077</c:v>
                </c:pt>
                <c:pt idx="1461">
                  <c:v>0.82825999197063505</c:v>
                </c:pt>
                <c:pt idx="1462">
                  <c:v>0.82826237432010741</c:v>
                </c:pt>
                <c:pt idx="1463">
                  <c:v>0.82826305215820617</c:v>
                </c:pt>
                <c:pt idx="1464">
                  <c:v>0.82823867098339687</c:v>
                </c:pt>
                <c:pt idx="1465">
                  <c:v>0.82823856615577029</c:v>
                </c:pt>
                <c:pt idx="1466">
                  <c:v>0.82826041269773076</c:v>
                </c:pt>
                <c:pt idx="1467">
                  <c:v>0.82823834587609557</c:v>
                </c:pt>
                <c:pt idx="1468">
                  <c:v>0.82821869398549242</c:v>
                </c:pt>
                <c:pt idx="1469">
                  <c:v>0.82824220643676139</c:v>
                </c:pt>
                <c:pt idx="1470">
                  <c:v>0.82824403879534181</c:v>
                </c:pt>
                <c:pt idx="1471">
                  <c:v>0.82824513771468378</c:v>
                </c:pt>
                <c:pt idx="1472">
                  <c:v>0.82826958546920193</c:v>
                </c:pt>
                <c:pt idx="1473">
                  <c:v>0.82824986381156351</c:v>
                </c:pt>
                <c:pt idx="1474">
                  <c:v>0.82825161046647622</c:v>
                </c:pt>
                <c:pt idx="1475">
                  <c:v>0.82825604970397249</c:v>
                </c:pt>
                <c:pt idx="1476">
                  <c:v>0.82825542994604529</c:v>
                </c:pt>
                <c:pt idx="1477">
                  <c:v>0.8282545300575348</c:v>
                </c:pt>
                <c:pt idx="1478">
                  <c:v>0.82825235169695732</c:v>
                </c:pt>
                <c:pt idx="1479">
                  <c:v>0.82825140754002347</c:v>
                </c:pt>
                <c:pt idx="1480">
                  <c:v>0.82824655359593702</c:v>
                </c:pt>
                <c:pt idx="1481">
                  <c:v>0.82824271605485134</c:v>
                </c:pt>
                <c:pt idx="1482">
                  <c:v>0.82821738718163429</c:v>
                </c:pt>
                <c:pt idx="1483">
                  <c:v>0.8282390679826177</c:v>
                </c:pt>
                <c:pt idx="1484">
                  <c:v>0.82821331590327318</c:v>
                </c:pt>
                <c:pt idx="1485">
                  <c:v>0.82822971247109489</c:v>
                </c:pt>
                <c:pt idx="1486">
                  <c:v>0.82819660793784855</c:v>
                </c:pt>
                <c:pt idx="1487">
                  <c:v>0.82818737991938507</c:v>
                </c:pt>
                <c:pt idx="1488">
                  <c:v>0.82822657603978567</c:v>
                </c:pt>
                <c:pt idx="1489">
                  <c:v>0.82817540832111436</c:v>
                </c:pt>
                <c:pt idx="1490">
                  <c:v>0.82818986841102382</c:v>
                </c:pt>
                <c:pt idx="1491">
                  <c:v>0.82816110607888971</c:v>
                </c:pt>
                <c:pt idx="1492">
                  <c:v>0.82817776259089348</c:v>
                </c:pt>
                <c:pt idx="1493">
                  <c:v>0.82819236186072598</c:v>
                </c:pt>
                <c:pt idx="1494">
                  <c:v>0.82818791129051339</c:v>
                </c:pt>
                <c:pt idx="1495">
                  <c:v>0.82816253744057822</c:v>
                </c:pt>
                <c:pt idx="1496">
                  <c:v>0.82820215889199067</c:v>
                </c:pt>
                <c:pt idx="1497">
                  <c:v>0.82814998362400327</c:v>
                </c:pt>
                <c:pt idx="1498">
                  <c:v>0.82816901717326874</c:v>
                </c:pt>
                <c:pt idx="1499">
                  <c:v>0.82816604552254425</c:v>
                </c:pt>
                <c:pt idx="1500">
                  <c:v>0.82813718579987872</c:v>
                </c:pt>
                <c:pt idx="1501">
                  <c:v>0.82815516576066772</c:v>
                </c:pt>
                <c:pt idx="1502">
                  <c:v>0.82814824678316756</c:v>
                </c:pt>
                <c:pt idx="1503">
                  <c:v>0.82814584814291525</c:v>
                </c:pt>
                <c:pt idx="1504">
                  <c:v>0.82812009854260249</c:v>
                </c:pt>
                <c:pt idx="1505">
                  <c:v>0.8281638645808852</c:v>
                </c:pt>
                <c:pt idx="1506">
                  <c:v>0.82813765529726402</c:v>
                </c:pt>
                <c:pt idx="1507">
                  <c:v>0.828160045809611</c:v>
                </c:pt>
                <c:pt idx="1508">
                  <c:v>0.82813657018967024</c:v>
                </c:pt>
                <c:pt idx="1509">
                  <c:v>0.82813488940617141</c:v>
                </c:pt>
                <c:pt idx="1510">
                  <c:v>0.82815890970479344</c:v>
                </c:pt>
                <c:pt idx="1511">
                  <c:v>0.828131796991188</c:v>
                </c:pt>
                <c:pt idx="1512">
                  <c:v>0.82815675613453299</c:v>
                </c:pt>
                <c:pt idx="1513">
                  <c:v>0.82815745734635926</c:v>
                </c:pt>
                <c:pt idx="1514">
                  <c:v>0.82813490923842514</c:v>
                </c:pt>
                <c:pt idx="1515">
                  <c:v>0.82813365236934866</c:v>
                </c:pt>
                <c:pt idx="1516">
                  <c:v>0.82817801408353631</c:v>
                </c:pt>
                <c:pt idx="1517">
                  <c:v>0.82815795988150143</c:v>
                </c:pt>
                <c:pt idx="1518">
                  <c:v>0.82815926668535955</c:v>
                </c:pt>
                <c:pt idx="1519">
                  <c:v>0.82815916362846997</c:v>
                </c:pt>
                <c:pt idx="1520">
                  <c:v>0.82817874964765914</c:v>
                </c:pt>
                <c:pt idx="1521">
                  <c:v>0.82815423141781097</c:v>
                </c:pt>
                <c:pt idx="1522">
                  <c:v>0.82817368888149867</c:v>
                </c:pt>
                <c:pt idx="1523">
                  <c:v>0.82812817725074539</c:v>
                </c:pt>
                <c:pt idx="1524">
                  <c:v>0.82817276845243981</c:v>
                </c:pt>
                <c:pt idx="1525">
                  <c:v>0.82814723806935953</c:v>
                </c:pt>
                <c:pt idx="1526">
                  <c:v>0.82814611825532181</c:v>
                </c:pt>
                <c:pt idx="1527">
                  <c:v>0.82817078345633555</c:v>
                </c:pt>
                <c:pt idx="1528">
                  <c:v>0.82817888280707663</c:v>
                </c:pt>
                <c:pt idx="1529">
                  <c:v>0.82813516670357545</c:v>
                </c:pt>
                <c:pt idx="1530">
                  <c:v>0.82816124459851603</c:v>
                </c:pt>
                <c:pt idx="1531">
                  <c:v>0.82816214519532128</c:v>
                </c:pt>
                <c:pt idx="1532">
                  <c:v>0.82818657382588046</c:v>
                </c:pt>
                <c:pt idx="1533">
                  <c:v>0.82821280506663963</c:v>
                </c:pt>
                <c:pt idx="1534">
                  <c:v>0.8281623367890576</c:v>
                </c:pt>
                <c:pt idx="1535">
                  <c:v>0.82816182115046211</c:v>
                </c:pt>
                <c:pt idx="1536">
                  <c:v>0.82818397650894404</c:v>
                </c:pt>
                <c:pt idx="1537">
                  <c:v>0.82816140821460882</c:v>
                </c:pt>
                <c:pt idx="1538">
                  <c:v>0.82820451412216212</c:v>
                </c:pt>
                <c:pt idx="1539">
                  <c:v>0.82815914025474235</c:v>
                </c:pt>
                <c:pt idx="1540">
                  <c:v>0.82815981030159869</c:v>
                </c:pt>
                <c:pt idx="1541">
                  <c:v>0.82814019842965025</c:v>
                </c:pt>
                <c:pt idx="1542">
                  <c:v>0.82816460368648193</c:v>
                </c:pt>
                <c:pt idx="1543">
                  <c:v>0.82819444545985166</c:v>
                </c:pt>
                <c:pt idx="1544">
                  <c:v>0.82815660855712236</c:v>
                </c:pt>
                <c:pt idx="1545">
                  <c:v>0.82821020643516341</c:v>
                </c:pt>
                <c:pt idx="1546">
                  <c:v>0.82819352052892659</c:v>
                </c:pt>
                <c:pt idx="1547">
                  <c:v>0.82821972025056823</c:v>
                </c:pt>
                <c:pt idx="1548">
                  <c:v>0.82822620291848759</c:v>
                </c:pt>
                <c:pt idx="1549">
                  <c:v>0.82821205199924697</c:v>
                </c:pt>
                <c:pt idx="1550">
                  <c:v>0.82821995940210424</c:v>
                </c:pt>
                <c:pt idx="1551">
                  <c:v>0.8282053002813633</c:v>
                </c:pt>
                <c:pt idx="1552">
                  <c:v>0.82825924876531742</c:v>
                </c:pt>
                <c:pt idx="1553">
                  <c:v>0.82824336819023869</c:v>
                </c:pt>
                <c:pt idx="1554">
                  <c:v>0.82822595415697409</c:v>
                </c:pt>
                <c:pt idx="1555">
                  <c:v>0.82822796783901664</c:v>
                </c:pt>
                <c:pt idx="1556">
                  <c:v>0.82827940895947072</c:v>
                </c:pt>
                <c:pt idx="1557">
                  <c:v>0.82825813967775108</c:v>
                </c:pt>
                <c:pt idx="1558">
                  <c:v>0.82828302480429217</c:v>
                </c:pt>
                <c:pt idx="1559">
                  <c:v>0.82826267134771536</c:v>
                </c:pt>
                <c:pt idx="1560">
                  <c:v>0.82826483483410263</c:v>
                </c:pt>
                <c:pt idx="1561">
                  <c:v>0.82824473990511838</c:v>
                </c:pt>
                <c:pt idx="1562">
                  <c:v>0.82824829448244186</c:v>
                </c:pt>
                <c:pt idx="1563">
                  <c:v>0.82827178037265681</c:v>
                </c:pt>
                <c:pt idx="1564">
                  <c:v>0.8282476435595445</c:v>
                </c:pt>
                <c:pt idx="1565">
                  <c:v>0.82825231193040016</c:v>
                </c:pt>
                <c:pt idx="1566">
                  <c:v>0.82823241213662613</c:v>
                </c:pt>
                <c:pt idx="1567">
                  <c:v>0.82827967892182941</c:v>
                </c:pt>
                <c:pt idx="1568">
                  <c:v>0.82823401075793113</c:v>
                </c:pt>
                <c:pt idx="1569">
                  <c:v>0.82825448745779862</c:v>
                </c:pt>
                <c:pt idx="1570">
                  <c:v>0.82823051886469512</c:v>
                </c:pt>
                <c:pt idx="1571">
                  <c:v>0.82825591715079994</c:v>
                </c:pt>
                <c:pt idx="1572">
                  <c:v>0.82823388680634569</c:v>
                </c:pt>
                <c:pt idx="1573">
                  <c:v>0.82830709620218768</c:v>
                </c:pt>
                <c:pt idx="1574">
                  <c:v>0.82826346792723859</c:v>
                </c:pt>
                <c:pt idx="1575">
                  <c:v>0.82826697788199133</c:v>
                </c:pt>
                <c:pt idx="1576">
                  <c:v>0.82824370129288205</c:v>
                </c:pt>
                <c:pt idx="1577">
                  <c:v>0.82824519402411834</c:v>
                </c:pt>
                <c:pt idx="1578">
                  <c:v>0.82824377035162244</c:v>
                </c:pt>
                <c:pt idx="1579">
                  <c:v>0.82824175241981124</c:v>
                </c:pt>
                <c:pt idx="1580">
                  <c:v>0.82826675547743223</c:v>
                </c:pt>
                <c:pt idx="1581">
                  <c:v>0.82826757709937016</c:v>
                </c:pt>
                <c:pt idx="1582">
                  <c:v>0.82821937607335983</c:v>
                </c:pt>
                <c:pt idx="1583">
                  <c:v>0.82826398816975011</c:v>
                </c:pt>
                <c:pt idx="1584">
                  <c:v>0.82821961299796176</c:v>
                </c:pt>
                <c:pt idx="1585">
                  <c:v>0.82824422897248873</c:v>
                </c:pt>
                <c:pt idx="1586">
                  <c:v>0.82826698850641289</c:v>
                </c:pt>
                <c:pt idx="1587">
                  <c:v>0.82822251594409313</c:v>
                </c:pt>
                <c:pt idx="1588">
                  <c:v>0.82826879890785532</c:v>
                </c:pt>
                <c:pt idx="1589">
                  <c:v>0.82824641477016137</c:v>
                </c:pt>
                <c:pt idx="1590">
                  <c:v>0.82826696194535887</c:v>
                </c:pt>
                <c:pt idx="1591">
                  <c:v>0.82824127679987047</c:v>
                </c:pt>
                <c:pt idx="1592">
                  <c:v>0.82821478207345545</c:v>
                </c:pt>
                <c:pt idx="1593">
                  <c:v>0.82823135961059191</c:v>
                </c:pt>
                <c:pt idx="1594">
                  <c:v>0.82824438186211014</c:v>
                </c:pt>
                <c:pt idx="1595">
                  <c:v>0.82821217969640581</c:v>
                </c:pt>
                <c:pt idx="1596">
                  <c:v>0.82820460023402898</c:v>
                </c:pt>
                <c:pt idx="1597">
                  <c:v>0.82819957063283856</c:v>
                </c:pt>
                <c:pt idx="1598">
                  <c:v>0.82816648876502497</c:v>
                </c:pt>
                <c:pt idx="1599">
                  <c:v>0.82818096231253513</c:v>
                </c:pt>
                <c:pt idx="1600">
                  <c:v>0.8281719018057857</c:v>
                </c:pt>
                <c:pt idx="1601">
                  <c:v>0.82818885403085762</c:v>
                </c:pt>
                <c:pt idx="1602">
                  <c:v>0.82818468394537548</c:v>
                </c:pt>
                <c:pt idx="1603">
                  <c:v>0.82817789316922952</c:v>
                </c:pt>
                <c:pt idx="1604">
                  <c:v>0.82817414345669571</c:v>
                </c:pt>
                <c:pt idx="1605">
                  <c:v>0.82814333450681199</c:v>
                </c:pt>
                <c:pt idx="1606">
                  <c:v>0.82816167959355713</c:v>
                </c:pt>
                <c:pt idx="1607">
                  <c:v>0.82813767062765153</c:v>
                </c:pt>
                <c:pt idx="1608">
                  <c:v>0.82815975657324559</c:v>
                </c:pt>
                <c:pt idx="1609">
                  <c:v>0.82815521888277577</c:v>
                </c:pt>
                <c:pt idx="1610">
                  <c:v>0.82812839479929079</c:v>
                </c:pt>
                <c:pt idx="1611">
                  <c:v>0.82812269267221239</c:v>
                </c:pt>
                <c:pt idx="1612">
                  <c:v>0.82814389679081279</c:v>
                </c:pt>
                <c:pt idx="1613">
                  <c:v>0.82812080081687101</c:v>
                </c:pt>
                <c:pt idx="1614">
                  <c:v>0.82814384331455737</c:v>
                </c:pt>
                <c:pt idx="1615">
                  <c:v>0.82818924693035767</c:v>
                </c:pt>
                <c:pt idx="1616">
                  <c:v>0.82816255494384805</c:v>
                </c:pt>
                <c:pt idx="1617">
                  <c:v>0.82811415772018526</c:v>
                </c:pt>
                <c:pt idx="1618">
                  <c:v>0.82813794392738449</c:v>
                </c:pt>
                <c:pt idx="1619">
                  <c:v>0.82814277485189081</c:v>
                </c:pt>
                <c:pt idx="1620">
                  <c:v>0.8281670111804188</c:v>
                </c:pt>
                <c:pt idx="1621">
                  <c:v>0.82816910773294994</c:v>
                </c:pt>
                <c:pt idx="1622">
                  <c:v>0.82816788982008605</c:v>
                </c:pt>
                <c:pt idx="1623">
                  <c:v>0.82814984859179908</c:v>
                </c:pt>
                <c:pt idx="1624">
                  <c:v>0.82819345986767356</c:v>
                </c:pt>
                <c:pt idx="1625">
                  <c:v>0.82816812568224574</c:v>
                </c:pt>
                <c:pt idx="1626">
                  <c:v>0.8281910909758019</c:v>
                </c:pt>
                <c:pt idx="1627">
                  <c:v>0.82818504497161072</c:v>
                </c:pt>
                <c:pt idx="1628">
                  <c:v>0.82813785468224299</c:v>
                </c:pt>
                <c:pt idx="1629">
                  <c:v>0.82816338896094444</c:v>
                </c:pt>
                <c:pt idx="1630">
                  <c:v>0.82816306031216924</c:v>
                </c:pt>
                <c:pt idx="1631">
                  <c:v>0.82818431436555129</c:v>
                </c:pt>
                <c:pt idx="1632">
                  <c:v>0.82816062731962048</c:v>
                </c:pt>
                <c:pt idx="1633">
                  <c:v>0.82818334046023701</c:v>
                </c:pt>
                <c:pt idx="1634">
                  <c:v>0.82816298594121807</c:v>
                </c:pt>
                <c:pt idx="1635">
                  <c:v>0.82816529108656012</c:v>
                </c:pt>
                <c:pt idx="1636">
                  <c:v>0.82816189233408688</c:v>
                </c:pt>
                <c:pt idx="1637">
                  <c:v>0.8281614237970939</c:v>
                </c:pt>
                <c:pt idx="1638">
                  <c:v>0.82815970476567735</c:v>
                </c:pt>
                <c:pt idx="1639">
                  <c:v>0.82813502008655726</c:v>
                </c:pt>
                <c:pt idx="1640">
                  <c:v>0.82818268210024448</c:v>
                </c:pt>
                <c:pt idx="1641">
                  <c:v>0.8281584202731046</c:v>
                </c:pt>
                <c:pt idx="1642">
                  <c:v>0.8281550866837506</c:v>
                </c:pt>
                <c:pt idx="1643">
                  <c:v>0.82815679332000869</c:v>
                </c:pt>
                <c:pt idx="1644">
                  <c:v>0.82818141921066246</c:v>
                </c:pt>
                <c:pt idx="1645">
                  <c:v>0.82815952167147822</c:v>
                </c:pt>
                <c:pt idx="1646">
                  <c:v>0.82813723988237908</c:v>
                </c:pt>
                <c:pt idx="1647">
                  <c:v>0.82813590474673004</c:v>
                </c:pt>
                <c:pt idx="1648">
                  <c:v>0.8281854529494006</c:v>
                </c:pt>
                <c:pt idx="1649">
                  <c:v>0.82818572210141472</c:v>
                </c:pt>
                <c:pt idx="1650">
                  <c:v>0.82816615662277393</c:v>
                </c:pt>
                <c:pt idx="1651">
                  <c:v>0.82816946896328469</c:v>
                </c:pt>
                <c:pt idx="1652">
                  <c:v>0.82819949985135921</c:v>
                </c:pt>
                <c:pt idx="1653">
                  <c:v>0.82818323715124975</c:v>
                </c:pt>
                <c:pt idx="1654">
                  <c:v>0.82818944854227061</c:v>
                </c:pt>
                <c:pt idx="1655">
                  <c:v>0.82819949605778764</c:v>
                </c:pt>
                <c:pt idx="1656">
                  <c:v>0.82820655031958967</c:v>
                </c:pt>
                <c:pt idx="1657">
                  <c:v>0.82819133802063016</c:v>
                </c:pt>
                <c:pt idx="1658">
                  <c:v>0.82821925004488806</c:v>
                </c:pt>
                <c:pt idx="1659">
                  <c:v>0.82820091345768032</c:v>
                </c:pt>
                <c:pt idx="1660">
                  <c:v>0.82820707987198305</c:v>
                </c:pt>
                <c:pt idx="1661">
                  <c:v>0.82821117169089264</c:v>
                </c:pt>
                <c:pt idx="1662">
                  <c:v>0.82819462956849488</c:v>
                </c:pt>
                <c:pt idx="1663">
                  <c:v>0.82824417883360757</c:v>
                </c:pt>
                <c:pt idx="1664">
                  <c:v>0.82822683031760957</c:v>
                </c:pt>
                <c:pt idx="1665">
                  <c:v>0.82820834640508878</c:v>
                </c:pt>
                <c:pt idx="1666">
                  <c:v>0.82828076888543689</c:v>
                </c:pt>
                <c:pt idx="1667">
                  <c:v>0.82823822784296586</c:v>
                </c:pt>
                <c:pt idx="1668">
                  <c:v>0.82826633500243407</c:v>
                </c:pt>
                <c:pt idx="1669">
                  <c:v>0.82824558950469984</c:v>
                </c:pt>
                <c:pt idx="1670">
                  <c:v>0.82822754969300239</c:v>
                </c:pt>
                <c:pt idx="1671">
                  <c:v>0.8282518412685228</c:v>
                </c:pt>
                <c:pt idx="1672">
                  <c:v>0.82825279250840433</c:v>
                </c:pt>
                <c:pt idx="1673">
                  <c:v>0.8282529228346428</c:v>
                </c:pt>
                <c:pt idx="1674">
                  <c:v>0.82823461670411025</c:v>
                </c:pt>
                <c:pt idx="1675">
                  <c:v>0.82826220362106695</c:v>
                </c:pt>
                <c:pt idx="1676">
                  <c:v>0.82826416913906487</c:v>
                </c:pt>
                <c:pt idx="1677">
                  <c:v>0.82824075974468547</c:v>
                </c:pt>
                <c:pt idx="1678">
                  <c:v>0.82826520395772973</c:v>
                </c:pt>
                <c:pt idx="1679">
                  <c:v>0.82824343320331006</c:v>
                </c:pt>
                <c:pt idx="1680">
                  <c:v>0.82824469892607122</c:v>
                </c:pt>
                <c:pt idx="1681">
                  <c:v>0.82824464474152104</c:v>
                </c:pt>
                <c:pt idx="1682">
                  <c:v>0.82826931242156654</c:v>
                </c:pt>
                <c:pt idx="1683">
                  <c:v>0.82829319849832883</c:v>
                </c:pt>
                <c:pt idx="1684">
                  <c:v>0.82827196852696916</c:v>
                </c:pt>
                <c:pt idx="1685">
                  <c:v>0.82822508422094376</c:v>
                </c:pt>
                <c:pt idx="1686">
                  <c:v>0.82822801939448731</c:v>
                </c:pt>
                <c:pt idx="1687">
                  <c:v>0.82825277029916877</c:v>
                </c:pt>
                <c:pt idx="1688">
                  <c:v>0.82829907557421634</c:v>
                </c:pt>
                <c:pt idx="1689">
                  <c:v>0.82827460302938116</c:v>
                </c:pt>
                <c:pt idx="1690">
                  <c:v>0.82827425454835235</c:v>
                </c:pt>
                <c:pt idx="1691">
                  <c:v>0.82827651188379714</c:v>
                </c:pt>
                <c:pt idx="1692">
                  <c:v>0.82827554399898839</c:v>
                </c:pt>
                <c:pt idx="1693">
                  <c:v>0.82823032064420821</c:v>
                </c:pt>
                <c:pt idx="1694">
                  <c:v>0.82823133846379848</c:v>
                </c:pt>
                <c:pt idx="1695">
                  <c:v>0.82823076084941027</c:v>
                </c:pt>
                <c:pt idx="1696">
                  <c:v>0.828254093747954</c:v>
                </c:pt>
                <c:pt idx="1697">
                  <c:v>0.82825366700035263</c:v>
                </c:pt>
                <c:pt idx="1698">
                  <c:v>0.82825534565896708</c:v>
                </c:pt>
                <c:pt idx="1699">
                  <c:v>0.82823105160441501</c:v>
                </c:pt>
                <c:pt idx="1700">
                  <c:v>0.82827437956237993</c:v>
                </c:pt>
                <c:pt idx="1701">
                  <c:v>0.82820223119210934</c:v>
                </c:pt>
                <c:pt idx="1702">
                  <c:v>0.82819933922454703</c:v>
                </c:pt>
                <c:pt idx="1703">
                  <c:v>0.82826542034178319</c:v>
                </c:pt>
                <c:pt idx="1704">
                  <c:v>0.8282378652980914</c:v>
                </c:pt>
                <c:pt idx="1705">
                  <c:v>0.82822642137942737</c:v>
                </c:pt>
                <c:pt idx="1706">
                  <c:v>0.82823812514022366</c:v>
                </c:pt>
                <c:pt idx="1707">
                  <c:v>0.82818251216355054</c:v>
                </c:pt>
                <c:pt idx="1708">
                  <c:v>0.82820014718478463</c:v>
                </c:pt>
                <c:pt idx="1709">
                  <c:v>0.8281944439952641</c:v>
                </c:pt>
                <c:pt idx="1710">
                  <c:v>0.82821039362908333</c:v>
                </c:pt>
                <c:pt idx="1711">
                  <c:v>0.82820454417669198</c:v>
                </c:pt>
                <c:pt idx="1712">
                  <c:v>0.82819761988698104</c:v>
                </c:pt>
                <c:pt idx="1713">
                  <c:v>0.82816906543936308</c:v>
                </c:pt>
                <c:pt idx="1714">
                  <c:v>0.82816641393787649</c:v>
                </c:pt>
                <c:pt idx="1715">
                  <c:v>0.82818332047793553</c:v>
                </c:pt>
                <c:pt idx="1716">
                  <c:v>0.82818088642294452</c:v>
                </c:pt>
                <c:pt idx="1717">
                  <c:v>0.828152659915807</c:v>
                </c:pt>
                <c:pt idx="1718">
                  <c:v>0.82819494774289626</c:v>
                </c:pt>
                <c:pt idx="1719">
                  <c:v>0.82816652326736928</c:v>
                </c:pt>
                <c:pt idx="1720">
                  <c:v>0.82815982846516512</c:v>
                </c:pt>
                <c:pt idx="1721">
                  <c:v>0.82817390855492834</c:v>
                </c:pt>
                <c:pt idx="1722">
                  <c:v>0.82814571746252952</c:v>
                </c:pt>
                <c:pt idx="1723">
                  <c:v>0.82814091486981412</c:v>
                </c:pt>
                <c:pt idx="1724">
                  <c:v>0.82813839263212385</c:v>
                </c:pt>
                <c:pt idx="1725">
                  <c:v>0.82811464113136857</c:v>
                </c:pt>
                <c:pt idx="1726">
                  <c:v>0.82815877335804944</c:v>
                </c:pt>
                <c:pt idx="1727">
                  <c:v>0.82811492019950961</c:v>
                </c:pt>
                <c:pt idx="1728">
                  <c:v>0.82813801900663053</c:v>
                </c:pt>
                <c:pt idx="1729">
                  <c:v>0.82813721367547244</c:v>
                </c:pt>
                <c:pt idx="1730">
                  <c:v>0.82818100344163004</c:v>
                </c:pt>
                <c:pt idx="1731">
                  <c:v>0.82813654575350049</c:v>
                </c:pt>
                <c:pt idx="1732">
                  <c:v>0.8281876713286328</c:v>
                </c:pt>
                <c:pt idx="1733">
                  <c:v>0.82816471488876142</c:v>
                </c:pt>
                <c:pt idx="1734">
                  <c:v>0.82816195324743747</c:v>
                </c:pt>
                <c:pt idx="1735">
                  <c:v>0.82818407956583373</c:v>
                </c:pt>
                <c:pt idx="1736">
                  <c:v>0.82813665766407485</c:v>
                </c:pt>
                <c:pt idx="1737">
                  <c:v>0.82813425335746438</c:v>
                </c:pt>
                <c:pt idx="1738">
                  <c:v>0.82817974267693228</c:v>
                </c:pt>
                <c:pt idx="1739">
                  <c:v>0.82813148321660313</c:v>
                </c:pt>
                <c:pt idx="1740">
                  <c:v>0.82815268768935102</c:v>
                </c:pt>
                <c:pt idx="1741">
                  <c:v>0.8281327404398271</c:v>
                </c:pt>
                <c:pt idx="1742">
                  <c:v>0.8281826583723696</c:v>
                </c:pt>
                <c:pt idx="1743">
                  <c:v>0.82816389114193922</c:v>
                </c:pt>
                <c:pt idx="1744">
                  <c:v>0.82814035744182701</c:v>
                </c:pt>
                <c:pt idx="1745">
                  <c:v>0.82816298381633369</c:v>
                </c:pt>
                <c:pt idx="1746">
                  <c:v>0.82814086705991696</c:v>
                </c:pt>
                <c:pt idx="1747">
                  <c:v>0.82816108629463403</c:v>
                </c:pt>
                <c:pt idx="1748">
                  <c:v>0.82813338605051356</c:v>
                </c:pt>
                <c:pt idx="1749">
                  <c:v>0.82817923978764274</c:v>
                </c:pt>
                <c:pt idx="1750">
                  <c:v>0.82815631876251006</c:v>
                </c:pt>
                <c:pt idx="1751">
                  <c:v>0.82815442796961081</c:v>
                </c:pt>
                <c:pt idx="1752">
                  <c:v>0.82817438973917756</c:v>
                </c:pt>
                <c:pt idx="1753">
                  <c:v>0.82812542340066386</c:v>
                </c:pt>
                <c:pt idx="1754">
                  <c:v>0.82817987371146551</c:v>
                </c:pt>
                <c:pt idx="1755">
                  <c:v>0.82816087026472796</c:v>
                </c:pt>
                <c:pt idx="1756">
                  <c:v>0.82816136217544856</c:v>
                </c:pt>
                <c:pt idx="1757">
                  <c:v>0.82815623518372672</c:v>
                </c:pt>
                <c:pt idx="1758">
                  <c:v>0.82815514830539594</c:v>
                </c:pt>
                <c:pt idx="1759">
                  <c:v>0.82815803921051612</c:v>
                </c:pt>
                <c:pt idx="1760">
                  <c:v>0.82816072364770976</c:v>
                </c:pt>
                <c:pt idx="1761">
                  <c:v>0.8281386107869142</c:v>
                </c:pt>
                <c:pt idx="1762">
                  <c:v>0.82818059121407162</c:v>
                </c:pt>
                <c:pt idx="1763">
                  <c:v>0.82818119716025074</c:v>
                </c:pt>
                <c:pt idx="1764">
                  <c:v>0.82815845604199068</c:v>
                </c:pt>
                <c:pt idx="1765">
                  <c:v>0.82815995833520639</c:v>
                </c:pt>
                <c:pt idx="1766">
                  <c:v>0.82816129594988719</c:v>
                </c:pt>
                <c:pt idx="1767">
                  <c:v>0.82819046413492681</c:v>
                </c:pt>
                <c:pt idx="1768">
                  <c:v>0.82817580005612246</c:v>
                </c:pt>
                <c:pt idx="1769">
                  <c:v>0.8281863525858133</c:v>
                </c:pt>
                <c:pt idx="1770">
                  <c:v>0.82821450755517878</c:v>
                </c:pt>
                <c:pt idx="1771">
                  <c:v>0.82817608807999787</c:v>
                </c:pt>
                <c:pt idx="1772">
                  <c:v>0.82821040308901306</c:v>
                </c:pt>
                <c:pt idx="1773">
                  <c:v>0.82817030955913373</c:v>
                </c:pt>
                <c:pt idx="1774">
                  <c:v>0.82819783343785547</c:v>
                </c:pt>
                <c:pt idx="1775">
                  <c:v>0.82824949342139476</c:v>
                </c:pt>
                <c:pt idx="1776">
                  <c:v>0.82823307595887719</c:v>
                </c:pt>
                <c:pt idx="1777">
                  <c:v>0.82821764656756947</c:v>
                </c:pt>
                <c:pt idx="1778">
                  <c:v>0.82824300023110353</c:v>
                </c:pt>
                <c:pt idx="1779">
                  <c:v>0.82824940498659771</c:v>
                </c:pt>
                <c:pt idx="1780">
                  <c:v>0.82825647306014782</c:v>
                </c:pt>
                <c:pt idx="1781">
                  <c:v>0.82826130575539103</c:v>
                </c:pt>
                <c:pt idx="1782">
                  <c:v>0.82821892549583376</c:v>
                </c:pt>
                <c:pt idx="1783">
                  <c:v>0.82826721930845948</c:v>
                </c:pt>
                <c:pt idx="1784">
                  <c:v>0.82824874672865512</c:v>
                </c:pt>
                <c:pt idx="1785">
                  <c:v>0.82825275567707612</c:v>
                </c:pt>
                <c:pt idx="1786">
                  <c:v>0.82827868766329316</c:v>
                </c:pt>
                <c:pt idx="1787">
                  <c:v>0.82823442298548955</c:v>
                </c:pt>
                <c:pt idx="1788">
                  <c:v>0.82825923728255324</c:v>
                </c:pt>
                <c:pt idx="1789">
                  <c:v>0.82828390850407263</c:v>
                </c:pt>
                <c:pt idx="1790">
                  <c:v>0.82826237892402343</c:v>
                </c:pt>
                <c:pt idx="1791">
                  <c:v>0.82826620229921377</c:v>
                </c:pt>
                <c:pt idx="1792">
                  <c:v>0.82826834241187342</c:v>
                </c:pt>
                <c:pt idx="1793">
                  <c:v>0.82825122657070871</c:v>
                </c:pt>
                <c:pt idx="1794">
                  <c:v>0.82825224580688861</c:v>
                </c:pt>
                <c:pt idx="1795">
                  <c:v>0.82825411180947073</c:v>
                </c:pt>
                <c:pt idx="1796">
                  <c:v>0.82825606564060494</c:v>
                </c:pt>
                <c:pt idx="1797">
                  <c:v>0.82825714047792454</c:v>
                </c:pt>
                <c:pt idx="1798">
                  <c:v>0.82828133076729227</c:v>
                </c:pt>
                <c:pt idx="1799">
                  <c:v>0.82825646582715229</c:v>
                </c:pt>
                <c:pt idx="1800">
                  <c:v>0.82825487783026885</c:v>
                </c:pt>
                <c:pt idx="1801">
                  <c:v>0.82825364575150939</c:v>
                </c:pt>
                <c:pt idx="1802">
                  <c:v>0.82827791678648144</c:v>
                </c:pt>
                <c:pt idx="1803">
                  <c:v>0.82825432111057651</c:v>
                </c:pt>
                <c:pt idx="1804">
                  <c:v>0.82825606776548921</c:v>
                </c:pt>
                <c:pt idx="1805">
                  <c:v>0.82823321898642355</c:v>
                </c:pt>
                <c:pt idx="1806">
                  <c:v>0.82825751799903913</c:v>
                </c:pt>
                <c:pt idx="1807">
                  <c:v>0.828258551046967</c:v>
                </c:pt>
                <c:pt idx="1808">
                  <c:v>0.82823391807336544</c:v>
                </c:pt>
                <c:pt idx="1809">
                  <c:v>0.82823686847524669</c:v>
                </c:pt>
                <c:pt idx="1810">
                  <c:v>0.82826340322031655</c:v>
                </c:pt>
                <c:pt idx="1811">
                  <c:v>0.82826168631378427</c:v>
                </c:pt>
                <c:pt idx="1812">
                  <c:v>0.82823604083280322</c:v>
                </c:pt>
                <c:pt idx="1813">
                  <c:v>0.82820969909805942</c:v>
                </c:pt>
                <c:pt idx="1814">
                  <c:v>0.82825375730793638</c:v>
                </c:pt>
                <c:pt idx="1815">
                  <c:v>0.82823063760611959</c:v>
                </c:pt>
                <c:pt idx="1816">
                  <c:v>0.82822888422240648</c:v>
                </c:pt>
                <c:pt idx="1817">
                  <c:v>0.8282722844264383</c:v>
                </c:pt>
                <c:pt idx="1818">
                  <c:v>0.82821857534611776</c:v>
                </c:pt>
                <c:pt idx="1819">
                  <c:v>0.82821258883868765</c:v>
                </c:pt>
                <c:pt idx="1820">
                  <c:v>0.82822922303940605</c:v>
                </c:pt>
                <c:pt idx="1821">
                  <c:v>0.82821924670751379</c:v>
                </c:pt>
                <c:pt idx="1822">
                  <c:v>0.82816386817641086</c:v>
                </c:pt>
                <c:pt idx="1823">
                  <c:v>0.82817958832272331</c:v>
                </c:pt>
                <c:pt idx="1824">
                  <c:v>0.82821661458208373</c:v>
                </c:pt>
                <c:pt idx="1825">
                  <c:v>0.82821101303286326</c:v>
                </c:pt>
                <c:pt idx="1826">
                  <c:v>0.82818166458680365</c:v>
                </c:pt>
                <c:pt idx="1827">
                  <c:v>0.82815238307460004</c:v>
                </c:pt>
                <c:pt idx="1828">
                  <c:v>0.82816773880325134</c:v>
                </c:pt>
                <c:pt idx="1829">
                  <c:v>0.828187301448713</c:v>
                </c:pt>
                <c:pt idx="1830">
                  <c:v>0.82813264183680568</c:v>
                </c:pt>
                <c:pt idx="1831">
                  <c:v>0.82813004876963792</c:v>
                </c:pt>
                <c:pt idx="1832">
                  <c:v>0.82814887868415576</c:v>
                </c:pt>
                <c:pt idx="1833">
                  <c:v>0.82817085519820732</c:v>
                </c:pt>
                <c:pt idx="1834">
                  <c:v>0.82816778544865666</c:v>
                </c:pt>
                <c:pt idx="1835">
                  <c:v>0.82814337417131934</c:v>
                </c:pt>
                <c:pt idx="1836">
                  <c:v>0.82816486054538729</c:v>
                </c:pt>
                <c:pt idx="1837">
                  <c:v>0.82818248246316806</c:v>
                </c:pt>
                <c:pt idx="1838">
                  <c:v>0.82815817743004694</c:v>
                </c:pt>
                <c:pt idx="1839">
                  <c:v>0.82813088622615838</c:v>
                </c:pt>
                <c:pt idx="1840">
                  <c:v>0.82817544130481935</c:v>
                </c:pt>
                <c:pt idx="1841">
                  <c:v>0.82813147198593651</c:v>
                </c:pt>
                <c:pt idx="1842">
                  <c:v>0.82815652427004427</c:v>
                </c:pt>
                <c:pt idx="1843">
                  <c:v>0.82815582057918624</c:v>
                </c:pt>
                <c:pt idx="1844">
                  <c:v>0.82814977422084779</c:v>
                </c:pt>
                <c:pt idx="1845">
                  <c:v>0.82814517313799563</c:v>
                </c:pt>
                <c:pt idx="1846">
                  <c:v>0.8281676748526221</c:v>
                </c:pt>
                <c:pt idx="1847">
                  <c:v>0.82814168761941265</c:v>
                </c:pt>
                <c:pt idx="1848">
                  <c:v>0.82813892102002529</c:v>
                </c:pt>
                <c:pt idx="1849">
                  <c:v>0.82815983721680009</c:v>
                </c:pt>
                <c:pt idx="1850">
                  <c:v>0.82813142867790557</c:v>
                </c:pt>
                <c:pt idx="1851">
                  <c:v>0.82815453102650038</c:v>
                </c:pt>
                <c:pt idx="1852">
                  <c:v>0.82817755546267013</c:v>
                </c:pt>
                <c:pt idx="1853">
                  <c:v>0.82813443043115786</c:v>
                </c:pt>
                <c:pt idx="1854">
                  <c:v>0.82818107568769705</c:v>
                </c:pt>
                <c:pt idx="1855">
                  <c:v>0.82818076403799645</c:v>
                </c:pt>
                <c:pt idx="1856">
                  <c:v>0.82813285872505427</c:v>
                </c:pt>
                <c:pt idx="1857">
                  <c:v>0.82816019596810309</c:v>
                </c:pt>
                <c:pt idx="1858">
                  <c:v>0.82818262083274663</c:v>
                </c:pt>
                <c:pt idx="1859">
                  <c:v>0.82814149673397108</c:v>
                </c:pt>
                <c:pt idx="1860">
                  <c:v>0.82816607410643284</c:v>
                </c:pt>
                <c:pt idx="1861">
                  <c:v>0.8281696205383664</c:v>
                </c:pt>
                <c:pt idx="1862">
                  <c:v>0.8281682577792211</c:v>
                </c:pt>
                <c:pt idx="1863">
                  <c:v>0.82816798119011192</c:v>
                </c:pt>
                <c:pt idx="1864">
                  <c:v>0.82817123367971424</c:v>
                </c:pt>
                <c:pt idx="1865">
                  <c:v>0.82812360141440744</c:v>
                </c:pt>
                <c:pt idx="1866">
                  <c:v>0.82814444005290455</c:v>
                </c:pt>
                <c:pt idx="1867">
                  <c:v>0.82818895794608982</c:v>
                </c:pt>
                <c:pt idx="1868">
                  <c:v>0.82816327315474891</c:v>
                </c:pt>
                <c:pt idx="1869">
                  <c:v>0.82816198370411276</c:v>
                </c:pt>
                <c:pt idx="1870">
                  <c:v>0.82816405971609541</c:v>
                </c:pt>
                <c:pt idx="1871">
                  <c:v>0.82818752364917247</c:v>
                </c:pt>
                <c:pt idx="1872">
                  <c:v>0.82818290521309834</c:v>
                </c:pt>
                <c:pt idx="1873">
                  <c:v>0.82815651425186765</c:v>
                </c:pt>
                <c:pt idx="1874">
                  <c:v>0.82818013082246844</c:v>
                </c:pt>
                <c:pt idx="1875">
                  <c:v>0.82817917745770264</c:v>
                </c:pt>
                <c:pt idx="1876">
                  <c:v>0.82817690206074102</c:v>
                </c:pt>
                <c:pt idx="1877">
                  <c:v>0.82817479098816704</c:v>
                </c:pt>
                <c:pt idx="1878">
                  <c:v>0.82816098854995523</c:v>
                </c:pt>
                <c:pt idx="1879">
                  <c:v>0.82819200538435511</c:v>
                </c:pt>
                <c:pt idx="1880">
                  <c:v>0.82819447697896909</c:v>
                </c:pt>
                <c:pt idx="1881">
                  <c:v>0.82817086076251567</c:v>
                </c:pt>
                <c:pt idx="1882">
                  <c:v>0.82817292756666638</c:v>
                </c:pt>
                <c:pt idx="1883">
                  <c:v>0.82817388695193772</c:v>
                </c:pt>
                <c:pt idx="1884">
                  <c:v>0.82817628665463217</c:v>
                </c:pt>
                <c:pt idx="1885">
                  <c:v>0.82820158082140527</c:v>
                </c:pt>
                <c:pt idx="1886">
                  <c:v>0.82816151243599045</c:v>
                </c:pt>
                <c:pt idx="1887">
                  <c:v>0.82819363421023784</c:v>
                </c:pt>
                <c:pt idx="1888">
                  <c:v>0.82815345745572255</c:v>
                </c:pt>
                <c:pt idx="1889">
                  <c:v>0.82820696396373772</c:v>
                </c:pt>
                <c:pt idx="1890">
                  <c:v>0.82823433803811475</c:v>
                </c:pt>
                <c:pt idx="1891">
                  <c:v>0.82822198229197885</c:v>
                </c:pt>
                <c:pt idx="1892">
                  <c:v>0.82822799606875785</c:v>
                </c:pt>
                <c:pt idx="1893">
                  <c:v>0.828233606471663</c:v>
                </c:pt>
                <c:pt idx="1894">
                  <c:v>0.8282137665287973</c:v>
                </c:pt>
                <c:pt idx="1895">
                  <c:v>0.82826349570078261</c:v>
                </c:pt>
                <c:pt idx="1896">
                  <c:v>0.82822387354107541</c:v>
                </c:pt>
                <c:pt idx="1897">
                  <c:v>0.82822831207027681</c:v>
                </c:pt>
                <c:pt idx="1898">
                  <c:v>0.82825461768198727</c:v>
                </c:pt>
                <c:pt idx="1899">
                  <c:v>0.82821349464565386</c:v>
                </c:pt>
                <c:pt idx="1900">
                  <c:v>0.82824198924236336</c:v>
                </c:pt>
                <c:pt idx="1901">
                  <c:v>0.8282466933821051</c:v>
                </c:pt>
                <c:pt idx="1902">
                  <c:v>0.82824998659865701</c:v>
                </c:pt>
                <c:pt idx="1903">
                  <c:v>0.8282529968514466</c:v>
                </c:pt>
                <c:pt idx="1904">
                  <c:v>0.82828079696513024</c:v>
                </c:pt>
                <c:pt idx="1905">
                  <c:v>0.82828044352603802</c:v>
                </c:pt>
                <c:pt idx="1906">
                  <c:v>0.82826140395626702</c:v>
                </c:pt>
                <c:pt idx="1907">
                  <c:v>0.8282408957372821</c:v>
                </c:pt>
                <c:pt idx="1908">
                  <c:v>0.82824428103215453</c:v>
                </c:pt>
                <c:pt idx="1909">
                  <c:v>0.8282450513027213</c:v>
                </c:pt>
                <c:pt idx="1910">
                  <c:v>0.82824693678340977</c:v>
                </c:pt>
                <c:pt idx="1911">
                  <c:v>0.8282692507999212</c:v>
                </c:pt>
                <c:pt idx="1912">
                  <c:v>0.82827217464074832</c:v>
                </c:pt>
                <c:pt idx="1913">
                  <c:v>0.8282746242782244</c:v>
                </c:pt>
                <c:pt idx="1914">
                  <c:v>0.82827690215421768</c:v>
                </c:pt>
                <c:pt idx="1915">
                  <c:v>0.82825430481979667</c:v>
                </c:pt>
                <c:pt idx="1916">
                  <c:v>0.82823261339439169</c:v>
                </c:pt>
                <c:pt idx="1917">
                  <c:v>0.8282775838879376</c:v>
                </c:pt>
                <c:pt idx="1918">
                  <c:v>0.82820823328202453</c:v>
                </c:pt>
                <c:pt idx="1919">
                  <c:v>0.82825813350719768</c:v>
                </c:pt>
                <c:pt idx="1920">
                  <c:v>0.82826414480494492</c:v>
                </c:pt>
                <c:pt idx="1921">
                  <c:v>0.82826469196265784</c:v>
                </c:pt>
                <c:pt idx="1922">
                  <c:v>0.82826562903664391</c:v>
                </c:pt>
                <c:pt idx="1923">
                  <c:v>0.82826734771391308</c:v>
                </c:pt>
                <c:pt idx="1924">
                  <c:v>0.8282672396989601</c:v>
                </c:pt>
                <c:pt idx="1925">
                  <c:v>0.82824360896246385</c:v>
                </c:pt>
                <c:pt idx="1926">
                  <c:v>0.82821887151538309</c:v>
                </c:pt>
                <c:pt idx="1927">
                  <c:v>0.82821808389159435</c:v>
                </c:pt>
                <c:pt idx="1928">
                  <c:v>0.82821414648094549</c:v>
                </c:pt>
                <c:pt idx="1929">
                  <c:v>0.82825737386105258</c:v>
                </c:pt>
                <c:pt idx="1930">
                  <c:v>0.82825397015051594</c:v>
                </c:pt>
                <c:pt idx="1931">
                  <c:v>0.82822970903167081</c:v>
                </c:pt>
                <c:pt idx="1932">
                  <c:v>0.82822409189996538</c:v>
                </c:pt>
                <c:pt idx="1933">
                  <c:v>0.82819128945444009</c:v>
                </c:pt>
                <c:pt idx="1934">
                  <c:v>0.82825330637626293</c:v>
                </c:pt>
                <c:pt idx="1935">
                  <c:v>0.82819668089221021</c:v>
                </c:pt>
                <c:pt idx="1936">
                  <c:v>0.82818346942393761</c:v>
                </c:pt>
                <c:pt idx="1937">
                  <c:v>0.82819721165709359</c:v>
                </c:pt>
                <c:pt idx="1938">
                  <c:v>0.82819074421751193</c:v>
                </c:pt>
                <c:pt idx="1939">
                  <c:v>0.82816204173628616</c:v>
                </c:pt>
                <c:pt idx="1940">
                  <c:v>0.82818035353317687</c:v>
                </c:pt>
                <c:pt idx="1941">
                  <c:v>0.82817432913197631</c:v>
                </c:pt>
                <c:pt idx="1942">
                  <c:v>0.82817015727575727</c:v>
                </c:pt>
                <c:pt idx="1943">
                  <c:v>0.82811798731998065</c:v>
                </c:pt>
                <c:pt idx="1944">
                  <c:v>0.82815486094181723</c:v>
                </c:pt>
                <c:pt idx="1945">
                  <c:v>0.82814637238309785</c:v>
                </c:pt>
                <c:pt idx="1946">
                  <c:v>0.82816618753564641</c:v>
                </c:pt>
                <c:pt idx="1947">
                  <c:v>0.8281396655398825</c:v>
                </c:pt>
                <c:pt idx="1948">
                  <c:v>0.8281360606736301</c:v>
                </c:pt>
                <c:pt idx="1949">
                  <c:v>0.82813439405602685</c:v>
                </c:pt>
                <c:pt idx="1950">
                  <c:v>0.82815687770913649</c:v>
                </c:pt>
                <c:pt idx="1951">
                  <c:v>0.82815553124077113</c:v>
                </c:pt>
                <c:pt idx="1952">
                  <c:v>0.82814945477990465</c:v>
                </c:pt>
                <c:pt idx="1953">
                  <c:v>0.82810017254192181</c:v>
                </c:pt>
                <c:pt idx="1954">
                  <c:v>0.82809838480591214</c:v>
                </c:pt>
                <c:pt idx="1955">
                  <c:v>0.8281477222908874</c:v>
                </c:pt>
                <c:pt idx="1956">
                  <c:v>0.82815066879714738</c:v>
                </c:pt>
                <c:pt idx="1957">
                  <c:v>0.82813306139940945</c:v>
                </c:pt>
                <c:pt idx="1958">
                  <c:v>0.82813204180908229</c:v>
                </c:pt>
                <c:pt idx="1959">
                  <c:v>0.82815538887352147</c:v>
                </c:pt>
                <c:pt idx="1960">
                  <c:v>0.82813112881711848</c:v>
                </c:pt>
                <c:pt idx="1961">
                  <c:v>0.82812744143452488</c:v>
                </c:pt>
                <c:pt idx="1962">
                  <c:v>0.82810225563685225</c:v>
                </c:pt>
                <c:pt idx="1963">
                  <c:v>0.82817072547821391</c:v>
                </c:pt>
                <c:pt idx="1964">
                  <c:v>0.82814921431382893</c:v>
                </c:pt>
                <c:pt idx="1965">
                  <c:v>0.82812590620560222</c:v>
                </c:pt>
                <c:pt idx="1966">
                  <c:v>0.82815473936721373</c:v>
                </c:pt>
                <c:pt idx="1967">
                  <c:v>0.82813304829595613</c:v>
                </c:pt>
                <c:pt idx="1968">
                  <c:v>0.82813120708369103</c:v>
                </c:pt>
                <c:pt idx="1969">
                  <c:v>0.82815533220993964</c:v>
                </c:pt>
                <c:pt idx="1970">
                  <c:v>0.82813552272374924</c:v>
                </c:pt>
                <c:pt idx="1971">
                  <c:v>0.82815770676816958</c:v>
                </c:pt>
                <c:pt idx="1972">
                  <c:v>0.82815463064396588</c:v>
                </c:pt>
                <c:pt idx="1973">
                  <c:v>0.82817508113692684</c:v>
                </c:pt>
                <c:pt idx="1974">
                  <c:v>0.8281518661694629</c:v>
                </c:pt>
                <c:pt idx="1975">
                  <c:v>0.82812603724013534</c:v>
                </c:pt>
                <c:pt idx="1976">
                  <c:v>0.82817639148225874</c:v>
                </c:pt>
                <c:pt idx="1977">
                  <c:v>0.82815025621544147</c:v>
                </c:pt>
                <c:pt idx="1978">
                  <c:v>0.82817144333496739</c:v>
                </c:pt>
                <c:pt idx="1979">
                  <c:v>0.82814500456383944</c:v>
                </c:pt>
                <c:pt idx="1980">
                  <c:v>0.8281419578338689</c:v>
                </c:pt>
                <c:pt idx="1981">
                  <c:v>0.82814131470221408</c:v>
                </c:pt>
                <c:pt idx="1982">
                  <c:v>0.82816077570737567</c:v>
                </c:pt>
                <c:pt idx="1983">
                  <c:v>0.82813489684326658</c:v>
                </c:pt>
                <c:pt idx="1984">
                  <c:v>0.82811450903439321</c:v>
                </c:pt>
                <c:pt idx="1985">
                  <c:v>0.82812067899016983</c:v>
                </c:pt>
                <c:pt idx="1986">
                  <c:v>0.82815149360641171</c:v>
                </c:pt>
                <c:pt idx="1987">
                  <c:v>0.82817120428548108</c:v>
                </c:pt>
                <c:pt idx="1988">
                  <c:v>0.82814479951250231</c:v>
                </c:pt>
                <c:pt idx="1989">
                  <c:v>0.82812153602684646</c:v>
                </c:pt>
                <c:pt idx="1990">
                  <c:v>0.82817011032420262</c:v>
                </c:pt>
                <c:pt idx="1991">
                  <c:v>0.828123140668657</c:v>
                </c:pt>
                <c:pt idx="1992">
                  <c:v>0.82812434760295195</c:v>
                </c:pt>
                <c:pt idx="1993">
                  <c:v>0.82812697643900579</c:v>
                </c:pt>
                <c:pt idx="1994">
                  <c:v>0.82815762850159702</c:v>
                </c:pt>
                <c:pt idx="1995">
                  <c:v>0.8281430143575742</c:v>
                </c:pt>
                <c:pt idx="1996">
                  <c:v>0.82819684845192232</c:v>
                </c:pt>
                <c:pt idx="1997">
                  <c:v>0.82820873257578842</c:v>
                </c:pt>
                <c:pt idx="1998">
                  <c:v>0.82816990370622812</c:v>
                </c:pt>
                <c:pt idx="1999">
                  <c:v>0.8282009492265664</c:v>
                </c:pt>
                <c:pt idx="2000">
                  <c:v>0.8282080105713161</c:v>
                </c:pt>
                <c:pt idx="2001">
                  <c:v>0.82821434414318551</c:v>
                </c:pt>
                <c:pt idx="2002">
                  <c:v>0.82819689859080348</c:v>
                </c:pt>
                <c:pt idx="2003">
                  <c:v>0.82822585180837927</c:v>
                </c:pt>
                <c:pt idx="2004">
                  <c:v>0.82820967197875839</c:v>
                </c:pt>
                <c:pt idx="2005">
                  <c:v>0.82823774089030877</c:v>
                </c:pt>
                <c:pt idx="2006">
                  <c:v>0.82824260970858543</c:v>
                </c:pt>
                <c:pt idx="2007">
                  <c:v>0.82826895285991886</c:v>
                </c:pt>
                <c:pt idx="2008">
                  <c:v>0.82822623934767037</c:v>
                </c:pt>
                <c:pt idx="2009">
                  <c:v>0.8282748865993883</c:v>
                </c:pt>
                <c:pt idx="2010">
                  <c:v>0.82825650432716769</c:v>
                </c:pt>
                <c:pt idx="2011">
                  <c:v>0.8282569976544778</c:v>
                </c:pt>
                <c:pt idx="2012">
                  <c:v>0.82821140421567807</c:v>
                </c:pt>
                <c:pt idx="2013">
                  <c:v>0.82823943240027897</c:v>
                </c:pt>
                <c:pt idx="2014">
                  <c:v>0.82824335883235878</c:v>
                </c:pt>
                <c:pt idx="2015">
                  <c:v>0.82822416697921142</c:v>
                </c:pt>
                <c:pt idx="2016">
                  <c:v>0.82825071766091363</c:v>
                </c:pt>
                <c:pt idx="2017">
                  <c:v>0.82825218064376938</c:v>
                </c:pt>
                <c:pt idx="2018">
                  <c:v>0.8282773650248525</c:v>
                </c:pt>
                <c:pt idx="2019">
                  <c:v>0.82827962094370777</c:v>
                </c:pt>
                <c:pt idx="2020">
                  <c:v>0.82823478502616887</c:v>
                </c:pt>
                <c:pt idx="2021">
                  <c:v>0.82823465292919352</c:v>
                </c:pt>
                <c:pt idx="2022">
                  <c:v>0.82823767734787868</c:v>
                </c:pt>
                <c:pt idx="2023">
                  <c:v>0.82823740288365377</c:v>
                </c:pt>
                <c:pt idx="2024">
                  <c:v>0.82823931988345967</c:v>
                </c:pt>
                <c:pt idx="2025">
                  <c:v>0.82823950297765869</c:v>
                </c:pt>
                <c:pt idx="2026">
                  <c:v>0.82821814586738707</c:v>
                </c:pt>
                <c:pt idx="2027">
                  <c:v>0.82821738267976808</c:v>
                </c:pt>
                <c:pt idx="2028">
                  <c:v>0.82828736366803013</c:v>
                </c:pt>
                <c:pt idx="2029">
                  <c:v>0.82824196359370372</c:v>
                </c:pt>
                <c:pt idx="2030">
                  <c:v>0.8282408235932649</c:v>
                </c:pt>
                <c:pt idx="2031">
                  <c:v>0.82823875218519827</c:v>
                </c:pt>
                <c:pt idx="2032">
                  <c:v>0.82823947322927827</c:v>
                </c:pt>
                <c:pt idx="2033">
                  <c:v>0.8282398213561597</c:v>
                </c:pt>
                <c:pt idx="2034">
                  <c:v>0.82821541184955938</c:v>
                </c:pt>
                <c:pt idx="2035">
                  <c:v>0.82821643604380257</c:v>
                </c:pt>
                <c:pt idx="2036">
                  <c:v>0.8282426563059927</c:v>
                </c:pt>
                <c:pt idx="2037">
                  <c:v>0.82824556243945058</c:v>
                </c:pt>
                <c:pt idx="2038">
                  <c:v>0.82824764730511791</c:v>
                </c:pt>
                <c:pt idx="2039">
                  <c:v>0.82824645595330804</c:v>
                </c:pt>
                <c:pt idx="2040">
                  <c:v>0.82822187185204588</c:v>
                </c:pt>
                <c:pt idx="2041">
                  <c:v>0.82824391813313269</c:v>
                </c:pt>
                <c:pt idx="2042">
                  <c:v>0.82824046165463538</c:v>
                </c:pt>
                <c:pt idx="2043">
                  <c:v>0.82823790718953283</c:v>
                </c:pt>
                <c:pt idx="2044">
                  <c:v>0.82823126338455244</c:v>
                </c:pt>
                <c:pt idx="2045">
                  <c:v>0.828242432028647</c:v>
                </c:pt>
                <c:pt idx="2046">
                  <c:v>0.82820858166100353</c:v>
                </c:pt>
                <c:pt idx="2047">
                  <c:v>0.82817637382894116</c:v>
                </c:pt>
                <c:pt idx="2048">
                  <c:v>0.82816889742345379</c:v>
                </c:pt>
                <c:pt idx="2049">
                  <c:v>0.82816357210919522</c:v>
                </c:pt>
                <c:pt idx="2050">
                  <c:v>0.82818146424143235</c:v>
                </c:pt>
                <c:pt idx="2051">
                  <c:v>0.82819852306486774</c:v>
                </c:pt>
                <c:pt idx="2052">
                  <c:v>0.82819271256868898</c:v>
                </c:pt>
                <c:pt idx="2053">
                  <c:v>0.82816575780481816</c:v>
                </c:pt>
                <c:pt idx="2054">
                  <c:v>0.82818149813753172</c:v>
                </c:pt>
                <c:pt idx="2055">
                  <c:v>0.82817180866502293</c:v>
                </c:pt>
                <c:pt idx="2056">
                  <c:v>0.82814213050774599</c:v>
                </c:pt>
                <c:pt idx="2057">
                  <c:v>0.82818331516572474</c:v>
                </c:pt>
                <c:pt idx="2058">
                  <c:v>0.82815548565780794</c:v>
                </c:pt>
                <c:pt idx="2059">
                  <c:v>0.82814796569219207</c:v>
                </c:pt>
                <c:pt idx="2060">
                  <c:v>0.82814471001526324</c:v>
                </c:pt>
                <c:pt idx="2061">
                  <c:v>0.82818840026600504</c:v>
                </c:pt>
                <c:pt idx="2062">
                  <c:v>0.82814149683602079</c:v>
                </c:pt>
                <c:pt idx="2063">
                  <c:v>0.82816422626741715</c:v>
                </c:pt>
                <c:pt idx="2064">
                  <c:v>0.82813984367601823</c:v>
                </c:pt>
                <c:pt idx="2065">
                  <c:v>0.82813759377766849</c:v>
                </c:pt>
                <c:pt idx="2066">
                  <c:v>0.82815774607852954</c:v>
                </c:pt>
                <c:pt idx="2067">
                  <c:v>0.82811371974191739</c:v>
                </c:pt>
                <c:pt idx="2068">
                  <c:v>0.82816050169934785</c:v>
                </c:pt>
                <c:pt idx="2069">
                  <c:v>0.82813534954567702</c:v>
                </c:pt>
                <c:pt idx="2070">
                  <c:v>0.82813240339356442</c:v>
                </c:pt>
                <c:pt idx="2071">
                  <c:v>0.82815377821120539</c:v>
                </c:pt>
                <c:pt idx="2072">
                  <c:v>0.82815162605753445</c:v>
                </c:pt>
                <c:pt idx="2073">
                  <c:v>0.82812518409908009</c:v>
                </c:pt>
                <c:pt idx="2074">
                  <c:v>0.8281473298955826</c:v>
                </c:pt>
                <c:pt idx="2075">
                  <c:v>0.82812518409908009</c:v>
                </c:pt>
                <c:pt idx="2076">
                  <c:v>0.82817637660806853</c:v>
                </c:pt>
                <c:pt idx="2077">
                  <c:v>0.82815541437213336</c:v>
                </c:pt>
                <c:pt idx="2078">
                  <c:v>0.82817470467825438</c:v>
                </c:pt>
                <c:pt idx="2079">
                  <c:v>0.82815593673952925</c:v>
                </c:pt>
                <c:pt idx="2080">
                  <c:v>0.82819848132347407</c:v>
                </c:pt>
                <c:pt idx="2081">
                  <c:v>0.82812852618797139</c:v>
                </c:pt>
                <c:pt idx="2082">
                  <c:v>0.82814831938338185</c:v>
                </c:pt>
                <c:pt idx="2083">
                  <c:v>0.8281662228483353</c:v>
                </c:pt>
                <c:pt idx="2084">
                  <c:v>0.82814507858064335</c:v>
                </c:pt>
                <c:pt idx="2085">
                  <c:v>0.82815559179997433</c:v>
                </c:pt>
                <c:pt idx="2086">
                  <c:v>0.8281550499544722</c:v>
                </c:pt>
                <c:pt idx="2087">
                  <c:v>0.8281518612113995</c:v>
                </c:pt>
                <c:pt idx="2088">
                  <c:v>0.82817259325153303</c:v>
                </c:pt>
                <c:pt idx="2089">
                  <c:v>0.82814957554416369</c:v>
                </c:pt>
                <c:pt idx="2090">
                  <c:v>0.82814535339901563</c:v>
                </c:pt>
                <c:pt idx="2091">
                  <c:v>0.82816476269865869</c:v>
                </c:pt>
                <c:pt idx="2092">
                  <c:v>0.82814250605402406</c:v>
                </c:pt>
                <c:pt idx="2093">
                  <c:v>0.82814001143982985</c:v>
                </c:pt>
                <c:pt idx="2094">
                  <c:v>0.8281407569200796</c:v>
                </c:pt>
                <c:pt idx="2095">
                  <c:v>0.8281408089797454</c:v>
                </c:pt>
                <c:pt idx="2096">
                  <c:v>0.82813895537232185</c:v>
                </c:pt>
                <c:pt idx="2097">
                  <c:v>0.8281599650640068</c:v>
                </c:pt>
                <c:pt idx="2098">
                  <c:v>0.82816394284745776</c:v>
                </c:pt>
                <c:pt idx="2099">
                  <c:v>0.82816834242044668</c:v>
                </c:pt>
                <c:pt idx="2100">
                  <c:v>0.82817200642931266</c:v>
                </c:pt>
                <c:pt idx="2101">
                  <c:v>0.82815055617827826</c:v>
                </c:pt>
                <c:pt idx="2102">
                  <c:v>0.82817628807122179</c:v>
                </c:pt>
                <c:pt idx="2103">
                  <c:v>0.82815409871459067</c:v>
                </c:pt>
                <c:pt idx="2104">
                  <c:v>0.82817655226517239</c:v>
                </c:pt>
                <c:pt idx="2105">
                  <c:v>0.82818176425226719</c:v>
                </c:pt>
                <c:pt idx="2106">
                  <c:v>0.82816086257553523</c:v>
                </c:pt>
                <c:pt idx="2107">
                  <c:v>0.82816514457159163</c:v>
                </c:pt>
                <c:pt idx="2108">
                  <c:v>0.8281693058033891</c:v>
                </c:pt>
                <c:pt idx="2109">
                  <c:v>0.82817106485346037</c:v>
                </c:pt>
                <c:pt idx="2110">
                  <c:v>0.82819964409139546</c:v>
                </c:pt>
                <c:pt idx="2111">
                  <c:v>0.82820458586403389</c:v>
                </c:pt>
                <c:pt idx="2112">
                  <c:v>0.82818857212953756</c:v>
                </c:pt>
                <c:pt idx="2113">
                  <c:v>0.82821638605496928</c:v>
                </c:pt>
                <c:pt idx="2114">
                  <c:v>0.82822378844365274</c:v>
                </c:pt>
                <c:pt idx="2115">
                  <c:v>0.82823221892220067</c:v>
                </c:pt>
                <c:pt idx="2116">
                  <c:v>0.82821771102239383</c:v>
                </c:pt>
                <c:pt idx="2117">
                  <c:v>0.82822616310393238</c:v>
                </c:pt>
                <c:pt idx="2118">
                  <c:v>0.82821180040455433</c:v>
                </c:pt>
                <c:pt idx="2119">
                  <c:v>0.82821803977321884</c:v>
                </c:pt>
                <c:pt idx="2120">
                  <c:v>0.82824741513447986</c:v>
                </c:pt>
                <c:pt idx="2121">
                  <c:v>0.82829773821163322</c:v>
                </c:pt>
                <c:pt idx="2122">
                  <c:v>0.82823216529589738</c:v>
                </c:pt>
                <c:pt idx="2123">
                  <c:v>0.82823556156933886</c:v>
                </c:pt>
                <c:pt idx="2124">
                  <c:v>0.82828388477619763</c:v>
                </c:pt>
                <c:pt idx="2125">
                  <c:v>0.82824161111500383</c:v>
                </c:pt>
                <c:pt idx="2126">
                  <c:v>0.82826534738742141</c:v>
                </c:pt>
                <c:pt idx="2127">
                  <c:v>0.82826990066037631</c:v>
                </c:pt>
                <c:pt idx="2128">
                  <c:v>0.82829462960791977</c:v>
                </c:pt>
                <c:pt idx="2129">
                  <c:v>0.82824889734334428</c:v>
                </c:pt>
                <c:pt idx="2130">
                  <c:v>0.82825013756749366</c:v>
                </c:pt>
                <c:pt idx="2131">
                  <c:v>0.82829522174235082</c:v>
                </c:pt>
                <c:pt idx="2132">
                  <c:v>0.82822868200424848</c:v>
                </c:pt>
                <c:pt idx="2133">
                  <c:v>0.82825393827725113</c:v>
                </c:pt>
                <c:pt idx="2134">
                  <c:v>0.82827923633964551</c:v>
                </c:pt>
                <c:pt idx="2135">
                  <c:v>0.82825653346930317</c:v>
                </c:pt>
                <c:pt idx="2136">
                  <c:v>0.82825648849258504</c:v>
                </c:pt>
                <c:pt idx="2137">
                  <c:v>0.82825788595817418</c:v>
                </c:pt>
                <c:pt idx="2138">
                  <c:v>0.82826004696552979</c:v>
                </c:pt>
                <c:pt idx="2139">
                  <c:v>0.82826067911861556</c:v>
                </c:pt>
                <c:pt idx="2140">
                  <c:v>0.82830786374162513</c:v>
                </c:pt>
                <c:pt idx="2141">
                  <c:v>0.82828456307049358</c:v>
                </c:pt>
                <c:pt idx="2142">
                  <c:v>0.82828530536341671</c:v>
                </c:pt>
                <c:pt idx="2143">
                  <c:v>0.82824176881264089</c:v>
                </c:pt>
                <c:pt idx="2144">
                  <c:v>0.82826438845834716</c:v>
                </c:pt>
                <c:pt idx="2145">
                  <c:v>0.82828473022806026</c:v>
                </c:pt>
                <c:pt idx="2146">
                  <c:v>0.82823925967840384</c:v>
                </c:pt>
                <c:pt idx="2147">
                  <c:v>0.82825998569803183</c:v>
                </c:pt>
                <c:pt idx="2148">
                  <c:v>0.82821344208179271</c:v>
                </c:pt>
                <c:pt idx="2149">
                  <c:v>0.82823611130813324</c:v>
                </c:pt>
                <c:pt idx="2150">
                  <c:v>0.82825721378643369</c:v>
                </c:pt>
                <c:pt idx="2151">
                  <c:v>0.82823204923760418</c:v>
                </c:pt>
                <c:pt idx="2152">
                  <c:v>0.82825758882851652</c:v>
                </c:pt>
                <c:pt idx="2153">
                  <c:v>0.82823425982559395</c:v>
                </c:pt>
                <c:pt idx="2154">
                  <c:v>0.82825791853973385</c:v>
                </c:pt>
                <c:pt idx="2155">
                  <c:v>0.82825384549063574</c:v>
                </c:pt>
                <c:pt idx="2156">
                  <c:v>0.82824445952243764</c:v>
                </c:pt>
                <c:pt idx="2157">
                  <c:v>0.82823313424314826</c:v>
                </c:pt>
                <c:pt idx="2158">
                  <c:v>0.82819721105084865</c:v>
                </c:pt>
                <c:pt idx="2159">
                  <c:v>0.82821529513096948</c:v>
                </c:pt>
                <c:pt idx="2160">
                  <c:v>0.82818481766303997</c:v>
                </c:pt>
                <c:pt idx="2161">
                  <c:v>0.82817815367165848</c:v>
                </c:pt>
                <c:pt idx="2162">
                  <c:v>0.82816992186979466</c:v>
                </c:pt>
                <c:pt idx="2163">
                  <c:v>0.82818505873536075</c:v>
                </c:pt>
                <c:pt idx="2164">
                  <c:v>0.82817588383900531</c:v>
                </c:pt>
                <c:pt idx="2165">
                  <c:v>0.8281672224563611</c:v>
                </c:pt>
                <c:pt idx="2166">
                  <c:v>0.82818783550297259</c:v>
                </c:pt>
                <c:pt idx="2167">
                  <c:v>0.82815953745806281</c:v>
                </c:pt>
                <c:pt idx="2168">
                  <c:v>0.82813365611492207</c:v>
                </c:pt>
                <c:pt idx="2169">
                  <c:v>0.82815408890051356</c:v>
                </c:pt>
                <c:pt idx="2170">
                  <c:v>0.82812468202013501</c:v>
                </c:pt>
                <c:pt idx="2171">
                  <c:v>0.82816598106771977</c:v>
                </c:pt>
                <c:pt idx="2172">
                  <c:v>0.82814185771220816</c:v>
                </c:pt>
                <c:pt idx="2173">
                  <c:v>0.82816194378750785</c:v>
                </c:pt>
                <c:pt idx="2174">
                  <c:v>0.82816032462565436</c:v>
                </c:pt>
                <c:pt idx="2175">
                  <c:v>0.82818151564080145</c:v>
                </c:pt>
                <c:pt idx="2176">
                  <c:v>0.82818337739361503</c:v>
                </c:pt>
                <c:pt idx="2177">
                  <c:v>0.82813784061839724</c:v>
                </c:pt>
                <c:pt idx="2178">
                  <c:v>0.82813696445776175</c:v>
                </c:pt>
                <c:pt idx="2179">
                  <c:v>0.82813425416780895</c:v>
                </c:pt>
                <c:pt idx="2180">
                  <c:v>0.82818015819386703</c:v>
                </c:pt>
                <c:pt idx="2181">
                  <c:v>0.828157578212668</c:v>
                </c:pt>
                <c:pt idx="2182">
                  <c:v>0.82817819869637466</c:v>
                </c:pt>
                <c:pt idx="2183">
                  <c:v>0.8281753630382469</c:v>
                </c:pt>
                <c:pt idx="2184">
                  <c:v>0.82814984894594645</c:v>
                </c:pt>
                <c:pt idx="2185">
                  <c:v>0.8281491895235118</c:v>
                </c:pt>
                <c:pt idx="2186">
                  <c:v>0.82814974518076201</c:v>
                </c:pt>
                <c:pt idx="2187">
                  <c:v>0.82814539731329162</c:v>
                </c:pt>
                <c:pt idx="2188">
                  <c:v>0.82814154312727872</c:v>
                </c:pt>
                <c:pt idx="2189">
                  <c:v>0.82814287755463301</c:v>
                </c:pt>
                <c:pt idx="2190">
                  <c:v>0.82814358230793317</c:v>
                </c:pt>
                <c:pt idx="2191">
                  <c:v>0.82814116206469035</c:v>
                </c:pt>
                <c:pt idx="2192">
                  <c:v>0.82816187498086491</c:v>
                </c:pt>
                <c:pt idx="2193">
                  <c:v>0.8281396031078927</c:v>
                </c:pt>
                <c:pt idx="2194">
                  <c:v>0.82816731893449813</c:v>
                </c:pt>
                <c:pt idx="2195">
                  <c:v>0.8281750312021452</c:v>
                </c:pt>
                <c:pt idx="2196">
                  <c:v>0.8281584221458913</c:v>
                </c:pt>
                <c:pt idx="2197">
                  <c:v>0.82813961241777445</c:v>
                </c:pt>
                <c:pt idx="2198">
                  <c:v>0.8281870601722926</c:v>
                </c:pt>
                <c:pt idx="2199">
                  <c:v>0.82818479929537392</c:v>
                </c:pt>
                <c:pt idx="2200">
                  <c:v>0.82820444764450318</c:v>
                </c:pt>
                <c:pt idx="2201">
                  <c:v>0.82815715925630917</c:v>
                </c:pt>
                <c:pt idx="2202">
                  <c:v>0.82815295800585709</c:v>
                </c:pt>
                <c:pt idx="2203">
                  <c:v>0.82814931276680248</c:v>
                </c:pt>
                <c:pt idx="2204">
                  <c:v>0.82817087705329551</c:v>
                </c:pt>
                <c:pt idx="2205">
                  <c:v>0.82815148156540053</c:v>
                </c:pt>
                <c:pt idx="2206">
                  <c:v>0.82817701973972335</c:v>
                </c:pt>
                <c:pt idx="2207">
                  <c:v>0.82817720637539627</c:v>
                </c:pt>
                <c:pt idx="2208">
                  <c:v>0.82817671517297042</c:v>
                </c:pt>
                <c:pt idx="2209">
                  <c:v>0.8281787118559385</c:v>
                </c:pt>
                <c:pt idx="2210">
                  <c:v>0.82818592867139107</c:v>
                </c:pt>
                <c:pt idx="2211">
                  <c:v>0.82816245446803993</c:v>
                </c:pt>
                <c:pt idx="2212">
                  <c:v>0.82815634330072951</c:v>
                </c:pt>
                <c:pt idx="2213">
                  <c:v>0.82817335998062591</c:v>
                </c:pt>
                <c:pt idx="2214">
                  <c:v>0.82814954331675139</c:v>
                </c:pt>
                <c:pt idx="2215">
                  <c:v>0.82815000229176505</c:v>
                </c:pt>
                <c:pt idx="2216">
                  <c:v>0.82815086676553673</c:v>
                </c:pt>
                <c:pt idx="2217">
                  <c:v>0.82815451696265474</c:v>
                </c:pt>
                <c:pt idx="2218">
                  <c:v>0.82815698926556347</c:v>
                </c:pt>
                <c:pt idx="2219">
                  <c:v>0.82813510943374857</c:v>
                </c:pt>
                <c:pt idx="2220">
                  <c:v>0.82816120928582715</c:v>
                </c:pt>
                <c:pt idx="2221">
                  <c:v>0.82816804539283873</c:v>
                </c:pt>
                <c:pt idx="2222">
                  <c:v>0.82822368315982897</c:v>
                </c:pt>
                <c:pt idx="2223">
                  <c:v>0.82821324937156249</c:v>
                </c:pt>
                <c:pt idx="2224">
                  <c:v>0.82819664846069851</c:v>
                </c:pt>
                <c:pt idx="2225">
                  <c:v>0.82817819960876904</c:v>
                </c:pt>
                <c:pt idx="2226">
                  <c:v>0.82818426544521384</c:v>
                </c:pt>
                <c:pt idx="2227">
                  <c:v>0.82821151875533194</c:v>
                </c:pt>
                <c:pt idx="2228">
                  <c:v>0.82821687842188696</c:v>
                </c:pt>
                <c:pt idx="2229">
                  <c:v>0.82822171961666757</c:v>
                </c:pt>
                <c:pt idx="2230">
                  <c:v>0.82825166125960048</c:v>
                </c:pt>
                <c:pt idx="2231">
                  <c:v>0.82823622018142895</c:v>
                </c:pt>
                <c:pt idx="2232">
                  <c:v>0.82824112866421296</c:v>
                </c:pt>
                <c:pt idx="2233">
                  <c:v>0.82826878924382608</c:v>
                </c:pt>
                <c:pt idx="2234">
                  <c:v>0.82824951239530575</c:v>
                </c:pt>
                <c:pt idx="2235">
                  <c:v>0.82825568518426151</c:v>
                </c:pt>
                <c:pt idx="2236">
                  <c:v>0.82825790250105158</c:v>
                </c:pt>
                <c:pt idx="2237">
                  <c:v>0.82826384969812172</c:v>
                </c:pt>
                <c:pt idx="2238">
                  <c:v>0.82822034112498943</c:v>
                </c:pt>
                <c:pt idx="2239">
                  <c:v>0.82824492062233557</c:v>
                </c:pt>
                <c:pt idx="2240">
                  <c:v>0.82822544793031017</c:v>
                </c:pt>
                <c:pt idx="2241">
                  <c:v>0.82827257659803266</c:v>
                </c:pt>
                <c:pt idx="2242">
                  <c:v>0.82825330860319701</c:v>
                </c:pt>
                <c:pt idx="2243">
                  <c:v>0.82825476662798936</c:v>
                </c:pt>
                <c:pt idx="2244">
                  <c:v>0.82825859602368512</c:v>
                </c:pt>
                <c:pt idx="2245">
                  <c:v>0.82826156307049359</c:v>
                </c:pt>
                <c:pt idx="2246">
                  <c:v>0.82826653529980732</c:v>
                </c:pt>
                <c:pt idx="2247">
                  <c:v>0.82827197004560849</c:v>
                </c:pt>
                <c:pt idx="2248">
                  <c:v>0.82824994465921753</c:v>
                </c:pt>
                <c:pt idx="2249">
                  <c:v>0.82825536948889189</c:v>
                </c:pt>
                <c:pt idx="2250">
                  <c:v>0.82826000032012448</c:v>
                </c:pt>
                <c:pt idx="2251">
                  <c:v>0.82828769525203416</c:v>
                </c:pt>
                <c:pt idx="2252">
                  <c:v>0.82829070940044502</c:v>
                </c:pt>
                <c:pt idx="2253">
                  <c:v>0.82826731204707682</c:v>
                </c:pt>
                <c:pt idx="2254">
                  <c:v>0.82826304350862112</c:v>
                </c:pt>
                <c:pt idx="2255">
                  <c:v>0.82826161594050407</c:v>
                </c:pt>
                <c:pt idx="2256">
                  <c:v>0.82832778240726046</c:v>
                </c:pt>
                <c:pt idx="2257">
                  <c:v>0.82825669647915101</c:v>
                </c:pt>
                <c:pt idx="2258">
                  <c:v>0.82825418097026104</c:v>
                </c:pt>
                <c:pt idx="2259">
                  <c:v>0.82820599481844093</c:v>
                </c:pt>
                <c:pt idx="2260">
                  <c:v>0.8282512996271203</c:v>
                </c:pt>
                <c:pt idx="2261">
                  <c:v>0.82822833539600638</c:v>
                </c:pt>
                <c:pt idx="2262">
                  <c:v>0.82822863783787481</c:v>
                </c:pt>
                <c:pt idx="2263">
                  <c:v>0.82825277890075577</c:v>
                </c:pt>
                <c:pt idx="2264">
                  <c:v>0.82825458753146131</c:v>
                </c:pt>
                <c:pt idx="2265">
                  <c:v>0.82820836477275483</c:v>
                </c:pt>
                <c:pt idx="2266">
                  <c:v>0.82822806801472915</c:v>
                </c:pt>
                <c:pt idx="2267">
                  <c:v>0.82824635572959748</c:v>
                </c:pt>
                <c:pt idx="2268">
                  <c:v>0.82819346225070922</c:v>
                </c:pt>
                <c:pt idx="2269">
                  <c:v>0.82820464647728886</c:v>
                </c:pt>
                <c:pt idx="2270">
                  <c:v>0.82822076681014867</c:v>
                </c:pt>
                <c:pt idx="2271">
                  <c:v>0.82821012716020048</c:v>
                </c:pt>
                <c:pt idx="2272">
                  <c:v>0.82820058359641513</c:v>
                </c:pt>
                <c:pt idx="2273">
                  <c:v>0.82818962167234489</c:v>
                </c:pt>
                <c:pt idx="2274">
                  <c:v>0.82817861866717768</c:v>
                </c:pt>
                <c:pt idx="2275">
                  <c:v>0.82814595504742816</c:v>
                </c:pt>
                <c:pt idx="2276">
                  <c:v>0.82816338678806212</c:v>
                </c:pt>
                <c:pt idx="2277">
                  <c:v>0.82816004646990771</c:v>
                </c:pt>
                <c:pt idx="2278">
                  <c:v>0.82815261185381206</c:v>
                </c:pt>
                <c:pt idx="2279">
                  <c:v>0.82812075852328404</c:v>
                </c:pt>
                <c:pt idx="2280">
                  <c:v>0.82818156249030639</c:v>
                </c:pt>
                <c:pt idx="2281">
                  <c:v>0.82815775397182179</c:v>
                </c:pt>
                <c:pt idx="2282">
                  <c:v>0.82815170159297768</c:v>
                </c:pt>
                <c:pt idx="2283">
                  <c:v>0.8281466950113674</c:v>
                </c:pt>
                <c:pt idx="2284">
                  <c:v>0.82814405165527072</c:v>
                </c:pt>
                <c:pt idx="2285">
                  <c:v>0.82814558192613008</c:v>
                </c:pt>
                <c:pt idx="2286">
                  <c:v>0.82814289288502041</c:v>
                </c:pt>
                <c:pt idx="2287">
                  <c:v>0.8281423304989699</c:v>
                </c:pt>
                <c:pt idx="2288">
                  <c:v>0.82813858645279437</c:v>
                </c:pt>
                <c:pt idx="2289">
                  <c:v>0.8281351544104667</c:v>
                </c:pt>
                <c:pt idx="2290">
                  <c:v>0.82815475424140395</c:v>
                </c:pt>
                <c:pt idx="2291">
                  <c:v>0.82817215446292047</c:v>
                </c:pt>
                <c:pt idx="2292">
                  <c:v>0.82815349312255881</c:v>
                </c:pt>
                <c:pt idx="2293">
                  <c:v>0.82817618926410075</c:v>
                </c:pt>
                <c:pt idx="2294">
                  <c:v>0.82817525006523041</c:v>
                </c:pt>
                <c:pt idx="2295">
                  <c:v>0.82817330367119135</c:v>
                </c:pt>
                <c:pt idx="2296">
                  <c:v>0.82814926637349473</c:v>
                </c:pt>
                <c:pt idx="2297">
                  <c:v>0.82819292120949795</c:v>
                </c:pt>
                <c:pt idx="2298">
                  <c:v>0.82819249481604396</c:v>
                </c:pt>
                <c:pt idx="2299">
                  <c:v>0.82814614704330991</c:v>
                </c:pt>
                <c:pt idx="2300">
                  <c:v>0.82814536331514244</c:v>
                </c:pt>
                <c:pt idx="2301">
                  <c:v>0.82816796525347947</c:v>
                </c:pt>
                <c:pt idx="2302">
                  <c:v>0.8281438748336748</c:v>
                </c:pt>
                <c:pt idx="2303">
                  <c:v>0.82816746519736895</c:v>
                </c:pt>
                <c:pt idx="2304">
                  <c:v>0.82818975761088975</c:v>
                </c:pt>
                <c:pt idx="2305">
                  <c:v>0.82814115037782654</c:v>
                </c:pt>
                <c:pt idx="2306">
                  <c:v>0.82816334469252106</c:v>
                </c:pt>
                <c:pt idx="2307">
                  <c:v>0.82816420704140847</c:v>
                </c:pt>
                <c:pt idx="2308">
                  <c:v>0.82814259175769167</c:v>
                </c:pt>
                <c:pt idx="2309">
                  <c:v>0.82818772551318298</c:v>
                </c:pt>
                <c:pt idx="2310">
                  <c:v>0.8281202214317458</c:v>
                </c:pt>
                <c:pt idx="2311">
                  <c:v>0.82817137285963738</c:v>
                </c:pt>
                <c:pt idx="2312">
                  <c:v>0.82815349383085357</c:v>
                </c:pt>
                <c:pt idx="2313">
                  <c:v>0.82819989791302218</c:v>
                </c:pt>
                <c:pt idx="2314">
                  <c:v>0.82817300370835456</c:v>
                </c:pt>
                <c:pt idx="2315">
                  <c:v>0.82817123297141948</c:v>
                </c:pt>
                <c:pt idx="2316">
                  <c:v>0.82817119330691213</c:v>
                </c:pt>
                <c:pt idx="2317">
                  <c:v>0.82817036460202653</c:v>
                </c:pt>
                <c:pt idx="2318">
                  <c:v>0.82816773470353056</c:v>
                </c:pt>
                <c:pt idx="2319">
                  <c:v>0.82814220715362941</c:v>
                </c:pt>
                <c:pt idx="2320">
                  <c:v>0.82816573022932005</c:v>
                </c:pt>
                <c:pt idx="2321">
                  <c:v>0.82816486504725351</c:v>
                </c:pt>
                <c:pt idx="2322">
                  <c:v>0.8281634856431811</c:v>
                </c:pt>
                <c:pt idx="2323">
                  <c:v>0.8281607399384896</c:v>
                </c:pt>
                <c:pt idx="2324">
                  <c:v>0.82815739466227178</c:v>
                </c:pt>
                <c:pt idx="2325">
                  <c:v>0.82815716198743849</c:v>
                </c:pt>
                <c:pt idx="2326">
                  <c:v>0.82818283969583173</c:v>
                </c:pt>
                <c:pt idx="2327">
                  <c:v>0.82816278938941823</c:v>
                </c:pt>
                <c:pt idx="2328">
                  <c:v>0.82814620264444971</c:v>
                </c:pt>
                <c:pt idx="2329">
                  <c:v>0.82814744853495725</c:v>
                </c:pt>
                <c:pt idx="2330">
                  <c:v>0.82819165407014717</c:v>
                </c:pt>
                <c:pt idx="2331">
                  <c:v>0.82816883716434631</c:v>
                </c:pt>
                <c:pt idx="2332">
                  <c:v>0.82817323779977736</c:v>
                </c:pt>
                <c:pt idx="2333">
                  <c:v>0.82817479073606948</c:v>
                </c:pt>
                <c:pt idx="2334">
                  <c:v>0.82817299591711202</c:v>
                </c:pt>
                <c:pt idx="2335">
                  <c:v>0.82815444400829297</c:v>
                </c:pt>
                <c:pt idx="2336">
                  <c:v>0.8281830763683361</c:v>
                </c:pt>
                <c:pt idx="2337">
                  <c:v>0.82819009911102059</c:v>
                </c:pt>
                <c:pt idx="2338">
                  <c:v>0.82822109752975637</c:v>
                </c:pt>
                <c:pt idx="2339">
                  <c:v>0.82820664735597371</c:v>
                </c:pt>
                <c:pt idx="2340">
                  <c:v>0.82821374836523076</c:v>
                </c:pt>
                <c:pt idx="2341">
                  <c:v>0.8282199215083339</c:v>
                </c:pt>
                <c:pt idx="2342">
                  <c:v>0.82822667722388854</c:v>
                </c:pt>
                <c:pt idx="2343">
                  <c:v>0.82820924300422294</c:v>
                </c:pt>
                <c:pt idx="2344">
                  <c:v>0.82823902315594733</c:v>
                </c:pt>
                <c:pt idx="2345">
                  <c:v>0.82822288369912866</c:v>
                </c:pt>
                <c:pt idx="2346">
                  <c:v>0.82825441617212403</c:v>
                </c:pt>
                <c:pt idx="2347">
                  <c:v>0.82823940679961727</c:v>
                </c:pt>
                <c:pt idx="2348">
                  <c:v>0.82824691578666421</c:v>
                </c:pt>
                <c:pt idx="2349">
                  <c:v>0.82822663493030169</c:v>
                </c:pt>
                <c:pt idx="2350">
                  <c:v>0.82825167163192448</c:v>
                </c:pt>
                <c:pt idx="2351">
                  <c:v>0.82825408656295652</c:v>
                </c:pt>
                <c:pt idx="2352">
                  <c:v>0.82823238309654035</c:v>
                </c:pt>
                <c:pt idx="2353">
                  <c:v>0.82823537882928711</c:v>
                </c:pt>
                <c:pt idx="2354">
                  <c:v>0.82828614140334778</c:v>
                </c:pt>
                <c:pt idx="2355">
                  <c:v>0.82824175560713775</c:v>
                </c:pt>
                <c:pt idx="2356">
                  <c:v>0.82828797411607558</c:v>
                </c:pt>
                <c:pt idx="2357">
                  <c:v>0.8282211553098322</c:v>
                </c:pt>
                <c:pt idx="2358">
                  <c:v>0.82824546105124808</c:v>
                </c:pt>
                <c:pt idx="2359">
                  <c:v>0.82824899402558094</c:v>
                </c:pt>
                <c:pt idx="2360">
                  <c:v>0.82827556701856864</c:v>
                </c:pt>
                <c:pt idx="2361">
                  <c:v>0.82827800815650732</c:v>
                </c:pt>
                <c:pt idx="2362">
                  <c:v>0.82827961669393912</c:v>
                </c:pt>
                <c:pt idx="2363">
                  <c:v>0.82828167181122603</c:v>
                </c:pt>
                <c:pt idx="2364">
                  <c:v>0.82826206702222527</c:v>
                </c:pt>
                <c:pt idx="2365">
                  <c:v>0.828262041169466</c:v>
                </c:pt>
                <c:pt idx="2366">
                  <c:v>0.82826281214832764</c:v>
                </c:pt>
                <c:pt idx="2367">
                  <c:v>0.82826127054475196</c:v>
                </c:pt>
                <c:pt idx="2368">
                  <c:v>0.82828329203552153</c:v>
                </c:pt>
                <c:pt idx="2369">
                  <c:v>0.82828319358254798</c:v>
                </c:pt>
                <c:pt idx="2370">
                  <c:v>0.82823524470947729</c:v>
                </c:pt>
                <c:pt idx="2371">
                  <c:v>0.82826111082428033</c:v>
                </c:pt>
                <c:pt idx="2372">
                  <c:v>0.8282615106566803</c:v>
                </c:pt>
                <c:pt idx="2373">
                  <c:v>0.82821571854119647</c:v>
                </c:pt>
                <c:pt idx="2374">
                  <c:v>0.82826334938991364</c:v>
                </c:pt>
                <c:pt idx="2375">
                  <c:v>0.82823903373237096</c:v>
                </c:pt>
                <c:pt idx="2376">
                  <c:v>0.82826342021939114</c:v>
                </c:pt>
                <c:pt idx="2377">
                  <c:v>0.82826458040623097</c:v>
                </c:pt>
                <c:pt idx="2378">
                  <c:v>0.82826407645449929</c:v>
                </c:pt>
                <c:pt idx="2379">
                  <c:v>0.82824058418963131</c:v>
                </c:pt>
                <c:pt idx="2380">
                  <c:v>0.82825727186660514</c:v>
                </c:pt>
                <c:pt idx="2381">
                  <c:v>0.82825083382125653</c:v>
                </c:pt>
                <c:pt idx="2382">
                  <c:v>0.82821631305260957</c:v>
                </c:pt>
                <c:pt idx="2383">
                  <c:v>0.82822859371949931</c:v>
                </c:pt>
                <c:pt idx="2384">
                  <c:v>0.82819575762997233</c:v>
                </c:pt>
                <c:pt idx="2385">
                  <c:v>0.82820960079513362</c:v>
                </c:pt>
                <c:pt idx="2386">
                  <c:v>0.828178833988789</c:v>
                </c:pt>
                <c:pt idx="2387">
                  <c:v>0.82817031886901549</c:v>
                </c:pt>
                <c:pt idx="2388">
                  <c:v>0.82820665347852906</c:v>
                </c:pt>
                <c:pt idx="2389">
                  <c:v>0.82817852861169161</c:v>
                </c:pt>
                <c:pt idx="2390">
                  <c:v>0.82817046113421533</c:v>
                </c:pt>
                <c:pt idx="2391">
                  <c:v>0.82816434252980986</c:v>
                </c:pt>
                <c:pt idx="2392">
                  <c:v>0.82820245672994319</c:v>
                </c:pt>
                <c:pt idx="2393">
                  <c:v>0.82817276546921281</c:v>
                </c:pt>
                <c:pt idx="2394">
                  <c:v>0.82814259469292062</c:v>
                </c:pt>
                <c:pt idx="2395">
                  <c:v>0.82816588934354651</c:v>
                </c:pt>
                <c:pt idx="2396">
                  <c:v>0.82816487329469324</c:v>
                </c:pt>
                <c:pt idx="2397">
                  <c:v>0.82814221681765865</c:v>
                </c:pt>
                <c:pt idx="2398">
                  <c:v>0.82815872246287547</c:v>
                </c:pt>
                <c:pt idx="2399">
                  <c:v>0.82815596755035192</c:v>
                </c:pt>
                <c:pt idx="2400">
                  <c:v>0.82815225962720984</c:v>
                </c:pt>
                <c:pt idx="2401">
                  <c:v>0.82815339396129051</c:v>
                </c:pt>
                <c:pt idx="2402">
                  <c:v>0.82813815616371911</c:v>
                </c:pt>
                <c:pt idx="2403">
                  <c:v>0.82815839416824777</c:v>
                </c:pt>
                <c:pt idx="2404">
                  <c:v>0.82813685963013517</c:v>
                </c:pt>
                <c:pt idx="2405">
                  <c:v>0.82817864031816635</c:v>
                </c:pt>
                <c:pt idx="2406">
                  <c:v>0.82815257588082647</c:v>
                </c:pt>
                <c:pt idx="2407">
                  <c:v>0.82817072476991904</c:v>
                </c:pt>
                <c:pt idx="2408">
                  <c:v>0.82814496100371082</c:v>
                </c:pt>
                <c:pt idx="2409">
                  <c:v>0.82814315272715266</c:v>
                </c:pt>
                <c:pt idx="2410">
                  <c:v>0.82816648668813864</c:v>
                </c:pt>
                <c:pt idx="2411">
                  <c:v>0.82814194473041558</c:v>
                </c:pt>
                <c:pt idx="2412">
                  <c:v>0.82814042260494625</c:v>
                </c:pt>
                <c:pt idx="2413">
                  <c:v>0.82813785220321123</c:v>
                </c:pt>
                <c:pt idx="2414">
                  <c:v>0.82816280284701893</c:v>
                </c:pt>
                <c:pt idx="2415">
                  <c:v>0.82816385997696917</c:v>
                </c:pt>
                <c:pt idx="2416">
                  <c:v>0.82816176094540628</c:v>
                </c:pt>
                <c:pt idx="2417">
                  <c:v>0.82815981738454636</c:v>
                </c:pt>
                <c:pt idx="2418">
                  <c:v>0.82813835580079553</c:v>
                </c:pt>
                <c:pt idx="2419">
                  <c:v>0.82816193199859423</c:v>
                </c:pt>
                <c:pt idx="2420">
                  <c:v>0.82813983188710472</c:v>
                </c:pt>
                <c:pt idx="2421">
                  <c:v>0.82814202547601989</c:v>
                </c:pt>
                <c:pt idx="2422">
                  <c:v>0.82816621895271414</c:v>
                </c:pt>
                <c:pt idx="2423">
                  <c:v>0.82816891118115021</c:v>
                </c:pt>
                <c:pt idx="2424">
                  <c:v>0.82816366484175896</c:v>
                </c:pt>
                <c:pt idx="2425">
                  <c:v>0.82816144115031587</c:v>
                </c:pt>
                <c:pt idx="2426">
                  <c:v>0.82814043854157859</c:v>
                </c:pt>
                <c:pt idx="2427">
                  <c:v>0.82816656070494254</c:v>
                </c:pt>
                <c:pt idx="2428">
                  <c:v>0.82816641479621911</c:v>
                </c:pt>
                <c:pt idx="2429">
                  <c:v>0.82816862538420888</c:v>
                </c:pt>
                <c:pt idx="2430">
                  <c:v>0.82819225257923124</c:v>
                </c:pt>
                <c:pt idx="2431">
                  <c:v>0.82819411787351871</c:v>
                </c:pt>
                <c:pt idx="2432">
                  <c:v>0.82817402967333476</c:v>
                </c:pt>
                <c:pt idx="2433">
                  <c:v>0.82815423187400816</c:v>
                </c:pt>
                <c:pt idx="2434">
                  <c:v>0.82817306143437863</c:v>
                </c:pt>
                <c:pt idx="2435">
                  <c:v>0.828200023989492</c:v>
                </c:pt>
                <c:pt idx="2436">
                  <c:v>0.82815242395159738</c:v>
                </c:pt>
                <c:pt idx="2437">
                  <c:v>0.82815119364357492</c:v>
                </c:pt>
                <c:pt idx="2438">
                  <c:v>0.82817689649643267</c:v>
                </c:pt>
                <c:pt idx="2439">
                  <c:v>0.82817824579797716</c:v>
                </c:pt>
                <c:pt idx="2440">
                  <c:v>0.82817815974016207</c:v>
                </c:pt>
                <c:pt idx="2441">
                  <c:v>0.82815895301282449</c:v>
                </c:pt>
                <c:pt idx="2442">
                  <c:v>0.82818432013395926</c:v>
                </c:pt>
                <c:pt idx="2443">
                  <c:v>0.82818778900761514</c:v>
                </c:pt>
                <c:pt idx="2444">
                  <c:v>0.82819730105228295</c:v>
                </c:pt>
                <c:pt idx="2445">
                  <c:v>0.82817753548036854</c:v>
                </c:pt>
                <c:pt idx="2446">
                  <c:v>0.82816223393626753</c:v>
                </c:pt>
                <c:pt idx="2447">
                  <c:v>0.82816716827181081</c:v>
                </c:pt>
                <c:pt idx="2448">
                  <c:v>0.82817785041944547</c:v>
                </c:pt>
                <c:pt idx="2449">
                  <c:v>0.82820365137112939</c:v>
                </c:pt>
                <c:pt idx="2450">
                  <c:v>0.82821176099214466</c:v>
                </c:pt>
                <c:pt idx="2451">
                  <c:v>0.82819288397602431</c:v>
                </c:pt>
                <c:pt idx="2452">
                  <c:v>0.8282194938003401</c:v>
                </c:pt>
                <c:pt idx="2453">
                  <c:v>0.82820194802424763</c:v>
                </c:pt>
                <c:pt idx="2454">
                  <c:v>0.82823188577155926</c:v>
                </c:pt>
                <c:pt idx="2455">
                  <c:v>0.82819169237211676</c:v>
                </c:pt>
                <c:pt idx="2456">
                  <c:v>0.82824255658647739</c:v>
                </c:pt>
                <c:pt idx="2457">
                  <c:v>0.82827153176119117</c:v>
                </c:pt>
                <c:pt idx="2458">
                  <c:v>0.8282506116687951</c:v>
                </c:pt>
                <c:pt idx="2459">
                  <c:v>0.82823156784925545</c:v>
                </c:pt>
                <c:pt idx="2460">
                  <c:v>0.82823301737451049</c:v>
                </c:pt>
                <c:pt idx="2461">
                  <c:v>0.82825825841917555</c:v>
                </c:pt>
                <c:pt idx="2462">
                  <c:v>0.82823374585568565</c:v>
                </c:pt>
                <c:pt idx="2463">
                  <c:v>0.82823312716020048</c:v>
                </c:pt>
                <c:pt idx="2464">
                  <c:v>0.82823346005874432</c:v>
                </c:pt>
                <c:pt idx="2465">
                  <c:v>0.82823696293054927</c:v>
                </c:pt>
                <c:pt idx="2466">
                  <c:v>0.82823972244698885</c:v>
                </c:pt>
                <c:pt idx="2467">
                  <c:v>0.82826422296946767</c:v>
                </c:pt>
                <c:pt idx="2468">
                  <c:v>0.82824139579339251</c:v>
                </c:pt>
                <c:pt idx="2469">
                  <c:v>0.82826696052876936</c:v>
                </c:pt>
                <c:pt idx="2470">
                  <c:v>0.82822253046413596</c:v>
                </c:pt>
                <c:pt idx="2471">
                  <c:v>0.82826868664313369</c:v>
                </c:pt>
                <c:pt idx="2472">
                  <c:v>0.82822260306435036</c:v>
                </c:pt>
                <c:pt idx="2473">
                  <c:v>0.82826915199280016</c:v>
                </c:pt>
                <c:pt idx="2474">
                  <c:v>0.82824855311208412</c:v>
                </c:pt>
                <c:pt idx="2475">
                  <c:v>0.82824841995266663</c:v>
                </c:pt>
                <c:pt idx="2476">
                  <c:v>0.82822827721378511</c:v>
                </c:pt>
                <c:pt idx="2477">
                  <c:v>0.82827353527500924</c:v>
                </c:pt>
                <c:pt idx="2478">
                  <c:v>0.82825407497814252</c:v>
                </c:pt>
                <c:pt idx="2479">
                  <c:v>0.82823271857616565</c:v>
                </c:pt>
                <c:pt idx="2480">
                  <c:v>0.82823311911686037</c:v>
                </c:pt>
                <c:pt idx="2481">
                  <c:v>0.82825865977021484</c:v>
                </c:pt>
                <c:pt idx="2482">
                  <c:v>0.82825877415982085</c:v>
                </c:pt>
                <c:pt idx="2483">
                  <c:v>0.82826126169106729</c:v>
                </c:pt>
                <c:pt idx="2484">
                  <c:v>0.8282379649155569</c:v>
                </c:pt>
                <c:pt idx="2485">
                  <c:v>0.82823846036775139</c:v>
                </c:pt>
                <c:pt idx="2486">
                  <c:v>0.82826044927696141</c:v>
                </c:pt>
                <c:pt idx="2487">
                  <c:v>0.82823635212835645</c:v>
                </c:pt>
                <c:pt idx="2488">
                  <c:v>0.82825876920175745</c:v>
                </c:pt>
                <c:pt idx="2489">
                  <c:v>0.82825768515660581</c:v>
                </c:pt>
                <c:pt idx="2490">
                  <c:v>0.82820908465234289</c:v>
                </c:pt>
                <c:pt idx="2491">
                  <c:v>0.82820565685978398</c:v>
                </c:pt>
                <c:pt idx="2492">
                  <c:v>0.82822073033296773</c:v>
                </c:pt>
                <c:pt idx="2493">
                  <c:v>0.82825599400078298</c:v>
                </c:pt>
                <c:pt idx="2494">
                  <c:v>0.82822555407247656</c:v>
                </c:pt>
                <c:pt idx="2495">
                  <c:v>0.82819626653976741</c:v>
                </c:pt>
                <c:pt idx="2496">
                  <c:v>0.82819338980054269</c:v>
                </c:pt>
                <c:pt idx="2497">
                  <c:v>0.82820844981612585</c:v>
                </c:pt>
                <c:pt idx="2498">
                  <c:v>0.8282025008483187</c:v>
                </c:pt>
                <c:pt idx="2499">
                  <c:v>0.82819822381032571</c:v>
                </c:pt>
                <c:pt idx="2500">
                  <c:v>0.82819193663176405</c:v>
                </c:pt>
                <c:pt idx="2501">
                  <c:v>0.82816486960317148</c:v>
                </c:pt>
                <c:pt idx="2502">
                  <c:v>0.8281627620720714</c:v>
                </c:pt>
                <c:pt idx="2503">
                  <c:v>0.82818022179034889</c:v>
                </c:pt>
                <c:pt idx="2504">
                  <c:v>0.82814958637268488</c:v>
                </c:pt>
                <c:pt idx="2505">
                  <c:v>0.82816459468274939</c:v>
                </c:pt>
                <c:pt idx="2506">
                  <c:v>0.82818145376705854</c:v>
                </c:pt>
                <c:pt idx="2507">
                  <c:v>0.82815369721350351</c:v>
                </c:pt>
                <c:pt idx="2508">
                  <c:v>0.82814501883178471</c:v>
                </c:pt>
                <c:pt idx="2509">
                  <c:v>0.82813969457996828</c:v>
                </c:pt>
                <c:pt idx="2510">
                  <c:v>0.82815693295612891</c:v>
                </c:pt>
                <c:pt idx="2511">
                  <c:v>0.82815067375521079</c:v>
                </c:pt>
                <c:pt idx="2512">
                  <c:v>0.82815302104409194</c:v>
                </c:pt>
                <c:pt idx="2513">
                  <c:v>0.82813185658999888</c:v>
                </c:pt>
                <c:pt idx="2514">
                  <c:v>0.82813256098915167</c:v>
                </c:pt>
                <c:pt idx="2515">
                  <c:v>0.82815399636599574</c:v>
                </c:pt>
                <c:pt idx="2516">
                  <c:v>0.8281520984901487</c:v>
                </c:pt>
                <c:pt idx="2517">
                  <c:v>0.82812673172316131</c:v>
                </c:pt>
                <c:pt idx="2518">
                  <c:v>0.82814966726833683</c:v>
                </c:pt>
                <c:pt idx="2519">
                  <c:v>0.82814960529254411</c:v>
                </c:pt>
                <c:pt idx="2520">
                  <c:v>0.82812440391238651</c:v>
                </c:pt>
                <c:pt idx="2521">
                  <c:v>0.82814872984020349</c:v>
                </c:pt>
                <c:pt idx="2522">
                  <c:v>0.8281444425319362</c:v>
                </c:pt>
                <c:pt idx="2523">
                  <c:v>0.82816757817038544</c:v>
                </c:pt>
                <c:pt idx="2524">
                  <c:v>0.82816371158921398</c:v>
                </c:pt>
                <c:pt idx="2525">
                  <c:v>0.82816322215752514</c:v>
                </c:pt>
                <c:pt idx="2526">
                  <c:v>0.82816269624865546</c:v>
                </c:pt>
                <c:pt idx="2527">
                  <c:v>0.82818357667654419</c:v>
                </c:pt>
                <c:pt idx="2528">
                  <c:v>0.828160765082954</c:v>
                </c:pt>
                <c:pt idx="2529">
                  <c:v>0.82814138978146012</c:v>
                </c:pt>
                <c:pt idx="2530">
                  <c:v>0.82816244763718971</c:v>
                </c:pt>
                <c:pt idx="2531">
                  <c:v>0.82816058021801797</c:v>
                </c:pt>
                <c:pt idx="2532">
                  <c:v>0.82815741236964113</c:v>
                </c:pt>
                <c:pt idx="2533">
                  <c:v>0.82815776899605986</c:v>
                </c:pt>
                <c:pt idx="2534">
                  <c:v>0.82817806260172833</c:v>
                </c:pt>
                <c:pt idx="2535">
                  <c:v>0.82817672357045802</c:v>
                </c:pt>
                <c:pt idx="2536">
                  <c:v>0.82817937294706023</c:v>
                </c:pt>
                <c:pt idx="2537">
                  <c:v>0.82818343678832629</c:v>
                </c:pt>
                <c:pt idx="2538">
                  <c:v>0.82818477759033349</c:v>
                </c:pt>
                <c:pt idx="2539">
                  <c:v>0.82816257654683867</c:v>
                </c:pt>
                <c:pt idx="2540">
                  <c:v>0.82815999835386112</c:v>
                </c:pt>
                <c:pt idx="2541">
                  <c:v>0.82816260275374531</c:v>
                </c:pt>
                <c:pt idx="2542">
                  <c:v>0.82813746901573848</c:v>
                </c:pt>
                <c:pt idx="2543">
                  <c:v>0.82815842133554673</c:v>
                </c:pt>
                <c:pt idx="2544">
                  <c:v>0.82813292707550001</c:v>
                </c:pt>
                <c:pt idx="2545">
                  <c:v>0.82816183106658892</c:v>
                </c:pt>
                <c:pt idx="2546">
                  <c:v>0.82818953591462541</c:v>
                </c:pt>
                <c:pt idx="2547">
                  <c:v>0.82819088769520166</c:v>
                </c:pt>
                <c:pt idx="2548">
                  <c:v>0.8281710962705281</c:v>
                </c:pt>
                <c:pt idx="2549">
                  <c:v>0.82814712555254022</c:v>
                </c:pt>
                <c:pt idx="2550">
                  <c:v>0.82817001364196596</c:v>
                </c:pt>
                <c:pt idx="2551">
                  <c:v>0.8281689855521015</c:v>
                </c:pt>
                <c:pt idx="2552">
                  <c:v>0.82814796700673177</c:v>
                </c:pt>
                <c:pt idx="2553">
                  <c:v>0.82814952206790826</c:v>
                </c:pt>
                <c:pt idx="2554">
                  <c:v>0.82817400311228073</c:v>
                </c:pt>
                <c:pt idx="2555">
                  <c:v>0.82815703778375549</c:v>
                </c:pt>
                <c:pt idx="2556">
                  <c:v>0.8281617709635829</c:v>
                </c:pt>
                <c:pt idx="2557">
                  <c:v>0.82819171543969494</c:v>
                </c:pt>
                <c:pt idx="2558">
                  <c:v>0.82817764207873212</c:v>
                </c:pt>
                <c:pt idx="2559">
                  <c:v>0.82818391509139833</c:v>
                </c:pt>
                <c:pt idx="2560">
                  <c:v>0.82823575108618896</c:v>
                </c:pt>
                <c:pt idx="2561">
                  <c:v>0.82821713118107154</c:v>
                </c:pt>
                <c:pt idx="2562">
                  <c:v>0.82822239947760079</c:v>
                </c:pt>
                <c:pt idx="2563">
                  <c:v>0.82827683420591736</c:v>
                </c:pt>
                <c:pt idx="2564">
                  <c:v>0.82821379308985132</c:v>
                </c:pt>
                <c:pt idx="2565">
                  <c:v>0.82822063061345241</c:v>
                </c:pt>
                <c:pt idx="2566">
                  <c:v>0.82824755350405843</c:v>
                </c:pt>
                <c:pt idx="2567">
                  <c:v>0.82822950129720241</c:v>
                </c:pt>
                <c:pt idx="2568">
                  <c:v>0.82816521393648146</c:v>
                </c:pt>
                <c:pt idx="2569">
                  <c:v>0.82826378124562627</c:v>
                </c:pt>
                <c:pt idx="2570">
                  <c:v>0.82824612178822254</c:v>
                </c:pt>
                <c:pt idx="2571">
                  <c:v>0.82824862986001735</c:v>
                </c:pt>
                <c:pt idx="2572">
                  <c:v>0.82824817017670904</c:v>
                </c:pt>
                <c:pt idx="2573">
                  <c:v>0.82825035243290779</c:v>
                </c:pt>
                <c:pt idx="2574">
                  <c:v>0.8282298250899639</c:v>
                </c:pt>
                <c:pt idx="2575">
                  <c:v>0.8282783501608334</c:v>
                </c:pt>
                <c:pt idx="2576">
                  <c:v>0.82827889342292504</c:v>
                </c:pt>
                <c:pt idx="2577">
                  <c:v>0.8282573227617791</c:v>
                </c:pt>
                <c:pt idx="2578">
                  <c:v>0.82825907508304997</c:v>
                </c:pt>
                <c:pt idx="2579">
                  <c:v>0.8282854823350605</c:v>
                </c:pt>
                <c:pt idx="2580">
                  <c:v>0.82823921601622541</c:v>
                </c:pt>
                <c:pt idx="2581">
                  <c:v>0.82826139687331934</c:v>
                </c:pt>
                <c:pt idx="2582">
                  <c:v>0.82826300222342464</c:v>
                </c:pt>
                <c:pt idx="2583">
                  <c:v>0.82826397931606544</c:v>
                </c:pt>
                <c:pt idx="2584">
                  <c:v>0.82826614988540048</c:v>
                </c:pt>
                <c:pt idx="2585">
                  <c:v>0.82827130804209237</c:v>
                </c:pt>
                <c:pt idx="2586">
                  <c:v>0.8282710700550483</c:v>
                </c:pt>
                <c:pt idx="2587">
                  <c:v>0.82824965663534211</c:v>
                </c:pt>
                <c:pt idx="2588">
                  <c:v>0.82825347186514242</c:v>
                </c:pt>
                <c:pt idx="2589">
                  <c:v>0.8282765444653567</c:v>
                </c:pt>
                <c:pt idx="2590">
                  <c:v>0.82825449003888008</c:v>
                </c:pt>
                <c:pt idx="2591">
                  <c:v>0.828254834978435</c:v>
                </c:pt>
                <c:pt idx="2592">
                  <c:v>0.82825537965711626</c:v>
                </c:pt>
                <c:pt idx="2593">
                  <c:v>0.8282559636461575</c:v>
                </c:pt>
                <c:pt idx="2594">
                  <c:v>0.82828040467187525</c:v>
                </c:pt>
                <c:pt idx="2595">
                  <c:v>0.82825740290113825</c:v>
                </c:pt>
                <c:pt idx="2596">
                  <c:v>0.82823321544494966</c:v>
                </c:pt>
                <c:pt idx="2597">
                  <c:v>0.82825453784877734</c:v>
                </c:pt>
                <c:pt idx="2598">
                  <c:v>0.82825083488369866</c:v>
                </c:pt>
                <c:pt idx="2599">
                  <c:v>0.82822483844265715</c:v>
                </c:pt>
                <c:pt idx="2600">
                  <c:v>0.82824421586903541</c:v>
                </c:pt>
                <c:pt idx="2601">
                  <c:v>0.8282344052781202</c:v>
                </c:pt>
                <c:pt idx="2602">
                  <c:v>0.82822572831299091</c:v>
                </c:pt>
                <c:pt idx="2603">
                  <c:v>0.82821898145112094</c:v>
                </c:pt>
                <c:pt idx="2604">
                  <c:v>0.82820898564112233</c:v>
                </c:pt>
                <c:pt idx="2605">
                  <c:v>0.82819637870243934</c:v>
                </c:pt>
                <c:pt idx="2606">
                  <c:v>0.82818662017119016</c:v>
                </c:pt>
                <c:pt idx="2607">
                  <c:v>0.82819831826562829</c:v>
                </c:pt>
                <c:pt idx="2608">
                  <c:v>0.82817450691396466</c:v>
                </c:pt>
                <c:pt idx="2609">
                  <c:v>0.82819377738783195</c:v>
                </c:pt>
                <c:pt idx="2610">
                  <c:v>0.82816294754325237</c:v>
                </c:pt>
                <c:pt idx="2611">
                  <c:v>0.82817983920912108</c:v>
                </c:pt>
                <c:pt idx="2612">
                  <c:v>0.82817529337326135</c:v>
                </c:pt>
                <c:pt idx="2613">
                  <c:v>0.82817286888024988</c:v>
                </c:pt>
                <c:pt idx="2614">
                  <c:v>0.82814384306245981</c:v>
                </c:pt>
                <c:pt idx="2615">
                  <c:v>0.82814052611803302</c:v>
                </c:pt>
                <c:pt idx="2616">
                  <c:v>0.82816070356335847</c:v>
                </c:pt>
                <c:pt idx="2617">
                  <c:v>0.82817985823103024</c:v>
                </c:pt>
                <c:pt idx="2618">
                  <c:v>0.82817481269320747</c:v>
                </c:pt>
                <c:pt idx="2619">
                  <c:v>0.828169974331606</c:v>
                </c:pt>
                <c:pt idx="2620">
                  <c:v>0.82812265761162107</c:v>
                </c:pt>
                <c:pt idx="2621">
                  <c:v>0.82814452150680351</c:v>
                </c:pt>
                <c:pt idx="2622">
                  <c:v>0.82814250215840279</c:v>
                </c:pt>
                <c:pt idx="2623">
                  <c:v>0.82815979507326098</c:v>
                </c:pt>
                <c:pt idx="2624">
                  <c:v>0.82813885302372692</c:v>
                </c:pt>
                <c:pt idx="2625">
                  <c:v>0.82816463733048362</c:v>
                </c:pt>
                <c:pt idx="2626">
                  <c:v>0.82816634184185733</c:v>
                </c:pt>
                <c:pt idx="2627">
                  <c:v>0.8281715559538364</c:v>
                </c:pt>
                <c:pt idx="2628">
                  <c:v>0.82817328808870627</c:v>
                </c:pt>
                <c:pt idx="2629">
                  <c:v>0.82815147058683158</c:v>
                </c:pt>
                <c:pt idx="2630">
                  <c:v>0.8281740962530435</c:v>
                </c:pt>
                <c:pt idx="2631">
                  <c:v>0.82817315740832054</c:v>
                </c:pt>
                <c:pt idx="2632">
                  <c:v>0.82814648702480143</c:v>
                </c:pt>
                <c:pt idx="2633">
                  <c:v>0.82817211692329751</c:v>
                </c:pt>
                <c:pt idx="2634">
                  <c:v>0.82814513134860401</c:v>
                </c:pt>
                <c:pt idx="2635">
                  <c:v>0.82816705686543179</c:v>
                </c:pt>
                <c:pt idx="2636">
                  <c:v>0.82814174038737332</c:v>
                </c:pt>
                <c:pt idx="2637">
                  <c:v>0.82816304543797903</c:v>
                </c:pt>
                <c:pt idx="2638">
                  <c:v>0.82816527904554893</c:v>
                </c:pt>
                <c:pt idx="2639">
                  <c:v>0.82816313326653102</c:v>
                </c:pt>
                <c:pt idx="2640">
                  <c:v>0.82816425662204263</c:v>
                </c:pt>
                <c:pt idx="2641">
                  <c:v>0.82818798793639681</c:v>
                </c:pt>
                <c:pt idx="2642">
                  <c:v>0.82816449673397108</c:v>
                </c:pt>
                <c:pt idx="2643">
                  <c:v>0.82818473969656314</c:v>
                </c:pt>
                <c:pt idx="2644">
                  <c:v>0.82815790003059309</c:v>
                </c:pt>
                <c:pt idx="2645">
                  <c:v>0.8281370628086856</c:v>
                </c:pt>
                <c:pt idx="2646">
                  <c:v>0.82816306385364313</c:v>
                </c:pt>
                <c:pt idx="2647">
                  <c:v>0.82815995018981647</c:v>
                </c:pt>
                <c:pt idx="2648">
                  <c:v>0.8281348391172425</c:v>
                </c:pt>
                <c:pt idx="2649">
                  <c:v>0.82817863136243186</c:v>
                </c:pt>
                <c:pt idx="2650">
                  <c:v>0.82818020696415673</c:v>
                </c:pt>
                <c:pt idx="2651">
                  <c:v>0.82815808418723436</c:v>
                </c:pt>
                <c:pt idx="2652">
                  <c:v>0.8281633861277653</c:v>
                </c:pt>
                <c:pt idx="2653">
                  <c:v>0.82818770497263461</c:v>
                </c:pt>
                <c:pt idx="2654">
                  <c:v>0.82816723889718868</c:v>
                </c:pt>
                <c:pt idx="2655">
                  <c:v>0.82816896890717429</c:v>
                </c:pt>
                <c:pt idx="2656">
                  <c:v>0.82814591578506624</c:v>
                </c:pt>
                <c:pt idx="2657">
                  <c:v>0.82814825422026273</c:v>
                </c:pt>
                <c:pt idx="2658">
                  <c:v>0.82817100808782873</c:v>
                </c:pt>
                <c:pt idx="2659">
                  <c:v>0.8281470653474845</c:v>
                </c:pt>
                <c:pt idx="2660">
                  <c:v>0.82817074141484626</c:v>
                </c:pt>
                <c:pt idx="2661">
                  <c:v>0.82817069997960202</c:v>
                </c:pt>
                <c:pt idx="2662">
                  <c:v>0.82819472806946648</c:v>
                </c:pt>
                <c:pt idx="2663">
                  <c:v>0.82820217862219458</c:v>
                </c:pt>
                <c:pt idx="2664">
                  <c:v>0.8281407973949314</c:v>
                </c:pt>
                <c:pt idx="2665">
                  <c:v>0.82821344688375464</c:v>
                </c:pt>
                <c:pt idx="2666">
                  <c:v>0.82816637169228768</c:v>
                </c:pt>
                <c:pt idx="2667">
                  <c:v>0.82817060835747858</c:v>
                </c:pt>
                <c:pt idx="2668">
                  <c:v>0.82817691147267269</c:v>
                </c:pt>
                <c:pt idx="2669">
                  <c:v>0.82818593585638867</c:v>
                </c:pt>
                <c:pt idx="2670">
                  <c:v>0.82816928890636432</c:v>
                </c:pt>
                <c:pt idx="2671">
                  <c:v>0.82824458883423191</c:v>
                </c:pt>
                <c:pt idx="2672">
                  <c:v>0.82823158004031439</c:v>
                </c:pt>
                <c:pt idx="2673">
                  <c:v>0.82823831946508941</c:v>
                </c:pt>
                <c:pt idx="2674">
                  <c:v>0.82824338873078707</c:v>
                </c:pt>
                <c:pt idx="2675">
                  <c:v>0.8282258797860228</c:v>
                </c:pt>
                <c:pt idx="2676">
                  <c:v>0.82820784174506235</c:v>
                </c:pt>
                <c:pt idx="2677">
                  <c:v>0.82823684702230393</c:v>
                </c:pt>
                <c:pt idx="2678">
                  <c:v>0.82823915429253037</c:v>
                </c:pt>
                <c:pt idx="2679">
                  <c:v>0.82824407552462032</c:v>
                </c:pt>
                <c:pt idx="2680">
                  <c:v>0.82824620005479499</c:v>
                </c:pt>
                <c:pt idx="2681">
                  <c:v>0.82827187386756695</c:v>
                </c:pt>
                <c:pt idx="2682">
                  <c:v>0.82822706946914559</c:v>
                </c:pt>
                <c:pt idx="2683">
                  <c:v>0.82825078838834121</c:v>
                </c:pt>
                <c:pt idx="2684">
                  <c:v>0.82825268095197746</c:v>
                </c:pt>
                <c:pt idx="2685">
                  <c:v>0.82827527014100844</c:v>
                </c:pt>
                <c:pt idx="2686">
                  <c:v>0.8282536977091256</c:v>
                </c:pt>
                <c:pt idx="2687">
                  <c:v>0.82825682164322645</c:v>
                </c:pt>
                <c:pt idx="2688">
                  <c:v>0.82823710883927271</c:v>
                </c:pt>
                <c:pt idx="2689">
                  <c:v>0.82828102114042623</c:v>
                </c:pt>
                <c:pt idx="2690">
                  <c:v>0.82823637079611823</c:v>
                </c:pt>
                <c:pt idx="2691">
                  <c:v>0.82823847513989179</c:v>
                </c:pt>
                <c:pt idx="2692">
                  <c:v>0.82826414859851638</c:v>
                </c:pt>
                <c:pt idx="2693">
                  <c:v>0.82824091663197796</c:v>
                </c:pt>
                <c:pt idx="2694">
                  <c:v>0.82824556552472728</c:v>
                </c:pt>
                <c:pt idx="2695">
                  <c:v>0.82824748110794366</c:v>
                </c:pt>
                <c:pt idx="2696">
                  <c:v>0.82822626565662683</c:v>
                </c:pt>
                <c:pt idx="2697">
                  <c:v>0.82822597560991684</c:v>
                </c:pt>
                <c:pt idx="2698">
                  <c:v>0.82825075874201048</c:v>
                </c:pt>
                <c:pt idx="2699">
                  <c:v>0.82822857717662191</c:v>
                </c:pt>
                <c:pt idx="2700">
                  <c:v>0.82825384053257234</c:v>
                </c:pt>
                <c:pt idx="2701">
                  <c:v>0.82825337164143187</c:v>
                </c:pt>
                <c:pt idx="2702">
                  <c:v>0.8282550085106547</c:v>
                </c:pt>
                <c:pt idx="2703">
                  <c:v>0.82827702610580312</c:v>
                </c:pt>
                <c:pt idx="2704">
                  <c:v>0.82823111428850249</c:v>
                </c:pt>
                <c:pt idx="2705">
                  <c:v>0.82827368401691182</c:v>
                </c:pt>
                <c:pt idx="2706">
                  <c:v>0.82824221670703568</c:v>
                </c:pt>
                <c:pt idx="2707">
                  <c:v>0.82823233493249571</c:v>
                </c:pt>
                <c:pt idx="2708">
                  <c:v>0.82822319970064762</c:v>
                </c:pt>
                <c:pt idx="2709">
                  <c:v>0.82821747809546298</c:v>
                </c:pt>
                <c:pt idx="2710">
                  <c:v>0.82818403676805163</c:v>
                </c:pt>
                <c:pt idx="2711">
                  <c:v>0.82817258151667117</c:v>
                </c:pt>
                <c:pt idx="2712">
                  <c:v>0.82816571601542643</c:v>
                </c:pt>
                <c:pt idx="2713">
                  <c:v>0.82817941681333818</c:v>
                </c:pt>
                <c:pt idx="2714">
                  <c:v>0.82817366156415184</c:v>
                </c:pt>
                <c:pt idx="2715">
                  <c:v>0.82816635621185242</c:v>
                </c:pt>
                <c:pt idx="2716">
                  <c:v>0.82818444135441538</c:v>
                </c:pt>
                <c:pt idx="2717">
                  <c:v>0.82817972340292556</c:v>
                </c:pt>
                <c:pt idx="2718">
                  <c:v>0.82815482481878377</c:v>
                </c:pt>
                <c:pt idx="2719">
                  <c:v>0.82817614545187457</c:v>
                </c:pt>
                <c:pt idx="2720">
                  <c:v>0.82814620168405728</c:v>
                </c:pt>
                <c:pt idx="2721">
                  <c:v>0.82816498803844663</c:v>
                </c:pt>
                <c:pt idx="2722">
                  <c:v>0.82818555008783434</c:v>
                </c:pt>
                <c:pt idx="2723">
                  <c:v>0.82820661573480647</c:v>
                </c:pt>
                <c:pt idx="2724">
                  <c:v>0.82815960676890088</c:v>
                </c:pt>
                <c:pt idx="2725">
                  <c:v>0.82816504328543894</c:v>
                </c:pt>
                <c:pt idx="2726">
                  <c:v>0.82814033664918096</c:v>
                </c:pt>
                <c:pt idx="2727">
                  <c:v>0.82818310363768488</c:v>
                </c:pt>
                <c:pt idx="2728">
                  <c:v>0.8281797293213814</c:v>
                </c:pt>
                <c:pt idx="2729">
                  <c:v>0.82815547457718919</c:v>
                </c:pt>
                <c:pt idx="2730">
                  <c:v>0.82815683273241836</c:v>
                </c:pt>
                <c:pt idx="2731">
                  <c:v>0.82818094085959237</c:v>
                </c:pt>
                <c:pt idx="2732">
                  <c:v>0.82815422691594476</c:v>
                </c:pt>
                <c:pt idx="2733">
                  <c:v>0.82819879793123807</c:v>
                </c:pt>
                <c:pt idx="2734">
                  <c:v>0.82819685897429418</c:v>
                </c:pt>
                <c:pt idx="2735">
                  <c:v>0.82814800596294436</c:v>
                </c:pt>
                <c:pt idx="2736">
                  <c:v>0.82816911552419248</c:v>
                </c:pt>
                <c:pt idx="2737">
                  <c:v>0.82814376079821628</c:v>
                </c:pt>
                <c:pt idx="2738">
                  <c:v>0.82816489585807618</c:v>
                </c:pt>
                <c:pt idx="2739">
                  <c:v>0.82813894474790017</c:v>
                </c:pt>
                <c:pt idx="2740">
                  <c:v>0.82813697710501788</c:v>
                </c:pt>
                <c:pt idx="2741">
                  <c:v>0.82816196210112214</c:v>
                </c:pt>
                <c:pt idx="2742">
                  <c:v>0.82816039074916592</c:v>
                </c:pt>
                <c:pt idx="2743">
                  <c:v>0.82814079127237605</c:v>
                </c:pt>
                <c:pt idx="2744">
                  <c:v>0.82814298663202823</c:v>
                </c:pt>
                <c:pt idx="2745">
                  <c:v>0.82814031140266664</c:v>
                </c:pt>
                <c:pt idx="2746">
                  <c:v>0.8281390605540957</c:v>
                </c:pt>
                <c:pt idx="2747">
                  <c:v>0.82816046122449594</c:v>
                </c:pt>
                <c:pt idx="2748">
                  <c:v>0.82815932370308887</c:v>
                </c:pt>
                <c:pt idx="2749">
                  <c:v>0.82816012797180483</c:v>
                </c:pt>
                <c:pt idx="2750">
                  <c:v>0.82815983261288406</c:v>
                </c:pt>
                <c:pt idx="2751">
                  <c:v>0.82818708592300205</c:v>
                </c:pt>
                <c:pt idx="2752">
                  <c:v>0.82819179572910206</c:v>
                </c:pt>
                <c:pt idx="2753">
                  <c:v>0.82819348217895894</c:v>
                </c:pt>
                <c:pt idx="2754">
                  <c:v>0.82818837324875394</c:v>
                </c:pt>
                <c:pt idx="2755">
                  <c:v>0.82816335177546885</c:v>
                </c:pt>
                <c:pt idx="2756">
                  <c:v>0.82814337336097488</c:v>
                </c:pt>
                <c:pt idx="2757">
                  <c:v>0.82818744361186292</c:v>
                </c:pt>
                <c:pt idx="2758">
                  <c:v>0.8281830557257378</c:v>
                </c:pt>
                <c:pt idx="2759">
                  <c:v>0.82815879885666133</c:v>
                </c:pt>
                <c:pt idx="2760">
                  <c:v>0.8281368471329269</c:v>
                </c:pt>
                <c:pt idx="2761">
                  <c:v>0.8281809248209101</c:v>
                </c:pt>
                <c:pt idx="2762">
                  <c:v>0.82815802185729426</c:v>
                </c:pt>
                <c:pt idx="2763">
                  <c:v>0.82817911264873079</c:v>
                </c:pt>
                <c:pt idx="2764">
                  <c:v>0.82815921922960967</c:v>
                </c:pt>
                <c:pt idx="2765">
                  <c:v>0.82815882648015748</c:v>
                </c:pt>
                <c:pt idx="2766">
                  <c:v>0.82820740290239803</c:v>
                </c:pt>
                <c:pt idx="2767">
                  <c:v>0.82818538530724961</c:v>
                </c:pt>
                <c:pt idx="2768">
                  <c:v>0.82816797623204841</c:v>
                </c:pt>
                <c:pt idx="2769">
                  <c:v>0.82819371379135009</c:v>
                </c:pt>
                <c:pt idx="2770">
                  <c:v>0.82819816896547871</c:v>
                </c:pt>
                <c:pt idx="2771">
                  <c:v>0.82818154149356071</c:v>
                </c:pt>
                <c:pt idx="2772">
                  <c:v>0.82818314648951874</c:v>
                </c:pt>
                <c:pt idx="2773">
                  <c:v>0.82818983739610164</c:v>
                </c:pt>
                <c:pt idx="2774">
                  <c:v>0.82819665792062813</c:v>
                </c:pt>
                <c:pt idx="2775">
                  <c:v>0.8282310692577326</c:v>
                </c:pt>
                <c:pt idx="2776">
                  <c:v>0.82821578294196918</c:v>
                </c:pt>
                <c:pt idx="2777">
                  <c:v>0.82824257763122111</c:v>
                </c:pt>
                <c:pt idx="2778">
                  <c:v>0.82825016630143</c:v>
                </c:pt>
                <c:pt idx="2779">
                  <c:v>0.82823085191328671</c:v>
                </c:pt>
                <c:pt idx="2780">
                  <c:v>0.8282590876282564</c:v>
                </c:pt>
                <c:pt idx="2781">
                  <c:v>0.8282437251708048</c:v>
                </c:pt>
                <c:pt idx="2782">
                  <c:v>0.82822670530358189</c:v>
                </c:pt>
                <c:pt idx="2783">
                  <c:v>0.82823167788704299</c:v>
                </c:pt>
                <c:pt idx="2784">
                  <c:v>0.8282805599384786</c:v>
                </c:pt>
                <c:pt idx="2785">
                  <c:v>0.82828207356441064</c:v>
                </c:pt>
                <c:pt idx="2786">
                  <c:v>0.82828389211124298</c:v>
                </c:pt>
                <c:pt idx="2787">
                  <c:v>0.82826299610086929</c:v>
                </c:pt>
                <c:pt idx="2788">
                  <c:v>0.82824020256879594</c:v>
                </c:pt>
                <c:pt idx="2789">
                  <c:v>0.82826615403311932</c:v>
                </c:pt>
                <c:pt idx="2790">
                  <c:v>0.8282689068207586</c:v>
                </c:pt>
                <c:pt idx="2791">
                  <c:v>0.82827061912337485</c:v>
                </c:pt>
                <c:pt idx="2792">
                  <c:v>0.82827269123973624</c:v>
                </c:pt>
                <c:pt idx="2793">
                  <c:v>0.82825059112824662</c:v>
                </c:pt>
                <c:pt idx="2794">
                  <c:v>0.82825227120345069</c:v>
                </c:pt>
                <c:pt idx="2795">
                  <c:v>0.82827696438210796</c:v>
                </c:pt>
                <c:pt idx="2796">
                  <c:v>0.82825615761687577</c:v>
                </c:pt>
                <c:pt idx="2797">
                  <c:v>0.82826150559656708</c:v>
                </c:pt>
                <c:pt idx="2798">
                  <c:v>0.82824290056563998</c:v>
                </c:pt>
                <c:pt idx="2799">
                  <c:v>0.82826546850582783</c:v>
                </c:pt>
                <c:pt idx="2800">
                  <c:v>0.82826391344465145</c:v>
                </c:pt>
                <c:pt idx="2801">
                  <c:v>0.82828528436667115</c:v>
                </c:pt>
                <c:pt idx="2802">
                  <c:v>0.82828612086279929</c:v>
                </c:pt>
                <c:pt idx="2803">
                  <c:v>0.82826245612815386</c:v>
                </c:pt>
                <c:pt idx="2804">
                  <c:v>0.82828274973382232</c:v>
                </c:pt>
                <c:pt idx="2805">
                  <c:v>0.8282568088939205</c:v>
                </c:pt>
                <c:pt idx="2806">
                  <c:v>0.82825793331187425</c:v>
                </c:pt>
                <c:pt idx="2807">
                  <c:v>0.82825667644279777</c:v>
                </c:pt>
                <c:pt idx="2808">
                  <c:v>0.82828167454235524</c:v>
                </c:pt>
                <c:pt idx="2809">
                  <c:v>0.82827796661921327</c:v>
                </c:pt>
                <c:pt idx="2810">
                  <c:v>0.82827049410934717</c:v>
                </c:pt>
                <c:pt idx="2811">
                  <c:v>0.82821344825234611</c:v>
                </c:pt>
                <c:pt idx="2812">
                  <c:v>0.82820540698177658</c:v>
                </c:pt>
                <c:pt idx="2813">
                  <c:v>0.82822125107967448</c:v>
                </c:pt>
                <c:pt idx="2814">
                  <c:v>0.82823591976239497</c:v>
                </c:pt>
                <c:pt idx="2815">
                  <c:v>0.82820392831438594</c:v>
                </c:pt>
                <c:pt idx="2816">
                  <c:v>0.82819458944779034</c:v>
                </c:pt>
                <c:pt idx="2817">
                  <c:v>0.82821399980987553</c:v>
                </c:pt>
                <c:pt idx="2818">
                  <c:v>0.82818475123337909</c:v>
                </c:pt>
                <c:pt idx="2819">
                  <c:v>0.82819932712948408</c:v>
                </c:pt>
                <c:pt idx="2820">
                  <c:v>0.82819367599962945</c:v>
                </c:pt>
                <c:pt idx="2821">
                  <c:v>0.82819039128261485</c:v>
                </c:pt>
                <c:pt idx="2822">
                  <c:v>0.82816319392778392</c:v>
                </c:pt>
                <c:pt idx="2823">
                  <c:v>0.82815962624700712</c:v>
                </c:pt>
                <c:pt idx="2824">
                  <c:v>0.82817619599290115</c:v>
                </c:pt>
                <c:pt idx="2825">
                  <c:v>0.82815024594516728</c:v>
                </c:pt>
                <c:pt idx="2826">
                  <c:v>0.82814767271025325</c:v>
                </c:pt>
                <c:pt idx="2827">
                  <c:v>0.82817042268219798</c:v>
                </c:pt>
                <c:pt idx="2828">
                  <c:v>0.82814371228002426</c:v>
                </c:pt>
                <c:pt idx="2829">
                  <c:v>0.82816292609030961</c:v>
                </c:pt>
                <c:pt idx="2830">
                  <c:v>0.82816176484102755</c:v>
                </c:pt>
                <c:pt idx="2831">
                  <c:v>0.82816033125240496</c:v>
                </c:pt>
                <c:pt idx="2832">
                  <c:v>0.82813521734665185</c:v>
                </c:pt>
                <c:pt idx="2833">
                  <c:v>0.82816115110360589</c:v>
                </c:pt>
                <c:pt idx="2834">
                  <c:v>0.82813468789630829</c:v>
                </c:pt>
                <c:pt idx="2835">
                  <c:v>0.82815729939662464</c:v>
                </c:pt>
                <c:pt idx="2836">
                  <c:v>0.82813585587439065</c:v>
                </c:pt>
                <c:pt idx="2837">
                  <c:v>0.82815760821314621</c:v>
                </c:pt>
                <c:pt idx="2838">
                  <c:v>0.82815879141956616</c:v>
                </c:pt>
                <c:pt idx="2839">
                  <c:v>0.82818099777527188</c:v>
                </c:pt>
                <c:pt idx="2840">
                  <c:v>0.82815667078501276</c:v>
                </c:pt>
                <c:pt idx="2841">
                  <c:v>0.82815565650689638</c:v>
                </c:pt>
                <c:pt idx="2842">
                  <c:v>0.82815450304885685</c:v>
                </c:pt>
                <c:pt idx="2843">
                  <c:v>0.8281753172511841</c:v>
                </c:pt>
                <c:pt idx="2844">
                  <c:v>0.82817275924460776</c:v>
                </c:pt>
                <c:pt idx="2845">
                  <c:v>0.82815208670123519</c:v>
                </c:pt>
                <c:pt idx="2846">
                  <c:v>0.8281534526477069</c:v>
                </c:pt>
                <c:pt idx="2847">
                  <c:v>0.82815209732565676</c:v>
                </c:pt>
                <c:pt idx="2848">
                  <c:v>0.82817318953368291</c:v>
                </c:pt>
                <c:pt idx="2849">
                  <c:v>0.828172079635772</c:v>
                </c:pt>
                <c:pt idx="2850">
                  <c:v>0.82814822224494811</c:v>
                </c:pt>
                <c:pt idx="2851">
                  <c:v>0.82817538099771382</c:v>
                </c:pt>
                <c:pt idx="2852">
                  <c:v>0.82815293346763752</c:v>
                </c:pt>
                <c:pt idx="2853">
                  <c:v>0.82819659857391492</c:v>
                </c:pt>
                <c:pt idx="2854">
                  <c:v>0.82814980315888376</c:v>
                </c:pt>
                <c:pt idx="2855">
                  <c:v>0.82817376998125025</c:v>
                </c:pt>
                <c:pt idx="2856">
                  <c:v>0.82817320901178926</c:v>
                </c:pt>
                <c:pt idx="2857">
                  <c:v>0.82815265829511786</c:v>
                </c:pt>
                <c:pt idx="2858">
                  <c:v>0.82817764754099066</c:v>
                </c:pt>
                <c:pt idx="2859">
                  <c:v>0.82815590299347763</c:v>
                </c:pt>
                <c:pt idx="2860">
                  <c:v>0.82815457706566065</c:v>
                </c:pt>
                <c:pt idx="2861">
                  <c:v>0.8281809570483224</c:v>
                </c:pt>
                <c:pt idx="2862">
                  <c:v>0.82818163949033718</c:v>
                </c:pt>
                <c:pt idx="2863">
                  <c:v>0.82818008159598167</c:v>
                </c:pt>
                <c:pt idx="2864">
                  <c:v>0.82813586579051746</c:v>
                </c:pt>
                <c:pt idx="2865">
                  <c:v>0.82815858318090263</c:v>
                </c:pt>
                <c:pt idx="2866">
                  <c:v>0.82813256655346001</c:v>
                </c:pt>
                <c:pt idx="2867">
                  <c:v>0.82815740493254597</c:v>
                </c:pt>
                <c:pt idx="2868">
                  <c:v>0.828176853542549</c:v>
                </c:pt>
                <c:pt idx="2869">
                  <c:v>0.82817527262861335</c:v>
                </c:pt>
                <c:pt idx="2870">
                  <c:v>0.82819782392387398</c:v>
                </c:pt>
                <c:pt idx="2871">
                  <c:v>0.82815953265004727</c:v>
                </c:pt>
                <c:pt idx="2872">
                  <c:v>0.82818381147626174</c:v>
                </c:pt>
                <c:pt idx="2873">
                  <c:v>0.82816561548556655</c:v>
                </c:pt>
                <c:pt idx="2874">
                  <c:v>0.82817227416473727</c:v>
                </c:pt>
                <c:pt idx="2875">
                  <c:v>0.82818139877216379</c:v>
                </c:pt>
                <c:pt idx="2876">
                  <c:v>0.82818943898029118</c:v>
                </c:pt>
                <c:pt idx="2877">
                  <c:v>0.82822001738022599</c:v>
                </c:pt>
                <c:pt idx="2878">
                  <c:v>0.82822760427969799</c:v>
                </c:pt>
                <c:pt idx="2879">
                  <c:v>0.8282320428088995</c:v>
                </c:pt>
                <c:pt idx="2880">
                  <c:v>0.82823665451617323</c:v>
                </c:pt>
                <c:pt idx="2881">
                  <c:v>0.82824320588868561</c:v>
                </c:pt>
                <c:pt idx="2882">
                  <c:v>0.82820585593861351</c:v>
                </c:pt>
                <c:pt idx="2883">
                  <c:v>0.82821258438481948</c:v>
                </c:pt>
                <c:pt idx="2884">
                  <c:v>0.82824033102224759</c:v>
                </c:pt>
                <c:pt idx="2885">
                  <c:v>0.8282228157028303</c:v>
                </c:pt>
                <c:pt idx="2886">
                  <c:v>0.8282541236463824</c:v>
                </c:pt>
                <c:pt idx="2887">
                  <c:v>0.82825531570648703</c:v>
                </c:pt>
                <c:pt idx="2888">
                  <c:v>0.82828249464565384</c:v>
                </c:pt>
                <c:pt idx="2889">
                  <c:v>0.82826352767609723</c:v>
                </c:pt>
                <c:pt idx="2890">
                  <c:v>0.82826937429530945</c:v>
                </c:pt>
                <c:pt idx="2891">
                  <c:v>0.82824839966421582</c:v>
                </c:pt>
                <c:pt idx="2892">
                  <c:v>0.82822829836057854</c:v>
                </c:pt>
                <c:pt idx="2893">
                  <c:v>0.82829720203248924</c:v>
                </c:pt>
                <c:pt idx="2894">
                  <c:v>0.82825333258316958</c:v>
                </c:pt>
                <c:pt idx="2895">
                  <c:v>0.8282754273824483</c:v>
                </c:pt>
                <c:pt idx="2896">
                  <c:v>0.82827709754152545</c:v>
                </c:pt>
                <c:pt idx="2897">
                  <c:v>0.8283022057809204</c:v>
                </c:pt>
                <c:pt idx="2898">
                  <c:v>0.82830288716049305</c:v>
                </c:pt>
                <c:pt idx="2899">
                  <c:v>0.82825838803711915</c:v>
                </c:pt>
                <c:pt idx="2900">
                  <c:v>0.82828402289367864</c:v>
                </c:pt>
                <c:pt idx="2901">
                  <c:v>0.82826419817915053</c:v>
                </c:pt>
                <c:pt idx="2902">
                  <c:v>0.8282663280215361</c:v>
                </c:pt>
                <c:pt idx="2903">
                  <c:v>0.82826832399620931</c:v>
                </c:pt>
                <c:pt idx="2904">
                  <c:v>0.82829328349370168</c:v>
                </c:pt>
                <c:pt idx="2905">
                  <c:v>0.8282699615737269</c:v>
                </c:pt>
                <c:pt idx="2906">
                  <c:v>0.82829421773450862</c:v>
                </c:pt>
                <c:pt idx="2907">
                  <c:v>0.82827146032546872</c:v>
                </c:pt>
                <c:pt idx="2908">
                  <c:v>0.82826937829298053</c:v>
                </c:pt>
                <c:pt idx="2909">
                  <c:v>0.82826767165672244</c:v>
                </c:pt>
                <c:pt idx="2910">
                  <c:v>0.82826570507628239</c:v>
                </c:pt>
                <c:pt idx="2911">
                  <c:v>0.82826177085295993</c:v>
                </c:pt>
                <c:pt idx="2912">
                  <c:v>0.82823347953685056</c:v>
                </c:pt>
                <c:pt idx="2913">
                  <c:v>0.82822272266411734</c:v>
                </c:pt>
                <c:pt idx="2914">
                  <c:v>0.82825770549305466</c:v>
                </c:pt>
                <c:pt idx="2915">
                  <c:v>0.82820477270380644</c:v>
                </c:pt>
                <c:pt idx="2916">
                  <c:v>0.82822197247790186</c:v>
                </c:pt>
                <c:pt idx="2917">
                  <c:v>0.82818847944497198</c:v>
                </c:pt>
                <c:pt idx="2918">
                  <c:v>0.82819570819938593</c:v>
                </c:pt>
                <c:pt idx="2919">
                  <c:v>0.82821401432991848</c:v>
                </c:pt>
                <c:pt idx="2920">
                  <c:v>0.82818688320064893</c:v>
                </c:pt>
                <c:pt idx="2921">
                  <c:v>0.82822808521184954</c:v>
                </c:pt>
                <c:pt idx="2922">
                  <c:v>0.82815272012086272</c:v>
                </c:pt>
                <c:pt idx="2923">
                  <c:v>0.82819347448976621</c:v>
                </c:pt>
                <c:pt idx="2924">
                  <c:v>0.82816429143053638</c:v>
                </c:pt>
                <c:pt idx="2925">
                  <c:v>0.82815697864114179</c:v>
                </c:pt>
                <c:pt idx="2926">
                  <c:v>0.82815091705446564</c:v>
                </c:pt>
                <c:pt idx="2927">
                  <c:v>0.82816979159155435</c:v>
                </c:pt>
                <c:pt idx="2928">
                  <c:v>0.82814709120024377</c:v>
                </c:pt>
                <c:pt idx="2929">
                  <c:v>0.82816653803950979</c:v>
                </c:pt>
                <c:pt idx="2930">
                  <c:v>0.82816187639745453</c:v>
                </c:pt>
                <c:pt idx="2931">
                  <c:v>0.8281583395275004</c:v>
                </c:pt>
                <c:pt idx="2932">
                  <c:v>0.8281575409251426</c:v>
                </c:pt>
                <c:pt idx="2933">
                  <c:v>0.82815545747606478</c:v>
                </c:pt>
                <c:pt idx="2934">
                  <c:v>0.82815976001266967</c:v>
                </c:pt>
                <c:pt idx="2935">
                  <c:v>0.82818018111139746</c:v>
                </c:pt>
                <c:pt idx="2936">
                  <c:v>0.82815560196819871</c:v>
                </c:pt>
                <c:pt idx="2937">
                  <c:v>0.82813329609707731</c:v>
                </c:pt>
                <c:pt idx="2938">
                  <c:v>0.82813670264079298</c:v>
                </c:pt>
                <c:pt idx="2939">
                  <c:v>0.82818495041425833</c:v>
                </c:pt>
                <c:pt idx="2940">
                  <c:v>0.82818242286435728</c:v>
                </c:pt>
                <c:pt idx="2941">
                  <c:v>0.82815760679655659</c:v>
                </c:pt>
                <c:pt idx="2942">
                  <c:v>0.82815264554581192</c:v>
                </c:pt>
                <c:pt idx="2943">
                  <c:v>0.82812688921669875</c:v>
                </c:pt>
                <c:pt idx="2944">
                  <c:v>0.82817449846242541</c:v>
                </c:pt>
                <c:pt idx="2945">
                  <c:v>0.82817579995407264</c:v>
                </c:pt>
                <c:pt idx="2946">
                  <c:v>0.82815185650543366</c:v>
                </c:pt>
                <c:pt idx="2947">
                  <c:v>0.82817411598324742</c:v>
                </c:pt>
                <c:pt idx="2948">
                  <c:v>0.82812584979411785</c:v>
                </c:pt>
                <c:pt idx="2949">
                  <c:v>0.8281269168401949</c:v>
                </c:pt>
                <c:pt idx="2950">
                  <c:v>0.82815050862047868</c:v>
                </c:pt>
                <c:pt idx="2951">
                  <c:v>0.82819525529287596</c:v>
                </c:pt>
                <c:pt idx="2952">
                  <c:v>0.82812480789250531</c:v>
                </c:pt>
                <c:pt idx="2953">
                  <c:v>0.82817330321499416</c:v>
                </c:pt>
                <c:pt idx="2954">
                  <c:v>0.82815031348526835</c:v>
                </c:pt>
                <c:pt idx="2955">
                  <c:v>0.82817256233866055</c:v>
                </c:pt>
                <c:pt idx="2956">
                  <c:v>0.82817172832156416</c:v>
                </c:pt>
                <c:pt idx="2957">
                  <c:v>0.82817298129501937</c:v>
                </c:pt>
                <c:pt idx="2958">
                  <c:v>0.82815090243237299</c:v>
                </c:pt>
                <c:pt idx="2959">
                  <c:v>0.82815241995392641</c:v>
                </c:pt>
                <c:pt idx="2960">
                  <c:v>0.82815257932025055</c:v>
                </c:pt>
                <c:pt idx="2961">
                  <c:v>0.82817485969276017</c:v>
                </c:pt>
                <c:pt idx="2962">
                  <c:v>0.82817460683152577</c:v>
                </c:pt>
                <c:pt idx="2963">
                  <c:v>0.82817346789352919</c:v>
                </c:pt>
                <c:pt idx="2964">
                  <c:v>0.82817540791291522</c:v>
                </c:pt>
                <c:pt idx="2965">
                  <c:v>0.82819998670196648</c:v>
                </c:pt>
                <c:pt idx="2966">
                  <c:v>0.82815237603965042</c:v>
                </c:pt>
                <c:pt idx="2967">
                  <c:v>0.82814983007408516</c:v>
                </c:pt>
                <c:pt idx="2968">
                  <c:v>0.82814974720359658</c:v>
                </c:pt>
                <c:pt idx="2969">
                  <c:v>0.82819928017792943</c:v>
                </c:pt>
                <c:pt idx="2970">
                  <c:v>0.82817973276080548</c:v>
                </c:pt>
                <c:pt idx="2971">
                  <c:v>0.82817783948887447</c:v>
                </c:pt>
                <c:pt idx="2972">
                  <c:v>0.82818068010506574</c:v>
                </c:pt>
                <c:pt idx="2973">
                  <c:v>0.82821137962340685</c:v>
                </c:pt>
                <c:pt idx="2974">
                  <c:v>0.82817190443486521</c:v>
                </c:pt>
                <c:pt idx="2975">
                  <c:v>0.82820632462565436</c:v>
                </c:pt>
                <c:pt idx="2976">
                  <c:v>0.82819231005315774</c:v>
                </c:pt>
                <c:pt idx="2977">
                  <c:v>0.82822341400781485</c:v>
                </c:pt>
                <c:pt idx="2978">
                  <c:v>0.82818277438266474</c:v>
                </c:pt>
                <c:pt idx="2979">
                  <c:v>0.8282149722986003</c:v>
                </c:pt>
                <c:pt idx="2980">
                  <c:v>0.82822574085819733</c:v>
                </c:pt>
                <c:pt idx="2981">
                  <c:v>0.8282556208794849</c:v>
                </c:pt>
                <c:pt idx="2982">
                  <c:v>0.82823738203695596</c:v>
                </c:pt>
                <c:pt idx="2983">
                  <c:v>0.82821703176770556</c:v>
                </c:pt>
                <c:pt idx="2984">
                  <c:v>0.82826841764116732</c:v>
                </c:pt>
                <c:pt idx="2985">
                  <c:v>0.82825263197758825</c:v>
                </c:pt>
                <c:pt idx="2986">
                  <c:v>0.82823708323861112</c:v>
                </c:pt>
                <c:pt idx="2987">
                  <c:v>0.82826778594427863</c:v>
                </c:pt>
                <c:pt idx="2988">
                  <c:v>0.8282501601308766</c:v>
                </c:pt>
                <c:pt idx="2989">
                  <c:v>0.82829794184638073</c:v>
                </c:pt>
                <c:pt idx="2990">
                  <c:v>0.82827647034650309</c:v>
                </c:pt>
                <c:pt idx="2991">
                  <c:v>0.82828091843768403</c:v>
                </c:pt>
                <c:pt idx="2992">
                  <c:v>0.82828585312737468</c:v>
                </c:pt>
                <c:pt idx="2993">
                  <c:v>0.82829164697862634</c:v>
                </c:pt>
                <c:pt idx="2994">
                  <c:v>0.82827453290819852</c:v>
                </c:pt>
                <c:pt idx="2995">
                  <c:v>0.82825608016064778</c:v>
                </c:pt>
                <c:pt idx="2996">
                  <c:v>0.82828001263071782</c:v>
                </c:pt>
                <c:pt idx="2997">
                  <c:v>0.82830286601369962</c:v>
                </c:pt>
                <c:pt idx="2998">
                  <c:v>0.82828359837301135</c:v>
                </c:pt>
                <c:pt idx="2999">
                  <c:v>0.82828467285618357</c:v>
                </c:pt>
                <c:pt idx="3000">
                  <c:v>0.82828225721685667</c:v>
                </c:pt>
                <c:pt idx="3001">
                  <c:v>0.82828759350968428</c:v>
                </c:pt>
                <c:pt idx="3002">
                  <c:v>0.82827100499397888</c:v>
                </c:pt>
                <c:pt idx="3003">
                  <c:v>0.82829564894614938</c:v>
                </c:pt>
                <c:pt idx="3004">
                  <c:v>0.82827365649546547</c:v>
                </c:pt>
                <c:pt idx="3005">
                  <c:v>0.82829544354066487</c:v>
                </c:pt>
                <c:pt idx="3006">
                  <c:v>0.8282266857774776</c:v>
                </c:pt>
                <c:pt idx="3007">
                  <c:v>0.82827056903854546</c:v>
                </c:pt>
                <c:pt idx="3008">
                  <c:v>0.82824519979252631</c:v>
                </c:pt>
                <c:pt idx="3009">
                  <c:v>0.82826576432094579</c:v>
                </c:pt>
                <c:pt idx="3010">
                  <c:v>0.82826124823346647</c:v>
                </c:pt>
                <c:pt idx="3011">
                  <c:v>0.82825615382330431</c:v>
                </c:pt>
                <c:pt idx="3012">
                  <c:v>0.82819403692986859</c:v>
                </c:pt>
                <c:pt idx="3013">
                  <c:v>0.82822371640168535</c:v>
                </c:pt>
                <c:pt idx="3014">
                  <c:v>0.82820678355266986</c:v>
                </c:pt>
                <c:pt idx="3015">
                  <c:v>0.82820116535852228</c:v>
                </c:pt>
                <c:pt idx="3016">
                  <c:v>0.82819831376376196</c:v>
                </c:pt>
                <c:pt idx="3017">
                  <c:v>0.82819188244721376</c:v>
                </c:pt>
                <c:pt idx="3018">
                  <c:v>0.82818227442860404</c:v>
                </c:pt>
                <c:pt idx="3019">
                  <c:v>0.82819537034277868</c:v>
                </c:pt>
                <c:pt idx="3020">
                  <c:v>0.82818666469171109</c:v>
                </c:pt>
                <c:pt idx="3021">
                  <c:v>0.82815498453925529</c:v>
                </c:pt>
                <c:pt idx="3022">
                  <c:v>0.82816928455454586</c:v>
                </c:pt>
                <c:pt idx="3023">
                  <c:v>0.82814299700435223</c:v>
                </c:pt>
                <c:pt idx="3024">
                  <c:v>0.82818418945357342</c:v>
                </c:pt>
                <c:pt idx="3025">
                  <c:v>0.82818049675876904</c:v>
                </c:pt>
                <c:pt idx="3026">
                  <c:v>0.82813204712129307</c:v>
                </c:pt>
                <c:pt idx="3027">
                  <c:v>0.8281522737931053</c:v>
                </c:pt>
                <c:pt idx="3028">
                  <c:v>0.82817100844197611</c:v>
                </c:pt>
                <c:pt idx="3029">
                  <c:v>0.82812779629020672</c:v>
                </c:pt>
                <c:pt idx="3030">
                  <c:v>0.82815067233862127</c:v>
                </c:pt>
                <c:pt idx="3031">
                  <c:v>0.82816887010005324</c:v>
                </c:pt>
                <c:pt idx="3032">
                  <c:v>0.82814481721987165</c:v>
                </c:pt>
                <c:pt idx="3033">
                  <c:v>0.82814325295086322</c:v>
                </c:pt>
                <c:pt idx="3034">
                  <c:v>0.82816372858828857</c:v>
                </c:pt>
                <c:pt idx="3035">
                  <c:v>0.82811414886650059</c:v>
                </c:pt>
                <c:pt idx="3036">
                  <c:v>0.82815767054308631</c:v>
                </c:pt>
                <c:pt idx="3037">
                  <c:v>0.82816507895227531</c:v>
                </c:pt>
                <c:pt idx="3038">
                  <c:v>0.82816979761205989</c:v>
                </c:pt>
                <c:pt idx="3039">
                  <c:v>0.82816852232731919</c:v>
                </c:pt>
                <c:pt idx="3040">
                  <c:v>0.82814154737704737</c:v>
                </c:pt>
                <c:pt idx="3041">
                  <c:v>0.82816093719858408</c:v>
                </c:pt>
                <c:pt idx="3042">
                  <c:v>0.82816035993834325</c:v>
                </c:pt>
                <c:pt idx="3043">
                  <c:v>0.82815876804583866</c:v>
                </c:pt>
                <c:pt idx="3044">
                  <c:v>0.82815697606006033</c:v>
                </c:pt>
                <c:pt idx="3045">
                  <c:v>0.8281396973110976</c:v>
                </c:pt>
                <c:pt idx="3046">
                  <c:v>0.82815871067396196</c:v>
                </c:pt>
                <c:pt idx="3047">
                  <c:v>0.82817794042087978</c:v>
                </c:pt>
                <c:pt idx="3048">
                  <c:v>0.8281807413725637</c:v>
                </c:pt>
                <c:pt idx="3049">
                  <c:v>0.82820438662910278</c:v>
                </c:pt>
                <c:pt idx="3050">
                  <c:v>0.82815871138225672</c:v>
                </c:pt>
                <c:pt idx="3051">
                  <c:v>0.82818008726233983</c:v>
                </c:pt>
                <c:pt idx="3052">
                  <c:v>0.82815352808110032</c:v>
                </c:pt>
                <c:pt idx="3053">
                  <c:v>0.82815009780950977</c:v>
                </c:pt>
                <c:pt idx="3054">
                  <c:v>0.82817042966309595</c:v>
                </c:pt>
                <c:pt idx="3055">
                  <c:v>0.8281779719399972</c:v>
                </c:pt>
                <c:pt idx="3056">
                  <c:v>0.82817790040222505</c:v>
                </c:pt>
                <c:pt idx="3057">
                  <c:v>0.82817842489450522</c:v>
                </c:pt>
                <c:pt idx="3058">
                  <c:v>0.82813429691759299</c:v>
                </c:pt>
                <c:pt idx="3059">
                  <c:v>0.82815865365623265</c:v>
                </c:pt>
                <c:pt idx="3060">
                  <c:v>0.82815570360849877</c:v>
                </c:pt>
                <c:pt idx="3061">
                  <c:v>0.82812914194822762</c:v>
                </c:pt>
                <c:pt idx="3062">
                  <c:v>0.828172622189569</c:v>
                </c:pt>
                <c:pt idx="3063">
                  <c:v>0.82814847687691939</c:v>
                </c:pt>
                <c:pt idx="3064">
                  <c:v>0.82819657944995606</c:v>
                </c:pt>
                <c:pt idx="3065">
                  <c:v>0.82817681954439981</c:v>
                </c:pt>
                <c:pt idx="3066">
                  <c:v>0.82818416668609096</c:v>
                </c:pt>
                <c:pt idx="3067">
                  <c:v>0.82818405158819008</c:v>
                </c:pt>
                <c:pt idx="3068">
                  <c:v>0.82818294027368966</c:v>
                </c:pt>
                <c:pt idx="3069">
                  <c:v>0.82815978019907077</c:v>
                </c:pt>
                <c:pt idx="3070">
                  <c:v>0.82815852014266778</c:v>
                </c:pt>
                <c:pt idx="3071">
                  <c:v>0.828184959267943</c:v>
                </c:pt>
                <c:pt idx="3072">
                  <c:v>0.82814443969875717</c:v>
                </c:pt>
                <c:pt idx="3073">
                  <c:v>0.82819848061517931</c:v>
                </c:pt>
                <c:pt idx="3074">
                  <c:v>0.82818665644427136</c:v>
                </c:pt>
                <c:pt idx="3075">
                  <c:v>0.8281936954777358</c:v>
                </c:pt>
                <c:pt idx="3076">
                  <c:v>0.82822416869589655</c:v>
                </c:pt>
                <c:pt idx="3077">
                  <c:v>0.82820976987348505</c:v>
                </c:pt>
                <c:pt idx="3078">
                  <c:v>0.82819643597226622</c:v>
                </c:pt>
                <c:pt idx="3079">
                  <c:v>0.82824963437205479</c:v>
                </c:pt>
                <c:pt idx="3080">
                  <c:v>0.82821081789765305</c:v>
                </c:pt>
                <c:pt idx="3081">
                  <c:v>0.82822001439699899</c:v>
                </c:pt>
                <c:pt idx="3082">
                  <c:v>0.82827046213403255</c:v>
                </c:pt>
                <c:pt idx="3083">
                  <c:v>0.82828116836368948</c:v>
                </c:pt>
                <c:pt idx="3084">
                  <c:v>0.82824586680210388</c:v>
                </c:pt>
                <c:pt idx="3085">
                  <c:v>0.82829879109181481</c:v>
                </c:pt>
                <c:pt idx="3086">
                  <c:v>0.82828055189513849</c:v>
                </c:pt>
                <c:pt idx="3087">
                  <c:v>0.82828318143948709</c:v>
                </c:pt>
                <c:pt idx="3088">
                  <c:v>0.82828847204730172</c:v>
                </c:pt>
                <c:pt idx="3089">
                  <c:v>0.82829445784643707</c:v>
                </c:pt>
                <c:pt idx="3090">
                  <c:v>0.8282763475594096</c:v>
                </c:pt>
                <c:pt idx="3091">
                  <c:v>0.82830367807365801</c:v>
                </c:pt>
                <c:pt idx="3092">
                  <c:v>0.82828202312543386</c:v>
                </c:pt>
                <c:pt idx="3093">
                  <c:v>0.82828513041460761</c:v>
                </c:pt>
                <c:pt idx="3094">
                  <c:v>0.82828838184176778</c:v>
                </c:pt>
                <c:pt idx="3095">
                  <c:v>0.8282656478064554</c:v>
                </c:pt>
                <c:pt idx="3096">
                  <c:v>0.82829213580407013</c:v>
                </c:pt>
                <c:pt idx="3097">
                  <c:v>0.82829668376481425</c:v>
                </c:pt>
                <c:pt idx="3098">
                  <c:v>0.82827586035465484</c:v>
                </c:pt>
                <c:pt idx="3099">
                  <c:v>0.82827604946935951</c:v>
                </c:pt>
                <c:pt idx="3100">
                  <c:v>0.8282773449405012</c:v>
                </c:pt>
                <c:pt idx="3101">
                  <c:v>0.82828054005822682</c:v>
                </c:pt>
                <c:pt idx="3102">
                  <c:v>0.82823387780261315</c:v>
                </c:pt>
                <c:pt idx="3103">
                  <c:v>0.82828158691790288</c:v>
                </c:pt>
                <c:pt idx="3104">
                  <c:v>0.8282790345776847</c:v>
                </c:pt>
                <c:pt idx="3105">
                  <c:v>0.82825730561265665</c:v>
                </c:pt>
                <c:pt idx="3106">
                  <c:v>0.82827822995482137</c:v>
                </c:pt>
                <c:pt idx="3107">
                  <c:v>0.82822617828427203</c:v>
                </c:pt>
                <c:pt idx="3108">
                  <c:v>0.82824377434929353</c:v>
                </c:pt>
                <c:pt idx="3109">
                  <c:v>0.82823462388910785</c:v>
                </c:pt>
                <c:pt idx="3110">
                  <c:v>0.82820248688652276</c:v>
                </c:pt>
                <c:pt idx="3111">
                  <c:v>0.82823580593103585</c:v>
                </c:pt>
                <c:pt idx="3112">
                  <c:v>0.82819509572850603</c:v>
                </c:pt>
                <c:pt idx="3113">
                  <c:v>0.82816121490418726</c:v>
                </c:pt>
                <c:pt idx="3114">
                  <c:v>0.82817592573044674</c:v>
                </c:pt>
                <c:pt idx="3115">
                  <c:v>0.82816706319208666</c:v>
                </c:pt>
                <c:pt idx="3116">
                  <c:v>0.82815935163273446</c:v>
                </c:pt>
                <c:pt idx="3117">
                  <c:v>0.82819684855397213</c:v>
                </c:pt>
                <c:pt idx="3118">
                  <c:v>0.82818635268786311</c:v>
                </c:pt>
                <c:pt idx="3119">
                  <c:v>0.82813044860203788</c:v>
                </c:pt>
                <c:pt idx="3120">
                  <c:v>0.8281260146767524</c:v>
                </c:pt>
                <c:pt idx="3121">
                  <c:v>0.82816823202851164</c:v>
                </c:pt>
                <c:pt idx="3122">
                  <c:v>0.82814128541003074</c:v>
                </c:pt>
                <c:pt idx="3123">
                  <c:v>0.82813673072048632</c:v>
                </c:pt>
                <c:pt idx="3124">
                  <c:v>0.82815679625523753</c:v>
                </c:pt>
                <c:pt idx="3125">
                  <c:v>0.82814830025942299</c:v>
                </c:pt>
                <c:pt idx="3126">
                  <c:v>0.82816774461965736</c:v>
                </c:pt>
                <c:pt idx="3127">
                  <c:v>0.82814290376153965</c:v>
                </c:pt>
                <c:pt idx="3128">
                  <c:v>0.82814083908227332</c:v>
                </c:pt>
                <c:pt idx="3129">
                  <c:v>0.82813691937899381</c:v>
                </c:pt>
                <c:pt idx="3130">
                  <c:v>0.82813804450524242</c:v>
                </c:pt>
                <c:pt idx="3131">
                  <c:v>0.82818366521339093</c:v>
                </c:pt>
                <c:pt idx="3132">
                  <c:v>0.82811749130953927</c:v>
                </c:pt>
                <c:pt idx="3133">
                  <c:v>0.82812388083669586</c:v>
                </c:pt>
                <c:pt idx="3134">
                  <c:v>0.82812136957757454</c:v>
                </c:pt>
                <c:pt idx="3135">
                  <c:v>0.8281391717563753</c:v>
                </c:pt>
                <c:pt idx="3136">
                  <c:v>0.82816791000648704</c:v>
                </c:pt>
                <c:pt idx="3137">
                  <c:v>0.82816766776967432</c:v>
                </c:pt>
                <c:pt idx="3138">
                  <c:v>0.82814359151576522</c:v>
                </c:pt>
                <c:pt idx="3139">
                  <c:v>0.82816513844903628</c:v>
                </c:pt>
                <c:pt idx="3140">
                  <c:v>0.82816165222215854</c:v>
                </c:pt>
                <c:pt idx="3141">
                  <c:v>0.82815688114856068</c:v>
                </c:pt>
                <c:pt idx="3142">
                  <c:v>0.82813371080366749</c:v>
                </c:pt>
                <c:pt idx="3143">
                  <c:v>0.82818110154045632</c:v>
                </c:pt>
                <c:pt idx="3144">
                  <c:v>0.82817881020686224</c:v>
                </c:pt>
                <c:pt idx="3145">
                  <c:v>0.82815270185524648</c:v>
                </c:pt>
                <c:pt idx="3146">
                  <c:v>0.8281071664966182</c:v>
                </c:pt>
                <c:pt idx="3147">
                  <c:v>0.82813265934007541</c:v>
                </c:pt>
                <c:pt idx="3148">
                  <c:v>0.82815840150329312</c:v>
                </c:pt>
                <c:pt idx="3149">
                  <c:v>0.82814007872783346</c:v>
                </c:pt>
                <c:pt idx="3150">
                  <c:v>0.82816508143130696</c:v>
                </c:pt>
                <c:pt idx="3151">
                  <c:v>0.82816267854128611</c:v>
                </c:pt>
                <c:pt idx="3152">
                  <c:v>0.8281467267825825</c:v>
                </c:pt>
                <c:pt idx="3153">
                  <c:v>0.82816954227179385</c:v>
                </c:pt>
                <c:pt idx="3154">
                  <c:v>0.82819031468472948</c:v>
                </c:pt>
                <c:pt idx="3155">
                  <c:v>0.82818734090912072</c:v>
                </c:pt>
                <c:pt idx="3156">
                  <c:v>0.82814104802923172</c:v>
                </c:pt>
                <c:pt idx="3157">
                  <c:v>0.82818481725484083</c:v>
                </c:pt>
                <c:pt idx="3158">
                  <c:v>0.82815815572500651</c:v>
                </c:pt>
                <c:pt idx="3159">
                  <c:v>0.82815432137124723</c:v>
                </c:pt>
                <c:pt idx="3160">
                  <c:v>0.82813102424158958</c:v>
                </c:pt>
                <c:pt idx="3161">
                  <c:v>0.82815765637719085</c:v>
                </c:pt>
                <c:pt idx="3162">
                  <c:v>0.82820412137270993</c:v>
                </c:pt>
                <c:pt idx="3163">
                  <c:v>0.82813549004013987</c:v>
                </c:pt>
                <c:pt idx="3164">
                  <c:v>0.8281618601066747</c:v>
                </c:pt>
                <c:pt idx="3165">
                  <c:v>0.82819826812674713</c:v>
                </c:pt>
                <c:pt idx="3166">
                  <c:v>0.82821605270022836</c:v>
                </c:pt>
                <c:pt idx="3167">
                  <c:v>0.82825187991858606</c:v>
                </c:pt>
                <c:pt idx="3168">
                  <c:v>0.82819331628793402</c:v>
                </c:pt>
                <c:pt idx="3169">
                  <c:v>0.82822517280578856</c:v>
                </c:pt>
                <c:pt idx="3170">
                  <c:v>0.828211460321013</c:v>
                </c:pt>
                <c:pt idx="3171">
                  <c:v>0.82824305370735896</c:v>
                </c:pt>
                <c:pt idx="3172">
                  <c:v>0.8282466830097811</c:v>
                </c:pt>
                <c:pt idx="3173">
                  <c:v>0.82822898849178606</c:v>
                </c:pt>
                <c:pt idx="3174">
                  <c:v>0.82830351177443395</c:v>
                </c:pt>
                <c:pt idx="3175">
                  <c:v>0.82824032262476011</c:v>
                </c:pt>
                <c:pt idx="3176">
                  <c:v>0.82824368702493678</c:v>
                </c:pt>
                <c:pt idx="3177">
                  <c:v>0.82827005992465075</c:v>
                </c:pt>
                <c:pt idx="3178">
                  <c:v>0.82822774411991784</c:v>
                </c:pt>
                <c:pt idx="3179">
                  <c:v>0.82825048346744101</c:v>
                </c:pt>
                <c:pt idx="3180">
                  <c:v>0.82825388930286192</c:v>
                </c:pt>
                <c:pt idx="3181">
                  <c:v>0.82825839334933005</c:v>
                </c:pt>
                <c:pt idx="3182">
                  <c:v>0.82826231623993596</c:v>
                </c:pt>
                <c:pt idx="3183">
                  <c:v>0.82826617892548615</c:v>
                </c:pt>
                <c:pt idx="3184">
                  <c:v>0.82822273905694688</c:v>
                </c:pt>
                <c:pt idx="3185">
                  <c:v>0.82826823014715178</c:v>
                </c:pt>
                <c:pt idx="3186">
                  <c:v>0.82824406287736418</c:v>
                </c:pt>
                <c:pt idx="3187">
                  <c:v>0.82826619061234996</c:v>
                </c:pt>
                <c:pt idx="3188">
                  <c:v>0.82824550850699796</c:v>
                </c:pt>
                <c:pt idx="3189">
                  <c:v>0.82824571922469326</c:v>
                </c:pt>
                <c:pt idx="3190">
                  <c:v>0.82820159691413919</c:v>
                </c:pt>
                <c:pt idx="3191">
                  <c:v>0.82827084835878395</c:v>
                </c:pt>
                <c:pt idx="3192">
                  <c:v>0.8282422333519629</c:v>
                </c:pt>
                <c:pt idx="3193">
                  <c:v>0.8282644397076685</c:v>
                </c:pt>
                <c:pt idx="3194">
                  <c:v>0.82819523288559449</c:v>
                </c:pt>
                <c:pt idx="3195">
                  <c:v>0.82826226099294364</c:v>
                </c:pt>
                <c:pt idx="3196">
                  <c:v>0.82826096906327573</c:v>
                </c:pt>
                <c:pt idx="3197">
                  <c:v>0.82821337150441299</c:v>
                </c:pt>
                <c:pt idx="3198">
                  <c:v>0.82823678691929792</c:v>
                </c:pt>
                <c:pt idx="3199">
                  <c:v>0.8282121263222002</c:v>
                </c:pt>
                <c:pt idx="3200">
                  <c:v>0.82820121681194314</c:v>
                </c:pt>
                <c:pt idx="3201">
                  <c:v>0.82821441861618661</c:v>
                </c:pt>
                <c:pt idx="3202">
                  <c:v>0.82821292305177119</c:v>
                </c:pt>
                <c:pt idx="3203">
                  <c:v>0.8282626284958815</c:v>
                </c:pt>
                <c:pt idx="3204">
                  <c:v>0.82828181114119692</c:v>
                </c:pt>
                <c:pt idx="3205">
                  <c:v>0.82822553024255186</c:v>
                </c:pt>
                <c:pt idx="3206">
                  <c:v>0.82820802296647467</c:v>
                </c:pt>
                <c:pt idx="3207">
                  <c:v>0.82819636620523107</c:v>
                </c:pt>
                <c:pt idx="3208">
                  <c:v>0.82820524670305806</c:v>
                </c:pt>
                <c:pt idx="3209">
                  <c:v>0.82820071432479903</c:v>
                </c:pt>
                <c:pt idx="3210">
                  <c:v>0.82820108476296583</c:v>
                </c:pt>
                <c:pt idx="3211">
                  <c:v>0.82824003687581682</c:v>
                </c:pt>
                <c:pt idx="3212">
                  <c:v>0.8282034939255899</c:v>
                </c:pt>
                <c:pt idx="3213">
                  <c:v>0.8281778020513012</c:v>
                </c:pt>
                <c:pt idx="3214">
                  <c:v>0.8282123659238797</c:v>
                </c:pt>
                <c:pt idx="3215">
                  <c:v>0.82820182968496858</c:v>
                </c:pt>
                <c:pt idx="3216">
                  <c:v>0.8281527284163005</c:v>
                </c:pt>
                <c:pt idx="3217">
                  <c:v>0.82821098004310456</c:v>
                </c:pt>
                <c:pt idx="3218">
                  <c:v>0.82814939649563368</c:v>
                </c:pt>
                <c:pt idx="3219">
                  <c:v>0.82818384385372179</c:v>
                </c:pt>
                <c:pt idx="3220">
                  <c:v>0.82819545836937658</c:v>
                </c:pt>
                <c:pt idx="3221">
                  <c:v>0.82815984186871416</c:v>
                </c:pt>
                <c:pt idx="3222">
                  <c:v>0.82816576063194358</c:v>
                </c:pt>
                <c:pt idx="3223">
                  <c:v>0.82815112124140644</c:v>
                </c:pt>
                <c:pt idx="3224">
                  <c:v>0.82813687460032159</c:v>
                </c:pt>
                <c:pt idx="3225">
                  <c:v>0.82812130911436743</c:v>
                </c:pt>
                <c:pt idx="3226">
                  <c:v>0.82810098813730038</c:v>
                </c:pt>
                <c:pt idx="3227">
                  <c:v>0.8281046361074843</c:v>
                </c:pt>
                <c:pt idx="3228">
                  <c:v>0.8281104422518446</c:v>
                </c:pt>
                <c:pt idx="3229">
                  <c:v>0.8281257473374195</c:v>
                </c:pt>
                <c:pt idx="3230">
                  <c:v>0.82809000015637124</c:v>
                </c:pt>
                <c:pt idx="3231">
                  <c:v>0.82812053726093848</c:v>
                </c:pt>
                <c:pt idx="3232">
                  <c:v>0.82810232664815064</c:v>
                </c:pt>
                <c:pt idx="3233">
                  <c:v>0.82813366459218085</c:v>
                </c:pt>
                <c:pt idx="3234">
                  <c:v>0.828102808894842</c:v>
                </c:pt>
                <c:pt idx="3235">
                  <c:v>0.82810541471131571</c:v>
                </c:pt>
                <c:pt idx="3236">
                  <c:v>0.82816850682460541</c:v>
                </c:pt>
                <c:pt idx="3237">
                  <c:v>0.82815433597106136</c:v>
                </c:pt>
                <c:pt idx="3238">
                  <c:v>0.82814130122233487</c:v>
                </c:pt>
                <c:pt idx="3239">
                  <c:v>0.82812700039669973</c:v>
                </c:pt>
                <c:pt idx="3240">
                  <c:v>0.82814153910732913</c:v>
                </c:pt>
                <c:pt idx="3241">
                  <c:v>0.82815398905666993</c:v>
                </c:pt>
                <c:pt idx="3242">
                  <c:v>0.82813802090513677</c:v>
                </c:pt>
                <c:pt idx="3243">
                  <c:v>0.82812675937237701</c:v>
                </c:pt>
                <c:pt idx="3244">
                  <c:v>0.8281562601018132</c:v>
                </c:pt>
                <c:pt idx="3245">
                  <c:v>0.82816902746926258</c:v>
                </c:pt>
                <c:pt idx="3246">
                  <c:v>0.82819047984518124</c:v>
                </c:pt>
                <c:pt idx="3247">
                  <c:v>0.82820734672073293</c:v>
                </c:pt>
                <c:pt idx="3248">
                  <c:v>0.82820513329956402</c:v>
                </c:pt>
                <c:pt idx="3249">
                  <c:v>0.8281993475937024</c:v>
                </c:pt>
                <c:pt idx="3250">
                  <c:v>0.82819008841026887</c:v>
                </c:pt>
                <c:pt idx="3251">
                  <c:v>0.82820829573368038</c:v>
                </c:pt>
                <c:pt idx="3252">
                  <c:v>0.82823036184702081</c:v>
                </c:pt>
                <c:pt idx="3253">
                  <c:v>0.82822812469797702</c:v>
                </c:pt>
                <c:pt idx="3254">
                  <c:v>0.82819985569315291</c:v>
                </c:pt>
                <c:pt idx="3255">
                  <c:v>0.82822206559033251</c:v>
                </c:pt>
                <c:pt idx="3256">
                  <c:v>0.82824644959832094</c:v>
                </c:pt>
                <c:pt idx="3257">
                  <c:v>0.82822557944070652</c:v>
                </c:pt>
                <c:pt idx="3258">
                  <c:v>0.82827552889236644</c:v>
                </c:pt>
                <c:pt idx="3259">
                  <c:v>0.82825604238859307</c:v>
                </c:pt>
                <c:pt idx="3260">
                  <c:v>0.82825937172817843</c:v>
                </c:pt>
                <c:pt idx="3261">
                  <c:v>0.82823569884814308</c:v>
                </c:pt>
                <c:pt idx="3262">
                  <c:v>0.82827933208115567</c:v>
                </c:pt>
                <c:pt idx="3263">
                  <c:v>0.8283014318384978</c:v>
                </c:pt>
                <c:pt idx="3264">
                  <c:v>0.82827357081146369</c:v>
                </c:pt>
                <c:pt idx="3265">
                  <c:v>0.82828952363260944</c:v>
                </c:pt>
                <c:pt idx="3266">
                  <c:v>0.82828668620374468</c:v>
                </c:pt>
                <c:pt idx="3267">
                  <c:v>0.82826695958804286</c:v>
                </c:pt>
                <c:pt idx="3268">
                  <c:v>0.82831984279665694</c:v>
                </c:pt>
                <c:pt idx="3269">
                  <c:v>0.82830367111242598</c:v>
                </c:pt>
                <c:pt idx="3270">
                  <c:v>0.82833552338051186</c:v>
                </c:pt>
                <c:pt idx="3271">
                  <c:v>0.82828777566315692</c:v>
                </c:pt>
                <c:pt idx="3272">
                  <c:v>0.82833035566184043</c:v>
                </c:pt>
                <c:pt idx="3273">
                  <c:v>0.8283309761280625</c:v>
                </c:pt>
                <c:pt idx="3274">
                  <c:v>0.82835949870241565</c:v>
                </c:pt>
                <c:pt idx="3275">
                  <c:v>0.8283641723854821</c:v>
                </c:pt>
                <c:pt idx="3276">
                  <c:v>0.82836341167689476</c:v>
                </c:pt>
                <c:pt idx="3277">
                  <c:v>0.82836510485555215</c:v>
                </c:pt>
                <c:pt idx="3278">
                  <c:v>0.82833840330706299</c:v>
                </c:pt>
                <c:pt idx="3279">
                  <c:v>0.82836565165911769</c:v>
                </c:pt>
                <c:pt idx="3280">
                  <c:v>0.82836559357894624</c:v>
                </c:pt>
                <c:pt idx="3281">
                  <c:v>0.82836474043789088</c:v>
                </c:pt>
                <c:pt idx="3282">
                  <c:v>0.82836382142542153</c:v>
                </c:pt>
                <c:pt idx="3283">
                  <c:v>0.82838345596280272</c:v>
                </c:pt>
                <c:pt idx="3284">
                  <c:v>0.8283837477802497</c:v>
                </c:pt>
                <c:pt idx="3285">
                  <c:v>0.82838429954187864</c:v>
                </c:pt>
                <c:pt idx="3286">
                  <c:v>0.82836043506810697</c:v>
                </c:pt>
                <c:pt idx="3287">
                  <c:v>0.82840645879598185</c:v>
                </c:pt>
                <c:pt idx="3288">
                  <c:v>0.82836520224608357</c:v>
                </c:pt>
                <c:pt idx="3289">
                  <c:v>0.82837617196139635</c:v>
                </c:pt>
                <c:pt idx="3290">
                  <c:v>0.8284271317955515</c:v>
                </c:pt>
                <c:pt idx="3291">
                  <c:v>0.82842974009105697</c:v>
                </c:pt>
                <c:pt idx="3292">
                  <c:v>0.82845761103421789</c:v>
                </c:pt>
                <c:pt idx="3293">
                  <c:v>0.8284383504764774</c:v>
                </c:pt>
                <c:pt idx="3294">
                  <c:v>0.82843917351500485</c:v>
                </c:pt>
                <c:pt idx="3295">
                  <c:v>0.82841582574227079</c:v>
                </c:pt>
                <c:pt idx="3296">
                  <c:v>0.82840952935587708</c:v>
                </c:pt>
                <c:pt idx="3297">
                  <c:v>0.82844191026396197</c:v>
                </c:pt>
                <c:pt idx="3298">
                  <c:v>0.82840669111666776</c:v>
                </c:pt>
                <c:pt idx="3299">
                  <c:v>0.82840156235420892</c:v>
                </c:pt>
                <c:pt idx="3300">
                  <c:v>0.82841049172437542</c:v>
                </c:pt>
                <c:pt idx="3301">
                  <c:v>0.82839639701251955</c:v>
                </c:pt>
                <c:pt idx="3302">
                  <c:v>0.82835915816267713</c:v>
                </c:pt>
                <c:pt idx="3303">
                  <c:v>0.82839512268817128</c:v>
                </c:pt>
                <c:pt idx="3304">
                  <c:v>0.82838536309447985</c:v>
                </c:pt>
                <c:pt idx="3305">
                  <c:v>0.8283298499873698</c:v>
                </c:pt>
                <c:pt idx="3306">
                  <c:v>0.82836934075839652</c:v>
                </c:pt>
                <c:pt idx="3307">
                  <c:v>0.8283640770657833</c:v>
                </c:pt>
                <c:pt idx="3308">
                  <c:v>0.82835729833064842</c:v>
                </c:pt>
                <c:pt idx="3309">
                  <c:v>0.82835418325023213</c:v>
                </c:pt>
                <c:pt idx="3310">
                  <c:v>0.82835976886282026</c:v>
                </c:pt>
                <c:pt idx="3311">
                  <c:v>0.8283564915829007</c:v>
                </c:pt>
                <c:pt idx="3312">
                  <c:v>0.82835038360291691</c:v>
                </c:pt>
                <c:pt idx="3313">
                  <c:v>0.82836176686032792</c:v>
                </c:pt>
                <c:pt idx="3314">
                  <c:v>0.82833082793835322</c:v>
                </c:pt>
                <c:pt idx="3315">
                  <c:v>0.82830150357431587</c:v>
                </c:pt>
                <c:pt idx="3316">
                  <c:v>0.8283142124053966</c:v>
                </c:pt>
                <c:pt idx="3317">
                  <c:v>0.82832964462988345</c:v>
                </c:pt>
                <c:pt idx="3318">
                  <c:v>0.82829916220389055</c:v>
                </c:pt>
                <c:pt idx="3319">
                  <c:v>0.82829032091437371</c:v>
                </c:pt>
                <c:pt idx="3320">
                  <c:v>0.82828479975661007</c:v>
                </c:pt>
                <c:pt idx="3321">
                  <c:v>0.82827692635190198</c:v>
                </c:pt>
                <c:pt idx="3322">
                  <c:v>0.82829862592269687</c:v>
                </c:pt>
                <c:pt idx="3323">
                  <c:v>0.82829032435379779</c:v>
                </c:pt>
                <c:pt idx="3324">
                  <c:v>0.82829935182279046</c:v>
                </c:pt>
                <c:pt idx="3325">
                  <c:v>0.82829283480257454</c:v>
                </c:pt>
                <c:pt idx="3326">
                  <c:v>0.82828343643921787</c:v>
                </c:pt>
                <c:pt idx="3327">
                  <c:v>0.82827218623917453</c:v>
                </c:pt>
                <c:pt idx="3328">
                  <c:v>0.8282872005697447</c:v>
                </c:pt>
                <c:pt idx="3329">
                  <c:v>0.82826090133268726</c:v>
                </c:pt>
                <c:pt idx="3330">
                  <c:v>0.82825423238324236</c:v>
                </c:pt>
                <c:pt idx="3331">
                  <c:v>0.82828925806401354</c:v>
                </c:pt>
                <c:pt idx="3332">
                  <c:v>0.82823917509878864</c:v>
                </c:pt>
                <c:pt idx="3333">
                  <c:v>0.82824079178161036</c:v>
                </c:pt>
                <c:pt idx="3334">
                  <c:v>0.82824154824042895</c:v>
                </c:pt>
                <c:pt idx="3335">
                  <c:v>0.82831263168950675</c:v>
                </c:pt>
                <c:pt idx="3336">
                  <c:v>0.82831034743886056</c:v>
                </c:pt>
                <c:pt idx="3337">
                  <c:v>0.82828238229249462</c:v>
                </c:pt>
                <c:pt idx="3338">
                  <c:v>0.8282654435250234</c:v>
                </c:pt>
                <c:pt idx="3339">
                  <c:v>0.82829161987293753</c:v>
                </c:pt>
                <c:pt idx="3340">
                  <c:v>0.82827703891671933</c:v>
                </c:pt>
                <c:pt idx="3341">
                  <c:v>0.82826005011241677</c:v>
                </c:pt>
                <c:pt idx="3342">
                  <c:v>0.82826745133660817</c:v>
                </c:pt>
                <c:pt idx="3343">
                  <c:v>0.82828106784744182</c:v>
                </c:pt>
                <c:pt idx="3344">
                  <c:v>0.82822502741487247</c:v>
                </c:pt>
                <c:pt idx="3345">
                  <c:v>0.8282854340285265</c:v>
                </c:pt>
                <c:pt idx="3346">
                  <c:v>0.82823740334740936</c:v>
                </c:pt>
                <c:pt idx="3347">
                  <c:v>0.82825830644073084</c:v>
                </c:pt>
                <c:pt idx="3348">
                  <c:v>0.82820901605735808</c:v>
                </c:pt>
                <c:pt idx="3349">
                  <c:v>0.82825750217201499</c:v>
                </c:pt>
                <c:pt idx="3350">
                  <c:v>0.82824727414338029</c:v>
                </c:pt>
                <c:pt idx="3351">
                  <c:v>0.82831373642525474</c:v>
                </c:pt>
                <c:pt idx="3352">
                  <c:v>0.82832197106029759</c:v>
                </c:pt>
                <c:pt idx="3353">
                  <c:v>0.82829313860698084</c:v>
                </c:pt>
                <c:pt idx="3354">
                  <c:v>0.82830181167648886</c:v>
                </c:pt>
                <c:pt idx="3355">
                  <c:v>0.82831429289284952</c:v>
                </c:pt>
                <c:pt idx="3356">
                  <c:v>0.82827286564391067</c:v>
                </c:pt>
                <c:pt idx="3357">
                  <c:v>0.82827682784487666</c:v>
                </c:pt>
                <c:pt idx="3358">
                  <c:v>0.82832623509688708</c:v>
                </c:pt>
                <c:pt idx="3359">
                  <c:v>0.82831778630472486</c:v>
                </c:pt>
                <c:pt idx="3360">
                  <c:v>0.82830812314117253</c:v>
                </c:pt>
                <c:pt idx="3361">
                  <c:v>0.8283240689814203</c:v>
                </c:pt>
                <c:pt idx="3362">
                  <c:v>0.82831554192268553</c:v>
                </c:pt>
                <c:pt idx="3363">
                  <c:v>0.82830038522486571</c:v>
                </c:pt>
                <c:pt idx="3364">
                  <c:v>0.82830781559119271</c:v>
                </c:pt>
                <c:pt idx="3365">
                  <c:v>0.82826812012297635</c:v>
                </c:pt>
                <c:pt idx="3366">
                  <c:v>0.82836224854877238</c:v>
                </c:pt>
                <c:pt idx="3367">
                  <c:v>0.82829641781373875</c:v>
                </c:pt>
                <c:pt idx="3368">
                  <c:v>0.82827887912059395</c:v>
                </c:pt>
                <c:pt idx="3369">
                  <c:v>0.82826415519088115</c:v>
                </c:pt>
                <c:pt idx="3370">
                  <c:v>0.82829468188529742</c:v>
                </c:pt>
                <c:pt idx="3371">
                  <c:v>0.82827920857971371</c:v>
                </c:pt>
                <c:pt idx="3372">
                  <c:v>0.8282643281168558</c:v>
                </c:pt>
                <c:pt idx="3373">
                  <c:v>0.82828009121705193</c:v>
                </c:pt>
                <c:pt idx="3374">
                  <c:v>0.82828926009290171</c:v>
                </c:pt>
                <c:pt idx="3375">
                  <c:v>0.82829420965678269</c:v>
                </c:pt>
                <c:pt idx="3376">
                  <c:v>0.82826172994157687</c:v>
                </c:pt>
                <c:pt idx="3377">
                  <c:v>0.82827048021521521</c:v>
                </c:pt>
                <c:pt idx="3378">
                  <c:v>0.82830941649348355</c:v>
                </c:pt>
                <c:pt idx="3379">
                  <c:v>0.82828960240337712</c:v>
                </c:pt>
                <c:pt idx="3380">
                  <c:v>0.82829464227484184</c:v>
                </c:pt>
                <c:pt idx="3381">
                  <c:v>0.82830588255875837</c:v>
                </c:pt>
                <c:pt idx="3382">
                  <c:v>0.82829103290672312</c:v>
                </c:pt>
                <c:pt idx="3383">
                  <c:v>0.82831648006516734</c:v>
                </c:pt>
                <c:pt idx="3384">
                  <c:v>0.82830208584667186</c:v>
                </c:pt>
                <c:pt idx="3385">
                  <c:v>0.82833276092884334</c:v>
                </c:pt>
                <c:pt idx="3386">
                  <c:v>0.82828968299893357</c:v>
                </c:pt>
                <c:pt idx="3387">
                  <c:v>0.82831880301992866</c:v>
                </c:pt>
                <c:pt idx="3388">
                  <c:v>0.82832601416902307</c:v>
                </c:pt>
                <c:pt idx="3389">
                  <c:v>0.82833138162682063</c:v>
                </c:pt>
                <c:pt idx="3390">
                  <c:v>0.82828766552331956</c:v>
                </c:pt>
                <c:pt idx="3391">
                  <c:v>0.82831611018524753</c:v>
                </c:pt>
                <c:pt idx="3392">
                  <c:v>0.82829700863968381</c:v>
                </c:pt>
                <c:pt idx="3393">
                  <c:v>0.82825285268512805</c:v>
                </c:pt>
                <c:pt idx="3394">
                  <c:v>0.82829500558206282</c:v>
                </c:pt>
                <c:pt idx="3395">
                  <c:v>0.82828941288652702</c:v>
                </c:pt>
                <c:pt idx="3396">
                  <c:v>0.8282601724554205</c:v>
                </c:pt>
                <c:pt idx="3397">
                  <c:v>0.82823246512835225</c:v>
                </c:pt>
                <c:pt idx="3398">
                  <c:v>0.82825068201374319</c:v>
                </c:pt>
                <c:pt idx="3399">
                  <c:v>0.8282472843237122</c:v>
                </c:pt>
                <c:pt idx="3400">
                  <c:v>0.82824541123818218</c:v>
                </c:pt>
                <c:pt idx="3401">
                  <c:v>0.82824319144236047</c:v>
                </c:pt>
                <c:pt idx="3402">
                  <c:v>0.82821871004384051</c:v>
                </c:pt>
                <c:pt idx="3403">
                  <c:v>0.82823949237290306</c:v>
                </c:pt>
                <c:pt idx="3404">
                  <c:v>0.82820946715118682</c:v>
                </c:pt>
                <c:pt idx="3405">
                  <c:v>0.82822860375734186</c:v>
                </c:pt>
                <c:pt idx="3406">
                  <c:v>0.8282051702809401</c:v>
                </c:pt>
                <c:pt idx="3407">
                  <c:v>0.82818356739238186</c:v>
                </c:pt>
                <c:pt idx="3408">
                  <c:v>0.82818446055209194</c:v>
                </c:pt>
                <c:pt idx="3409">
                  <c:v>0.82818827719848187</c:v>
                </c:pt>
                <c:pt idx="3410">
                  <c:v>0.82819880245882393</c:v>
                </c:pt>
                <c:pt idx="3411">
                  <c:v>0.82822866725177391</c:v>
                </c:pt>
                <c:pt idx="3412">
                  <c:v>0.8281872442526037</c:v>
                </c:pt>
                <c:pt idx="3413">
                  <c:v>0.8281996727010037</c:v>
                </c:pt>
                <c:pt idx="3414">
                  <c:v>0.8282290197304738</c:v>
                </c:pt>
                <c:pt idx="3415">
                  <c:v>0.82816918896047098</c:v>
                </c:pt>
                <c:pt idx="3416">
                  <c:v>0.82820602160326051</c:v>
                </c:pt>
                <c:pt idx="3417">
                  <c:v>0.82821352067418053</c:v>
                </c:pt>
                <c:pt idx="3418">
                  <c:v>0.82826253376014924</c:v>
                </c:pt>
                <c:pt idx="3419">
                  <c:v>0.82823004094149011</c:v>
                </c:pt>
                <c:pt idx="3420">
                  <c:v>0.82819122517538302</c:v>
                </c:pt>
                <c:pt idx="3421">
                  <c:v>0.82821252385133592</c:v>
                </c:pt>
                <c:pt idx="3422">
                  <c:v>0.82824537516920049</c:v>
                </c:pt>
                <c:pt idx="3423">
                  <c:v>0.82819680653820238</c:v>
                </c:pt>
                <c:pt idx="3424">
                  <c:v>0.82818972642364119</c:v>
                </c:pt>
                <c:pt idx="3425">
                  <c:v>0.82821151098980905</c:v>
                </c:pt>
                <c:pt idx="3426">
                  <c:v>0.82815674265465378</c:v>
                </c:pt>
                <c:pt idx="3427">
                  <c:v>0.82817715206651776</c:v>
                </c:pt>
                <c:pt idx="3428">
                  <c:v>0.82817524002477527</c:v>
                </c:pt>
                <c:pt idx="3429">
                  <c:v>0.82817251769381128</c:v>
                </c:pt>
                <c:pt idx="3430">
                  <c:v>0.82814683006929113</c:v>
                </c:pt>
                <c:pt idx="3431">
                  <c:v>0.82817344131019655</c:v>
                </c:pt>
                <c:pt idx="3432">
                  <c:v>0.82815125620333407</c:v>
                </c:pt>
                <c:pt idx="3433">
                  <c:v>0.8281513433235913</c:v>
                </c:pt>
                <c:pt idx="3434">
                  <c:v>0.82812795340731826</c:v>
                </c:pt>
                <c:pt idx="3435">
                  <c:v>0.82817514298839123</c:v>
                </c:pt>
                <c:pt idx="3436">
                  <c:v>0.82815687829310303</c:v>
                </c:pt>
                <c:pt idx="3437">
                  <c:v>0.82815903292580562</c:v>
                </c:pt>
                <c:pt idx="3438">
                  <c:v>0.82811647984232339</c:v>
                </c:pt>
                <c:pt idx="3439">
                  <c:v>0.82816518517421289</c:v>
                </c:pt>
                <c:pt idx="3440">
                  <c:v>0.82817266866264794</c:v>
                </c:pt>
                <c:pt idx="3441">
                  <c:v>0.82820327751925793</c:v>
                </c:pt>
                <c:pt idx="3442">
                  <c:v>0.82816580609663204</c:v>
                </c:pt>
                <c:pt idx="3443">
                  <c:v>0.82817294039574352</c:v>
                </c:pt>
                <c:pt idx="3444">
                  <c:v>0.82815612770474212</c:v>
                </c:pt>
                <c:pt idx="3445">
                  <c:v>0.82814019896561863</c:v>
                </c:pt>
                <c:pt idx="3446">
                  <c:v>0.82819845423594629</c:v>
                </c:pt>
                <c:pt idx="3447">
                  <c:v>0.8281844662245037</c:v>
                </c:pt>
                <c:pt idx="3448">
                  <c:v>0.82821541435431056</c:v>
                </c:pt>
                <c:pt idx="3449">
                  <c:v>0.82819970908218832</c:v>
                </c:pt>
                <c:pt idx="3450">
                  <c:v>0.82823147777149086</c:v>
                </c:pt>
                <c:pt idx="3451">
                  <c:v>0.82818904297323592</c:v>
                </c:pt>
                <c:pt idx="3452">
                  <c:v>0.82821532556536614</c:v>
                </c:pt>
                <c:pt idx="3453">
                  <c:v>0.82824374402038758</c:v>
                </c:pt>
                <c:pt idx="3454">
                  <c:v>0.82825277371631434</c:v>
                </c:pt>
                <c:pt idx="3455">
                  <c:v>0.82823443429592747</c:v>
                </c:pt>
                <c:pt idx="3456">
                  <c:v>0.82823932507134213</c:v>
                </c:pt>
                <c:pt idx="3457">
                  <c:v>0.82822133661101582</c:v>
                </c:pt>
                <c:pt idx="3458">
                  <c:v>0.82824621925852515</c:v>
                </c:pt>
                <c:pt idx="3459">
                  <c:v>0.82824762664024121</c:v>
                </c:pt>
                <c:pt idx="3460">
                  <c:v>0.82823163698776714</c:v>
                </c:pt>
                <c:pt idx="3461">
                  <c:v>0.82826004694325128</c:v>
                </c:pt>
                <c:pt idx="3462">
                  <c:v>0.82826055514475161</c:v>
                </c:pt>
                <c:pt idx="3463">
                  <c:v>0.82826443057960775</c:v>
                </c:pt>
                <c:pt idx="3464">
                  <c:v>0.82822671762846389</c:v>
                </c:pt>
                <c:pt idx="3465">
                  <c:v>0.8282593206890102</c:v>
                </c:pt>
                <c:pt idx="3466">
                  <c:v>0.82824145830515372</c:v>
                </c:pt>
                <c:pt idx="3467">
                  <c:v>0.82826569994589261</c:v>
                </c:pt>
                <c:pt idx="3468">
                  <c:v>0.82831865752545786</c:v>
                </c:pt>
                <c:pt idx="3469">
                  <c:v>0.82827505864474182</c:v>
                </c:pt>
                <c:pt idx="3470">
                  <c:v>0.82825505189845694</c:v>
                </c:pt>
                <c:pt idx="3471">
                  <c:v>0.82830105827310985</c:v>
                </c:pt>
                <c:pt idx="3472">
                  <c:v>0.82827914727632501</c:v>
                </c:pt>
                <c:pt idx="3473">
                  <c:v>0.8282575759068842</c:v>
                </c:pt>
                <c:pt idx="3474">
                  <c:v>0.82830593346603953</c:v>
                </c:pt>
                <c:pt idx="3475">
                  <c:v>0.82826243764221319</c:v>
                </c:pt>
                <c:pt idx="3476">
                  <c:v>0.82828744494960271</c:v>
                </c:pt>
                <c:pt idx="3477">
                  <c:v>0.82828528500468934</c:v>
                </c:pt>
                <c:pt idx="3478">
                  <c:v>0.82828770843525867</c:v>
                </c:pt>
                <c:pt idx="3479">
                  <c:v>0.82828979790484214</c:v>
                </c:pt>
                <c:pt idx="3480">
                  <c:v>0.82826812737413291</c:v>
                </c:pt>
                <c:pt idx="3481">
                  <c:v>0.82824415488540826</c:v>
                </c:pt>
                <c:pt idx="3482">
                  <c:v>0.82827248232455108</c:v>
                </c:pt>
                <c:pt idx="3483">
                  <c:v>0.82827545822504423</c:v>
                </c:pt>
                <c:pt idx="3484">
                  <c:v>0.82825247097435017</c:v>
                </c:pt>
                <c:pt idx="3485">
                  <c:v>0.82830004055556938</c:v>
                </c:pt>
                <c:pt idx="3486">
                  <c:v>0.82827454877455431</c:v>
                </c:pt>
                <c:pt idx="3487">
                  <c:v>0.82824719771975752</c:v>
                </c:pt>
                <c:pt idx="3488">
                  <c:v>0.82823350248615413</c:v>
                </c:pt>
                <c:pt idx="3489">
                  <c:v>0.82822607389056413</c:v>
                </c:pt>
                <c:pt idx="3490">
                  <c:v>0.82821735796922225</c:v>
                </c:pt>
                <c:pt idx="3491">
                  <c:v>0.82820890978330497</c:v>
                </c:pt>
                <c:pt idx="3492">
                  <c:v>0.82822851598889513</c:v>
                </c:pt>
                <c:pt idx="3493">
                  <c:v>0.82822014642369779</c:v>
                </c:pt>
                <c:pt idx="3494">
                  <c:v>0.82819108483702164</c:v>
                </c:pt>
                <c:pt idx="3495">
                  <c:v>0.82821007376371636</c:v>
                </c:pt>
                <c:pt idx="3496">
                  <c:v>0.82818188621279132</c:v>
                </c:pt>
                <c:pt idx="3497">
                  <c:v>0.82819776962104918</c:v>
                </c:pt>
                <c:pt idx="3498">
                  <c:v>0.82812200162255689</c:v>
                </c:pt>
                <c:pt idx="3499">
                  <c:v>0.82816537019525038</c:v>
                </c:pt>
                <c:pt idx="3500">
                  <c:v>0.82818480180617882</c:v>
                </c:pt>
                <c:pt idx="3501">
                  <c:v>0.82815830637146892</c:v>
                </c:pt>
                <c:pt idx="3502">
                  <c:v>0.82813360657623225</c:v>
                </c:pt>
                <c:pt idx="3503">
                  <c:v>0.82815756301610366</c:v>
                </c:pt>
                <c:pt idx="3504">
                  <c:v>0.8281771341611025</c:v>
                </c:pt>
                <c:pt idx="3505">
                  <c:v>0.8281282607214252</c:v>
                </c:pt>
                <c:pt idx="3506">
                  <c:v>0.82815699142222099</c:v>
                </c:pt>
                <c:pt idx="3507">
                  <c:v>0.82815777373379895</c:v>
                </c:pt>
                <c:pt idx="3508">
                  <c:v>0.82813344933479238</c:v>
                </c:pt>
                <c:pt idx="3509">
                  <c:v>0.8281342390834654</c:v>
                </c:pt>
                <c:pt idx="3510">
                  <c:v>0.82809338661573573</c:v>
                </c:pt>
                <c:pt idx="3511">
                  <c:v>0.82814609027162456</c:v>
                </c:pt>
                <c:pt idx="3512">
                  <c:v>0.82817581966805176</c:v>
                </c:pt>
                <c:pt idx="3513">
                  <c:v>0.82817543683472639</c:v>
                </c:pt>
                <c:pt idx="3514">
                  <c:v>0.82819868438374988</c:v>
                </c:pt>
                <c:pt idx="3515">
                  <c:v>0.82815962755549322</c:v>
                </c:pt>
                <c:pt idx="3516">
                  <c:v>0.82819321220037545</c:v>
                </c:pt>
                <c:pt idx="3517">
                  <c:v>0.82816945939525155</c:v>
                </c:pt>
                <c:pt idx="3518">
                  <c:v>0.82819615835248805</c:v>
                </c:pt>
                <c:pt idx="3519">
                  <c:v>0.82819755723466681</c:v>
                </c:pt>
                <c:pt idx="3520">
                  <c:v>0.82812999943504761</c:v>
                </c:pt>
                <c:pt idx="3521">
                  <c:v>0.82818022016360604</c:v>
                </c:pt>
                <c:pt idx="3522">
                  <c:v>0.8281798939938626</c:v>
                </c:pt>
                <c:pt idx="3523">
                  <c:v>0.82817695846617168</c:v>
                </c:pt>
                <c:pt idx="3524">
                  <c:v>0.82817260432609807</c:v>
                </c:pt>
                <c:pt idx="3525">
                  <c:v>0.82818507562633181</c:v>
                </c:pt>
                <c:pt idx="3526">
                  <c:v>0.82820721858965529</c:v>
                </c:pt>
                <c:pt idx="3527">
                  <c:v>0.82820821586869708</c:v>
                </c:pt>
                <c:pt idx="3528">
                  <c:v>0.82820642282047663</c:v>
                </c:pt>
                <c:pt idx="3529">
                  <c:v>0.82823139424675929</c:v>
                </c:pt>
                <c:pt idx="3530">
                  <c:v>0.82816148597093242</c:v>
                </c:pt>
                <c:pt idx="3531">
                  <c:v>0.82818666149833087</c:v>
                </c:pt>
                <c:pt idx="3532">
                  <c:v>0.82820746401379441</c:v>
                </c:pt>
                <c:pt idx="3533">
                  <c:v>0.82820766587780503</c:v>
                </c:pt>
                <c:pt idx="3534">
                  <c:v>0.82823350709007015</c:v>
                </c:pt>
                <c:pt idx="3535">
                  <c:v>0.82821073173173443</c:v>
                </c:pt>
                <c:pt idx="3536">
                  <c:v>0.82819349937607945</c:v>
                </c:pt>
                <c:pt idx="3537">
                  <c:v>0.82817241354270621</c:v>
                </c:pt>
                <c:pt idx="3538">
                  <c:v>0.82824548825032029</c:v>
                </c:pt>
                <c:pt idx="3539">
                  <c:v>0.8282728138065053</c:v>
                </c:pt>
                <c:pt idx="3540">
                  <c:v>0.82822976821622873</c:v>
                </c:pt>
                <c:pt idx="3541">
                  <c:v>0.82820756115222827</c:v>
                </c:pt>
                <c:pt idx="3542">
                  <c:v>0.82821199897313502</c:v>
                </c:pt>
                <c:pt idx="3543">
                  <c:v>0.82823938083875459</c:v>
                </c:pt>
                <c:pt idx="3544">
                  <c:v>0.82826729381323372</c:v>
                </c:pt>
                <c:pt idx="3545">
                  <c:v>0.82822267864173782</c:v>
                </c:pt>
                <c:pt idx="3546">
                  <c:v>0.82822400350711267</c:v>
                </c:pt>
                <c:pt idx="3547">
                  <c:v>0.82822847745105288</c:v>
                </c:pt>
                <c:pt idx="3548">
                  <c:v>0.82823358992273188</c:v>
                </c:pt>
                <c:pt idx="3549">
                  <c:v>0.82825923646615496</c:v>
                </c:pt>
                <c:pt idx="3550">
                  <c:v>0.82825440341676437</c:v>
                </c:pt>
                <c:pt idx="3551">
                  <c:v>0.82823596271022482</c:v>
                </c:pt>
                <c:pt idx="3552">
                  <c:v>0.82820510276311743</c:v>
                </c:pt>
                <c:pt idx="3553">
                  <c:v>0.82822433038515086</c:v>
                </c:pt>
                <c:pt idx="3554">
                  <c:v>0.82824702015203988</c:v>
                </c:pt>
                <c:pt idx="3555">
                  <c:v>0.82822435765449975</c:v>
                </c:pt>
                <c:pt idx="3556">
                  <c:v>0.82822793525140337</c:v>
                </c:pt>
                <c:pt idx="3557">
                  <c:v>0.82822580434657567</c:v>
                </c:pt>
                <c:pt idx="3558">
                  <c:v>0.82824603243497752</c:v>
                </c:pt>
                <c:pt idx="3559">
                  <c:v>0.82826816784898483</c:v>
                </c:pt>
                <c:pt idx="3560">
                  <c:v>0.82821552734355186</c:v>
                </c:pt>
                <c:pt idx="3561">
                  <c:v>0.82825690737866731</c:v>
                </c:pt>
                <c:pt idx="3562">
                  <c:v>0.82818015272555467</c:v>
                </c:pt>
                <c:pt idx="3563">
                  <c:v>0.82817364916293956</c:v>
                </c:pt>
                <c:pt idx="3564">
                  <c:v>0.82819092047480714</c:v>
                </c:pt>
                <c:pt idx="3565">
                  <c:v>0.82819282932922322</c:v>
                </c:pt>
                <c:pt idx="3566">
                  <c:v>0.82814773028017574</c:v>
                </c:pt>
                <c:pt idx="3567">
                  <c:v>0.82819492659004912</c:v>
                </c:pt>
                <c:pt idx="3568">
                  <c:v>0.82818915186275643</c:v>
                </c:pt>
                <c:pt idx="3569">
                  <c:v>0.82816607820009991</c:v>
                </c:pt>
                <c:pt idx="3570">
                  <c:v>0.82818831855395481</c:v>
                </c:pt>
                <c:pt idx="3571">
                  <c:v>0.82817793813989393</c:v>
                </c:pt>
                <c:pt idx="3572">
                  <c:v>0.82816644180741661</c:v>
                </c:pt>
                <c:pt idx="3573">
                  <c:v>0.82816212510491627</c:v>
                </c:pt>
                <c:pt idx="3574">
                  <c:v>0.82813295550328703</c:v>
                </c:pt>
                <c:pt idx="3575">
                  <c:v>0.82815250681603225</c:v>
                </c:pt>
                <c:pt idx="3576">
                  <c:v>0.82815246431834588</c:v>
                </c:pt>
                <c:pt idx="3577">
                  <c:v>0.82812521525799643</c:v>
                </c:pt>
                <c:pt idx="3578">
                  <c:v>0.82812276384978345</c:v>
                </c:pt>
                <c:pt idx="3579">
                  <c:v>0.82814648878948471</c:v>
                </c:pt>
                <c:pt idx="3580">
                  <c:v>0.82812391482879133</c:v>
                </c:pt>
                <c:pt idx="3581">
                  <c:v>0.82814833035589719</c:v>
                </c:pt>
                <c:pt idx="3582">
                  <c:v>0.82817468873556832</c:v>
                </c:pt>
                <c:pt idx="3583">
                  <c:v>0.82815151945311727</c:v>
                </c:pt>
                <c:pt idx="3584">
                  <c:v>0.82810120204232218</c:v>
                </c:pt>
                <c:pt idx="3585">
                  <c:v>0.82817004940479833</c:v>
                </c:pt>
                <c:pt idx="3586">
                  <c:v>0.82812735289162442</c:v>
                </c:pt>
                <c:pt idx="3587">
                  <c:v>0.8281522011868373</c:v>
                </c:pt>
                <c:pt idx="3588">
                  <c:v>0.82818200683717358</c:v>
                </c:pt>
                <c:pt idx="3589">
                  <c:v>0.82816051125527357</c:v>
                </c:pt>
                <c:pt idx="3590">
                  <c:v>0.82815664609069173</c:v>
                </c:pt>
                <c:pt idx="3591">
                  <c:v>0.8281548155028482</c:v>
                </c:pt>
                <c:pt idx="3592">
                  <c:v>0.8281560249161749</c:v>
                </c:pt>
                <c:pt idx="3593">
                  <c:v>0.82811172907340125</c:v>
                </c:pt>
                <c:pt idx="3594">
                  <c:v>0.82815483993901795</c:v>
                </c:pt>
                <c:pt idx="3595">
                  <c:v>0.8281598791021878</c:v>
                </c:pt>
                <c:pt idx="3596">
                  <c:v>0.82816617159296035</c:v>
                </c:pt>
                <c:pt idx="3597">
                  <c:v>0.82814249587974587</c:v>
                </c:pt>
                <c:pt idx="3598">
                  <c:v>0.82814328067035547</c:v>
                </c:pt>
                <c:pt idx="3599">
                  <c:v>0.82818895237572776</c:v>
                </c:pt>
                <c:pt idx="3600">
                  <c:v>0.82818907703560796</c:v>
                </c:pt>
                <c:pt idx="3601">
                  <c:v>0.82811980221723569</c:v>
                </c:pt>
                <c:pt idx="3602">
                  <c:v>0.82811682525430041</c:v>
                </c:pt>
                <c:pt idx="3603">
                  <c:v>0.82813865019327026</c:v>
                </c:pt>
                <c:pt idx="3604">
                  <c:v>0.82815867252204023</c:v>
                </c:pt>
                <c:pt idx="3605">
                  <c:v>0.82813873483449574</c:v>
                </c:pt>
                <c:pt idx="3606">
                  <c:v>0.82814122059500528</c:v>
                </c:pt>
                <c:pt idx="3607">
                  <c:v>0.82818765761288082</c:v>
                </c:pt>
                <c:pt idx="3608">
                  <c:v>0.82816903664532127</c:v>
                </c:pt>
                <c:pt idx="3609">
                  <c:v>0.8281967811578651</c:v>
                </c:pt>
                <c:pt idx="3610">
                  <c:v>0.82821108835815316</c:v>
                </c:pt>
                <c:pt idx="3611">
                  <c:v>0.8281926341940129</c:v>
                </c:pt>
                <c:pt idx="3612">
                  <c:v>0.8282257125203526</c:v>
                </c:pt>
                <c:pt idx="3613">
                  <c:v>0.82818201518666301</c:v>
                </c:pt>
                <c:pt idx="3614">
                  <c:v>0.8282076263153475</c:v>
                </c:pt>
                <c:pt idx="3615">
                  <c:v>0.8282083725038919</c:v>
                </c:pt>
                <c:pt idx="3616">
                  <c:v>0.82821868279677013</c:v>
                </c:pt>
                <c:pt idx="3617">
                  <c:v>0.82820058667563823</c:v>
                </c:pt>
                <c:pt idx="3618">
                  <c:v>0.82824996170023646</c:v>
                </c:pt>
                <c:pt idx="3619">
                  <c:v>0.82821095044477178</c:v>
                </c:pt>
                <c:pt idx="3620">
                  <c:v>0.82824421859411101</c:v>
                </c:pt>
                <c:pt idx="3621">
                  <c:v>0.82820212413149497</c:v>
                </c:pt>
                <c:pt idx="3622">
                  <c:v>0.82822538903374043</c:v>
                </c:pt>
                <c:pt idx="3623">
                  <c:v>0.82822744096370082</c:v>
                </c:pt>
                <c:pt idx="3624">
                  <c:v>0.82825562461900459</c:v>
                </c:pt>
                <c:pt idx="3625">
                  <c:v>0.8282584089257613</c:v>
                </c:pt>
                <c:pt idx="3626">
                  <c:v>0.82826379975728648</c:v>
                </c:pt>
                <c:pt idx="3627">
                  <c:v>0.82824757070117883</c:v>
                </c:pt>
                <c:pt idx="3628">
                  <c:v>0.82825166818644669</c:v>
                </c:pt>
                <c:pt idx="3629">
                  <c:v>0.82830171644522765</c:v>
                </c:pt>
                <c:pt idx="3630">
                  <c:v>0.82823642720154877</c:v>
                </c:pt>
                <c:pt idx="3631">
                  <c:v>0.82826508930997245</c:v>
                </c:pt>
                <c:pt idx="3632">
                  <c:v>0.82824206770698183</c:v>
                </c:pt>
                <c:pt idx="3633">
                  <c:v>0.82822106509824456</c:v>
                </c:pt>
                <c:pt idx="3634">
                  <c:v>0.8282653088813523</c:v>
                </c:pt>
                <c:pt idx="3635">
                  <c:v>0.82822001965515812</c:v>
                </c:pt>
                <c:pt idx="3636">
                  <c:v>0.82824933658210032</c:v>
                </c:pt>
                <c:pt idx="3637">
                  <c:v>0.82822402647869475</c:v>
                </c:pt>
                <c:pt idx="3638">
                  <c:v>0.82823544904646584</c:v>
                </c:pt>
                <c:pt idx="3639">
                  <c:v>0.82821013292255474</c:v>
                </c:pt>
                <c:pt idx="3640">
                  <c:v>0.82823067018162544</c:v>
                </c:pt>
                <c:pt idx="3641">
                  <c:v>0.82824516462383146</c:v>
                </c:pt>
                <c:pt idx="3642">
                  <c:v>0.82819218119150695</c:v>
                </c:pt>
                <c:pt idx="3643">
                  <c:v>0.82819774226587539</c:v>
                </c:pt>
                <c:pt idx="3644">
                  <c:v>0.82818066209154706</c:v>
                </c:pt>
                <c:pt idx="3645">
                  <c:v>0.82817269944169736</c:v>
                </c:pt>
                <c:pt idx="3646">
                  <c:v>0.8282070249730844</c:v>
                </c:pt>
                <c:pt idx="3647">
                  <c:v>0.828176790096115</c:v>
                </c:pt>
                <c:pt idx="3648">
                  <c:v>0.82817172755921764</c:v>
                </c:pt>
                <c:pt idx="3649">
                  <c:v>0.82817337469871466</c:v>
                </c:pt>
                <c:pt idx="3650">
                  <c:v>0.82816963242327601</c:v>
                </c:pt>
                <c:pt idx="3651">
                  <c:v>0.82818799273835875</c:v>
                </c:pt>
                <c:pt idx="3652">
                  <c:v>0.82813779184205394</c:v>
                </c:pt>
                <c:pt idx="3653">
                  <c:v>0.82817981689178199</c:v>
                </c:pt>
                <c:pt idx="3654">
                  <c:v>0.82810463737402595</c:v>
                </c:pt>
                <c:pt idx="3655">
                  <c:v>0.82814625302937472</c:v>
                </c:pt>
                <c:pt idx="3656">
                  <c:v>0.82814279300940363</c:v>
                </c:pt>
                <c:pt idx="3657">
                  <c:v>0.82814536801505456</c:v>
                </c:pt>
                <c:pt idx="3658">
                  <c:v>0.82815635827091583</c:v>
                </c:pt>
                <c:pt idx="3659">
                  <c:v>0.82816008815119591</c:v>
                </c:pt>
                <c:pt idx="3660">
                  <c:v>0.82816112615718729</c:v>
                </c:pt>
                <c:pt idx="3661">
                  <c:v>0.82815825579261548</c:v>
                </c:pt>
                <c:pt idx="3662">
                  <c:v>0.82815371739385091</c:v>
                </c:pt>
                <c:pt idx="3663">
                  <c:v>0.8281299577477057</c:v>
                </c:pt>
                <c:pt idx="3664">
                  <c:v>0.82817773556758856</c:v>
                </c:pt>
                <c:pt idx="3665">
                  <c:v>0.82817555968604273</c:v>
                </c:pt>
                <c:pt idx="3666">
                  <c:v>0.82814577209722318</c:v>
                </c:pt>
                <c:pt idx="3667">
                  <c:v>0.82816633166757925</c:v>
                </c:pt>
                <c:pt idx="3668">
                  <c:v>0.82819191411032533</c:v>
                </c:pt>
                <c:pt idx="3669">
                  <c:v>0.82814902600341511</c:v>
                </c:pt>
                <c:pt idx="3670">
                  <c:v>0.8281321998548129</c:v>
                </c:pt>
                <c:pt idx="3671">
                  <c:v>0.82818141870041351</c:v>
                </c:pt>
                <c:pt idx="3672">
                  <c:v>0.82815645530729987</c:v>
                </c:pt>
                <c:pt idx="3673">
                  <c:v>0.82818374261556715</c:v>
                </c:pt>
                <c:pt idx="3674">
                  <c:v>0.82814037109747352</c:v>
                </c:pt>
                <c:pt idx="3675">
                  <c:v>0.82818178488881167</c:v>
                </c:pt>
                <c:pt idx="3676">
                  <c:v>0.8281794850556804</c:v>
                </c:pt>
                <c:pt idx="3677">
                  <c:v>0.82815723868131996</c:v>
                </c:pt>
                <c:pt idx="3678">
                  <c:v>0.82820278572681194</c:v>
                </c:pt>
                <c:pt idx="3679">
                  <c:v>0.82820096788827446</c:v>
                </c:pt>
                <c:pt idx="3680">
                  <c:v>0.82817748943515457</c:v>
                </c:pt>
                <c:pt idx="3681">
                  <c:v>0.82815319715133939</c:v>
                </c:pt>
                <c:pt idx="3682">
                  <c:v>0.82819610756953499</c:v>
                </c:pt>
                <c:pt idx="3683">
                  <c:v>0.82818212380786105</c:v>
                </c:pt>
                <c:pt idx="3684">
                  <c:v>0.82813776988491594</c:v>
                </c:pt>
                <c:pt idx="3685">
                  <c:v>0.82818443674444564</c:v>
                </c:pt>
                <c:pt idx="3686">
                  <c:v>0.8281751192287431</c:v>
                </c:pt>
                <c:pt idx="3687">
                  <c:v>0.82819147694240192</c:v>
                </c:pt>
                <c:pt idx="3688">
                  <c:v>0.82821566014882197</c:v>
                </c:pt>
                <c:pt idx="3689">
                  <c:v>0.82817449673968646</c:v>
                </c:pt>
                <c:pt idx="3690">
                  <c:v>0.82821360938335353</c:v>
                </c:pt>
                <c:pt idx="3691">
                  <c:v>0.82824433723348567</c:v>
                </c:pt>
                <c:pt idx="3692">
                  <c:v>0.828231211216783</c:v>
                </c:pt>
                <c:pt idx="3693">
                  <c:v>0.82821264301718411</c:v>
                </c:pt>
                <c:pt idx="3694">
                  <c:v>0.82826151161101902</c:v>
                </c:pt>
                <c:pt idx="3695">
                  <c:v>0.82822089075568039</c:v>
                </c:pt>
                <c:pt idx="3696">
                  <c:v>0.82822821062802265</c:v>
                </c:pt>
                <c:pt idx="3697">
                  <c:v>0.82821277982012531</c:v>
                </c:pt>
                <c:pt idx="3698">
                  <c:v>0.82824656502464955</c:v>
                </c:pt>
                <c:pt idx="3699">
                  <c:v>0.82827976057377428</c:v>
                </c:pt>
                <c:pt idx="3700">
                  <c:v>0.82828793181643501</c:v>
                </c:pt>
                <c:pt idx="3701">
                  <c:v>0.82827155649745654</c:v>
                </c:pt>
                <c:pt idx="3702">
                  <c:v>0.82827956908208777</c:v>
                </c:pt>
                <c:pt idx="3703">
                  <c:v>0.82826569085633517</c:v>
                </c:pt>
                <c:pt idx="3704">
                  <c:v>0.82826835723201198</c:v>
                </c:pt>
                <c:pt idx="3705">
                  <c:v>0.82825123572448911</c:v>
                </c:pt>
                <c:pt idx="3706">
                  <c:v>0.82823471485093447</c:v>
                </c:pt>
                <c:pt idx="3707">
                  <c:v>0.82828702752810812</c:v>
                </c:pt>
                <c:pt idx="3708">
                  <c:v>0.8282429516108617</c:v>
                </c:pt>
                <c:pt idx="3709">
                  <c:v>0.82826745779969868</c:v>
                </c:pt>
                <c:pt idx="3710">
                  <c:v>0.82829219383018993</c:v>
                </c:pt>
                <c:pt idx="3711">
                  <c:v>0.82822897174480903</c:v>
                </c:pt>
                <c:pt idx="3712">
                  <c:v>0.8282809235457953</c:v>
                </c:pt>
                <c:pt idx="3713">
                  <c:v>0.8282362140588736</c:v>
                </c:pt>
                <c:pt idx="3714">
                  <c:v>0.82828659769523005</c:v>
                </c:pt>
                <c:pt idx="3715">
                  <c:v>0.8282660714147283</c:v>
                </c:pt>
                <c:pt idx="3716">
                  <c:v>0.82823761258690487</c:v>
                </c:pt>
                <c:pt idx="3717">
                  <c:v>0.82822650581655322</c:v>
                </c:pt>
                <c:pt idx="3718">
                  <c:v>0.82821257224175848</c:v>
                </c:pt>
                <c:pt idx="3719">
                  <c:v>0.82824435889052794</c:v>
                </c:pt>
                <c:pt idx="3720">
                  <c:v>0.82819514985900444</c:v>
                </c:pt>
                <c:pt idx="3721">
                  <c:v>0.82815492625498432</c:v>
                </c:pt>
                <c:pt idx="3722">
                  <c:v>0.8281446007337685</c:v>
                </c:pt>
                <c:pt idx="3723">
                  <c:v>0.82817952866986078</c:v>
                </c:pt>
                <c:pt idx="3724">
                  <c:v>0.82814441116286663</c:v>
                </c:pt>
                <c:pt idx="3725">
                  <c:v>0.82815750530630439</c:v>
                </c:pt>
                <c:pt idx="3726">
                  <c:v>0.82819891732690554</c:v>
                </c:pt>
                <c:pt idx="3727">
                  <c:v>0.82812368999925223</c:v>
                </c:pt>
                <c:pt idx="3728">
                  <c:v>0.82812486860175627</c:v>
                </c:pt>
                <c:pt idx="3729">
                  <c:v>0.82814275754666689</c:v>
                </c:pt>
                <c:pt idx="3730">
                  <c:v>0.82816253657618188</c:v>
                </c:pt>
                <c:pt idx="3731">
                  <c:v>0.8281417499973508</c:v>
                </c:pt>
                <c:pt idx="3732">
                  <c:v>0.82814209458275834</c:v>
                </c:pt>
                <c:pt idx="3733">
                  <c:v>0.82814240481586943</c:v>
                </c:pt>
                <c:pt idx="3734">
                  <c:v>0.82813468086135855</c:v>
                </c:pt>
                <c:pt idx="3735">
                  <c:v>0.82815273306821457</c:v>
                </c:pt>
                <c:pt idx="3736">
                  <c:v>0.8281717790126385</c:v>
                </c:pt>
                <c:pt idx="3737">
                  <c:v>0.82815492984445616</c:v>
                </c:pt>
                <c:pt idx="3738">
                  <c:v>0.8281501570001214</c:v>
                </c:pt>
                <c:pt idx="3739">
                  <c:v>0.82816764434189505</c:v>
                </c:pt>
                <c:pt idx="3740">
                  <c:v>0.82814590404415067</c:v>
                </c:pt>
                <c:pt idx="3741">
                  <c:v>0.82814907118423275</c:v>
                </c:pt>
                <c:pt idx="3742">
                  <c:v>0.82815064111959946</c:v>
                </c:pt>
                <c:pt idx="3743">
                  <c:v>0.82814679366238686</c:v>
                </c:pt>
                <c:pt idx="3744">
                  <c:v>0.82814432985901543</c:v>
                </c:pt>
                <c:pt idx="3745">
                  <c:v>0.82817594414005724</c:v>
                </c:pt>
                <c:pt idx="3746">
                  <c:v>0.82817388583544382</c:v>
                </c:pt>
                <c:pt idx="3747">
                  <c:v>0.82815339567797563</c:v>
                </c:pt>
                <c:pt idx="3748">
                  <c:v>0.82818380939937541</c:v>
                </c:pt>
                <c:pt idx="3749">
                  <c:v>0.82816353633425543</c:v>
                </c:pt>
                <c:pt idx="3750">
                  <c:v>0.82815801305160752</c:v>
                </c:pt>
                <c:pt idx="3751">
                  <c:v>0.82815775594060459</c:v>
                </c:pt>
                <c:pt idx="3752">
                  <c:v>0.82817958902496436</c:v>
                </c:pt>
                <c:pt idx="3753">
                  <c:v>0.82815554499846744</c:v>
                </c:pt>
                <c:pt idx="3754">
                  <c:v>0.82815335034711013</c:v>
                </c:pt>
                <c:pt idx="3755">
                  <c:v>0.82817492844535123</c:v>
                </c:pt>
                <c:pt idx="3756">
                  <c:v>0.82820270270627561</c:v>
                </c:pt>
                <c:pt idx="3757">
                  <c:v>0.82817913004995081</c:v>
                </c:pt>
                <c:pt idx="3758">
                  <c:v>0.82815631597732897</c:v>
                </c:pt>
                <c:pt idx="3759">
                  <c:v>0.82819767664655908</c:v>
                </c:pt>
                <c:pt idx="3760">
                  <c:v>0.82814799776350279</c:v>
                </c:pt>
                <c:pt idx="3761">
                  <c:v>0.82814432171362551</c:v>
                </c:pt>
                <c:pt idx="3762">
                  <c:v>0.8281451943327871</c:v>
                </c:pt>
                <c:pt idx="3763">
                  <c:v>0.82817668678712775</c:v>
                </c:pt>
                <c:pt idx="3764">
                  <c:v>0.82818579049985841</c:v>
                </c:pt>
                <c:pt idx="3765">
                  <c:v>0.82818181494334153</c:v>
                </c:pt>
                <c:pt idx="3766">
                  <c:v>0.82822891998523884</c:v>
                </c:pt>
                <c:pt idx="3767">
                  <c:v>0.82824388625381418</c:v>
                </c:pt>
                <c:pt idx="3768">
                  <c:v>0.82823663660470426</c:v>
                </c:pt>
                <c:pt idx="3769">
                  <c:v>0.82824144025986179</c:v>
                </c:pt>
                <c:pt idx="3770">
                  <c:v>0.82819732963617154</c:v>
                </c:pt>
                <c:pt idx="3771">
                  <c:v>0.82821743058566144</c:v>
                </c:pt>
                <c:pt idx="3772">
                  <c:v>0.82823555291369999</c:v>
                </c:pt>
                <c:pt idx="3773">
                  <c:v>0.82823564676275763</c:v>
                </c:pt>
                <c:pt idx="3774">
                  <c:v>0.82819652218012918</c:v>
                </c:pt>
                <c:pt idx="3775">
                  <c:v>0.8282471151175913</c:v>
                </c:pt>
                <c:pt idx="3776">
                  <c:v>0.82825346498024055</c:v>
                </c:pt>
                <c:pt idx="3777">
                  <c:v>0.82821738004463485</c:v>
                </c:pt>
                <c:pt idx="3778">
                  <c:v>0.82826937611404439</c:v>
                </c:pt>
                <c:pt idx="3779">
                  <c:v>0.82827470390733471</c:v>
                </c:pt>
                <c:pt idx="3780">
                  <c:v>0.82825543060028828</c:v>
                </c:pt>
                <c:pt idx="3781">
                  <c:v>0.82821220605336032</c:v>
                </c:pt>
                <c:pt idx="3782">
                  <c:v>0.8282664013780433</c:v>
                </c:pt>
                <c:pt idx="3783">
                  <c:v>0.82827375099876599</c:v>
                </c:pt>
                <c:pt idx="3784">
                  <c:v>0.8282541653337242</c:v>
                </c:pt>
                <c:pt idx="3785">
                  <c:v>0.8282321930694414</c:v>
                </c:pt>
                <c:pt idx="3786">
                  <c:v>0.82830367882995082</c:v>
                </c:pt>
                <c:pt idx="3787">
                  <c:v>0.82828361081616797</c:v>
                </c:pt>
                <c:pt idx="3788">
                  <c:v>0.82824013553289</c:v>
                </c:pt>
                <c:pt idx="3789">
                  <c:v>0.82823847033187625</c:v>
                </c:pt>
                <c:pt idx="3790">
                  <c:v>0.82825778472001954</c:v>
                </c:pt>
                <c:pt idx="3791">
                  <c:v>0.82823976711755765</c:v>
                </c:pt>
                <c:pt idx="3792">
                  <c:v>0.82821986226367039</c:v>
                </c:pt>
                <c:pt idx="3793">
                  <c:v>0.82819704454752496</c:v>
                </c:pt>
                <c:pt idx="3794">
                  <c:v>0.82817834166986926</c:v>
                </c:pt>
                <c:pt idx="3795">
                  <c:v>0.82816599644610522</c:v>
                </c:pt>
                <c:pt idx="3796">
                  <c:v>0.8281076126202761</c:v>
                </c:pt>
                <c:pt idx="3797">
                  <c:v>0.82811844340776342</c:v>
                </c:pt>
                <c:pt idx="3798">
                  <c:v>0.82815579477442514</c:v>
                </c:pt>
                <c:pt idx="3799">
                  <c:v>0.82814908368144113</c:v>
                </c:pt>
                <c:pt idx="3800">
                  <c:v>0.82811648876628474</c:v>
                </c:pt>
                <c:pt idx="3801">
                  <c:v>0.82813222520337693</c:v>
                </c:pt>
                <c:pt idx="3802">
                  <c:v>0.82815576279911052</c:v>
                </c:pt>
                <c:pt idx="3803">
                  <c:v>0.82812702844461994</c:v>
                </c:pt>
                <c:pt idx="3804">
                  <c:v>0.82811987927131825</c:v>
                </c:pt>
                <c:pt idx="3805">
                  <c:v>0.82809072525217398</c:v>
                </c:pt>
                <c:pt idx="3806">
                  <c:v>0.82808983634223265</c:v>
                </c:pt>
                <c:pt idx="3807">
                  <c:v>0.8281070492197814</c:v>
                </c:pt>
                <c:pt idx="3808">
                  <c:v>0.82812992703893284</c:v>
                </c:pt>
                <c:pt idx="3809">
                  <c:v>0.82812817223863022</c:v>
                </c:pt>
                <c:pt idx="3810">
                  <c:v>0.82812560714910599</c:v>
                </c:pt>
                <c:pt idx="3811">
                  <c:v>0.82810452521135414</c:v>
                </c:pt>
                <c:pt idx="3812">
                  <c:v>0.82813285902514999</c:v>
                </c:pt>
                <c:pt idx="3813">
                  <c:v>0.8281410809108869</c:v>
                </c:pt>
                <c:pt idx="3814">
                  <c:v>0.82813940898107286</c:v>
                </c:pt>
                <c:pt idx="3815">
                  <c:v>0.8281390427926747</c:v>
                </c:pt>
                <c:pt idx="3816">
                  <c:v>0.82813779477728278</c:v>
                </c:pt>
                <c:pt idx="3817">
                  <c:v>0.82813693065765848</c:v>
                </c:pt>
                <c:pt idx="3818">
                  <c:v>0.82811867800338146</c:v>
                </c:pt>
                <c:pt idx="3819">
                  <c:v>0.82816147119879202</c:v>
                </c:pt>
                <c:pt idx="3820">
                  <c:v>0.82813391792583713</c:v>
                </c:pt>
                <c:pt idx="3821">
                  <c:v>0.82813541915661071</c:v>
                </c:pt>
                <c:pt idx="3822">
                  <c:v>0.82815640547456815</c:v>
                </c:pt>
                <c:pt idx="3823">
                  <c:v>0.82813360769272615</c:v>
                </c:pt>
                <c:pt idx="3824">
                  <c:v>0.82815378265901984</c:v>
                </c:pt>
                <c:pt idx="3825">
                  <c:v>0.828172578929536</c:v>
                </c:pt>
                <c:pt idx="3826">
                  <c:v>0.8281488865713944</c:v>
                </c:pt>
                <c:pt idx="3827">
                  <c:v>0.82810426951694072</c:v>
                </c:pt>
                <c:pt idx="3828">
                  <c:v>0.82814934129663931</c:v>
                </c:pt>
                <c:pt idx="3829">
                  <c:v>0.8281508439440024</c:v>
                </c:pt>
                <c:pt idx="3830">
                  <c:v>0.82812640681390592</c:v>
                </c:pt>
                <c:pt idx="3831">
                  <c:v>0.82812662886431754</c:v>
                </c:pt>
                <c:pt idx="3832">
                  <c:v>0.82814643268414978</c:v>
                </c:pt>
                <c:pt idx="3833">
                  <c:v>0.82821486675662526</c:v>
                </c:pt>
                <c:pt idx="3834">
                  <c:v>0.8281496901318155</c:v>
                </c:pt>
                <c:pt idx="3835">
                  <c:v>0.82817204947919243</c:v>
                </c:pt>
                <c:pt idx="3836">
                  <c:v>0.82813041434573742</c:v>
                </c:pt>
                <c:pt idx="3837">
                  <c:v>0.82817862032981104</c:v>
                </c:pt>
                <c:pt idx="3838">
                  <c:v>0.82816201375258891</c:v>
                </c:pt>
                <c:pt idx="3839">
                  <c:v>0.82818245397527557</c:v>
                </c:pt>
                <c:pt idx="3840">
                  <c:v>0.8281156401270956</c:v>
                </c:pt>
                <c:pt idx="3841">
                  <c:v>0.82816663537598945</c:v>
                </c:pt>
                <c:pt idx="3842">
                  <c:v>0.82816902905817835</c:v>
                </c:pt>
                <c:pt idx="3843">
                  <c:v>0.82817222913396737</c:v>
                </c:pt>
                <c:pt idx="3844">
                  <c:v>0.8281545331993827</c:v>
                </c:pt>
                <c:pt idx="3845">
                  <c:v>0.82813606486934699</c:v>
                </c:pt>
                <c:pt idx="3846">
                  <c:v>0.82817094651418144</c:v>
                </c:pt>
                <c:pt idx="3847">
                  <c:v>0.82821342957853072</c:v>
                </c:pt>
                <c:pt idx="3848">
                  <c:v>0.82820529668583764</c:v>
                </c:pt>
                <c:pt idx="3849">
                  <c:v>0.82827069227578243</c:v>
                </c:pt>
                <c:pt idx="3850">
                  <c:v>0.82824399472496435</c:v>
                </c:pt>
                <c:pt idx="3851">
                  <c:v>0.82827079543472182</c:v>
                </c:pt>
                <c:pt idx="3852">
                  <c:v>0.82823389160830752</c:v>
                </c:pt>
                <c:pt idx="3853">
                  <c:v>0.82823227952940182</c:v>
                </c:pt>
                <c:pt idx="3854">
                  <c:v>0.82823415403152134</c:v>
                </c:pt>
                <c:pt idx="3855">
                  <c:v>0.82820365850207511</c:v>
                </c:pt>
                <c:pt idx="3856">
                  <c:v>0.82824927425216022</c:v>
                </c:pt>
                <c:pt idx="3857">
                  <c:v>0.82824886592022295</c:v>
                </c:pt>
                <c:pt idx="3858">
                  <c:v>0.82820848517681278</c:v>
                </c:pt>
                <c:pt idx="3859">
                  <c:v>0.8282405304552245</c:v>
                </c:pt>
                <c:pt idx="3860">
                  <c:v>0.82822475895754089</c:v>
                </c:pt>
                <c:pt idx="3861">
                  <c:v>0.82822606151163036</c:v>
                </c:pt>
                <c:pt idx="3862">
                  <c:v>0.82822554303985574</c:v>
                </c:pt>
                <c:pt idx="3863">
                  <c:v>0.82825452317263293</c:v>
                </c:pt>
                <c:pt idx="3864">
                  <c:v>0.82826084612008077</c:v>
                </c:pt>
                <c:pt idx="3865">
                  <c:v>0.828245584240487</c:v>
                </c:pt>
                <c:pt idx="3866">
                  <c:v>0.82824773639415794</c:v>
                </c:pt>
                <c:pt idx="3867">
                  <c:v>0.82821999790211964</c:v>
                </c:pt>
                <c:pt idx="3868">
                  <c:v>0.82823354535421279</c:v>
                </c:pt>
                <c:pt idx="3869">
                  <c:v>0.82822461234052269</c:v>
                </c:pt>
                <c:pt idx="3870">
                  <c:v>0.82820778467328127</c:v>
                </c:pt>
                <c:pt idx="3871">
                  <c:v>0.82818556050815639</c:v>
                </c:pt>
                <c:pt idx="3872">
                  <c:v>0.82820526764575197</c:v>
                </c:pt>
                <c:pt idx="3873">
                  <c:v>0.82819211921571423</c:v>
                </c:pt>
                <c:pt idx="3874">
                  <c:v>0.82818332609024192</c:v>
                </c:pt>
                <c:pt idx="3875">
                  <c:v>0.82815414055198033</c:v>
                </c:pt>
                <c:pt idx="3876">
                  <c:v>0.82815224338442806</c:v>
                </c:pt>
                <c:pt idx="3877">
                  <c:v>0.82816867501284108</c:v>
                </c:pt>
                <c:pt idx="3878">
                  <c:v>0.82814570405292687</c:v>
                </c:pt>
                <c:pt idx="3879">
                  <c:v>0.82818356185035191</c:v>
                </c:pt>
                <c:pt idx="3880">
                  <c:v>0.82813743187826094</c:v>
                </c:pt>
                <c:pt idx="3881">
                  <c:v>0.82818036708677367</c:v>
                </c:pt>
                <c:pt idx="3882">
                  <c:v>0.82815937085268942</c:v>
                </c:pt>
                <c:pt idx="3883">
                  <c:v>0.82816674278469748</c:v>
                </c:pt>
                <c:pt idx="3884">
                  <c:v>0.8281474014813528</c:v>
                </c:pt>
                <c:pt idx="3885">
                  <c:v>0.82816704770559779</c:v>
                </c:pt>
                <c:pt idx="3886">
                  <c:v>0.82815874896987773</c:v>
                </c:pt>
                <c:pt idx="3887">
                  <c:v>0.82815314848309951</c:v>
                </c:pt>
                <c:pt idx="3888">
                  <c:v>0.82813269232378051</c:v>
                </c:pt>
                <c:pt idx="3889">
                  <c:v>0.82817542708487213</c:v>
                </c:pt>
                <c:pt idx="3890">
                  <c:v>0.82814998134301743</c:v>
                </c:pt>
                <c:pt idx="3891">
                  <c:v>0.8282021367787511</c:v>
                </c:pt>
                <c:pt idx="3892">
                  <c:v>0.82813174675025714</c:v>
                </c:pt>
                <c:pt idx="3893">
                  <c:v>0.82813465571689404</c:v>
                </c:pt>
                <c:pt idx="3894">
                  <c:v>0.82816000583895433</c:v>
                </c:pt>
                <c:pt idx="3895">
                  <c:v>0.82816212966083425</c:v>
                </c:pt>
                <c:pt idx="3896">
                  <c:v>0.82818561307201755</c:v>
                </c:pt>
                <c:pt idx="3897">
                  <c:v>0.82818481163648072</c:v>
                </c:pt>
                <c:pt idx="3898">
                  <c:v>0.82814831978552728</c:v>
                </c:pt>
                <c:pt idx="3899">
                  <c:v>0.82817807514693464</c:v>
                </c:pt>
                <c:pt idx="3900">
                  <c:v>0.82818913552397855</c:v>
                </c:pt>
                <c:pt idx="3901">
                  <c:v>0.82817169422136516</c:v>
                </c:pt>
                <c:pt idx="3902">
                  <c:v>0.82821518437883335</c:v>
                </c:pt>
                <c:pt idx="3903">
                  <c:v>0.82819016963434866</c:v>
                </c:pt>
                <c:pt idx="3904">
                  <c:v>0.82821221839446713</c:v>
                </c:pt>
                <c:pt idx="3905">
                  <c:v>0.82821272482523056</c:v>
                </c:pt>
                <c:pt idx="3906">
                  <c:v>0.82820445558579348</c:v>
                </c:pt>
                <c:pt idx="3907">
                  <c:v>0.8282241943445563</c:v>
                </c:pt>
                <c:pt idx="3908">
                  <c:v>0.8282171900175358</c:v>
                </c:pt>
                <c:pt idx="3909">
                  <c:v>0.82822326956367898</c:v>
                </c:pt>
                <c:pt idx="3910">
                  <c:v>0.82821197084544362</c:v>
                </c:pt>
                <c:pt idx="3911">
                  <c:v>0.82815996131843328</c:v>
                </c:pt>
                <c:pt idx="3912">
                  <c:v>0.82820733682688452</c:v>
                </c:pt>
                <c:pt idx="3913">
                  <c:v>0.82822793110368453</c:v>
                </c:pt>
                <c:pt idx="3914">
                  <c:v>0.82818059207241423</c:v>
                </c:pt>
                <c:pt idx="3915">
                  <c:v>0.82818444519598489</c:v>
                </c:pt>
                <c:pt idx="3916">
                  <c:v>0.82821573011995675</c:v>
                </c:pt>
                <c:pt idx="3917">
                  <c:v>0.82819819284340146</c:v>
                </c:pt>
                <c:pt idx="3918">
                  <c:v>0.82820335312497773</c:v>
                </c:pt>
                <c:pt idx="3919">
                  <c:v>0.82820694276289253</c:v>
                </c:pt>
                <c:pt idx="3920">
                  <c:v>0.82823369920422663</c:v>
                </c:pt>
                <c:pt idx="3921">
                  <c:v>0.82822023001870604</c:v>
                </c:pt>
                <c:pt idx="3922">
                  <c:v>0.82823264890512649</c:v>
                </c:pt>
                <c:pt idx="3923">
                  <c:v>0.82826526931889477</c:v>
                </c:pt>
                <c:pt idx="3924">
                  <c:v>0.82824165841465214</c:v>
                </c:pt>
                <c:pt idx="3925">
                  <c:v>0.82826658355984806</c:v>
                </c:pt>
                <c:pt idx="3926">
                  <c:v>0.82820300413975367</c:v>
                </c:pt>
                <c:pt idx="3927">
                  <c:v>0.82827737974294124</c:v>
                </c:pt>
                <c:pt idx="3928">
                  <c:v>0.82826161886967919</c:v>
                </c:pt>
                <c:pt idx="3929">
                  <c:v>0.82824453348518978</c:v>
                </c:pt>
                <c:pt idx="3930">
                  <c:v>0.828247679730576</c:v>
                </c:pt>
                <c:pt idx="3931">
                  <c:v>0.82823477824331682</c:v>
                </c:pt>
                <c:pt idx="3932">
                  <c:v>0.82826375766779914</c:v>
                </c:pt>
                <c:pt idx="3933">
                  <c:v>0.82826260704293875</c:v>
                </c:pt>
                <c:pt idx="3934">
                  <c:v>0.82826383947584559</c:v>
                </c:pt>
                <c:pt idx="3935">
                  <c:v>0.82828476700533671</c:v>
                </c:pt>
                <c:pt idx="3936">
                  <c:v>0.82823771483344999</c:v>
                </c:pt>
                <c:pt idx="3937">
                  <c:v>0.82825712377894556</c:v>
                </c:pt>
                <c:pt idx="3938">
                  <c:v>0.8282410376963325</c:v>
                </c:pt>
                <c:pt idx="3939">
                  <c:v>0.82821253353764357</c:v>
                </c:pt>
                <c:pt idx="3940">
                  <c:v>0.82822914542707649</c:v>
                </c:pt>
                <c:pt idx="3941">
                  <c:v>0.8282116820652754</c:v>
                </c:pt>
                <c:pt idx="3942">
                  <c:v>0.82816757204783009</c:v>
                </c:pt>
                <c:pt idx="3943">
                  <c:v>0.82817108260882777</c:v>
                </c:pt>
                <c:pt idx="3944">
                  <c:v>0.82816373298810508</c:v>
                </c:pt>
                <c:pt idx="3945">
                  <c:v>0.82816428581217616</c:v>
                </c:pt>
                <c:pt idx="3946">
                  <c:v>0.82819783727942498</c:v>
                </c:pt>
                <c:pt idx="3947">
                  <c:v>0.8281892137905511</c:v>
                </c:pt>
                <c:pt idx="3948">
                  <c:v>0.82815502308726874</c:v>
                </c:pt>
                <c:pt idx="3949">
                  <c:v>0.82816883756649173</c:v>
                </c:pt>
                <c:pt idx="3950">
                  <c:v>0.82819361078245846</c:v>
                </c:pt>
                <c:pt idx="3951">
                  <c:v>0.82818510699540149</c:v>
                </c:pt>
                <c:pt idx="3952">
                  <c:v>0.82820148833488549</c:v>
                </c:pt>
                <c:pt idx="3953">
                  <c:v>0.82818860313840614</c:v>
                </c:pt>
                <c:pt idx="3954">
                  <c:v>0.82816687027775682</c:v>
                </c:pt>
                <c:pt idx="3955">
                  <c:v>0.82816504925189283</c:v>
                </c:pt>
                <c:pt idx="3956">
                  <c:v>0.82816576427546718</c:v>
                </c:pt>
                <c:pt idx="3957">
                  <c:v>0.82818359832753274</c:v>
                </c:pt>
                <c:pt idx="3958">
                  <c:v>0.82816069678050641</c:v>
                </c:pt>
                <c:pt idx="3959">
                  <c:v>0.82815804457072506</c:v>
                </c:pt>
                <c:pt idx="3960">
                  <c:v>0.82819542568576721</c:v>
                </c:pt>
                <c:pt idx="3961">
                  <c:v>0.82814482991512584</c:v>
                </c:pt>
                <c:pt idx="3962">
                  <c:v>0.828187912803099</c:v>
                </c:pt>
                <c:pt idx="3963">
                  <c:v>0.8281377993811988</c:v>
                </c:pt>
                <c:pt idx="3964">
                  <c:v>0.82813208131748806</c:v>
                </c:pt>
                <c:pt idx="3965">
                  <c:v>0.82812422207867542</c:v>
                </c:pt>
                <c:pt idx="3966">
                  <c:v>0.82817127495885701</c:v>
                </c:pt>
                <c:pt idx="3967">
                  <c:v>0.82818277235377646</c:v>
                </c:pt>
                <c:pt idx="3968">
                  <c:v>0.82819889455942297</c:v>
                </c:pt>
                <c:pt idx="3969">
                  <c:v>0.82821500330746889</c:v>
                </c:pt>
                <c:pt idx="3970">
                  <c:v>0.82820759418998502</c:v>
                </c:pt>
                <c:pt idx="3971">
                  <c:v>0.82817782997489309</c:v>
                </c:pt>
                <c:pt idx="3972">
                  <c:v>0.82816785966350637</c:v>
                </c:pt>
                <c:pt idx="3973">
                  <c:v>0.82816208529036106</c:v>
                </c:pt>
                <c:pt idx="3974">
                  <c:v>0.82815070299334237</c:v>
                </c:pt>
                <c:pt idx="3975">
                  <c:v>0.82814927330034105</c:v>
                </c:pt>
                <c:pt idx="3976">
                  <c:v>0.82814646561985672</c:v>
                </c:pt>
                <c:pt idx="3977">
                  <c:v>0.82819520459574791</c:v>
                </c:pt>
                <c:pt idx="3978">
                  <c:v>0.82814484929118237</c:v>
                </c:pt>
                <c:pt idx="3979">
                  <c:v>0.82816651628041771</c:v>
                </c:pt>
                <c:pt idx="3980">
                  <c:v>0.82814722774503358</c:v>
                </c:pt>
                <c:pt idx="3981">
                  <c:v>0.82814503840588705</c:v>
                </c:pt>
                <c:pt idx="3982">
                  <c:v>0.82816632468668128</c:v>
                </c:pt>
                <c:pt idx="3983">
                  <c:v>0.82816739031616882</c:v>
                </c:pt>
                <c:pt idx="3984">
                  <c:v>0.82815175622767134</c:v>
                </c:pt>
                <c:pt idx="3985">
                  <c:v>0.82818072325699521</c:v>
                </c:pt>
                <c:pt idx="3986">
                  <c:v>0.82816949334540269</c:v>
                </c:pt>
                <c:pt idx="3987">
                  <c:v>0.82815684542767254</c:v>
                </c:pt>
                <c:pt idx="3988">
                  <c:v>0.82819351941243269</c:v>
                </c:pt>
                <c:pt idx="3989">
                  <c:v>0.82818441261442532</c:v>
                </c:pt>
                <c:pt idx="3990">
                  <c:v>0.8282413168124716</c:v>
                </c:pt>
                <c:pt idx="3991">
                  <c:v>0.82823279825327401</c:v>
                </c:pt>
                <c:pt idx="3992">
                  <c:v>0.82826946798826551</c:v>
                </c:pt>
                <c:pt idx="3993">
                  <c:v>0.82825085941586452</c:v>
                </c:pt>
                <c:pt idx="3994">
                  <c:v>0.82828085347261071</c:v>
                </c:pt>
                <c:pt idx="3995">
                  <c:v>0.82824126920667385</c:v>
                </c:pt>
                <c:pt idx="3996">
                  <c:v>0.82827286542619893</c:v>
                </c:pt>
                <c:pt idx="3997">
                  <c:v>0.82828076397537154</c:v>
                </c:pt>
                <c:pt idx="3998">
                  <c:v>0.82826530518983066</c:v>
                </c:pt>
                <c:pt idx="3999">
                  <c:v>0.82826742759512106</c:v>
                </c:pt>
                <c:pt idx="4000">
                  <c:v>0.82824960168844541</c:v>
                </c:pt>
                <c:pt idx="4001">
                  <c:v>0.82825272597669364</c:v>
                </c:pt>
                <c:pt idx="4002">
                  <c:v>0.82825570541866056</c:v>
                </c:pt>
                <c:pt idx="4003">
                  <c:v>0.82830343719938304</c:v>
                </c:pt>
                <c:pt idx="4004">
                  <c:v>0.82826140152523331</c:v>
                </c:pt>
                <c:pt idx="4005">
                  <c:v>0.82828620307299106</c:v>
                </c:pt>
                <c:pt idx="4006">
                  <c:v>0.82828612763959764</c:v>
                </c:pt>
                <c:pt idx="4007">
                  <c:v>0.82824080972746505</c:v>
                </c:pt>
                <c:pt idx="4008">
                  <c:v>0.82824126834833123</c:v>
                </c:pt>
                <c:pt idx="4009">
                  <c:v>0.82822036419256762</c:v>
                </c:pt>
                <c:pt idx="4010">
                  <c:v>0.82824725414746658</c:v>
                </c:pt>
                <c:pt idx="4011">
                  <c:v>0.82827089515423713</c:v>
                </c:pt>
                <c:pt idx="4012">
                  <c:v>0.82827150853751141</c:v>
                </c:pt>
                <c:pt idx="4013">
                  <c:v>0.82824548553541588</c:v>
                </c:pt>
                <c:pt idx="4014">
                  <c:v>0.82826112847759792</c:v>
                </c:pt>
                <c:pt idx="4015">
                  <c:v>0.82821983393187948</c:v>
                </c:pt>
                <c:pt idx="4016">
                  <c:v>0.82820328143715771</c:v>
                </c:pt>
                <c:pt idx="4017">
                  <c:v>0.82818523691949442</c:v>
                </c:pt>
                <c:pt idx="4018">
                  <c:v>0.82817235126681787</c:v>
                </c:pt>
                <c:pt idx="4019">
                  <c:v>0.82813501963036007</c:v>
                </c:pt>
                <c:pt idx="4020">
                  <c:v>0.82817074298148363</c:v>
                </c:pt>
                <c:pt idx="4021">
                  <c:v>0.82813587479424999</c:v>
                </c:pt>
                <c:pt idx="4022">
                  <c:v>0.82814914955285512</c:v>
                </c:pt>
                <c:pt idx="4023">
                  <c:v>0.82819284405336557</c:v>
                </c:pt>
                <c:pt idx="4024">
                  <c:v>0.82812058731399463</c:v>
                </c:pt>
                <c:pt idx="4025">
                  <c:v>0.82811633294143439</c:v>
                </c:pt>
                <c:pt idx="4026">
                  <c:v>0.8281104420537988</c:v>
                </c:pt>
                <c:pt idx="4027">
                  <c:v>0.82814782529372521</c:v>
                </c:pt>
                <c:pt idx="4028">
                  <c:v>0.82812279602919769</c:v>
                </c:pt>
                <c:pt idx="4029">
                  <c:v>0.82815154986179451</c:v>
                </c:pt>
                <c:pt idx="4030">
                  <c:v>0.82813105014234689</c:v>
                </c:pt>
                <c:pt idx="4031">
                  <c:v>0.82817499750409174</c:v>
                </c:pt>
                <c:pt idx="4032">
                  <c:v>0.82815116313284787</c:v>
                </c:pt>
                <c:pt idx="4033">
                  <c:v>0.82810631057038186</c:v>
                </c:pt>
                <c:pt idx="4034">
                  <c:v>0.82814978479121759</c:v>
                </c:pt>
                <c:pt idx="4035">
                  <c:v>0.82810113966438403</c:v>
                </c:pt>
                <c:pt idx="4036">
                  <c:v>0.82813776502890224</c:v>
                </c:pt>
                <c:pt idx="4037">
                  <c:v>0.82814272380061527</c:v>
                </c:pt>
                <c:pt idx="4038">
                  <c:v>0.82817369282511799</c:v>
                </c:pt>
                <c:pt idx="4039">
                  <c:v>0.82817207472570664</c:v>
                </c:pt>
                <c:pt idx="4040">
                  <c:v>0.82812438792170229</c:v>
                </c:pt>
                <c:pt idx="4041">
                  <c:v>0.82814721474363007</c:v>
                </c:pt>
                <c:pt idx="4042">
                  <c:v>0.82817344102632573</c:v>
                </c:pt>
                <c:pt idx="4043">
                  <c:v>0.82816984749278966</c:v>
                </c:pt>
                <c:pt idx="4044">
                  <c:v>0.82812205125724281</c:v>
                </c:pt>
                <c:pt idx="4045">
                  <c:v>0.82814170031466683</c:v>
                </c:pt>
                <c:pt idx="4046">
                  <c:v>0.82814470738013002</c:v>
                </c:pt>
                <c:pt idx="4047">
                  <c:v>0.82814559735251358</c:v>
                </c:pt>
                <c:pt idx="4048">
                  <c:v>0.82818829351154011</c:v>
                </c:pt>
                <c:pt idx="4049">
                  <c:v>0.82814236257028051</c:v>
                </c:pt>
                <c:pt idx="4050">
                  <c:v>0.82816490253282482</c:v>
                </c:pt>
                <c:pt idx="4051">
                  <c:v>0.8281202656461174</c:v>
                </c:pt>
                <c:pt idx="4052">
                  <c:v>0.82816979330823948</c:v>
                </c:pt>
                <c:pt idx="4053">
                  <c:v>0.82814748177075992</c:v>
                </c:pt>
                <c:pt idx="4054">
                  <c:v>0.82816870253428754</c:v>
                </c:pt>
                <c:pt idx="4055">
                  <c:v>0.82817541468971356</c:v>
                </c:pt>
                <c:pt idx="4056">
                  <c:v>0.82815299655387054</c:v>
                </c:pt>
                <c:pt idx="4057">
                  <c:v>0.82813701894240765</c:v>
                </c:pt>
                <c:pt idx="4058">
                  <c:v>0.82814660287899511</c:v>
                </c:pt>
                <c:pt idx="4059">
                  <c:v>0.82818330165407228</c:v>
                </c:pt>
                <c:pt idx="4060">
                  <c:v>0.82820333612590313</c:v>
                </c:pt>
                <c:pt idx="4061">
                  <c:v>0.8281740540074547</c:v>
                </c:pt>
                <c:pt idx="4062">
                  <c:v>0.82823337809459641</c:v>
                </c:pt>
                <c:pt idx="4063">
                  <c:v>0.82826932466062353</c:v>
                </c:pt>
                <c:pt idx="4064">
                  <c:v>0.82828111812275851</c:v>
                </c:pt>
                <c:pt idx="4065">
                  <c:v>0.82826957726976025</c:v>
                </c:pt>
                <c:pt idx="4066">
                  <c:v>0.82825431114039794</c:v>
                </c:pt>
                <c:pt idx="4067">
                  <c:v>0.82826060398531776</c:v>
                </c:pt>
                <c:pt idx="4068">
                  <c:v>0.82826446525427844</c:v>
                </c:pt>
                <c:pt idx="4069">
                  <c:v>0.82826946758612008</c:v>
                </c:pt>
                <c:pt idx="4070">
                  <c:v>0.82829919921965245</c:v>
                </c:pt>
                <c:pt idx="4071">
                  <c:v>0.82825674706817554</c:v>
                </c:pt>
                <c:pt idx="4072">
                  <c:v>0.82821571292283636</c:v>
                </c:pt>
                <c:pt idx="4073">
                  <c:v>0.82824486977515965</c:v>
                </c:pt>
                <c:pt idx="4074">
                  <c:v>0.82827103514450473</c:v>
                </c:pt>
                <c:pt idx="4075">
                  <c:v>0.82831776858374329</c:v>
                </c:pt>
                <c:pt idx="4076">
                  <c:v>0.82819853121025766</c:v>
                </c:pt>
                <c:pt idx="4077">
                  <c:v>0.82826851149022485</c:v>
                </c:pt>
                <c:pt idx="4078">
                  <c:v>0.82822693585353091</c:v>
                </c:pt>
                <c:pt idx="4079">
                  <c:v>0.82822734383132068</c:v>
                </c:pt>
                <c:pt idx="4080">
                  <c:v>0.82820253413817313</c:v>
                </c:pt>
                <c:pt idx="4081">
                  <c:v>0.82824749542388698</c:v>
                </c:pt>
                <c:pt idx="4082">
                  <c:v>0.82824942942276747</c:v>
                </c:pt>
                <c:pt idx="4083">
                  <c:v>0.82822114412716363</c:v>
                </c:pt>
                <c:pt idx="4084">
                  <c:v>0.82822129170457426</c:v>
                </c:pt>
                <c:pt idx="4085">
                  <c:v>0.82820258811862368</c:v>
                </c:pt>
                <c:pt idx="4086">
                  <c:v>0.82816328317292554</c:v>
                </c:pt>
                <c:pt idx="4087">
                  <c:v>0.82817016415460543</c:v>
                </c:pt>
                <c:pt idx="4088">
                  <c:v>0.82815796944348097</c:v>
                </c:pt>
                <c:pt idx="4089">
                  <c:v>0.82814505191753951</c:v>
                </c:pt>
                <c:pt idx="4090">
                  <c:v>0.82815747070191026</c:v>
                </c:pt>
                <c:pt idx="4091">
                  <c:v>0.8281293862078748</c:v>
                </c:pt>
                <c:pt idx="4092">
                  <c:v>0.82814831280462942</c:v>
                </c:pt>
                <c:pt idx="4093">
                  <c:v>0.82814129395756608</c:v>
                </c:pt>
                <c:pt idx="4094">
                  <c:v>0.82813392273385278</c:v>
                </c:pt>
                <c:pt idx="4095">
                  <c:v>0.82812787991698811</c:v>
                </c:pt>
                <c:pt idx="4096">
                  <c:v>0.82815006077408193</c:v>
                </c:pt>
                <c:pt idx="4097">
                  <c:v>0.82812119821823726</c:v>
                </c:pt>
                <c:pt idx="4098">
                  <c:v>0.82813845465591462</c:v>
                </c:pt>
                <c:pt idx="4099">
                  <c:v>0.82813022462478769</c:v>
                </c:pt>
                <c:pt idx="4100">
                  <c:v>0.82812791097990834</c:v>
                </c:pt>
                <c:pt idx="4101">
                  <c:v>0.82810435390606862</c:v>
                </c:pt>
                <c:pt idx="4102">
                  <c:v>0.82810424164134688</c:v>
                </c:pt>
                <c:pt idx="4103">
                  <c:v>0.82810819534277558</c:v>
                </c:pt>
                <c:pt idx="4104">
                  <c:v>0.82813471663024463</c:v>
                </c:pt>
                <c:pt idx="4105">
                  <c:v>0.82811091661129732</c:v>
                </c:pt>
                <c:pt idx="4106">
                  <c:v>0.82813232082317145</c:v>
                </c:pt>
                <c:pt idx="4107">
                  <c:v>0.82815111673954023</c:v>
                </c:pt>
                <c:pt idx="4108">
                  <c:v>0.82812855729888968</c:v>
                </c:pt>
                <c:pt idx="4109">
                  <c:v>0.82813250391737059</c:v>
                </c:pt>
                <c:pt idx="4110">
                  <c:v>0.82815852479458185</c:v>
                </c:pt>
                <c:pt idx="4111">
                  <c:v>0.82813528078703214</c:v>
                </c:pt>
                <c:pt idx="4112">
                  <c:v>0.82816991204966395</c:v>
                </c:pt>
                <c:pt idx="4113">
                  <c:v>0.82818355522360132</c:v>
                </c:pt>
                <c:pt idx="4114">
                  <c:v>0.82818591278275666</c:v>
                </c:pt>
                <c:pt idx="4115">
                  <c:v>0.82816378433947613</c:v>
                </c:pt>
                <c:pt idx="4116">
                  <c:v>0.82815897997602395</c:v>
                </c:pt>
                <c:pt idx="4117">
                  <c:v>0.82815280116656265</c:v>
                </c:pt>
                <c:pt idx="4118">
                  <c:v>0.82817932705794772</c:v>
                </c:pt>
                <c:pt idx="4119">
                  <c:v>0.82813813390043178</c:v>
                </c:pt>
                <c:pt idx="4120">
                  <c:v>0.82813750564296718</c:v>
                </c:pt>
                <c:pt idx="4121">
                  <c:v>0.82815659054360369</c:v>
                </c:pt>
                <c:pt idx="4122">
                  <c:v>0.82817104390471286</c:v>
                </c:pt>
                <c:pt idx="4123">
                  <c:v>0.82814566722159855</c:v>
                </c:pt>
                <c:pt idx="4124">
                  <c:v>0.82814886340176641</c:v>
                </c:pt>
                <c:pt idx="4125">
                  <c:v>0.82815086575109254</c:v>
                </c:pt>
                <c:pt idx="4126">
                  <c:v>0.82816282955812082</c:v>
                </c:pt>
                <c:pt idx="4127">
                  <c:v>0.82818159689060089</c:v>
                </c:pt>
                <c:pt idx="4128">
                  <c:v>0.82819549292577266</c:v>
                </c:pt>
                <c:pt idx="4129">
                  <c:v>0.82820952566183581</c:v>
                </c:pt>
                <c:pt idx="4130">
                  <c:v>0.82822262946930281</c:v>
                </c:pt>
                <c:pt idx="4131">
                  <c:v>0.82821200444144738</c:v>
                </c:pt>
                <c:pt idx="4132">
                  <c:v>0.82824808168786024</c:v>
                </c:pt>
                <c:pt idx="4133">
                  <c:v>0.82825940802959186</c:v>
                </c:pt>
                <c:pt idx="4134">
                  <c:v>0.82821901559931788</c:v>
                </c:pt>
                <c:pt idx="4135">
                  <c:v>0.82822661631053807</c:v>
                </c:pt>
                <c:pt idx="4136">
                  <c:v>0.82827599912637884</c:v>
                </c:pt>
                <c:pt idx="4137">
                  <c:v>0.82823880323041998</c:v>
                </c:pt>
                <c:pt idx="4138">
                  <c:v>0.82824260606506184</c:v>
                </c:pt>
                <c:pt idx="4139">
                  <c:v>0.82824630796769827</c:v>
                </c:pt>
                <c:pt idx="4140">
                  <c:v>0.82825377835267999</c:v>
                </c:pt>
                <c:pt idx="4141">
                  <c:v>0.82825923293073489</c:v>
                </c:pt>
                <c:pt idx="4142">
                  <c:v>0.82823873569031892</c:v>
                </c:pt>
                <c:pt idx="4143">
                  <c:v>0.82828549250328498</c:v>
                </c:pt>
                <c:pt idx="4144">
                  <c:v>0.82828666650187288</c:v>
                </c:pt>
                <c:pt idx="4145">
                  <c:v>0.82826470875763292</c:v>
                </c:pt>
                <c:pt idx="4146">
                  <c:v>0.8282696175945643</c:v>
                </c:pt>
                <c:pt idx="4147">
                  <c:v>0.82820236849924578</c:v>
                </c:pt>
                <c:pt idx="4148">
                  <c:v>0.82827221137002682</c:v>
                </c:pt>
                <c:pt idx="4149">
                  <c:v>0.8282487385832652</c:v>
                </c:pt>
                <c:pt idx="4150">
                  <c:v>0.82822695685027647</c:v>
                </c:pt>
                <c:pt idx="4151">
                  <c:v>0.82827192521893811</c:v>
                </c:pt>
                <c:pt idx="4152">
                  <c:v>0.82821955623233001</c:v>
                </c:pt>
                <c:pt idx="4153">
                  <c:v>0.82820140192897684</c:v>
                </c:pt>
                <c:pt idx="4154">
                  <c:v>0.82822784874344479</c:v>
                </c:pt>
                <c:pt idx="4155">
                  <c:v>0.82821119814989685</c:v>
                </c:pt>
                <c:pt idx="4156">
                  <c:v>0.82816753152498013</c:v>
                </c:pt>
                <c:pt idx="4157">
                  <c:v>0.82817675731650953</c:v>
                </c:pt>
                <c:pt idx="4158">
                  <c:v>0.82813743962150532</c:v>
                </c:pt>
                <c:pt idx="4159">
                  <c:v>0.82817734191179571</c:v>
                </c:pt>
                <c:pt idx="4160">
                  <c:v>0.82816623301655978</c:v>
                </c:pt>
                <c:pt idx="4161">
                  <c:v>0.82813970358370081</c:v>
                </c:pt>
                <c:pt idx="4162">
                  <c:v>0.8281348354737188</c:v>
                </c:pt>
                <c:pt idx="4163">
                  <c:v>0.82813185390686761</c:v>
                </c:pt>
                <c:pt idx="4164">
                  <c:v>0.82815454119472487</c:v>
                </c:pt>
                <c:pt idx="4165">
                  <c:v>0.82812191263556667</c:v>
                </c:pt>
                <c:pt idx="4166">
                  <c:v>0.82811260953785715</c:v>
                </c:pt>
                <c:pt idx="4167">
                  <c:v>0.82815605507275458</c:v>
                </c:pt>
                <c:pt idx="4168">
                  <c:v>0.82813144016066975</c:v>
                </c:pt>
                <c:pt idx="4169">
                  <c:v>0.82812701225588992</c:v>
                </c:pt>
                <c:pt idx="4170">
                  <c:v>0.82812808001026172</c:v>
                </c:pt>
                <c:pt idx="4171">
                  <c:v>0.8281276305972276</c:v>
                </c:pt>
                <c:pt idx="4172">
                  <c:v>0.82812586304761904</c:v>
                </c:pt>
                <c:pt idx="4173">
                  <c:v>0.82814898735335185</c:v>
                </c:pt>
                <c:pt idx="4174">
                  <c:v>0.82814398218833118</c:v>
                </c:pt>
                <c:pt idx="4175">
                  <c:v>0.82814547350297785</c:v>
                </c:pt>
                <c:pt idx="4176">
                  <c:v>0.82812138343732067</c:v>
                </c:pt>
                <c:pt idx="4177">
                  <c:v>0.82811957693149951</c:v>
                </c:pt>
                <c:pt idx="4178">
                  <c:v>0.8281412648154306</c:v>
                </c:pt>
                <c:pt idx="4179">
                  <c:v>0.82816132043405488</c:v>
                </c:pt>
                <c:pt idx="4180">
                  <c:v>0.82816070882151749</c:v>
                </c:pt>
                <c:pt idx="4181">
                  <c:v>0.82813952276443381</c:v>
                </c:pt>
                <c:pt idx="4182">
                  <c:v>0.82813844226075606</c:v>
                </c:pt>
                <c:pt idx="4183">
                  <c:v>0.82812091702521196</c:v>
                </c:pt>
                <c:pt idx="4184">
                  <c:v>0.82812234848895028</c:v>
                </c:pt>
                <c:pt idx="4185">
                  <c:v>0.82816972435154879</c:v>
                </c:pt>
                <c:pt idx="4186">
                  <c:v>0.82812332026938029</c:v>
                </c:pt>
                <c:pt idx="4187">
                  <c:v>0.82816730066888189</c:v>
                </c:pt>
                <c:pt idx="4188">
                  <c:v>0.82819068562709153</c:v>
                </c:pt>
                <c:pt idx="4189">
                  <c:v>0.82814260501119286</c:v>
                </c:pt>
                <c:pt idx="4190">
                  <c:v>0.82818239255772974</c:v>
                </c:pt>
                <c:pt idx="4191">
                  <c:v>0.82815735125219103</c:v>
                </c:pt>
                <c:pt idx="4192">
                  <c:v>0.82814094299750551</c:v>
                </c:pt>
                <c:pt idx="4193">
                  <c:v>0.82817263200364599</c:v>
                </c:pt>
                <c:pt idx="4194">
                  <c:v>0.82818680214889528</c:v>
                </c:pt>
                <c:pt idx="4195">
                  <c:v>0.82815782282646266</c:v>
                </c:pt>
                <c:pt idx="4196">
                  <c:v>0.82819757506031078</c:v>
                </c:pt>
                <c:pt idx="4197">
                  <c:v>0.8282309593699928</c:v>
                </c:pt>
                <c:pt idx="4198">
                  <c:v>0.8282414605483126</c:v>
                </c:pt>
                <c:pt idx="4199">
                  <c:v>0.82825430299500802</c:v>
                </c:pt>
                <c:pt idx="4200">
                  <c:v>0.82826371481596539</c:v>
                </c:pt>
                <c:pt idx="4201">
                  <c:v>0.82824556663516746</c:v>
                </c:pt>
                <c:pt idx="4202">
                  <c:v>0.82820677034716683</c:v>
                </c:pt>
                <c:pt idx="4203">
                  <c:v>0.82823863890603244</c:v>
                </c:pt>
                <c:pt idx="4204">
                  <c:v>0.8282923023013401</c:v>
                </c:pt>
                <c:pt idx="4205">
                  <c:v>0.8282972748848012</c:v>
                </c:pt>
                <c:pt idx="4206">
                  <c:v>0.82825632963045603</c:v>
                </c:pt>
                <c:pt idx="4207">
                  <c:v>0.82826195278266712</c:v>
                </c:pt>
                <c:pt idx="4208">
                  <c:v>0.82826628152617865</c:v>
                </c:pt>
                <c:pt idx="4209">
                  <c:v>0.82827427250781926</c:v>
                </c:pt>
                <c:pt idx="4210">
                  <c:v>0.82830447090760773</c:v>
                </c:pt>
                <c:pt idx="4211">
                  <c:v>0.82825981560523632</c:v>
                </c:pt>
                <c:pt idx="4212">
                  <c:v>0.82823439075807737</c:v>
                </c:pt>
                <c:pt idx="4213">
                  <c:v>0.82823320790580468</c:v>
                </c:pt>
                <c:pt idx="4214">
                  <c:v>0.82823188906093548</c:v>
                </c:pt>
                <c:pt idx="4215">
                  <c:v>0.82825213060693803</c:v>
                </c:pt>
                <c:pt idx="4216">
                  <c:v>0.8282296416416175</c:v>
                </c:pt>
                <c:pt idx="4217">
                  <c:v>0.82820608138045126</c:v>
                </c:pt>
                <c:pt idx="4218">
                  <c:v>0.82822550626257929</c:v>
                </c:pt>
                <c:pt idx="4219">
                  <c:v>0.8281870289593245</c:v>
                </c:pt>
                <c:pt idx="4220">
                  <c:v>0.8281963592243331</c:v>
                </c:pt>
                <c:pt idx="4221">
                  <c:v>0.82824511899287034</c:v>
                </c:pt>
                <c:pt idx="4222">
                  <c:v>0.8281802886221552</c:v>
                </c:pt>
                <c:pt idx="4223">
                  <c:v>0.82814196006080298</c:v>
                </c:pt>
                <c:pt idx="4224">
                  <c:v>0.82815189910516984</c:v>
                </c:pt>
                <c:pt idx="4225">
                  <c:v>0.82816390282880303</c:v>
                </c:pt>
                <c:pt idx="4226">
                  <c:v>0.82812391898256388</c:v>
                </c:pt>
                <c:pt idx="4227">
                  <c:v>0.82816396682743032</c:v>
                </c:pt>
                <c:pt idx="4228">
                  <c:v>0.82816397461867275</c:v>
                </c:pt>
                <c:pt idx="4229">
                  <c:v>0.82813670997583833</c:v>
                </c:pt>
                <c:pt idx="4230">
                  <c:v>0.82813539715147466</c:v>
                </c:pt>
                <c:pt idx="4231">
                  <c:v>0.82812670106238651</c:v>
                </c:pt>
                <c:pt idx="4232">
                  <c:v>0.82812026726680654</c:v>
                </c:pt>
                <c:pt idx="4233">
                  <c:v>0.8281424576858798</c:v>
                </c:pt>
                <c:pt idx="4234">
                  <c:v>0.82814370180565045</c:v>
                </c:pt>
                <c:pt idx="4235">
                  <c:v>0.82811714935321123</c:v>
                </c:pt>
                <c:pt idx="4236">
                  <c:v>0.82813613403013731</c:v>
                </c:pt>
                <c:pt idx="4237">
                  <c:v>0.82813441606116289</c:v>
                </c:pt>
                <c:pt idx="4238">
                  <c:v>0.82815302321697426</c:v>
                </c:pt>
                <c:pt idx="4239">
                  <c:v>0.82811365958485961</c:v>
                </c:pt>
                <c:pt idx="4240">
                  <c:v>0.82812057395844374</c:v>
                </c:pt>
                <c:pt idx="4241">
                  <c:v>0.82814310967121929</c:v>
                </c:pt>
                <c:pt idx="4242">
                  <c:v>0.82811920376220338</c:v>
                </c:pt>
                <c:pt idx="4243">
                  <c:v>0.82813794018181108</c:v>
                </c:pt>
                <c:pt idx="4244">
                  <c:v>0.82813965708834325</c:v>
                </c:pt>
                <c:pt idx="4245">
                  <c:v>0.82813679274427709</c:v>
                </c:pt>
                <c:pt idx="4246">
                  <c:v>0.82815299098956208</c:v>
                </c:pt>
                <c:pt idx="4247">
                  <c:v>0.82813098331054047</c:v>
                </c:pt>
                <c:pt idx="4248">
                  <c:v>0.82808441242495268</c:v>
                </c:pt>
                <c:pt idx="4249">
                  <c:v>0.82815364934955449</c:v>
                </c:pt>
                <c:pt idx="4250">
                  <c:v>0.82815718515706649</c:v>
                </c:pt>
                <c:pt idx="4251">
                  <c:v>0.82811184776682767</c:v>
                </c:pt>
                <c:pt idx="4252">
                  <c:v>0.82812917397154018</c:v>
                </c:pt>
                <c:pt idx="4253">
                  <c:v>0.8281280955927468</c:v>
                </c:pt>
                <c:pt idx="4254">
                  <c:v>0.82815231350561069</c:v>
                </c:pt>
                <c:pt idx="4255">
                  <c:v>0.82813754389088501</c:v>
                </c:pt>
                <c:pt idx="4256">
                  <c:v>0.82814274950332678</c:v>
                </c:pt>
                <c:pt idx="4257">
                  <c:v>0.82814112290437814</c:v>
                </c:pt>
                <c:pt idx="4258">
                  <c:v>0.82815926577296528</c:v>
                </c:pt>
                <c:pt idx="4259">
                  <c:v>0.82815182913403507</c:v>
                </c:pt>
                <c:pt idx="4260">
                  <c:v>0.82817544686912781</c:v>
                </c:pt>
                <c:pt idx="4261">
                  <c:v>0.82819434240296208</c:v>
                </c:pt>
                <c:pt idx="4262">
                  <c:v>0.82820210708442243</c:v>
                </c:pt>
                <c:pt idx="4263">
                  <c:v>0.82819319542162528</c:v>
                </c:pt>
                <c:pt idx="4264">
                  <c:v>0.82820311367334609</c:v>
                </c:pt>
                <c:pt idx="4265">
                  <c:v>0.82823404622066787</c:v>
                </c:pt>
                <c:pt idx="4266">
                  <c:v>0.82824743263774969</c:v>
                </c:pt>
                <c:pt idx="4267">
                  <c:v>0.82820942468183245</c:v>
                </c:pt>
                <c:pt idx="4268">
                  <c:v>0.82821668682815064</c:v>
                </c:pt>
                <c:pt idx="4269">
                  <c:v>0.82824543711927356</c:v>
                </c:pt>
                <c:pt idx="4270">
                  <c:v>0.82825149445618118</c:v>
                </c:pt>
                <c:pt idx="4271">
                  <c:v>0.82825933315444533</c:v>
                </c:pt>
                <c:pt idx="4272">
                  <c:v>0.82826328898075829</c:v>
                </c:pt>
                <c:pt idx="4273">
                  <c:v>0.82824187662349436</c:v>
                </c:pt>
                <c:pt idx="4274">
                  <c:v>0.82822361794871169</c:v>
                </c:pt>
                <c:pt idx="4275">
                  <c:v>0.82822770126808398</c:v>
                </c:pt>
                <c:pt idx="4276">
                  <c:v>0.82828019845604617</c:v>
                </c:pt>
                <c:pt idx="4277">
                  <c:v>0.82824125519687986</c:v>
                </c:pt>
                <c:pt idx="4278">
                  <c:v>0.82826009821485114</c:v>
                </c:pt>
                <c:pt idx="4279">
                  <c:v>0.82823644622951165</c:v>
                </c:pt>
                <c:pt idx="4280">
                  <c:v>0.82823670617369372</c:v>
                </c:pt>
                <c:pt idx="4281">
                  <c:v>0.82826271040597776</c:v>
                </c:pt>
                <c:pt idx="4282">
                  <c:v>0.82823936900789663</c:v>
                </c:pt>
                <c:pt idx="4283">
                  <c:v>0.82823790531674613</c:v>
                </c:pt>
                <c:pt idx="4284">
                  <c:v>0.82823220496040473</c:v>
                </c:pt>
                <c:pt idx="4285">
                  <c:v>0.828192929763087</c:v>
                </c:pt>
                <c:pt idx="4286">
                  <c:v>0.82819929581446616</c:v>
                </c:pt>
                <c:pt idx="4287">
                  <c:v>0.82818406960170887</c:v>
                </c:pt>
                <c:pt idx="4288">
                  <c:v>0.82816352090787193</c:v>
                </c:pt>
                <c:pt idx="4289">
                  <c:v>0.82815252746468426</c:v>
                </c:pt>
                <c:pt idx="4290">
                  <c:v>0.82816531987454822</c:v>
                </c:pt>
                <c:pt idx="4291">
                  <c:v>0.82812553647573017</c:v>
                </c:pt>
                <c:pt idx="4292">
                  <c:v>0.82813611865175185</c:v>
                </c:pt>
                <c:pt idx="4293">
                  <c:v>0.82809899171248369</c:v>
                </c:pt>
                <c:pt idx="4294">
                  <c:v>0.8281172142642329</c:v>
                </c:pt>
                <c:pt idx="4295">
                  <c:v>0.82813790061935344</c:v>
                </c:pt>
                <c:pt idx="4296">
                  <c:v>0.82811193215595547</c:v>
                </c:pt>
                <c:pt idx="4297">
                  <c:v>0.82812912803442973</c:v>
                </c:pt>
                <c:pt idx="4298">
                  <c:v>0.82810041917855104</c:v>
                </c:pt>
                <c:pt idx="4299">
                  <c:v>0.82812121921498283</c:v>
                </c:pt>
                <c:pt idx="4300">
                  <c:v>0.82811411466425189</c:v>
                </c:pt>
                <c:pt idx="4301">
                  <c:v>0.82814022337001514</c:v>
                </c:pt>
                <c:pt idx="4302">
                  <c:v>0.82814287239246998</c:v>
                </c:pt>
                <c:pt idx="4303">
                  <c:v>0.82814723477998331</c:v>
                </c:pt>
                <c:pt idx="4304">
                  <c:v>0.82812665643981576</c:v>
                </c:pt>
                <c:pt idx="4305">
                  <c:v>0.82815114881690455</c:v>
                </c:pt>
                <c:pt idx="4306">
                  <c:v>0.8281442921693446</c:v>
                </c:pt>
                <c:pt idx="4307">
                  <c:v>0.82813405553912289</c:v>
                </c:pt>
                <c:pt idx="4308">
                  <c:v>0.82811381895118374</c:v>
                </c:pt>
                <c:pt idx="4309">
                  <c:v>0.82814298288645483</c:v>
                </c:pt>
                <c:pt idx="4310">
                  <c:v>0.8281594573667016</c:v>
                </c:pt>
                <c:pt idx="4311">
                  <c:v>0.82813764021897429</c:v>
                </c:pt>
                <c:pt idx="4312">
                  <c:v>0.82813857552222336</c:v>
                </c:pt>
                <c:pt idx="4313">
                  <c:v>0.82814958136056971</c:v>
                </c:pt>
                <c:pt idx="4314">
                  <c:v>0.82813773983643979</c:v>
                </c:pt>
                <c:pt idx="4315">
                  <c:v>0.82816516526218797</c:v>
                </c:pt>
                <c:pt idx="4316">
                  <c:v>0.82814706099566604</c:v>
                </c:pt>
                <c:pt idx="4317">
                  <c:v>0.82813917448750463</c:v>
                </c:pt>
                <c:pt idx="4318">
                  <c:v>0.82815845310676184</c:v>
                </c:pt>
                <c:pt idx="4319">
                  <c:v>0.82815095651487347</c:v>
                </c:pt>
                <c:pt idx="4320">
                  <c:v>0.82813219742983302</c:v>
                </c:pt>
                <c:pt idx="4321">
                  <c:v>0.82815604844600399</c:v>
                </c:pt>
                <c:pt idx="4322">
                  <c:v>0.82813609269694277</c:v>
                </c:pt>
                <c:pt idx="4323">
                  <c:v>0.82813461696478108</c:v>
                </c:pt>
                <c:pt idx="4324">
                  <c:v>0.82814370367843715</c:v>
                </c:pt>
                <c:pt idx="4325">
                  <c:v>0.82816645056510518</c:v>
                </c:pt>
                <c:pt idx="4326">
                  <c:v>0.82815394784780372</c:v>
                </c:pt>
                <c:pt idx="4327">
                  <c:v>0.82816987881386128</c:v>
                </c:pt>
                <c:pt idx="4328">
                  <c:v>0.82818262882808868</c:v>
                </c:pt>
                <c:pt idx="4329">
                  <c:v>0.82821410924141814</c:v>
                </c:pt>
                <c:pt idx="4330">
                  <c:v>0.82822777224760924</c:v>
                </c:pt>
                <c:pt idx="4331">
                  <c:v>0.82823642371412665</c:v>
                </c:pt>
                <c:pt idx="4332">
                  <c:v>0.82822381262772482</c:v>
                </c:pt>
                <c:pt idx="4333">
                  <c:v>0.82822992202429824</c:v>
                </c:pt>
                <c:pt idx="4334">
                  <c:v>0.82823645887676778</c:v>
                </c:pt>
                <c:pt idx="4335">
                  <c:v>0.82824137160932043</c:v>
                </c:pt>
                <c:pt idx="4336">
                  <c:v>0.82822193043641257</c:v>
                </c:pt>
                <c:pt idx="4337">
                  <c:v>0.82822568864848356</c:v>
                </c:pt>
                <c:pt idx="4338">
                  <c:v>0.82820633990804371</c:v>
                </c:pt>
                <c:pt idx="4339">
                  <c:v>0.82823205444776526</c:v>
                </c:pt>
                <c:pt idx="4340">
                  <c:v>0.82821190604252548</c:v>
                </c:pt>
                <c:pt idx="4341">
                  <c:v>0.82823717293994981</c:v>
                </c:pt>
                <c:pt idx="4342">
                  <c:v>0.82823736453368613</c:v>
                </c:pt>
                <c:pt idx="4343">
                  <c:v>0.82821601096488839</c:v>
                </c:pt>
                <c:pt idx="4344">
                  <c:v>0.82821861536477248</c:v>
                </c:pt>
                <c:pt idx="4345">
                  <c:v>0.82822120666120336</c:v>
                </c:pt>
                <c:pt idx="4346">
                  <c:v>0.82824608010088063</c:v>
                </c:pt>
                <c:pt idx="4347">
                  <c:v>0.82820097432303286</c:v>
                </c:pt>
                <c:pt idx="4348">
                  <c:v>0.82822614170504139</c:v>
                </c:pt>
                <c:pt idx="4349">
                  <c:v>0.82827122977551981</c:v>
                </c:pt>
                <c:pt idx="4350">
                  <c:v>0.82821511107637802</c:v>
                </c:pt>
                <c:pt idx="4351">
                  <c:v>0.82818977112254222</c:v>
                </c:pt>
                <c:pt idx="4352">
                  <c:v>0.82817035817937545</c:v>
                </c:pt>
                <c:pt idx="4353">
                  <c:v>0.82815209196544792</c:v>
                </c:pt>
                <c:pt idx="4354">
                  <c:v>0.82815900659112973</c:v>
                </c:pt>
                <c:pt idx="4355">
                  <c:v>0.82816962701506913</c:v>
                </c:pt>
                <c:pt idx="4356">
                  <c:v>0.82816259966846861</c:v>
                </c:pt>
                <c:pt idx="4357">
                  <c:v>0.82813005964615716</c:v>
                </c:pt>
                <c:pt idx="4358">
                  <c:v>0.82812333084580381</c:v>
                </c:pt>
                <c:pt idx="4359">
                  <c:v>0.82811364562306367</c:v>
                </c:pt>
                <c:pt idx="4360">
                  <c:v>0.82810753658063763</c:v>
                </c:pt>
                <c:pt idx="4361">
                  <c:v>0.82812622448205331</c:v>
                </c:pt>
                <c:pt idx="4362">
                  <c:v>0.82814521942925357</c:v>
                </c:pt>
                <c:pt idx="4363">
                  <c:v>0.82809527281077266</c:v>
                </c:pt>
                <c:pt idx="4364">
                  <c:v>0.82811193569742936</c:v>
                </c:pt>
                <c:pt idx="4365">
                  <c:v>0.82813162194032908</c:v>
                </c:pt>
                <c:pt idx="4366">
                  <c:v>0.82812615248808397</c:v>
                </c:pt>
                <c:pt idx="4367">
                  <c:v>0.82810449435253342</c:v>
                </c:pt>
                <c:pt idx="4368">
                  <c:v>0.8281077390508933</c:v>
                </c:pt>
                <c:pt idx="4369">
                  <c:v>0.82813550870790154</c:v>
                </c:pt>
                <c:pt idx="4370">
                  <c:v>0.82808815090681975</c:v>
                </c:pt>
                <c:pt idx="4371">
                  <c:v>0.82818340516715905</c:v>
                </c:pt>
                <c:pt idx="4372">
                  <c:v>0.82815198672962231</c:v>
                </c:pt>
                <c:pt idx="4373">
                  <c:v>0.82812296055768486</c:v>
                </c:pt>
                <c:pt idx="4374">
                  <c:v>0.82817095440747368</c:v>
                </c:pt>
                <c:pt idx="4375">
                  <c:v>0.82812452270180892</c:v>
                </c:pt>
                <c:pt idx="4376">
                  <c:v>0.82812254478865244</c:v>
                </c:pt>
                <c:pt idx="4377">
                  <c:v>0.82812655090389442</c:v>
                </c:pt>
                <c:pt idx="4378">
                  <c:v>0.82814920631848676</c:v>
                </c:pt>
                <c:pt idx="4379">
                  <c:v>0.82812294710008405</c:v>
                </c:pt>
                <c:pt idx="4380">
                  <c:v>0.82816997023188521</c:v>
                </c:pt>
                <c:pt idx="4381">
                  <c:v>0.82817472501470324</c:v>
                </c:pt>
                <c:pt idx="4382">
                  <c:v>0.8281821745049891</c:v>
                </c:pt>
                <c:pt idx="4383">
                  <c:v>0.82813806671447798</c:v>
                </c:pt>
                <c:pt idx="4384">
                  <c:v>0.82815839927635904</c:v>
                </c:pt>
                <c:pt idx="4385">
                  <c:v>0.82815769983526966</c:v>
                </c:pt>
                <c:pt idx="4386">
                  <c:v>0.82813119590102247</c:v>
                </c:pt>
                <c:pt idx="4387">
                  <c:v>0.82813178272324273</c:v>
                </c:pt>
                <c:pt idx="4388">
                  <c:v>0.82815105425955227</c:v>
                </c:pt>
                <c:pt idx="4389">
                  <c:v>0.82815475332900967</c:v>
                </c:pt>
                <c:pt idx="4390">
                  <c:v>0.82816428803911024</c:v>
                </c:pt>
                <c:pt idx="4391">
                  <c:v>0.82817193337290118</c:v>
                </c:pt>
                <c:pt idx="4392">
                  <c:v>0.82819590550747857</c:v>
                </c:pt>
                <c:pt idx="4393">
                  <c:v>0.82818766176665337</c:v>
                </c:pt>
                <c:pt idx="4394">
                  <c:v>0.82815900223931127</c:v>
                </c:pt>
                <c:pt idx="4395">
                  <c:v>0.82822125725022788</c:v>
                </c:pt>
                <c:pt idx="4396">
                  <c:v>0.82818680210089723</c:v>
                </c:pt>
                <c:pt idx="4397">
                  <c:v>0.82824428532992123</c:v>
                </c:pt>
                <c:pt idx="4398">
                  <c:v>0.82823170717922634</c:v>
                </c:pt>
                <c:pt idx="4399">
                  <c:v>0.82824056263463874</c:v>
                </c:pt>
                <c:pt idx="4400">
                  <c:v>0.82825054994509995</c:v>
                </c:pt>
                <c:pt idx="4401">
                  <c:v>0.82825784892274634</c:v>
                </c:pt>
                <c:pt idx="4402">
                  <c:v>0.82824214435891896</c:v>
                </c:pt>
                <c:pt idx="4403">
                  <c:v>0.82827079973854223</c:v>
                </c:pt>
                <c:pt idx="4404">
                  <c:v>0.82825145772690267</c:v>
                </c:pt>
                <c:pt idx="4405">
                  <c:v>0.82822914583527563</c:v>
                </c:pt>
                <c:pt idx="4406">
                  <c:v>0.82823388538975606</c:v>
                </c:pt>
                <c:pt idx="4407">
                  <c:v>0.82826338116112874</c:v>
                </c:pt>
                <c:pt idx="4408">
                  <c:v>0.82824166282052236</c:v>
                </c:pt>
                <c:pt idx="4409">
                  <c:v>0.82824493903799967</c:v>
                </c:pt>
                <c:pt idx="4410">
                  <c:v>0.82826982310209862</c:v>
                </c:pt>
                <c:pt idx="4411">
                  <c:v>0.82822540118285515</c:v>
                </c:pt>
                <c:pt idx="4412">
                  <c:v>0.82824856515309531</c:v>
                </c:pt>
                <c:pt idx="4413">
                  <c:v>0.82819633003419946</c:v>
                </c:pt>
                <c:pt idx="4414">
                  <c:v>0.82823571208197833</c:v>
                </c:pt>
                <c:pt idx="4415">
                  <c:v>0.82818981786999724</c:v>
                </c:pt>
                <c:pt idx="4416">
                  <c:v>0.82817758455680757</c:v>
                </c:pt>
                <c:pt idx="4417">
                  <c:v>0.82818288568699405</c:v>
                </c:pt>
                <c:pt idx="4418">
                  <c:v>0.82816416191464248</c:v>
                </c:pt>
                <c:pt idx="4419">
                  <c:v>0.82815275659804366</c:v>
                </c:pt>
                <c:pt idx="4420">
                  <c:v>0.82811350831592734</c:v>
                </c:pt>
                <c:pt idx="4421">
                  <c:v>0.82817303770650375</c:v>
                </c:pt>
                <c:pt idx="4422">
                  <c:v>0.82809693705139409</c:v>
                </c:pt>
                <c:pt idx="4423">
                  <c:v>0.82812968060640324</c:v>
                </c:pt>
                <c:pt idx="4424">
                  <c:v>0.82814260582153743</c:v>
                </c:pt>
                <c:pt idx="4425">
                  <c:v>0.82808971234264916</c:v>
                </c:pt>
                <c:pt idx="4426">
                  <c:v>0.8281333901982324</c:v>
                </c:pt>
                <c:pt idx="4427">
                  <c:v>0.82810836412103128</c:v>
                </c:pt>
                <c:pt idx="4428">
                  <c:v>0.82810424928254156</c:v>
                </c:pt>
                <c:pt idx="4429">
                  <c:v>0.82811964680058447</c:v>
                </c:pt>
                <c:pt idx="4430">
                  <c:v>0.82812739731614937</c:v>
                </c:pt>
                <c:pt idx="4431">
                  <c:v>0.82813146859451048</c:v>
                </c:pt>
                <c:pt idx="4432">
                  <c:v>0.82810780988037069</c:v>
                </c:pt>
                <c:pt idx="4433">
                  <c:v>0.82815448311455331</c:v>
                </c:pt>
                <c:pt idx="4434">
                  <c:v>0.82815392426997669</c:v>
                </c:pt>
                <c:pt idx="4435">
                  <c:v>0.82814530503087147</c:v>
                </c:pt>
                <c:pt idx="4436">
                  <c:v>0.82812387177891156</c:v>
                </c:pt>
                <c:pt idx="4437">
                  <c:v>0.82810224516247843</c:v>
                </c:pt>
                <c:pt idx="4438">
                  <c:v>0.82815082548034025</c:v>
                </c:pt>
                <c:pt idx="4439">
                  <c:v>0.82812371135014529</c:v>
                </c:pt>
                <c:pt idx="4440">
                  <c:v>0.82807683802268894</c:v>
                </c:pt>
                <c:pt idx="4441">
                  <c:v>0.82812910536899698</c:v>
                </c:pt>
                <c:pt idx="4442">
                  <c:v>0.82815556255578893</c:v>
                </c:pt>
                <c:pt idx="4443">
                  <c:v>0.8281472029067185</c:v>
                </c:pt>
                <c:pt idx="4444">
                  <c:v>0.82812450393199744</c:v>
                </c:pt>
                <c:pt idx="4445">
                  <c:v>0.8281227055715662</c:v>
                </c:pt>
                <c:pt idx="4446">
                  <c:v>0.82814727940255406</c:v>
                </c:pt>
                <c:pt idx="4447">
                  <c:v>0.82812446993384825</c:v>
                </c:pt>
                <c:pt idx="4448">
                  <c:v>0.82811601254009892</c:v>
                </c:pt>
                <c:pt idx="4449">
                  <c:v>0.82811185272489107</c:v>
                </c:pt>
                <c:pt idx="4450">
                  <c:v>0.82810867637697694</c:v>
                </c:pt>
                <c:pt idx="4451">
                  <c:v>0.82814879044740464</c:v>
                </c:pt>
                <c:pt idx="4452">
                  <c:v>0.82812616371875059</c:v>
                </c:pt>
                <c:pt idx="4453">
                  <c:v>0.8281389689799703</c:v>
                </c:pt>
                <c:pt idx="4454">
                  <c:v>0.82809837043591716</c:v>
                </c:pt>
                <c:pt idx="4455">
                  <c:v>0.82814163960541587</c:v>
                </c:pt>
                <c:pt idx="4456">
                  <c:v>0.82809277065743359</c:v>
                </c:pt>
                <c:pt idx="4457">
                  <c:v>0.82814218747142354</c:v>
                </c:pt>
                <c:pt idx="4458">
                  <c:v>0.82814977153771652</c:v>
                </c:pt>
                <c:pt idx="4459">
                  <c:v>0.82816527469373047</c:v>
                </c:pt>
                <c:pt idx="4460">
                  <c:v>0.82818650228810831</c:v>
                </c:pt>
                <c:pt idx="4461">
                  <c:v>0.82818223526829193</c:v>
                </c:pt>
                <c:pt idx="4462">
                  <c:v>0.82821175653827639</c:v>
                </c:pt>
                <c:pt idx="4463">
                  <c:v>0.82820067005637565</c:v>
                </c:pt>
                <c:pt idx="4464">
                  <c:v>0.82820946601502698</c:v>
                </c:pt>
                <c:pt idx="4465">
                  <c:v>0.82822027707231038</c:v>
                </c:pt>
                <c:pt idx="4466">
                  <c:v>0.82823336742217668</c:v>
                </c:pt>
                <c:pt idx="4467">
                  <c:v>0.82827074616023699</c:v>
                </c:pt>
                <c:pt idx="4468">
                  <c:v>0.82825542832535615</c:v>
                </c:pt>
                <c:pt idx="4469">
                  <c:v>0.82826406810500974</c:v>
                </c:pt>
                <c:pt idx="4470">
                  <c:v>0.82827619800716246</c:v>
                </c:pt>
                <c:pt idx="4471">
                  <c:v>0.82827928121431382</c:v>
                </c:pt>
                <c:pt idx="4472">
                  <c:v>0.82828035321845428</c:v>
                </c:pt>
                <c:pt idx="4473">
                  <c:v>0.82821434859705378</c:v>
                </c:pt>
                <c:pt idx="4474">
                  <c:v>0.82826256414310695</c:v>
                </c:pt>
                <c:pt idx="4475">
                  <c:v>0.8282385002843563</c:v>
                </c:pt>
                <c:pt idx="4476">
                  <c:v>0.82826371618455685</c:v>
                </c:pt>
                <c:pt idx="4477">
                  <c:v>0.82824138516897094</c:v>
                </c:pt>
                <c:pt idx="4478">
                  <c:v>0.82821800729370898</c:v>
                </c:pt>
                <c:pt idx="4479">
                  <c:v>0.82821293731971646</c:v>
                </c:pt>
                <c:pt idx="4480">
                  <c:v>0.82822857601212996</c:v>
                </c:pt>
                <c:pt idx="4481">
                  <c:v>0.82819594037002398</c:v>
                </c:pt>
                <c:pt idx="4482">
                  <c:v>0.82815338718449205</c:v>
                </c:pt>
                <c:pt idx="4483">
                  <c:v>0.82815671571373284</c:v>
                </c:pt>
                <c:pt idx="4484">
                  <c:v>0.82814001164392947</c:v>
                </c:pt>
                <c:pt idx="4485">
                  <c:v>0.82812480526342569</c:v>
                </c:pt>
                <c:pt idx="4486">
                  <c:v>0.82813099742843799</c:v>
                </c:pt>
                <c:pt idx="4487">
                  <c:v>0.82814383269013581</c:v>
                </c:pt>
                <c:pt idx="4488">
                  <c:v>0.82811288101885516</c:v>
                </c:pt>
                <c:pt idx="4489">
                  <c:v>0.82810565251653867</c:v>
                </c:pt>
                <c:pt idx="4490">
                  <c:v>0.82812051916764851</c:v>
                </c:pt>
                <c:pt idx="4491">
                  <c:v>0.82811585115094022</c:v>
                </c:pt>
                <c:pt idx="4492">
                  <c:v>0.82815909092620588</c:v>
                </c:pt>
                <c:pt idx="4493">
                  <c:v>0.82812687742778524</c:v>
                </c:pt>
                <c:pt idx="4494">
                  <c:v>0.82812147845087014</c:v>
                </c:pt>
                <c:pt idx="4495">
                  <c:v>0.82811788845880796</c:v>
                </c:pt>
                <c:pt idx="4496">
                  <c:v>0.82811457788903409</c:v>
                </c:pt>
                <c:pt idx="4497">
                  <c:v>0.82811158888508773</c:v>
                </c:pt>
                <c:pt idx="4498">
                  <c:v>0.82811184564194329</c:v>
                </c:pt>
                <c:pt idx="4499">
                  <c:v>0.82811424109486909</c:v>
                </c:pt>
                <c:pt idx="4500">
                  <c:v>0.82811637306213892</c:v>
                </c:pt>
                <c:pt idx="4501">
                  <c:v>0.82812442460298274</c:v>
                </c:pt>
                <c:pt idx="4502">
                  <c:v>0.82809754633494748</c:v>
                </c:pt>
                <c:pt idx="4503">
                  <c:v>0.82812878663634859</c:v>
                </c:pt>
                <c:pt idx="4504">
                  <c:v>0.82812460698888701</c:v>
                </c:pt>
                <c:pt idx="4505">
                  <c:v>0.82817584376629882</c:v>
                </c:pt>
                <c:pt idx="4506">
                  <c:v>0.828125033382341</c:v>
                </c:pt>
                <c:pt idx="4507">
                  <c:v>0.82810756481037884</c:v>
                </c:pt>
                <c:pt idx="4508">
                  <c:v>0.8281455925985497</c:v>
                </c:pt>
                <c:pt idx="4509">
                  <c:v>0.82814157231741226</c:v>
                </c:pt>
                <c:pt idx="4510">
                  <c:v>0.82813628595936628</c:v>
                </c:pt>
                <c:pt idx="4511">
                  <c:v>0.8281115860519086</c:v>
                </c:pt>
                <c:pt idx="4512">
                  <c:v>0.82813115684276017</c:v>
                </c:pt>
                <c:pt idx="4513">
                  <c:v>0.8281284678016505</c:v>
                </c:pt>
                <c:pt idx="4514">
                  <c:v>0.82815955723626478</c:v>
                </c:pt>
                <c:pt idx="4515">
                  <c:v>0.82813576890418128</c:v>
                </c:pt>
                <c:pt idx="4516">
                  <c:v>0.82814025170180605</c:v>
                </c:pt>
                <c:pt idx="4517">
                  <c:v>0.82815410488514407</c:v>
                </c:pt>
                <c:pt idx="4518">
                  <c:v>0.8281558798718478</c:v>
                </c:pt>
                <c:pt idx="4519">
                  <c:v>0.82816469105883672</c:v>
                </c:pt>
                <c:pt idx="4520">
                  <c:v>0.82818573014475483</c:v>
                </c:pt>
                <c:pt idx="4521">
                  <c:v>0.8281556170944866</c:v>
                </c:pt>
                <c:pt idx="4522">
                  <c:v>0.82819212533826958</c:v>
                </c:pt>
                <c:pt idx="4523">
                  <c:v>0.82818672221363565</c:v>
                </c:pt>
                <c:pt idx="4524">
                  <c:v>0.82817511973899194</c:v>
                </c:pt>
                <c:pt idx="4525">
                  <c:v>0.82823555443233932</c:v>
                </c:pt>
                <c:pt idx="4526">
                  <c:v>0.82820229771776632</c:v>
                </c:pt>
                <c:pt idx="4527">
                  <c:v>0.82819039138466466</c:v>
                </c:pt>
                <c:pt idx="4528">
                  <c:v>0.82820347677646755</c:v>
                </c:pt>
                <c:pt idx="4529">
                  <c:v>0.82823569664954111</c:v>
                </c:pt>
                <c:pt idx="4530">
                  <c:v>0.82824205890734892</c:v>
                </c:pt>
                <c:pt idx="4531">
                  <c:v>0.82829668275037005</c:v>
                </c:pt>
                <c:pt idx="4532">
                  <c:v>0.8282578698174422</c:v>
                </c:pt>
                <c:pt idx="4533">
                  <c:v>0.82824528068817838</c:v>
                </c:pt>
                <c:pt idx="4534">
                  <c:v>0.82824906971107204</c:v>
                </c:pt>
                <c:pt idx="4535">
                  <c:v>0.82822973336579075</c:v>
                </c:pt>
                <c:pt idx="4536">
                  <c:v>0.82825636939701319</c:v>
                </c:pt>
                <c:pt idx="4537">
                  <c:v>0.82823534872675919</c:v>
                </c:pt>
                <c:pt idx="4538">
                  <c:v>0.82823772611816826</c:v>
                </c:pt>
                <c:pt idx="4539">
                  <c:v>0.82826378736818163</c:v>
                </c:pt>
                <c:pt idx="4540">
                  <c:v>0.82824113018285228</c:v>
                </c:pt>
                <c:pt idx="4541">
                  <c:v>0.82824196597068567</c:v>
                </c:pt>
                <c:pt idx="4542">
                  <c:v>0.82826641160031944</c:v>
                </c:pt>
                <c:pt idx="4543">
                  <c:v>0.82824038116112875</c:v>
                </c:pt>
                <c:pt idx="4544">
                  <c:v>0.8282064698801348</c:v>
                </c:pt>
                <c:pt idx="4545">
                  <c:v>0.82821380877438611</c:v>
                </c:pt>
                <c:pt idx="4546">
                  <c:v>0.82818736635973456</c:v>
                </c:pt>
                <c:pt idx="4547">
                  <c:v>0.82814132057267187</c:v>
                </c:pt>
                <c:pt idx="4548">
                  <c:v>0.82817182024983693</c:v>
                </c:pt>
                <c:pt idx="4549">
                  <c:v>0.82816180708661646</c:v>
                </c:pt>
                <c:pt idx="4550">
                  <c:v>0.82814825244952572</c:v>
                </c:pt>
                <c:pt idx="4551">
                  <c:v>0.82811755399362674</c:v>
                </c:pt>
                <c:pt idx="4552">
                  <c:v>0.82808640116663035</c:v>
                </c:pt>
                <c:pt idx="4553">
                  <c:v>0.82809603635253903</c:v>
                </c:pt>
                <c:pt idx="4554">
                  <c:v>0.82809279696639004</c:v>
                </c:pt>
                <c:pt idx="4555">
                  <c:v>0.82811132656392372</c:v>
                </c:pt>
                <c:pt idx="4556">
                  <c:v>0.82807998780954906</c:v>
                </c:pt>
                <c:pt idx="4557">
                  <c:v>0.82810855040255693</c:v>
                </c:pt>
                <c:pt idx="4558">
                  <c:v>0.82813429291992191</c:v>
                </c:pt>
                <c:pt idx="4559">
                  <c:v>0.82814643051126735</c:v>
                </c:pt>
                <c:pt idx="4560">
                  <c:v>0.828114068979239</c:v>
                </c:pt>
                <c:pt idx="4561">
                  <c:v>0.82809289531731389</c:v>
                </c:pt>
                <c:pt idx="4562">
                  <c:v>0.82809102648155253</c:v>
                </c:pt>
                <c:pt idx="4563">
                  <c:v>0.82811921934468835</c:v>
                </c:pt>
                <c:pt idx="4564">
                  <c:v>0.82813713414235823</c:v>
                </c:pt>
                <c:pt idx="4565">
                  <c:v>0.82811885846850097</c:v>
                </c:pt>
                <c:pt idx="4566">
                  <c:v>0.82814125393891136</c:v>
                </c:pt>
                <c:pt idx="4567">
                  <c:v>0.8281619218783679</c:v>
                </c:pt>
                <c:pt idx="4568">
                  <c:v>0.82814427269123825</c:v>
                </c:pt>
                <c:pt idx="4569">
                  <c:v>0.8281398635562699</c:v>
                </c:pt>
                <c:pt idx="4570">
                  <c:v>0.82814420540323475</c:v>
                </c:pt>
                <c:pt idx="4571">
                  <c:v>0.82816771077155604</c:v>
                </c:pt>
                <c:pt idx="4572">
                  <c:v>0.82814214036982103</c:v>
                </c:pt>
                <c:pt idx="4573">
                  <c:v>0.82814436122808499</c:v>
                </c:pt>
                <c:pt idx="4574">
                  <c:v>0.82812496184456885</c:v>
                </c:pt>
                <c:pt idx="4575">
                  <c:v>0.82815430356182818</c:v>
                </c:pt>
                <c:pt idx="4576">
                  <c:v>0.82817459220943312</c:v>
                </c:pt>
                <c:pt idx="4577">
                  <c:v>0.82817117929106443</c:v>
                </c:pt>
                <c:pt idx="4578">
                  <c:v>0.82814271267199846</c:v>
                </c:pt>
                <c:pt idx="4579">
                  <c:v>0.82816254305288473</c:v>
                </c:pt>
                <c:pt idx="4580">
                  <c:v>0.82811220474739378</c:v>
                </c:pt>
                <c:pt idx="4581">
                  <c:v>0.82813931923173612</c:v>
                </c:pt>
                <c:pt idx="4582">
                  <c:v>0.82812564003681499</c:v>
                </c:pt>
                <c:pt idx="4583">
                  <c:v>0.82815255903179974</c:v>
                </c:pt>
                <c:pt idx="4584">
                  <c:v>0.82815801821377055</c:v>
                </c:pt>
                <c:pt idx="4585">
                  <c:v>0.82819409864751004</c:v>
                </c:pt>
                <c:pt idx="4586">
                  <c:v>0.82818684793595798</c:v>
                </c:pt>
                <c:pt idx="4587">
                  <c:v>0.82822572896723401</c:v>
                </c:pt>
                <c:pt idx="4588">
                  <c:v>0.82822135570320154</c:v>
                </c:pt>
                <c:pt idx="4589">
                  <c:v>0.82823435362059972</c:v>
                </c:pt>
                <c:pt idx="4590">
                  <c:v>0.82823988150716366</c:v>
                </c:pt>
                <c:pt idx="4591">
                  <c:v>0.82825237547283026</c:v>
                </c:pt>
                <c:pt idx="4592">
                  <c:v>0.82826398300758708</c:v>
                </c:pt>
                <c:pt idx="4593">
                  <c:v>0.82825158972182822</c:v>
                </c:pt>
                <c:pt idx="4594">
                  <c:v>0.82826073947371925</c:v>
                </c:pt>
                <c:pt idx="4595">
                  <c:v>0.82824734784647636</c:v>
                </c:pt>
                <c:pt idx="4596">
                  <c:v>0.82825093146388562</c:v>
                </c:pt>
                <c:pt idx="4597">
                  <c:v>0.82825675470937032</c:v>
                </c:pt>
                <c:pt idx="4598">
                  <c:v>0.82823791275384129</c:v>
                </c:pt>
                <c:pt idx="4599">
                  <c:v>0.82826529284872386</c:v>
                </c:pt>
                <c:pt idx="4600">
                  <c:v>0.8282672140982984</c:v>
                </c:pt>
                <c:pt idx="4601">
                  <c:v>0.82822546634597438</c:v>
                </c:pt>
                <c:pt idx="4602">
                  <c:v>0.82825589069179573</c:v>
                </c:pt>
                <c:pt idx="4603">
                  <c:v>0.82824960634641309</c:v>
                </c:pt>
                <c:pt idx="4604">
                  <c:v>0.82821538235327641</c:v>
                </c:pt>
                <c:pt idx="4605">
                  <c:v>0.82821247540947407</c:v>
                </c:pt>
                <c:pt idx="4606">
                  <c:v>0.82820839198805196</c:v>
                </c:pt>
                <c:pt idx="4607">
                  <c:v>0.82816066258431131</c:v>
                </c:pt>
                <c:pt idx="4608">
                  <c:v>0.82816610183197881</c:v>
                </c:pt>
                <c:pt idx="4609">
                  <c:v>0.82812579217014359</c:v>
                </c:pt>
                <c:pt idx="4610">
                  <c:v>0.82811931693931939</c:v>
                </c:pt>
                <c:pt idx="4611">
                  <c:v>0.82813208632960322</c:v>
                </c:pt>
                <c:pt idx="4612">
                  <c:v>0.82812614940280727</c:v>
                </c:pt>
                <c:pt idx="4613">
                  <c:v>0.82811918119882033</c:v>
                </c:pt>
                <c:pt idx="4614">
                  <c:v>0.82813403297573984</c:v>
                </c:pt>
                <c:pt idx="4615">
                  <c:v>0.82810657709331648</c:v>
                </c:pt>
                <c:pt idx="4616">
                  <c:v>0.82812559222691773</c:v>
                </c:pt>
                <c:pt idx="4617">
                  <c:v>0.82814564217918385</c:v>
                </c:pt>
                <c:pt idx="4618">
                  <c:v>0.82812263438794131</c:v>
                </c:pt>
                <c:pt idx="4619">
                  <c:v>0.82814344221561575</c:v>
                </c:pt>
                <c:pt idx="4620">
                  <c:v>0.82812132616749368</c:v>
                </c:pt>
                <c:pt idx="4621">
                  <c:v>0.82809814661476855</c:v>
                </c:pt>
                <c:pt idx="4622">
                  <c:v>0.82816580262543482</c:v>
                </c:pt>
                <c:pt idx="4623">
                  <c:v>0.82813916730250703</c:v>
                </c:pt>
                <c:pt idx="4624">
                  <c:v>0.82813070920046294</c:v>
                </c:pt>
                <c:pt idx="4625">
                  <c:v>0.82811315279994879</c:v>
                </c:pt>
                <c:pt idx="4626">
                  <c:v>0.82816179226042419</c:v>
                </c:pt>
                <c:pt idx="4627">
                  <c:v>0.82813960432038258</c:v>
                </c:pt>
                <c:pt idx="4628">
                  <c:v>0.82813814275411646</c:v>
                </c:pt>
                <c:pt idx="4629">
                  <c:v>0.82816235216744305</c:v>
                </c:pt>
                <c:pt idx="4630">
                  <c:v>0.82816351589575676</c:v>
                </c:pt>
                <c:pt idx="4631">
                  <c:v>0.82816093522374767</c:v>
                </c:pt>
                <c:pt idx="4632">
                  <c:v>0.82815241620835289</c:v>
                </c:pt>
                <c:pt idx="4633">
                  <c:v>0.82812927950746151</c:v>
                </c:pt>
                <c:pt idx="4634">
                  <c:v>0.82813174508156995</c:v>
                </c:pt>
                <c:pt idx="4635">
                  <c:v>0.82813205141905977</c:v>
                </c:pt>
                <c:pt idx="4636">
                  <c:v>0.82813283018916384</c:v>
                </c:pt>
                <c:pt idx="4637">
                  <c:v>0.82815677965830836</c:v>
                </c:pt>
                <c:pt idx="4638">
                  <c:v>0.82815271475460017</c:v>
                </c:pt>
                <c:pt idx="4639">
                  <c:v>0.82815129993578906</c:v>
                </c:pt>
                <c:pt idx="4640">
                  <c:v>0.8281513059562946</c:v>
                </c:pt>
                <c:pt idx="4641">
                  <c:v>0.82812733523830684</c:v>
                </c:pt>
                <c:pt idx="4642">
                  <c:v>0.82817620170725736</c:v>
                </c:pt>
                <c:pt idx="4643">
                  <c:v>0.82818120616398327</c:v>
                </c:pt>
                <c:pt idx="4644">
                  <c:v>0.82817844770998583</c:v>
                </c:pt>
                <c:pt idx="4645">
                  <c:v>0.82813254722540153</c:v>
                </c:pt>
                <c:pt idx="4646">
                  <c:v>0.82817819130727754</c:v>
                </c:pt>
                <c:pt idx="4647">
                  <c:v>0.82819696987042435</c:v>
                </c:pt>
                <c:pt idx="4648">
                  <c:v>0.82817776243479191</c:v>
                </c:pt>
                <c:pt idx="4649">
                  <c:v>0.82817835031945441</c:v>
                </c:pt>
                <c:pt idx="4650">
                  <c:v>0.82815320560287864</c:v>
                </c:pt>
                <c:pt idx="4651">
                  <c:v>0.82811154001274834</c:v>
                </c:pt>
                <c:pt idx="4652">
                  <c:v>0.82816353926948438</c:v>
                </c:pt>
                <c:pt idx="4653">
                  <c:v>0.82815102380287697</c:v>
                </c:pt>
                <c:pt idx="4654">
                  <c:v>0.82817148077254055</c:v>
                </c:pt>
                <c:pt idx="4655">
                  <c:v>0.82823252566183581</c:v>
                </c:pt>
                <c:pt idx="4656">
                  <c:v>0.82822653819401326</c:v>
                </c:pt>
                <c:pt idx="4657">
                  <c:v>0.82823753872014882</c:v>
                </c:pt>
                <c:pt idx="4658">
                  <c:v>0.82822930595789257</c:v>
                </c:pt>
                <c:pt idx="4659">
                  <c:v>0.82826545545037256</c:v>
                </c:pt>
                <c:pt idx="4660">
                  <c:v>0.82823447696594021</c:v>
                </c:pt>
                <c:pt idx="4661">
                  <c:v>0.82829193752953145</c:v>
                </c:pt>
                <c:pt idx="4662">
                  <c:v>0.8283071141616547</c:v>
                </c:pt>
                <c:pt idx="4663">
                  <c:v>0.8282944570360925</c:v>
                </c:pt>
                <c:pt idx="4664">
                  <c:v>0.82827310098826301</c:v>
                </c:pt>
                <c:pt idx="4665">
                  <c:v>0.82827127252530386</c:v>
                </c:pt>
                <c:pt idx="4666">
                  <c:v>0.82825210723321041</c:v>
                </c:pt>
                <c:pt idx="4667">
                  <c:v>0.82827837424285566</c:v>
                </c:pt>
                <c:pt idx="4668">
                  <c:v>0.82823782067552065</c:v>
                </c:pt>
                <c:pt idx="4669">
                  <c:v>0.82826314954873759</c:v>
                </c:pt>
                <c:pt idx="4670">
                  <c:v>0.82826631810540929</c:v>
                </c:pt>
                <c:pt idx="4671">
                  <c:v>0.82823551234285209</c:v>
                </c:pt>
                <c:pt idx="4672">
                  <c:v>0.82822502851775415</c:v>
                </c:pt>
                <c:pt idx="4673">
                  <c:v>0.82822782157614583</c:v>
                </c:pt>
                <c:pt idx="4674">
                  <c:v>0.82820414965650291</c:v>
                </c:pt>
                <c:pt idx="4675">
                  <c:v>0.82815940500694007</c:v>
                </c:pt>
                <c:pt idx="4676">
                  <c:v>0.82816733214000127</c:v>
                </c:pt>
                <c:pt idx="4677">
                  <c:v>0.82815661245274363</c:v>
                </c:pt>
                <c:pt idx="4678">
                  <c:v>0.82817018044538526</c:v>
                </c:pt>
                <c:pt idx="4679">
                  <c:v>0.82813675505460627</c:v>
                </c:pt>
                <c:pt idx="4680">
                  <c:v>0.82812681590818971</c:v>
                </c:pt>
                <c:pt idx="4681">
                  <c:v>0.82812216134908212</c:v>
                </c:pt>
                <c:pt idx="4682">
                  <c:v>0.82812149413540492</c:v>
                </c:pt>
                <c:pt idx="4683">
                  <c:v>0.82813753974316606</c:v>
                </c:pt>
                <c:pt idx="4684">
                  <c:v>0.82811256926710475</c:v>
                </c:pt>
                <c:pt idx="4685">
                  <c:v>0.828133725575808</c:v>
                </c:pt>
                <c:pt idx="4686">
                  <c:v>0.82813523672270839</c:v>
                </c:pt>
                <c:pt idx="4687">
                  <c:v>0.82810603914343561</c:v>
                </c:pt>
                <c:pt idx="4688">
                  <c:v>0.82817410454848117</c:v>
                </c:pt>
                <c:pt idx="4689">
                  <c:v>0.82817153839651492</c:v>
                </c:pt>
                <c:pt idx="4690">
                  <c:v>0.82812761653338196</c:v>
                </c:pt>
                <c:pt idx="4691">
                  <c:v>0.82812748124908009</c:v>
                </c:pt>
                <c:pt idx="4692">
                  <c:v>0.82812787612341665</c:v>
                </c:pt>
                <c:pt idx="4693">
                  <c:v>0.82814399468553945</c:v>
                </c:pt>
                <c:pt idx="4694">
                  <c:v>0.82816547220592274</c:v>
                </c:pt>
                <c:pt idx="4695">
                  <c:v>0.82814281112497212</c:v>
                </c:pt>
                <c:pt idx="4696">
                  <c:v>0.82815997371359185</c:v>
                </c:pt>
                <c:pt idx="4697">
                  <c:v>0.82816104394699541</c:v>
                </c:pt>
                <c:pt idx="4698">
                  <c:v>0.82815689900597778</c:v>
                </c:pt>
                <c:pt idx="4699">
                  <c:v>0.82813462111249991</c:v>
                </c:pt>
                <c:pt idx="4700">
                  <c:v>0.82818589188806091</c:v>
                </c:pt>
                <c:pt idx="4701">
                  <c:v>0.82816176144960152</c:v>
                </c:pt>
                <c:pt idx="4702">
                  <c:v>0.82814406480672209</c:v>
                </c:pt>
                <c:pt idx="4703">
                  <c:v>0.82818484502838485</c:v>
                </c:pt>
                <c:pt idx="4704">
                  <c:v>0.82815838961232979</c:v>
                </c:pt>
                <c:pt idx="4705">
                  <c:v>0.82816124758174292</c:v>
                </c:pt>
                <c:pt idx="4706">
                  <c:v>0.82813870691090397</c:v>
                </c:pt>
                <c:pt idx="4707">
                  <c:v>0.82815843246416354</c:v>
                </c:pt>
                <c:pt idx="4708">
                  <c:v>0.82817783751403795</c:v>
                </c:pt>
                <c:pt idx="4709">
                  <c:v>0.82813620592205683</c:v>
                </c:pt>
                <c:pt idx="4710">
                  <c:v>0.82815785095415406</c:v>
                </c:pt>
                <c:pt idx="4711">
                  <c:v>0.82817960470949914</c:v>
                </c:pt>
                <c:pt idx="4712">
                  <c:v>0.82815336036528675</c:v>
                </c:pt>
                <c:pt idx="4713">
                  <c:v>0.8281748332817539</c:v>
                </c:pt>
                <c:pt idx="4714">
                  <c:v>0.82815032142655876</c:v>
                </c:pt>
                <c:pt idx="4715">
                  <c:v>0.82816925829358745</c:v>
                </c:pt>
                <c:pt idx="4716">
                  <c:v>0.82816863180685985</c:v>
                </c:pt>
                <c:pt idx="4717">
                  <c:v>0.82812699029875192</c:v>
                </c:pt>
                <c:pt idx="4718">
                  <c:v>0.82815058455806734</c:v>
                </c:pt>
                <c:pt idx="4719">
                  <c:v>0.82814987236767201</c:v>
                </c:pt>
                <c:pt idx="4720">
                  <c:v>0.82816937976614124</c:v>
                </c:pt>
                <c:pt idx="4721">
                  <c:v>0.82817358278733033</c:v>
                </c:pt>
                <c:pt idx="4722">
                  <c:v>0.8281614080105093</c:v>
                </c:pt>
                <c:pt idx="4723">
                  <c:v>0.82815158973040148</c:v>
                </c:pt>
                <c:pt idx="4724">
                  <c:v>0.82819223760299121</c:v>
                </c:pt>
                <c:pt idx="4725">
                  <c:v>0.8282304050272824</c:v>
                </c:pt>
                <c:pt idx="4726">
                  <c:v>0.8282130869679597</c:v>
                </c:pt>
                <c:pt idx="4727">
                  <c:v>0.82825259129863682</c:v>
                </c:pt>
                <c:pt idx="4728">
                  <c:v>0.82822031982209443</c:v>
                </c:pt>
                <c:pt idx="4729">
                  <c:v>0.82828191045251309</c:v>
                </c:pt>
                <c:pt idx="4730">
                  <c:v>0.82824932838871235</c:v>
                </c:pt>
                <c:pt idx="4731">
                  <c:v>0.82828519952134605</c:v>
                </c:pt>
                <c:pt idx="4732">
                  <c:v>0.82827256081144807</c:v>
                </c:pt>
                <c:pt idx="4733">
                  <c:v>0.82825508055262209</c:v>
                </c:pt>
                <c:pt idx="4734">
                  <c:v>0.82823921414343871</c:v>
                </c:pt>
                <c:pt idx="4735">
                  <c:v>0.82826736132156165</c:v>
                </c:pt>
                <c:pt idx="4736">
                  <c:v>0.8282699140159272</c:v>
                </c:pt>
                <c:pt idx="4737">
                  <c:v>0.82827478991715164</c:v>
                </c:pt>
                <c:pt idx="4738">
                  <c:v>0.82830254151264326</c:v>
                </c:pt>
                <c:pt idx="4739">
                  <c:v>0.82825385955448139</c:v>
                </c:pt>
                <c:pt idx="4740">
                  <c:v>0.82827086171433495</c:v>
                </c:pt>
                <c:pt idx="4741">
                  <c:v>0.82826383897165035</c:v>
                </c:pt>
                <c:pt idx="4742">
                  <c:v>0.82821754740630105</c:v>
                </c:pt>
                <c:pt idx="4743">
                  <c:v>0.82822122264583375</c:v>
                </c:pt>
                <c:pt idx="4744">
                  <c:v>0.8281525823575292</c:v>
                </c:pt>
                <c:pt idx="4745">
                  <c:v>0.82813276568634131</c:v>
                </c:pt>
                <c:pt idx="4746">
                  <c:v>0.82814536756491108</c:v>
                </c:pt>
                <c:pt idx="4747">
                  <c:v>0.82813702385247301</c:v>
                </c:pt>
                <c:pt idx="4748">
                  <c:v>0.82817477611397683</c:v>
                </c:pt>
                <c:pt idx="4749">
                  <c:v>0.82814277085421972</c:v>
                </c:pt>
                <c:pt idx="4750">
                  <c:v>0.82815770302259606</c:v>
                </c:pt>
                <c:pt idx="4751">
                  <c:v>0.82813454684359844</c:v>
                </c:pt>
                <c:pt idx="4752">
                  <c:v>0.8281353156975757</c:v>
                </c:pt>
                <c:pt idx="4753">
                  <c:v>0.8281778539068676</c:v>
                </c:pt>
                <c:pt idx="4754">
                  <c:v>0.82812599737152848</c:v>
                </c:pt>
                <c:pt idx="4755">
                  <c:v>0.82817102559109845</c:v>
                </c:pt>
                <c:pt idx="4756">
                  <c:v>0.82817081593584541</c:v>
                </c:pt>
                <c:pt idx="4757">
                  <c:v>0.82814138568173934</c:v>
                </c:pt>
                <c:pt idx="4758">
                  <c:v>0.82813423615429027</c:v>
                </c:pt>
                <c:pt idx="4759">
                  <c:v>0.8281133008335565</c:v>
                </c:pt>
                <c:pt idx="4760">
                  <c:v>0.82813426236119692</c:v>
                </c:pt>
                <c:pt idx="4761">
                  <c:v>0.82813092098060037</c:v>
                </c:pt>
                <c:pt idx="4762">
                  <c:v>0.82815771744058919</c:v>
                </c:pt>
                <c:pt idx="4763">
                  <c:v>0.8281591860898031</c:v>
                </c:pt>
                <c:pt idx="4764">
                  <c:v>0.82815285747599721</c:v>
                </c:pt>
                <c:pt idx="4765">
                  <c:v>0.82815473693618002</c:v>
                </c:pt>
                <c:pt idx="4766">
                  <c:v>0.82815425317084945</c:v>
                </c:pt>
                <c:pt idx="4767">
                  <c:v>0.82817407398975618</c:v>
                </c:pt>
                <c:pt idx="4768">
                  <c:v>0.82814811048442161</c:v>
                </c:pt>
                <c:pt idx="4769">
                  <c:v>0.82816748401517859</c:v>
                </c:pt>
                <c:pt idx="4770">
                  <c:v>0.82814554539489749</c:v>
                </c:pt>
                <c:pt idx="4771">
                  <c:v>0.82814340776126938</c:v>
                </c:pt>
                <c:pt idx="4772">
                  <c:v>0.82816719715579501</c:v>
                </c:pt>
                <c:pt idx="4773">
                  <c:v>0.82816852733338064</c:v>
                </c:pt>
                <c:pt idx="4774">
                  <c:v>0.82814349204834747</c:v>
                </c:pt>
                <c:pt idx="4775">
                  <c:v>0.82818620131082732</c:v>
                </c:pt>
                <c:pt idx="4776">
                  <c:v>0.82816508679151579</c:v>
                </c:pt>
                <c:pt idx="4777">
                  <c:v>0.82814089543970593</c:v>
                </c:pt>
                <c:pt idx="4778">
                  <c:v>0.82816649240249485</c:v>
                </c:pt>
                <c:pt idx="4779">
                  <c:v>0.82814615948646653</c:v>
                </c:pt>
                <c:pt idx="4780">
                  <c:v>0.82814521710026967</c:v>
                </c:pt>
                <c:pt idx="4781">
                  <c:v>0.82819427339221963</c:v>
                </c:pt>
                <c:pt idx="4782">
                  <c:v>0.82819795864992896</c:v>
                </c:pt>
                <c:pt idx="4783">
                  <c:v>0.82819565775435544</c:v>
                </c:pt>
                <c:pt idx="4784">
                  <c:v>0.82816757255202533</c:v>
                </c:pt>
                <c:pt idx="4785">
                  <c:v>0.82821575799555058</c:v>
                </c:pt>
                <c:pt idx="4786">
                  <c:v>0.82816887864758859</c:v>
                </c:pt>
                <c:pt idx="4787">
                  <c:v>0.82814303661480781</c:v>
                </c:pt>
                <c:pt idx="4788">
                  <c:v>0.82816702397772279</c:v>
                </c:pt>
                <c:pt idx="4789">
                  <c:v>0.8281934669986194</c:v>
                </c:pt>
                <c:pt idx="4790">
                  <c:v>0.8281698706144196</c:v>
                </c:pt>
                <c:pt idx="4791">
                  <c:v>0.82819814528560187</c:v>
                </c:pt>
                <c:pt idx="4792">
                  <c:v>0.82819076035219019</c:v>
                </c:pt>
                <c:pt idx="4793">
                  <c:v>0.82815785105620388</c:v>
                </c:pt>
                <c:pt idx="4794">
                  <c:v>0.82821966373703415</c:v>
                </c:pt>
                <c:pt idx="4795">
                  <c:v>0.82823372232585657</c:v>
                </c:pt>
                <c:pt idx="4796">
                  <c:v>0.8282213088536966</c:v>
                </c:pt>
                <c:pt idx="4797">
                  <c:v>0.82823386302441893</c:v>
                </c:pt>
                <c:pt idx="4798">
                  <c:v>0.82824795667383266</c:v>
                </c:pt>
                <c:pt idx="4799">
                  <c:v>0.82826188245738497</c:v>
                </c:pt>
                <c:pt idx="4800">
                  <c:v>0.82827744971407602</c:v>
                </c:pt>
                <c:pt idx="4801">
                  <c:v>0.82827172431531992</c:v>
                </c:pt>
                <c:pt idx="4802">
                  <c:v>0.8282847289615185</c:v>
                </c:pt>
                <c:pt idx="4803">
                  <c:v>0.8282675557484771</c:v>
                </c:pt>
                <c:pt idx="4804">
                  <c:v>0.82829294553504473</c:v>
                </c:pt>
                <c:pt idx="4805">
                  <c:v>0.82825130154790505</c:v>
                </c:pt>
                <c:pt idx="4806">
                  <c:v>0.82828114048809565</c:v>
                </c:pt>
                <c:pt idx="4807">
                  <c:v>0.82826191180361997</c:v>
                </c:pt>
                <c:pt idx="4808">
                  <c:v>0.82825605420583881</c:v>
                </c:pt>
                <c:pt idx="4809">
                  <c:v>0.82822644298241799</c:v>
                </c:pt>
                <c:pt idx="4810">
                  <c:v>0.82821403117894521</c:v>
                </c:pt>
                <c:pt idx="4811">
                  <c:v>0.82821982174082054</c:v>
                </c:pt>
                <c:pt idx="4812">
                  <c:v>0.82817729369975301</c:v>
                </c:pt>
                <c:pt idx="4813">
                  <c:v>0.82819764811672225</c:v>
                </c:pt>
                <c:pt idx="4814">
                  <c:v>0.82817882730798664</c:v>
                </c:pt>
                <c:pt idx="4815">
                  <c:v>0.82814216925985895</c:v>
                </c:pt>
                <c:pt idx="4816">
                  <c:v>0.82818313257572085</c:v>
                </c:pt>
                <c:pt idx="4817">
                  <c:v>0.82815174317826978</c:v>
                </c:pt>
                <c:pt idx="4818">
                  <c:v>0.8281682895504362</c:v>
                </c:pt>
                <c:pt idx="4819">
                  <c:v>0.8281702030087682</c:v>
                </c:pt>
                <c:pt idx="4820">
                  <c:v>0.82813842334089671</c:v>
                </c:pt>
                <c:pt idx="4821">
                  <c:v>0.82813440624708579</c:v>
                </c:pt>
                <c:pt idx="4822">
                  <c:v>0.82815149765208085</c:v>
                </c:pt>
                <c:pt idx="4823">
                  <c:v>0.82817073979415712</c:v>
                </c:pt>
                <c:pt idx="4824">
                  <c:v>0.82814422842281488</c:v>
                </c:pt>
                <c:pt idx="4825">
                  <c:v>0.82814369684758704</c:v>
                </c:pt>
                <c:pt idx="4826">
                  <c:v>0.82818936571978008</c:v>
                </c:pt>
                <c:pt idx="4827">
                  <c:v>0.82816176888669668</c:v>
                </c:pt>
                <c:pt idx="4828">
                  <c:v>0.82813355937863364</c:v>
                </c:pt>
                <c:pt idx="4829">
                  <c:v>0.82812618780077296</c:v>
                </c:pt>
                <c:pt idx="4830">
                  <c:v>0.82815612236075808</c:v>
                </c:pt>
                <c:pt idx="4831">
                  <c:v>0.82815540627474149</c:v>
                </c:pt>
                <c:pt idx="4832">
                  <c:v>0.82817490552782091</c:v>
                </c:pt>
                <c:pt idx="4833">
                  <c:v>0.8281293372334857</c:v>
                </c:pt>
                <c:pt idx="4834">
                  <c:v>0.82815215555587607</c:v>
                </c:pt>
                <c:pt idx="4835">
                  <c:v>0.82812718968373078</c:v>
                </c:pt>
                <c:pt idx="4836">
                  <c:v>0.82815224480101768</c:v>
                </c:pt>
                <c:pt idx="4837">
                  <c:v>0.8281324130035419</c:v>
                </c:pt>
                <c:pt idx="4838">
                  <c:v>0.82815419084090924</c:v>
                </c:pt>
                <c:pt idx="4839">
                  <c:v>0.82815670634979921</c:v>
                </c:pt>
                <c:pt idx="4840">
                  <c:v>0.82815734593998025</c:v>
                </c:pt>
                <c:pt idx="4841">
                  <c:v>0.82813663727357423</c:v>
                </c:pt>
                <c:pt idx="4842">
                  <c:v>0.82815619673170937</c:v>
                </c:pt>
                <c:pt idx="4843">
                  <c:v>0.8281513516413076</c:v>
                </c:pt>
                <c:pt idx="4844">
                  <c:v>0.82812670414766321</c:v>
                </c:pt>
                <c:pt idx="4845">
                  <c:v>0.82816782647570175</c:v>
                </c:pt>
                <c:pt idx="4846">
                  <c:v>0.82811515823455162</c:v>
                </c:pt>
                <c:pt idx="4847">
                  <c:v>0.82816180597012257</c:v>
                </c:pt>
                <c:pt idx="4848">
                  <c:v>0.8281937010900422</c:v>
                </c:pt>
                <c:pt idx="4849">
                  <c:v>0.82817077652343563</c:v>
                </c:pt>
                <c:pt idx="4850">
                  <c:v>0.82814723361549136</c:v>
                </c:pt>
                <c:pt idx="4851">
                  <c:v>0.82817360155714181</c:v>
                </c:pt>
                <c:pt idx="4852">
                  <c:v>0.82814894875128664</c:v>
                </c:pt>
                <c:pt idx="4853">
                  <c:v>0.82819118416456272</c:v>
                </c:pt>
                <c:pt idx="4854">
                  <c:v>0.82818807510465209</c:v>
                </c:pt>
                <c:pt idx="4855">
                  <c:v>0.82816224794606152</c:v>
                </c:pt>
                <c:pt idx="4856">
                  <c:v>0.8281396375081872</c:v>
                </c:pt>
                <c:pt idx="4857">
                  <c:v>0.82819331259035867</c:v>
                </c:pt>
                <c:pt idx="4858">
                  <c:v>0.82820163257492185</c:v>
                </c:pt>
                <c:pt idx="4859">
                  <c:v>0.82816160491645652</c:v>
                </c:pt>
                <c:pt idx="4860">
                  <c:v>0.82817543366362467</c:v>
                </c:pt>
                <c:pt idx="4861">
                  <c:v>0.82823383625926539</c:v>
                </c:pt>
                <c:pt idx="4862">
                  <c:v>0.82824656998271295</c:v>
                </c:pt>
                <c:pt idx="4863">
                  <c:v>0.82825935505753157</c:v>
                </c:pt>
                <c:pt idx="4864">
                  <c:v>0.82822685940569329</c:v>
                </c:pt>
                <c:pt idx="4865">
                  <c:v>0.82821478485258282</c:v>
                </c:pt>
                <c:pt idx="4866">
                  <c:v>0.82825076789579077</c:v>
                </c:pt>
                <c:pt idx="4867">
                  <c:v>0.8282714161050434</c:v>
                </c:pt>
                <c:pt idx="4868">
                  <c:v>0.8282625997078934</c:v>
                </c:pt>
                <c:pt idx="4869">
                  <c:v>0.82827603499731461</c:v>
                </c:pt>
                <c:pt idx="4870">
                  <c:v>0.82829042825541777</c:v>
                </c:pt>
                <c:pt idx="4871">
                  <c:v>0.8282732090032161</c:v>
                </c:pt>
                <c:pt idx="4872">
                  <c:v>0.82829958402781434</c:v>
                </c:pt>
                <c:pt idx="4873">
                  <c:v>0.82827887642385045</c:v>
                </c:pt>
                <c:pt idx="4874">
                  <c:v>0.82825706388003917</c:v>
                </c:pt>
                <c:pt idx="4875">
                  <c:v>0.82827373172475927</c:v>
                </c:pt>
                <c:pt idx="4876">
                  <c:v>0.82826159367721663</c:v>
                </c:pt>
                <c:pt idx="4877">
                  <c:v>0.82823468378801424</c:v>
                </c:pt>
                <c:pt idx="4878">
                  <c:v>0.82819573511458733</c:v>
                </c:pt>
                <c:pt idx="4879">
                  <c:v>0.82817539182623501</c:v>
                </c:pt>
                <c:pt idx="4880">
                  <c:v>0.8281795356027607</c:v>
                </c:pt>
                <c:pt idx="4881">
                  <c:v>0.82816860448951302</c:v>
                </c:pt>
                <c:pt idx="4882">
                  <c:v>0.828110195165072</c:v>
                </c:pt>
                <c:pt idx="4883">
                  <c:v>0.82815123993483286</c:v>
                </c:pt>
                <c:pt idx="4884">
                  <c:v>0.82816991473279522</c:v>
                </c:pt>
                <c:pt idx="4885">
                  <c:v>0.82813583664838197</c:v>
                </c:pt>
                <c:pt idx="4886">
                  <c:v>0.8281732181175715</c:v>
                </c:pt>
                <c:pt idx="4887">
                  <c:v>0.82812214389381034</c:v>
                </c:pt>
                <c:pt idx="4888">
                  <c:v>0.82818333352733708</c:v>
                </c:pt>
                <c:pt idx="4889">
                  <c:v>0.82817850720674679</c:v>
                </c:pt>
                <c:pt idx="4890">
                  <c:v>0.82815159175323594</c:v>
                </c:pt>
                <c:pt idx="4891">
                  <c:v>0.82814980720455278</c:v>
                </c:pt>
                <c:pt idx="4892">
                  <c:v>0.8281258063840371</c:v>
                </c:pt>
                <c:pt idx="4893">
                  <c:v>0.82813261805487892</c:v>
                </c:pt>
                <c:pt idx="4894">
                  <c:v>0.82814493732383399</c:v>
                </c:pt>
                <c:pt idx="4895">
                  <c:v>0.82812114297124484</c:v>
                </c:pt>
                <c:pt idx="4896">
                  <c:v>0.82816789765932664</c:v>
                </c:pt>
                <c:pt idx="4897">
                  <c:v>0.8281468893842312</c:v>
                </c:pt>
                <c:pt idx="4898">
                  <c:v>0.82814564455616579</c:v>
                </c:pt>
                <c:pt idx="4899">
                  <c:v>0.82814401512403812</c:v>
                </c:pt>
                <c:pt idx="4900">
                  <c:v>0.82816997154642491</c:v>
                </c:pt>
                <c:pt idx="4901">
                  <c:v>0.82812133350253903</c:v>
                </c:pt>
                <c:pt idx="4902">
                  <c:v>0.82816552947574962</c:v>
                </c:pt>
                <c:pt idx="4903">
                  <c:v>0.82814329691313726</c:v>
                </c:pt>
                <c:pt idx="4904">
                  <c:v>0.82814826878830361</c:v>
                </c:pt>
                <c:pt idx="4905">
                  <c:v>0.82814869589005236</c:v>
                </c:pt>
                <c:pt idx="4906">
                  <c:v>0.82819545022398666</c:v>
                </c:pt>
                <c:pt idx="4907">
                  <c:v>0.82816670205774801</c:v>
                </c:pt>
                <c:pt idx="4908">
                  <c:v>0.82816452334302304</c:v>
                </c:pt>
                <c:pt idx="4909">
                  <c:v>0.82813634747896181</c:v>
                </c:pt>
                <c:pt idx="4910">
                  <c:v>0.82813806190646244</c:v>
                </c:pt>
                <c:pt idx="4911">
                  <c:v>0.82813796380763616</c:v>
                </c:pt>
                <c:pt idx="4912">
                  <c:v>0.82814489376370537</c:v>
                </c:pt>
                <c:pt idx="4913">
                  <c:v>0.8281446051335849</c:v>
                </c:pt>
                <c:pt idx="4914">
                  <c:v>0.82816972718472792</c:v>
                </c:pt>
                <c:pt idx="4915">
                  <c:v>0.82814678207757286</c:v>
                </c:pt>
                <c:pt idx="4916">
                  <c:v>0.82817063273959646</c:v>
                </c:pt>
                <c:pt idx="4917">
                  <c:v>0.82817497423241393</c:v>
                </c:pt>
                <c:pt idx="4918">
                  <c:v>0.82821997412019299</c:v>
                </c:pt>
                <c:pt idx="4919">
                  <c:v>0.82817520938627898</c:v>
                </c:pt>
                <c:pt idx="4920">
                  <c:v>0.8281758440183965</c:v>
                </c:pt>
                <c:pt idx="4921">
                  <c:v>0.82814778431467817</c:v>
                </c:pt>
                <c:pt idx="4922">
                  <c:v>0.82815871826110488</c:v>
                </c:pt>
                <c:pt idx="4923">
                  <c:v>0.82819355103359993</c:v>
                </c:pt>
                <c:pt idx="4924">
                  <c:v>0.82820819927782163</c:v>
                </c:pt>
                <c:pt idx="4925">
                  <c:v>0.82822343080278982</c:v>
                </c:pt>
                <c:pt idx="4926">
                  <c:v>0.8282393784137746</c:v>
                </c:pt>
                <c:pt idx="4927">
                  <c:v>0.82822995004993982</c:v>
                </c:pt>
                <c:pt idx="4928">
                  <c:v>0.82824112800391625</c:v>
                </c:pt>
                <c:pt idx="4929">
                  <c:v>0.82822940688989788</c:v>
                </c:pt>
                <c:pt idx="4930">
                  <c:v>0.8282421161771758</c:v>
                </c:pt>
                <c:pt idx="4931">
                  <c:v>0.82825905858817062</c:v>
                </c:pt>
                <c:pt idx="4932">
                  <c:v>0.82827969156908565</c:v>
                </c:pt>
                <c:pt idx="4933">
                  <c:v>0.82829399026983641</c:v>
                </c:pt>
                <c:pt idx="4934">
                  <c:v>0.82829911832400038</c:v>
                </c:pt>
                <c:pt idx="4935">
                  <c:v>0.82827644236885956</c:v>
                </c:pt>
                <c:pt idx="4936">
                  <c:v>0.82827949618177776</c:v>
                </c:pt>
                <c:pt idx="4937">
                  <c:v>0.82828346404910191</c:v>
                </c:pt>
                <c:pt idx="4938">
                  <c:v>0.8282648069585089</c:v>
                </c:pt>
                <c:pt idx="4939">
                  <c:v>0.82826063191496335</c:v>
                </c:pt>
                <c:pt idx="4940">
                  <c:v>0.82827567953538783</c:v>
                </c:pt>
                <c:pt idx="4941">
                  <c:v>0.82821155745944686</c:v>
                </c:pt>
                <c:pt idx="4942">
                  <c:v>0.82823495789809176</c:v>
                </c:pt>
                <c:pt idx="4943">
                  <c:v>0.82817010167461746</c:v>
                </c:pt>
                <c:pt idx="4944">
                  <c:v>0.82819381482540522</c:v>
                </c:pt>
                <c:pt idx="4945">
                  <c:v>0.82817624876086182</c:v>
                </c:pt>
                <c:pt idx="4946">
                  <c:v>0.8281227128586135</c:v>
                </c:pt>
                <c:pt idx="4947">
                  <c:v>0.8281121610372173</c:v>
                </c:pt>
                <c:pt idx="4948">
                  <c:v>0.82812619756685191</c:v>
                </c:pt>
                <c:pt idx="4949">
                  <c:v>0.82811762401275968</c:v>
                </c:pt>
                <c:pt idx="4950">
                  <c:v>0.82813084919073066</c:v>
                </c:pt>
                <c:pt idx="4951">
                  <c:v>0.82810597291787424</c:v>
                </c:pt>
                <c:pt idx="4952">
                  <c:v>0.82814620881500312</c:v>
                </c:pt>
                <c:pt idx="4953">
                  <c:v>0.82809484135720546</c:v>
                </c:pt>
                <c:pt idx="4954">
                  <c:v>0.82813855391923274</c:v>
                </c:pt>
                <c:pt idx="4955">
                  <c:v>0.82810083671832024</c:v>
                </c:pt>
                <c:pt idx="4956">
                  <c:v>0.8281682876776495</c:v>
                </c:pt>
                <c:pt idx="4957">
                  <c:v>0.82811977889755983</c:v>
                </c:pt>
                <c:pt idx="4958">
                  <c:v>0.82809191362075707</c:v>
                </c:pt>
                <c:pt idx="4959">
                  <c:v>0.8281396393809739</c:v>
                </c:pt>
                <c:pt idx="4960">
                  <c:v>0.82813306003081799</c:v>
                </c:pt>
                <c:pt idx="4961">
                  <c:v>0.82815194554647564</c:v>
                </c:pt>
                <c:pt idx="4962">
                  <c:v>0.82812971050483153</c:v>
                </c:pt>
                <c:pt idx="4963">
                  <c:v>0.82815116819296108</c:v>
                </c:pt>
                <c:pt idx="4964">
                  <c:v>0.82812744714888109</c:v>
                </c:pt>
                <c:pt idx="4965">
                  <c:v>0.82813022437269013</c:v>
                </c:pt>
                <c:pt idx="4966">
                  <c:v>0.82811364152334288</c:v>
                </c:pt>
                <c:pt idx="4967">
                  <c:v>0.82813362489590026</c:v>
                </c:pt>
                <c:pt idx="4968">
                  <c:v>0.82814817564754084</c:v>
                </c:pt>
                <c:pt idx="4969">
                  <c:v>0.82812550040069466</c:v>
                </c:pt>
                <c:pt idx="4970">
                  <c:v>0.82815128470745147</c:v>
                </c:pt>
                <c:pt idx="4971">
                  <c:v>0.82815328351530371</c:v>
                </c:pt>
                <c:pt idx="4972">
                  <c:v>0.828159327748758</c:v>
                </c:pt>
                <c:pt idx="4973">
                  <c:v>0.82813410051584102</c:v>
                </c:pt>
                <c:pt idx="4974">
                  <c:v>0.82815263825876462</c:v>
                </c:pt>
                <c:pt idx="4975">
                  <c:v>0.82812901779254255</c:v>
                </c:pt>
                <c:pt idx="4976">
                  <c:v>0.82814846392351382</c:v>
                </c:pt>
                <c:pt idx="4977">
                  <c:v>0.82811957480661513</c:v>
                </c:pt>
                <c:pt idx="4978">
                  <c:v>0.82814186474110418</c:v>
                </c:pt>
                <c:pt idx="4979">
                  <c:v>0.82816465508585102</c:v>
                </c:pt>
                <c:pt idx="4980">
                  <c:v>0.82812538034473049</c:v>
                </c:pt>
                <c:pt idx="4981">
                  <c:v>0.8281570031253096</c:v>
                </c:pt>
                <c:pt idx="4982">
                  <c:v>0.8281765095633864</c:v>
                </c:pt>
                <c:pt idx="4983">
                  <c:v>0.82819482039988479</c:v>
                </c:pt>
                <c:pt idx="4984">
                  <c:v>0.82821399287697561</c:v>
                </c:pt>
                <c:pt idx="4985">
                  <c:v>0.82824668518266353</c:v>
                </c:pt>
                <c:pt idx="4986">
                  <c:v>0.82824020828315215</c:v>
                </c:pt>
                <c:pt idx="4987">
                  <c:v>0.82825545361986841</c:v>
                </c:pt>
                <c:pt idx="4988">
                  <c:v>0.82826556842338894</c:v>
                </c:pt>
                <c:pt idx="4989">
                  <c:v>0.82823158747740955</c:v>
                </c:pt>
                <c:pt idx="4990">
                  <c:v>0.82827193113739395</c:v>
                </c:pt>
                <c:pt idx="4991">
                  <c:v>0.82829157710954127</c:v>
                </c:pt>
                <c:pt idx="4992">
                  <c:v>0.82827911618163153</c:v>
                </c:pt>
                <c:pt idx="4993">
                  <c:v>0.82826765288691095</c:v>
                </c:pt>
                <c:pt idx="4994">
                  <c:v>0.82828947570099654</c:v>
                </c:pt>
                <c:pt idx="4995">
                  <c:v>0.82828335745073844</c:v>
                </c:pt>
                <c:pt idx="4996">
                  <c:v>0.82825750089791472</c:v>
                </c:pt>
                <c:pt idx="4997">
                  <c:v>0.82824864048443891</c:v>
                </c:pt>
                <c:pt idx="4998">
                  <c:v>0.82821798488037379</c:v>
                </c:pt>
                <c:pt idx="4999">
                  <c:v>0.82821979234658738</c:v>
                </c:pt>
                <c:pt idx="5000">
                  <c:v>0.82822358162157872</c:v>
                </c:pt>
                <c:pt idx="5001">
                  <c:v>0.82817654705501142</c:v>
                </c:pt>
                <c:pt idx="5002">
                  <c:v>0.82820590637759028</c:v>
                </c:pt>
                <c:pt idx="5003">
                  <c:v>0.82814806262652629</c:v>
                </c:pt>
                <c:pt idx="5004">
                  <c:v>0.82816133101047851</c:v>
                </c:pt>
                <c:pt idx="5005">
                  <c:v>0.82817245644859183</c:v>
                </c:pt>
                <c:pt idx="5006">
                  <c:v>0.82814029040592108</c:v>
                </c:pt>
                <c:pt idx="5007">
                  <c:v>0.82813864574545581</c:v>
                </c:pt>
                <c:pt idx="5008">
                  <c:v>0.82812982464233997</c:v>
                </c:pt>
                <c:pt idx="5009">
                  <c:v>0.82812725140742593</c:v>
                </c:pt>
                <c:pt idx="5010">
                  <c:v>0.82814984945014158</c:v>
                </c:pt>
                <c:pt idx="5011">
                  <c:v>0.82812132793823068</c:v>
                </c:pt>
                <c:pt idx="5012">
                  <c:v>0.82812007071500671</c:v>
                </c:pt>
                <c:pt idx="5013">
                  <c:v>0.82814079708878208</c:v>
                </c:pt>
                <c:pt idx="5014">
                  <c:v>0.82811438948262428</c:v>
                </c:pt>
                <c:pt idx="5015">
                  <c:v>0.82815505637712317</c:v>
                </c:pt>
                <c:pt idx="5016">
                  <c:v>0.82815462892122704</c:v>
                </c:pt>
                <c:pt idx="5017">
                  <c:v>0.82815642090700536</c:v>
                </c:pt>
                <c:pt idx="5018">
                  <c:v>0.82815615812964416</c:v>
                </c:pt>
                <c:pt idx="5019">
                  <c:v>0.82815280541633129</c:v>
                </c:pt>
                <c:pt idx="5020">
                  <c:v>0.82812988049557734</c:v>
                </c:pt>
                <c:pt idx="5021">
                  <c:v>0.82817280189234199</c:v>
                </c:pt>
                <c:pt idx="5022">
                  <c:v>0.82818758542086557</c:v>
                </c:pt>
                <c:pt idx="5023">
                  <c:v>0.828139208383604</c:v>
                </c:pt>
                <c:pt idx="5024">
                  <c:v>0.82818815347327435</c:v>
                </c:pt>
                <c:pt idx="5025">
                  <c:v>0.82818097986380301</c:v>
                </c:pt>
                <c:pt idx="5026">
                  <c:v>0.82817248882605188</c:v>
                </c:pt>
                <c:pt idx="5027">
                  <c:v>0.82815213395288545</c:v>
                </c:pt>
                <c:pt idx="5028">
                  <c:v>0.82815233440030656</c:v>
                </c:pt>
                <c:pt idx="5029">
                  <c:v>0.82817427372888242</c:v>
                </c:pt>
                <c:pt idx="5030">
                  <c:v>0.82818028290174528</c:v>
                </c:pt>
                <c:pt idx="5031">
                  <c:v>0.82815488213660871</c:v>
                </c:pt>
                <c:pt idx="5032">
                  <c:v>0.82814988688771485</c:v>
                </c:pt>
                <c:pt idx="5033">
                  <c:v>0.82814930856503188</c:v>
                </c:pt>
                <c:pt idx="5034">
                  <c:v>0.82817195406349742</c:v>
                </c:pt>
                <c:pt idx="5035">
                  <c:v>0.82819220658806902</c:v>
                </c:pt>
                <c:pt idx="5036">
                  <c:v>0.82814416422008807</c:v>
                </c:pt>
                <c:pt idx="5037">
                  <c:v>0.8281635168561492</c:v>
                </c:pt>
                <c:pt idx="5038">
                  <c:v>0.82818650941905403</c:v>
                </c:pt>
                <c:pt idx="5039">
                  <c:v>0.82818325090894607</c:v>
                </c:pt>
                <c:pt idx="5040">
                  <c:v>0.82815700054422814</c:v>
                </c:pt>
                <c:pt idx="5041">
                  <c:v>0.82813321858679756</c:v>
                </c:pt>
                <c:pt idx="5042">
                  <c:v>0.82815922211078685</c:v>
                </c:pt>
                <c:pt idx="5043">
                  <c:v>0.82815963787981917</c:v>
                </c:pt>
                <c:pt idx="5044">
                  <c:v>0.82820990181435883</c:v>
                </c:pt>
                <c:pt idx="5045">
                  <c:v>0.82817029169566281</c:v>
                </c:pt>
                <c:pt idx="5046">
                  <c:v>0.82815015639387635</c:v>
                </c:pt>
                <c:pt idx="5047">
                  <c:v>0.82814120036060612</c:v>
                </c:pt>
                <c:pt idx="5048">
                  <c:v>0.82816323070506048</c:v>
                </c:pt>
                <c:pt idx="5049">
                  <c:v>0.82816361353838586</c:v>
                </c:pt>
                <c:pt idx="5050">
                  <c:v>0.8281605756621</c:v>
                </c:pt>
                <c:pt idx="5051">
                  <c:v>0.82818391635188637</c:v>
                </c:pt>
                <c:pt idx="5052">
                  <c:v>0.82814173228998145</c:v>
                </c:pt>
                <c:pt idx="5053">
                  <c:v>0.82816838177880459</c:v>
                </c:pt>
                <c:pt idx="5054">
                  <c:v>0.82816956711010903</c:v>
                </c:pt>
                <c:pt idx="5055">
                  <c:v>0.82814801698951146</c:v>
                </c:pt>
                <c:pt idx="5056">
                  <c:v>0.82817325343026038</c:v>
                </c:pt>
                <c:pt idx="5057">
                  <c:v>0.82814683944944956</c:v>
                </c:pt>
                <c:pt idx="5058">
                  <c:v>0.82817801565017368</c:v>
                </c:pt>
                <c:pt idx="5059">
                  <c:v>0.82820076137234977</c:v>
                </c:pt>
                <c:pt idx="5060">
                  <c:v>0.82819290107109489</c:v>
                </c:pt>
                <c:pt idx="5061">
                  <c:v>0.82819125534818749</c:v>
                </c:pt>
                <c:pt idx="5062">
                  <c:v>0.82820480219403558</c:v>
                </c:pt>
                <c:pt idx="5063">
                  <c:v>0.82821752529306158</c:v>
                </c:pt>
                <c:pt idx="5064">
                  <c:v>0.82822841815839143</c:v>
                </c:pt>
                <c:pt idx="5065">
                  <c:v>0.8282221711005342</c:v>
                </c:pt>
                <c:pt idx="5066">
                  <c:v>0.82821048646369677</c:v>
                </c:pt>
                <c:pt idx="5067">
                  <c:v>0.82824736160417267</c:v>
                </c:pt>
                <c:pt idx="5068">
                  <c:v>0.82823726142274479</c:v>
                </c:pt>
                <c:pt idx="5069">
                  <c:v>0.82825267710435424</c:v>
                </c:pt>
                <c:pt idx="5070">
                  <c:v>0.82826095317464143</c:v>
                </c:pt>
                <c:pt idx="5071">
                  <c:v>0.82826058344476938</c:v>
                </c:pt>
                <c:pt idx="5072">
                  <c:v>0.82827028566658401</c:v>
                </c:pt>
                <c:pt idx="5073">
                  <c:v>0.82827243321633892</c:v>
                </c:pt>
                <c:pt idx="5074">
                  <c:v>0.82827045105341379</c:v>
                </c:pt>
                <c:pt idx="5075">
                  <c:v>0.82826259854340145</c:v>
                </c:pt>
                <c:pt idx="5076">
                  <c:v>0.82826908394245014</c:v>
                </c:pt>
                <c:pt idx="5077">
                  <c:v>0.82819067707955618</c:v>
                </c:pt>
                <c:pt idx="5078">
                  <c:v>0.82822734104613971</c:v>
                </c:pt>
                <c:pt idx="5079">
                  <c:v>0.82821527807784312</c:v>
                </c:pt>
                <c:pt idx="5080">
                  <c:v>0.82817668036447678</c:v>
                </c:pt>
                <c:pt idx="5081">
                  <c:v>0.82819045765822408</c:v>
                </c:pt>
                <c:pt idx="5082">
                  <c:v>0.82818233741278724</c:v>
                </c:pt>
                <c:pt idx="5083">
                  <c:v>0.82815388425132186</c:v>
                </c:pt>
                <c:pt idx="5084">
                  <c:v>0.82816783082752021</c:v>
                </c:pt>
                <c:pt idx="5085">
                  <c:v>0.82813829114187154</c:v>
                </c:pt>
                <c:pt idx="5086">
                  <c:v>0.82817750744867324</c:v>
                </c:pt>
                <c:pt idx="5087">
                  <c:v>0.82817358632880422</c:v>
                </c:pt>
                <c:pt idx="5088">
                  <c:v>0.82812739119359402</c:v>
                </c:pt>
                <c:pt idx="5089">
                  <c:v>0.82815151525740038</c:v>
                </c:pt>
                <c:pt idx="5090">
                  <c:v>0.82812408912335744</c:v>
                </c:pt>
                <c:pt idx="5091">
                  <c:v>0.82814388444365228</c:v>
                </c:pt>
                <c:pt idx="5092">
                  <c:v>0.82816334544881387</c:v>
                </c:pt>
                <c:pt idx="5093">
                  <c:v>0.82814114653020332</c:v>
                </c:pt>
                <c:pt idx="5094">
                  <c:v>0.82811683441413442</c:v>
                </c:pt>
                <c:pt idx="5095">
                  <c:v>0.82813765605355683</c:v>
                </c:pt>
                <c:pt idx="5096">
                  <c:v>0.82816343504810275</c:v>
                </c:pt>
                <c:pt idx="5097">
                  <c:v>0.82816598490928928</c:v>
                </c:pt>
                <c:pt idx="5098">
                  <c:v>0.82814337163823593</c:v>
                </c:pt>
                <c:pt idx="5099">
                  <c:v>0.82815229048603056</c:v>
                </c:pt>
                <c:pt idx="5100">
                  <c:v>0.82820196228613918</c:v>
                </c:pt>
                <c:pt idx="5101">
                  <c:v>0.82817617408376121</c:v>
                </c:pt>
                <c:pt idx="5102">
                  <c:v>0.82819909617133602</c:v>
                </c:pt>
                <c:pt idx="5103">
                  <c:v>0.82819587732573541</c:v>
                </c:pt>
                <c:pt idx="5104">
                  <c:v>0.82816707143347268</c:v>
                </c:pt>
                <c:pt idx="5105">
                  <c:v>0.82813981387358593</c:v>
                </c:pt>
                <c:pt idx="5106">
                  <c:v>0.82818371413372838</c:v>
                </c:pt>
                <c:pt idx="5107">
                  <c:v>0.82815981814083917</c:v>
                </c:pt>
                <c:pt idx="5108">
                  <c:v>0.82818271118832831</c:v>
                </c:pt>
                <c:pt idx="5109">
                  <c:v>0.82815914632324605</c:v>
                </c:pt>
                <c:pt idx="5110">
                  <c:v>0.82817925860545227</c:v>
                </c:pt>
                <c:pt idx="5111">
                  <c:v>0.82816035042436187</c:v>
                </c:pt>
                <c:pt idx="5112">
                  <c:v>0.8281410558684722</c:v>
                </c:pt>
                <c:pt idx="5113">
                  <c:v>0.82817292903125395</c:v>
                </c:pt>
                <c:pt idx="5114">
                  <c:v>0.82819476246976109</c:v>
                </c:pt>
                <c:pt idx="5115">
                  <c:v>0.828146784910752</c:v>
                </c:pt>
                <c:pt idx="5116">
                  <c:v>0.82815247747585086</c:v>
                </c:pt>
                <c:pt idx="5117">
                  <c:v>0.82817244526592326</c:v>
                </c:pt>
                <c:pt idx="5118">
                  <c:v>0.82817314860263391</c:v>
                </c:pt>
                <c:pt idx="5119">
                  <c:v>0.82817371488430569</c:v>
                </c:pt>
                <c:pt idx="5120">
                  <c:v>0.82817548987100942</c:v>
                </c:pt>
                <c:pt idx="5121">
                  <c:v>0.82816127308035481</c:v>
                </c:pt>
                <c:pt idx="5122">
                  <c:v>0.82818012884763192</c:v>
                </c:pt>
                <c:pt idx="5123">
                  <c:v>0.82813387209077638</c:v>
                </c:pt>
                <c:pt idx="5124">
                  <c:v>0.82817449507099927</c:v>
                </c:pt>
                <c:pt idx="5125">
                  <c:v>0.82816755236562423</c:v>
                </c:pt>
                <c:pt idx="5126">
                  <c:v>0.82813996792769928</c:v>
                </c:pt>
                <c:pt idx="5127">
                  <c:v>0.82818617758295243</c:v>
                </c:pt>
                <c:pt idx="5128">
                  <c:v>0.82814085187957731</c:v>
                </c:pt>
                <c:pt idx="5129">
                  <c:v>0.82814445993315622</c:v>
                </c:pt>
                <c:pt idx="5130">
                  <c:v>0.82816537577578364</c:v>
                </c:pt>
                <c:pt idx="5131">
                  <c:v>0.82814904260034428</c:v>
                </c:pt>
                <c:pt idx="5132">
                  <c:v>0.82816555720129559</c:v>
                </c:pt>
                <c:pt idx="5133">
                  <c:v>0.82814874805176797</c:v>
                </c:pt>
                <c:pt idx="5134">
                  <c:v>0.82820291008659652</c:v>
                </c:pt>
                <c:pt idx="5135">
                  <c:v>0.82821828079148785</c:v>
                </c:pt>
                <c:pt idx="5136">
                  <c:v>0.82823740829186066</c:v>
                </c:pt>
                <c:pt idx="5137">
                  <c:v>0.82820467784030471</c:v>
                </c:pt>
                <c:pt idx="5138">
                  <c:v>0.82823581295993187</c:v>
                </c:pt>
                <c:pt idx="5139">
                  <c:v>0.82824499175190858</c:v>
                </c:pt>
                <c:pt idx="5140">
                  <c:v>0.82827395346902155</c:v>
                </c:pt>
                <c:pt idx="5141">
                  <c:v>0.82825426722612194</c:v>
                </c:pt>
                <c:pt idx="5142">
                  <c:v>0.82826105021102547</c:v>
                </c:pt>
                <c:pt idx="5143">
                  <c:v>0.82826671019456477</c:v>
                </c:pt>
                <c:pt idx="5144">
                  <c:v>0.82822699383165255</c:v>
                </c:pt>
                <c:pt idx="5145">
                  <c:v>0.82825259610665236</c:v>
                </c:pt>
                <c:pt idx="5146">
                  <c:v>0.82826992656113363</c:v>
                </c:pt>
                <c:pt idx="5147">
                  <c:v>0.82825399453263393</c:v>
                </c:pt>
                <c:pt idx="5148">
                  <c:v>0.82823476857928757</c:v>
                </c:pt>
                <c:pt idx="5149">
                  <c:v>0.82819868743725333</c:v>
                </c:pt>
                <c:pt idx="5150">
                  <c:v>0.82819596829361586</c:v>
                </c:pt>
                <c:pt idx="5151">
                  <c:v>0.82820784062856845</c:v>
                </c:pt>
                <c:pt idx="5152">
                  <c:v>0.82819165184321308</c:v>
                </c:pt>
                <c:pt idx="5153">
                  <c:v>0.82817994514718785</c:v>
                </c:pt>
                <c:pt idx="5154">
                  <c:v>0.82814981191051862</c:v>
                </c:pt>
                <c:pt idx="5155">
                  <c:v>0.82814067419963877</c:v>
                </c:pt>
                <c:pt idx="5156">
                  <c:v>0.82815893712419009</c:v>
                </c:pt>
                <c:pt idx="5157">
                  <c:v>0.82817871721614733</c:v>
                </c:pt>
                <c:pt idx="5158">
                  <c:v>0.82813992588620999</c:v>
                </c:pt>
                <c:pt idx="5159">
                  <c:v>0.82818637919486537</c:v>
                </c:pt>
                <c:pt idx="5160">
                  <c:v>0.82815687704883978</c:v>
                </c:pt>
                <c:pt idx="5161">
                  <c:v>0.82817217434317214</c:v>
                </c:pt>
                <c:pt idx="5162">
                  <c:v>0.82814872847161192</c:v>
                </c:pt>
                <c:pt idx="5163">
                  <c:v>0.82817609015083038</c:v>
                </c:pt>
                <c:pt idx="5164">
                  <c:v>0.82815062811819595</c:v>
                </c:pt>
                <c:pt idx="5165">
                  <c:v>0.82819986183798677</c:v>
                </c:pt>
                <c:pt idx="5166">
                  <c:v>0.82815615954623367</c:v>
                </c:pt>
                <c:pt idx="5167">
                  <c:v>0.82817718269551943</c:v>
                </c:pt>
                <c:pt idx="5168">
                  <c:v>0.82817559894840465</c:v>
                </c:pt>
                <c:pt idx="5169">
                  <c:v>0.8281869869117815</c:v>
                </c:pt>
                <c:pt idx="5170">
                  <c:v>0.8281866366600158</c:v>
                </c:pt>
                <c:pt idx="5171">
                  <c:v>0.8281629747585495</c:v>
                </c:pt>
                <c:pt idx="5172">
                  <c:v>0.82815375771865496</c:v>
                </c:pt>
                <c:pt idx="5173">
                  <c:v>0.82814655861057174</c:v>
                </c:pt>
                <c:pt idx="5174">
                  <c:v>0.82814273240220238</c:v>
                </c:pt>
                <c:pt idx="5175">
                  <c:v>0.82812411958003274</c:v>
                </c:pt>
                <c:pt idx="5176">
                  <c:v>0.82812665137970254</c:v>
                </c:pt>
                <c:pt idx="5177">
                  <c:v>0.82815017622613007</c:v>
                </c:pt>
                <c:pt idx="5178">
                  <c:v>0.82815067982371438</c:v>
                </c:pt>
                <c:pt idx="5179">
                  <c:v>0.82812619700860501</c:v>
                </c:pt>
                <c:pt idx="5180">
                  <c:v>0.82814824435213386</c:v>
                </c:pt>
                <c:pt idx="5181">
                  <c:v>0.82815774010602194</c:v>
                </c:pt>
                <c:pt idx="5182">
                  <c:v>0.82810689289073591</c:v>
                </c:pt>
                <c:pt idx="5183">
                  <c:v>0.82817492004786375</c:v>
                </c:pt>
                <c:pt idx="5184">
                  <c:v>0.82815165372902866</c:v>
                </c:pt>
                <c:pt idx="5185">
                  <c:v>0.82815137501503511</c:v>
                </c:pt>
                <c:pt idx="5186">
                  <c:v>0.82814883648656501</c:v>
                </c:pt>
                <c:pt idx="5187">
                  <c:v>0.82817494306744388</c:v>
                </c:pt>
                <c:pt idx="5188">
                  <c:v>0.82813043048646939</c:v>
                </c:pt>
                <c:pt idx="5189">
                  <c:v>0.82814893848101245</c:v>
                </c:pt>
                <c:pt idx="5190">
                  <c:v>0.82812630750258975</c:v>
                </c:pt>
                <c:pt idx="5191">
                  <c:v>0.82815847212867089</c:v>
                </c:pt>
                <c:pt idx="5192">
                  <c:v>0.82815653919223253</c:v>
                </c:pt>
                <c:pt idx="5193">
                  <c:v>0.82813467706778709</c:v>
                </c:pt>
                <c:pt idx="5194">
                  <c:v>0.82811481729266778</c:v>
                </c:pt>
                <c:pt idx="5195">
                  <c:v>0.82816095505600129</c:v>
                </c:pt>
                <c:pt idx="5196">
                  <c:v>0.82814799194709676</c:v>
                </c:pt>
                <c:pt idx="5197">
                  <c:v>0.82816886564618508</c:v>
                </c:pt>
                <c:pt idx="5198">
                  <c:v>0.82820971786181719</c:v>
                </c:pt>
                <c:pt idx="5199">
                  <c:v>0.82818581311729311</c:v>
                </c:pt>
                <c:pt idx="5200">
                  <c:v>0.82819385580445226</c:v>
                </c:pt>
                <c:pt idx="5201">
                  <c:v>0.82817489627199081</c:v>
                </c:pt>
                <c:pt idx="5202">
                  <c:v>0.82822942059959626</c:v>
                </c:pt>
                <c:pt idx="5203">
                  <c:v>0.82821177743297225</c:v>
                </c:pt>
                <c:pt idx="5204">
                  <c:v>0.82824322632718428</c:v>
                </c:pt>
                <c:pt idx="5205">
                  <c:v>0.82823154523182074</c:v>
                </c:pt>
                <c:pt idx="5206">
                  <c:v>0.828266413064907</c:v>
                </c:pt>
                <c:pt idx="5207">
                  <c:v>0.82824913750327078</c:v>
                </c:pt>
                <c:pt idx="5208">
                  <c:v>0.82823122235145352</c:v>
                </c:pt>
                <c:pt idx="5209">
                  <c:v>0.82826070360278337</c:v>
                </c:pt>
                <c:pt idx="5210">
                  <c:v>0.82825955014474384</c:v>
                </c:pt>
                <c:pt idx="5211">
                  <c:v>0.82822398641204198</c:v>
                </c:pt>
                <c:pt idx="5212">
                  <c:v>0.82825177261192773</c:v>
                </c:pt>
                <c:pt idx="5213">
                  <c:v>0.82819139741534142</c:v>
                </c:pt>
                <c:pt idx="5214">
                  <c:v>0.82820009694385366</c:v>
                </c:pt>
                <c:pt idx="5215">
                  <c:v>0.82820938648191267</c:v>
                </c:pt>
                <c:pt idx="5216">
                  <c:v>0.82817197409985066</c:v>
                </c:pt>
                <c:pt idx="5217">
                  <c:v>0.82819116736958764</c:v>
                </c:pt>
                <c:pt idx="5218">
                  <c:v>0.82818106991928908</c:v>
                </c:pt>
                <c:pt idx="5219">
                  <c:v>0.82815174838843086</c:v>
                </c:pt>
                <c:pt idx="5220">
                  <c:v>0.82817092855471441</c:v>
                </c:pt>
                <c:pt idx="5221">
                  <c:v>0.82816590320329264</c:v>
                </c:pt>
                <c:pt idx="5222">
                  <c:v>0.82816272898026289</c:v>
                </c:pt>
                <c:pt idx="5223">
                  <c:v>0.82816002931473165</c:v>
                </c:pt>
                <c:pt idx="5224">
                  <c:v>0.82815458996501445</c:v>
                </c:pt>
                <c:pt idx="5225">
                  <c:v>0.82812979656264663</c:v>
                </c:pt>
                <c:pt idx="5226">
                  <c:v>0.82812847807192469</c:v>
                </c:pt>
                <c:pt idx="5227">
                  <c:v>0.8281296942140518</c:v>
                </c:pt>
                <c:pt idx="5228">
                  <c:v>0.82815685509170178</c:v>
                </c:pt>
                <c:pt idx="5229">
                  <c:v>0.82813331714182092</c:v>
                </c:pt>
                <c:pt idx="5230">
                  <c:v>0.82815692096311577</c:v>
                </c:pt>
                <c:pt idx="5231">
                  <c:v>0.82815674070209577</c:v>
                </c:pt>
                <c:pt idx="5232">
                  <c:v>0.82815255007606525</c:v>
                </c:pt>
                <c:pt idx="5233">
                  <c:v>0.82815405768149175</c:v>
                </c:pt>
                <c:pt idx="5234">
                  <c:v>0.82815461581777372</c:v>
                </c:pt>
                <c:pt idx="5235">
                  <c:v>0.82818118491514003</c:v>
                </c:pt>
                <c:pt idx="5236">
                  <c:v>0.82809129669600889</c:v>
                </c:pt>
                <c:pt idx="5237">
                  <c:v>0.82817207068003762</c:v>
                </c:pt>
                <c:pt idx="5238">
                  <c:v>0.82816928708157567</c:v>
                </c:pt>
                <c:pt idx="5239">
                  <c:v>0.82814562234693023</c:v>
                </c:pt>
                <c:pt idx="5240">
                  <c:v>0.82813982460005731</c:v>
                </c:pt>
                <c:pt idx="5241">
                  <c:v>0.82816331580248315</c:v>
                </c:pt>
                <c:pt idx="5242">
                  <c:v>0.82813919669674019</c:v>
                </c:pt>
                <c:pt idx="5243">
                  <c:v>0.82813320629368881</c:v>
                </c:pt>
                <c:pt idx="5244">
                  <c:v>0.8281641402576001</c:v>
                </c:pt>
                <c:pt idx="5245">
                  <c:v>0.82816422844029947</c:v>
                </c:pt>
                <c:pt idx="5246">
                  <c:v>0.82814152734069413</c:v>
                </c:pt>
                <c:pt idx="5247">
                  <c:v>0.82816613410738904</c:v>
                </c:pt>
                <c:pt idx="5248">
                  <c:v>0.8281809718204628</c:v>
                </c:pt>
                <c:pt idx="5249">
                  <c:v>0.82815734639617733</c:v>
                </c:pt>
                <c:pt idx="5250">
                  <c:v>0.82814913407241986</c:v>
                </c:pt>
                <c:pt idx="5251">
                  <c:v>0.82820490924859624</c:v>
                </c:pt>
                <c:pt idx="5252">
                  <c:v>0.82816433018264934</c:v>
                </c:pt>
                <c:pt idx="5253">
                  <c:v>0.82816013849417658</c:v>
                </c:pt>
                <c:pt idx="5254">
                  <c:v>0.82813205506258336</c:v>
                </c:pt>
                <c:pt idx="5255">
                  <c:v>0.82815633778441911</c:v>
                </c:pt>
                <c:pt idx="5256">
                  <c:v>0.82815150473502852</c:v>
                </c:pt>
                <c:pt idx="5257">
                  <c:v>0.82813197077550527</c:v>
                </c:pt>
                <c:pt idx="5258">
                  <c:v>0.82813525443007774</c:v>
                </c:pt>
                <c:pt idx="5259">
                  <c:v>0.82812168856232038</c:v>
                </c:pt>
                <c:pt idx="5260">
                  <c:v>0.82819391990512936</c:v>
                </c:pt>
                <c:pt idx="5261">
                  <c:v>0.8281877355313596</c:v>
                </c:pt>
                <c:pt idx="5262">
                  <c:v>0.82819764953331176</c:v>
                </c:pt>
                <c:pt idx="5263">
                  <c:v>0.82823337794454854</c:v>
                </c:pt>
                <c:pt idx="5264">
                  <c:v>0.82820130231151123</c:v>
                </c:pt>
                <c:pt idx="5265">
                  <c:v>0.82820887292020351</c:v>
                </c:pt>
                <c:pt idx="5266">
                  <c:v>0.8282189884320188</c:v>
                </c:pt>
                <c:pt idx="5267">
                  <c:v>0.82824782796828333</c:v>
                </c:pt>
                <c:pt idx="5268">
                  <c:v>0.82823164388889392</c:v>
                </c:pt>
                <c:pt idx="5269">
                  <c:v>0.82823411690009741</c:v>
                </c:pt>
                <c:pt idx="5270">
                  <c:v>0.82827813934108829</c:v>
                </c:pt>
                <c:pt idx="5271">
                  <c:v>0.82824599844288205</c:v>
                </c:pt>
                <c:pt idx="5272">
                  <c:v>0.82820752326451164</c:v>
                </c:pt>
                <c:pt idx="5273">
                  <c:v>0.8282168623832048</c:v>
                </c:pt>
                <c:pt idx="5274">
                  <c:v>0.82819993307566331</c:v>
                </c:pt>
                <c:pt idx="5275">
                  <c:v>0.82816541407775313</c:v>
                </c:pt>
                <c:pt idx="5276">
                  <c:v>0.82815739405602684</c:v>
                </c:pt>
                <c:pt idx="5277">
                  <c:v>0.82814096338800613</c:v>
                </c:pt>
                <c:pt idx="5278">
                  <c:v>0.82813367715966568</c:v>
                </c:pt>
                <c:pt idx="5279">
                  <c:v>0.82815209165929859</c:v>
                </c:pt>
                <c:pt idx="5280">
                  <c:v>0.82814170522473218</c:v>
                </c:pt>
                <c:pt idx="5281">
                  <c:v>0.82814199420900003</c:v>
                </c:pt>
                <c:pt idx="5282">
                  <c:v>0.82814266319341412</c:v>
                </c:pt>
                <c:pt idx="5283">
                  <c:v>0.82812011083571124</c:v>
                </c:pt>
                <c:pt idx="5284">
                  <c:v>0.82812656340110269</c:v>
                </c:pt>
                <c:pt idx="5285">
                  <c:v>0.82813361872534685</c:v>
                </c:pt>
                <c:pt idx="5286">
                  <c:v>0.82817037689513529</c:v>
                </c:pt>
                <c:pt idx="5287">
                  <c:v>0.82813613271559749</c:v>
                </c:pt>
                <c:pt idx="5288">
                  <c:v>0.82813218963859048</c:v>
                </c:pt>
                <c:pt idx="5289">
                  <c:v>0.82813511985407062</c:v>
                </c:pt>
                <c:pt idx="5290">
                  <c:v>0.82813061120368647</c:v>
                </c:pt>
                <c:pt idx="5291">
                  <c:v>0.82817436661754762</c:v>
                </c:pt>
                <c:pt idx="5292">
                  <c:v>0.82815918442111602</c:v>
                </c:pt>
                <c:pt idx="5293">
                  <c:v>0.82812092147908012</c:v>
                </c:pt>
                <c:pt idx="5294">
                  <c:v>0.82812069234572072</c:v>
                </c:pt>
                <c:pt idx="5295">
                  <c:v>0.82814074761019774</c:v>
                </c:pt>
                <c:pt idx="5296">
                  <c:v>0.82815768850255322</c:v>
                </c:pt>
                <c:pt idx="5297">
                  <c:v>0.82813309661004864</c:v>
                </c:pt>
                <c:pt idx="5298">
                  <c:v>0.82813744129019251</c:v>
                </c:pt>
                <c:pt idx="5299">
                  <c:v>0.82816011724533345</c:v>
                </c:pt>
                <c:pt idx="5300">
                  <c:v>0.82811439064711623</c:v>
                </c:pt>
                <c:pt idx="5301">
                  <c:v>0.82812302546870642</c:v>
                </c:pt>
                <c:pt idx="5302">
                  <c:v>0.82815365061609625</c:v>
                </c:pt>
                <c:pt idx="5303">
                  <c:v>0.82812662643933765</c:v>
                </c:pt>
                <c:pt idx="5304">
                  <c:v>0.82812362468608525</c:v>
                </c:pt>
                <c:pt idx="5305">
                  <c:v>0.82815063894671703</c:v>
                </c:pt>
                <c:pt idx="5306">
                  <c:v>0.82810151005455279</c:v>
                </c:pt>
                <c:pt idx="5307">
                  <c:v>0.82814104544815015</c:v>
                </c:pt>
                <c:pt idx="5308">
                  <c:v>0.82817112556271144</c:v>
                </c:pt>
                <c:pt idx="5309">
                  <c:v>0.82815628972242428</c:v>
                </c:pt>
                <c:pt idx="5310">
                  <c:v>0.82817473963679589</c:v>
                </c:pt>
                <c:pt idx="5311">
                  <c:v>0.82815521771828382</c:v>
                </c:pt>
                <c:pt idx="5312">
                  <c:v>0.82815545287214876</c:v>
                </c:pt>
                <c:pt idx="5313">
                  <c:v>0.82817513380283769</c:v>
                </c:pt>
                <c:pt idx="5314">
                  <c:v>0.82810162231927453</c:v>
                </c:pt>
                <c:pt idx="5315">
                  <c:v>0.82817386666348691</c:v>
                </c:pt>
                <c:pt idx="5316">
                  <c:v>0.82815803850222136</c:v>
                </c:pt>
                <c:pt idx="5317">
                  <c:v>0.82814309854260248</c:v>
                </c:pt>
                <c:pt idx="5318">
                  <c:v>0.8281855476088027</c:v>
                </c:pt>
                <c:pt idx="5319">
                  <c:v>0.82820361160457223</c:v>
                </c:pt>
                <c:pt idx="5320">
                  <c:v>0.8281693161757131</c:v>
                </c:pt>
                <c:pt idx="5321">
                  <c:v>0.82820316618920908</c:v>
                </c:pt>
                <c:pt idx="5322">
                  <c:v>0.82821391102093123</c:v>
                </c:pt>
                <c:pt idx="5323">
                  <c:v>0.82826729641053998</c:v>
                </c:pt>
                <c:pt idx="5324">
                  <c:v>0.82818156588173242</c:v>
                </c:pt>
                <c:pt idx="5325">
                  <c:v>0.82820955971403676</c:v>
                </c:pt>
                <c:pt idx="5326">
                  <c:v>0.82818992942642422</c:v>
                </c:pt>
                <c:pt idx="5327">
                  <c:v>0.82824088430251597</c:v>
                </c:pt>
                <c:pt idx="5328">
                  <c:v>0.8282618369764716</c:v>
                </c:pt>
                <c:pt idx="5329">
                  <c:v>0.82827380422292385</c:v>
                </c:pt>
                <c:pt idx="5330">
                  <c:v>0.82819222526188441</c:v>
                </c:pt>
                <c:pt idx="5331">
                  <c:v>0.82822360145383234</c:v>
                </c:pt>
                <c:pt idx="5332">
                  <c:v>0.82818662113158248</c:v>
                </c:pt>
                <c:pt idx="5333">
                  <c:v>0.8281693546757285</c:v>
                </c:pt>
                <c:pt idx="5334">
                  <c:v>0.8281600830971364</c:v>
                </c:pt>
                <c:pt idx="5335">
                  <c:v>0.82816965170333645</c:v>
                </c:pt>
                <c:pt idx="5336">
                  <c:v>0.8281158990628873</c:v>
                </c:pt>
                <c:pt idx="5337">
                  <c:v>0.82815736810121776</c:v>
                </c:pt>
                <c:pt idx="5338">
                  <c:v>0.82815529810974065</c:v>
                </c:pt>
                <c:pt idx="5339">
                  <c:v>0.8281500988719519</c:v>
                </c:pt>
                <c:pt idx="5340">
                  <c:v>0.82810012038020619</c:v>
                </c:pt>
                <c:pt idx="5341">
                  <c:v>0.82813565780395149</c:v>
                </c:pt>
                <c:pt idx="5342">
                  <c:v>0.82811235642452519</c:v>
                </c:pt>
                <c:pt idx="5343">
                  <c:v>0.8281200626716666</c:v>
                </c:pt>
                <c:pt idx="5344">
                  <c:v>0.82814518436866225</c:v>
                </c:pt>
                <c:pt idx="5345">
                  <c:v>0.82813662285558109</c:v>
                </c:pt>
                <c:pt idx="5346">
                  <c:v>0.82811858516876802</c:v>
                </c:pt>
                <c:pt idx="5347">
                  <c:v>0.82813796011611451</c:v>
                </c:pt>
                <c:pt idx="5348">
                  <c:v>0.82815034065256743</c:v>
                </c:pt>
                <c:pt idx="5349">
                  <c:v>0.82817538302054838</c:v>
                </c:pt>
                <c:pt idx="5350">
                  <c:v>0.82815932926739733</c:v>
                </c:pt>
                <c:pt idx="5351">
                  <c:v>0.82814126820685663</c:v>
                </c:pt>
                <c:pt idx="5352">
                  <c:v>0.82816520386425307</c:v>
                </c:pt>
                <c:pt idx="5353">
                  <c:v>0.82813932216696495</c:v>
                </c:pt>
                <c:pt idx="5354">
                  <c:v>0.82817130688617357</c:v>
                </c:pt>
                <c:pt idx="5355">
                  <c:v>0.82812589193765695</c:v>
                </c:pt>
                <c:pt idx="5356">
                  <c:v>0.82812234550572339</c:v>
                </c:pt>
                <c:pt idx="5357">
                  <c:v>0.82814043631464451</c:v>
                </c:pt>
                <c:pt idx="5358">
                  <c:v>0.8281408627080985</c:v>
                </c:pt>
                <c:pt idx="5359">
                  <c:v>0.82814044446003443</c:v>
                </c:pt>
                <c:pt idx="5360">
                  <c:v>0.82814519074331516</c:v>
                </c:pt>
                <c:pt idx="5361">
                  <c:v>0.82817416273070243</c:v>
                </c:pt>
                <c:pt idx="5362">
                  <c:v>0.82816051151342496</c:v>
                </c:pt>
                <c:pt idx="5363">
                  <c:v>0.82814092407764628</c:v>
                </c:pt>
                <c:pt idx="5364">
                  <c:v>0.82816671405076114</c:v>
                </c:pt>
                <c:pt idx="5365">
                  <c:v>0.82813532996552086</c:v>
                </c:pt>
                <c:pt idx="5366">
                  <c:v>0.82815845639613805</c:v>
                </c:pt>
                <c:pt idx="5367">
                  <c:v>0.82812197021154288</c:v>
                </c:pt>
                <c:pt idx="5368">
                  <c:v>0.82817680973032282</c:v>
                </c:pt>
                <c:pt idx="5369">
                  <c:v>0.82819048725655675</c:v>
                </c:pt>
                <c:pt idx="5370">
                  <c:v>0.82815937702929654</c:v>
                </c:pt>
                <c:pt idx="5371">
                  <c:v>0.82819865789297242</c:v>
                </c:pt>
                <c:pt idx="5372">
                  <c:v>0.82821203687295908</c:v>
                </c:pt>
                <c:pt idx="5373">
                  <c:v>0.82824831775411956</c:v>
                </c:pt>
                <c:pt idx="5374">
                  <c:v>0.82825855580093088</c:v>
                </c:pt>
                <c:pt idx="5375">
                  <c:v>0.82823810459967517</c:v>
                </c:pt>
                <c:pt idx="5376">
                  <c:v>0.82821742709823931</c:v>
                </c:pt>
                <c:pt idx="5377">
                  <c:v>0.8282398678995152</c:v>
                </c:pt>
                <c:pt idx="5378">
                  <c:v>0.82824320113472183</c:v>
                </c:pt>
                <c:pt idx="5379">
                  <c:v>0.82824539011972087</c:v>
                </c:pt>
                <c:pt idx="5380">
                  <c:v>0.82825159017802541</c:v>
                </c:pt>
                <c:pt idx="5381">
                  <c:v>0.82822833767093851</c:v>
                </c:pt>
                <c:pt idx="5382">
                  <c:v>0.82823518465446933</c:v>
                </c:pt>
                <c:pt idx="5383">
                  <c:v>0.82823680619330464</c:v>
                </c:pt>
                <c:pt idx="5384">
                  <c:v>0.82817394134058753</c:v>
                </c:pt>
                <c:pt idx="5385">
                  <c:v>0.82819812834057904</c:v>
                </c:pt>
                <c:pt idx="5386">
                  <c:v>0.82816457616503547</c:v>
                </c:pt>
                <c:pt idx="5387">
                  <c:v>0.82812725231982021</c:v>
                </c:pt>
                <c:pt idx="5388">
                  <c:v>0.82813545179222203</c:v>
                </c:pt>
                <c:pt idx="5389">
                  <c:v>0.82813283676791627</c:v>
                </c:pt>
                <c:pt idx="5390">
                  <c:v>0.82812748737163544</c:v>
                </c:pt>
                <c:pt idx="5391">
                  <c:v>0.82815010524660482</c:v>
                </c:pt>
                <c:pt idx="5392">
                  <c:v>0.82813118679524023</c:v>
                </c:pt>
                <c:pt idx="5393">
                  <c:v>0.82812507183435835</c:v>
                </c:pt>
                <c:pt idx="5394">
                  <c:v>0.82818072128821241</c:v>
                </c:pt>
                <c:pt idx="5395">
                  <c:v>0.82814429556077063</c:v>
                </c:pt>
                <c:pt idx="5396">
                  <c:v>0.82818552059155148</c:v>
                </c:pt>
                <c:pt idx="5397">
                  <c:v>0.82813384431723236</c:v>
                </c:pt>
                <c:pt idx="5398">
                  <c:v>0.82812903995378007</c:v>
                </c:pt>
                <c:pt idx="5399">
                  <c:v>0.82817653233086896</c:v>
                </c:pt>
                <c:pt idx="5400">
                  <c:v>0.82812803275861147</c:v>
                </c:pt>
                <c:pt idx="5401">
                  <c:v>0.82814706134981342</c:v>
                </c:pt>
                <c:pt idx="5402">
                  <c:v>0.82815098530286158</c:v>
                </c:pt>
                <c:pt idx="5403">
                  <c:v>0.8281626888115603</c:v>
                </c:pt>
                <c:pt idx="5404">
                  <c:v>0.82818073747694243</c:v>
                </c:pt>
                <c:pt idx="5405">
                  <c:v>0.82812979464186187</c:v>
                </c:pt>
                <c:pt idx="5406">
                  <c:v>0.82816496952073271</c:v>
                </c:pt>
                <c:pt idx="5407">
                  <c:v>0.82812777185403696</c:v>
                </c:pt>
                <c:pt idx="5408">
                  <c:v>0.82814241220496643</c:v>
                </c:pt>
                <c:pt idx="5409">
                  <c:v>0.82814694529152022</c:v>
                </c:pt>
                <c:pt idx="5410">
                  <c:v>0.82815562048591262</c:v>
                </c:pt>
                <c:pt idx="5411">
                  <c:v>0.82816178796265749</c:v>
                </c:pt>
                <c:pt idx="5412">
                  <c:v>0.82815896363724606</c:v>
                </c:pt>
                <c:pt idx="5413">
                  <c:v>0.8281516541372278</c:v>
                </c:pt>
                <c:pt idx="5414">
                  <c:v>0.82818338457861251</c:v>
                </c:pt>
                <c:pt idx="5415">
                  <c:v>0.82817457597270505</c:v>
                </c:pt>
                <c:pt idx="5416">
                  <c:v>0.82818465146586573</c:v>
                </c:pt>
                <c:pt idx="5417">
                  <c:v>0.82821842179619964</c:v>
                </c:pt>
                <c:pt idx="5418">
                  <c:v>0.82820551180940316</c:v>
                </c:pt>
                <c:pt idx="5419">
                  <c:v>0.82821475859767812</c:v>
                </c:pt>
                <c:pt idx="5420">
                  <c:v>0.82822470659777936</c:v>
                </c:pt>
                <c:pt idx="5421">
                  <c:v>0.82823063750406978</c:v>
                </c:pt>
                <c:pt idx="5422">
                  <c:v>0.8282353065832202</c:v>
                </c:pt>
                <c:pt idx="5423">
                  <c:v>0.82820824911660718</c:v>
                </c:pt>
                <c:pt idx="5424">
                  <c:v>0.82825636018918114</c:v>
                </c:pt>
                <c:pt idx="5425">
                  <c:v>0.82823779836423528</c:v>
                </c:pt>
                <c:pt idx="5426">
                  <c:v>0.82824062729356274</c:v>
                </c:pt>
                <c:pt idx="5427">
                  <c:v>0.82819544572817416</c:v>
                </c:pt>
                <c:pt idx="5428">
                  <c:v>0.82824165609172196</c:v>
                </c:pt>
                <c:pt idx="5429">
                  <c:v>0.82826589029536579</c:v>
                </c:pt>
                <c:pt idx="5430">
                  <c:v>0.82825760997530995</c:v>
                </c:pt>
                <c:pt idx="5431">
                  <c:v>0.82820908869801202</c:v>
                </c:pt>
                <c:pt idx="5432">
                  <c:v>0.82819000829924172</c:v>
                </c:pt>
                <c:pt idx="5433">
                  <c:v>0.82817475835860943</c:v>
                </c:pt>
                <c:pt idx="5434">
                  <c:v>0.82817919572331888</c:v>
                </c:pt>
                <c:pt idx="5435">
                  <c:v>0.82817082049176338</c:v>
                </c:pt>
                <c:pt idx="5436">
                  <c:v>0.82813306635747286</c:v>
                </c:pt>
                <c:pt idx="5437">
                  <c:v>0.82813441070095395</c:v>
                </c:pt>
                <c:pt idx="5438">
                  <c:v>0.82809753697706767</c:v>
                </c:pt>
                <c:pt idx="5439">
                  <c:v>0.82815215515373064</c:v>
                </c:pt>
                <c:pt idx="5440">
                  <c:v>0.82814274687424716</c:v>
                </c:pt>
                <c:pt idx="5441">
                  <c:v>0.82813308785841366</c:v>
                </c:pt>
                <c:pt idx="5442">
                  <c:v>0.82808361650572615</c:v>
                </c:pt>
                <c:pt idx="5443">
                  <c:v>0.82815329788529879</c:v>
                </c:pt>
                <c:pt idx="5444">
                  <c:v>0.82815639950811426</c:v>
                </c:pt>
                <c:pt idx="5445">
                  <c:v>0.82812832917997437</c:v>
                </c:pt>
                <c:pt idx="5446">
                  <c:v>0.82810726176226535</c:v>
                </c:pt>
                <c:pt idx="5447">
                  <c:v>0.82813374019790065</c:v>
                </c:pt>
                <c:pt idx="5448">
                  <c:v>0.82813498431767119</c:v>
                </c:pt>
                <c:pt idx="5449">
                  <c:v>0.82813772223112025</c:v>
                </c:pt>
                <c:pt idx="5450">
                  <c:v>0.82810914122244828</c:v>
                </c:pt>
                <c:pt idx="5451">
                  <c:v>0.82816035887590111</c:v>
                </c:pt>
                <c:pt idx="5452">
                  <c:v>0.82811472506429928</c:v>
                </c:pt>
                <c:pt idx="5453">
                  <c:v>0.82811192092528896</c:v>
                </c:pt>
                <c:pt idx="5454">
                  <c:v>0.82813896033038525</c:v>
                </c:pt>
                <c:pt idx="5455">
                  <c:v>0.82816205701262191</c:v>
                </c:pt>
                <c:pt idx="5456">
                  <c:v>0.82811228003073933</c:v>
                </c:pt>
                <c:pt idx="5457">
                  <c:v>0.82812229673543369</c:v>
                </c:pt>
                <c:pt idx="5458">
                  <c:v>0.82814848654094853</c:v>
                </c:pt>
                <c:pt idx="5459">
                  <c:v>0.82815212717608711</c:v>
                </c:pt>
                <c:pt idx="5460">
                  <c:v>0.82813654125163427</c:v>
                </c:pt>
                <c:pt idx="5461">
                  <c:v>0.82816120478396094</c:v>
                </c:pt>
                <c:pt idx="5462">
                  <c:v>0.82819263986642488</c:v>
                </c:pt>
                <c:pt idx="5463">
                  <c:v>0.8282061828166517</c:v>
                </c:pt>
                <c:pt idx="5464">
                  <c:v>0.82822080768714601</c:v>
                </c:pt>
                <c:pt idx="5465">
                  <c:v>0.82818688482133795</c:v>
                </c:pt>
                <c:pt idx="5466">
                  <c:v>0.82822267025030405</c:v>
                </c:pt>
                <c:pt idx="5467">
                  <c:v>0.82822918089586695</c:v>
                </c:pt>
                <c:pt idx="5468">
                  <c:v>0.82827163127660686</c:v>
                </c:pt>
                <c:pt idx="5469">
                  <c:v>0.82823529454220901</c:v>
                </c:pt>
                <c:pt idx="5470">
                  <c:v>0.82823710069388279</c:v>
                </c:pt>
                <c:pt idx="5471">
                  <c:v>0.82826331635215689</c:v>
                </c:pt>
                <c:pt idx="5472">
                  <c:v>0.82824151089129328</c:v>
                </c:pt>
                <c:pt idx="5473">
                  <c:v>0.82824339035147621</c:v>
                </c:pt>
                <c:pt idx="5474">
                  <c:v>0.82824917393245356</c:v>
                </c:pt>
                <c:pt idx="5475">
                  <c:v>0.82827293039127226</c:v>
                </c:pt>
                <c:pt idx="5476">
                  <c:v>0.82825246042020506</c:v>
                </c:pt>
                <c:pt idx="5477">
                  <c:v>0.82823445521290184</c:v>
                </c:pt>
                <c:pt idx="5478">
                  <c:v>0.82818152798796196</c:v>
                </c:pt>
                <c:pt idx="5479">
                  <c:v>0.82820687871626719</c:v>
                </c:pt>
                <c:pt idx="5480">
                  <c:v>0.82817094560784077</c:v>
                </c:pt>
                <c:pt idx="5481">
                  <c:v>0.82813320882677222</c:v>
                </c:pt>
                <c:pt idx="5482">
                  <c:v>0.82814281851406912</c:v>
                </c:pt>
                <c:pt idx="5483">
                  <c:v>0.82815150316839115</c:v>
                </c:pt>
                <c:pt idx="5484">
                  <c:v>0.82812797725952147</c:v>
                </c:pt>
                <c:pt idx="5485">
                  <c:v>0.82816508816010737</c:v>
                </c:pt>
                <c:pt idx="5486">
                  <c:v>0.8281398488861792</c:v>
                </c:pt>
                <c:pt idx="5487">
                  <c:v>0.82811082908889477</c:v>
                </c:pt>
                <c:pt idx="5488">
                  <c:v>0.82811287747738127</c:v>
                </c:pt>
                <c:pt idx="5489">
                  <c:v>0.82809543900794691</c:v>
                </c:pt>
                <c:pt idx="5490">
                  <c:v>0.82813494677804811</c:v>
                </c:pt>
                <c:pt idx="5491">
                  <c:v>0.82810768567668758</c:v>
                </c:pt>
                <c:pt idx="5492">
                  <c:v>0.82812726107145518</c:v>
                </c:pt>
                <c:pt idx="5493">
                  <c:v>0.82811113436394235</c:v>
                </c:pt>
                <c:pt idx="5494">
                  <c:v>0.82813083381234509</c:v>
                </c:pt>
                <c:pt idx="5495">
                  <c:v>0.82812859241353276</c:v>
                </c:pt>
                <c:pt idx="5496">
                  <c:v>0.82813526030053541</c:v>
                </c:pt>
                <c:pt idx="5497">
                  <c:v>0.82812643105202977</c:v>
                </c:pt>
                <c:pt idx="5498">
                  <c:v>0.82815078283260601</c:v>
                </c:pt>
                <c:pt idx="5499">
                  <c:v>0.82812580491944954</c:v>
                </c:pt>
                <c:pt idx="5500">
                  <c:v>0.82809550735839266</c:v>
                </c:pt>
                <c:pt idx="5501">
                  <c:v>0.82814712059447682</c:v>
                </c:pt>
                <c:pt idx="5502">
                  <c:v>0.82815966059930368</c:v>
                </c:pt>
                <c:pt idx="5503">
                  <c:v>0.82815193497610573</c:v>
                </c:pt>
                <c:pt idx="5504">
                  <c:v>0.82811079600313997</c:v>
                </c:pt>
                <c:pt idx="5505">
                  <c:v>0.8281725721047396</c:v>
                </c:pt>
                <c:pt idx="5506">
                  <c:v>0.828157927149894</c:v>
                </c:pt>
                <c:pt idx="5507">
                  <c:v>0.82814606083544706</c:v>
                </c:pt>
                <c:pt idx="5508">
                  <c:v>0.82816290975153173</c:v>
                </c:pt>
                <c:pt idx="5509">
                  <c:v>0.82818211799750874</c:v>
                </c:pt>
                <c:pt idx="5510">
                  <c:v>0.82816939039661652</c:v>
                </c:pt>
                <c:pt idx="5511">
                  <c:v>0.82817845869460849</c:v>
                </c:pt>
                <c:pt idx="5512">
                  <c:v>0.82821272695616854</c:v>
                </c:pt>
                <c:pt idx="5513">
                  <c:v>0.82819171797277835</c:v>
                </c:pt>
                <c:pt idx="5514">
                  <c:v>0.82817746399664816</c:v>
                </c:pt>
                <c:pt idx="5515">
                  <c:v>0.82820828852901685</c:v>
                </c:pt>
                <c:pt idx="5516">
                  <c:v>0.82826009087980579</c:v>
                </c:pt>
                <c:pt idx="5517">
                  <c:v>0.82824167142210947</c:v>
                </c:pt>
                <c:pt idx="5518">
                  <c:v>0.82819663328641258</c:v>
                </c:pt>
                <c:pt idx="5519">
                  <c:v>0.82821734938991365</c:v>
                </c:pt>
                <c:pt idx="5520">
                  <c:v>0.82823963436633929</c:v>
                </c:pt>
                <c:pt idx="5521">
                  <c:v>0.82824461013712691</c:v>
                </c:pt>
                <c:pt idx="5522">
                  <c:v>0.82821799004253682</c:v>
                </c:pt>
                <c:pt idx="5523">
                  <c:v>0.82820472120238753</c:v>
                </c:pt>
                <c:pt idx="5524">
                  <c:v>0.82818010618825288</c:v>
                </c:pt>
                <c:pt idx="5525">
                  <c:v>0.82815570366255054</c:v>
                </c:pt>
                <c:pt idx="5526">
                  <c:v>0.82815856542553523</c:v>
                </c:pt>
                <c:pt idx="5527">
                  <c:v>0.82816873466570362</c:v>
                </c:pt>
                <c:pt idx="5528">
                  <c:v>0.82813538293758115</c:v>
                </c:pt>
                <c:pt idx="5529">
                  <c:v>0.82811966375166102</c:v>
                </c:pt>
                <c:pt idx="5530">
                  <c:v>0.8281448807143037</c:v>
                </c:pt>
                <c:pt idx="5531">
                  <c:v>0.82813758386154168</c:v>
                </c:pt>
                <c:pt idx="5532">
                  <c:v>0.82810986236857798</c:v>
                </c:pt>
                <c:pt idx="5533">
                  <c:v>0.82812360743491309</c:v>
                </c:pt>
                <c:pt idx="5534">
                  <c:v>0.82808346538684174</c:v>
                </c:pt>
                <c:pt idx="5535">
                  <c:v>0.82812572559043485</c:v>
                </c:pt>
                <c:pt idx="5536">
                  <c:v>0.82812273552404625</c:v>
                </c:pt>
                <c:pt idx="5537">
                  <c:v>0.82810080894477633</c:v>
                </c:pt>
                <c:pt idx="5538">
                  <c:v>0.82812678165794285</c:v>
                </c:pt>
                <c:pt idx="5539">
                  <c:v>0.82813328911617934</c:v>
                </c:pt>
                <c:pt idx="5540">
                  <c:v>0.82812536613083698</c:v>
                </c:pt>
                <c:pt idx="5541">
                  <c:v>0.82814939209581717</c:v>
                </c:pt>
                <c:pt idx="5542">
                  <c:v>0.82812968849969548</c:v>
                </c:pt>
                <c:pt idx="5543">
                  <c:v>0.82814856941143711</c:v>
                </c:pt>
                <c:pt idx="5544">
                  <c:v>0.82813627174547277</c:v>
                </c:pt>
                <c:pt idx="5545">
                  <c:v>0.82818264395437646</c:v>
                </c:pt>
                <c:pt idx="5546">
                  <c:v>0.82816833118978006</c:v>
                </c:pt>
                <c:pt idx="5547">
                  <c:v>0.82814791469496829</c:v>
                </c:pt>
                <c:pt idx="5548">
                  <c:v>0.8281222447778176</c:v>
                </c:pt>
                <c:pt idx="5549">
                  <c:v>0.82813294817429539</c:v>
                </c:pt>
                <c:pt idx="5550">
                  <c:v>0.8281200449162992</c:v>
                </c:pt>
                <c:pt idx="5551">
                  <c:v>0.82811358385137057</c:v>
                </c:pt>
                <c:pt idx="5552">
                  <c:v>0.8281204560814156</c:v>
                </c:pt>
                <c:pt idx="5553">
                  <c:v>0.82814116262293724</c:v>
                </c:pt>
                <c:pt idx="5554">
                  <c:v>0.82813635871568214</c:v>
                </c:pt>
                <c:pt idx="5555">
                  <c:v>0.82817744041882102</c:v>
                </c:pt>
                <c:pt idx="5556">
                  <c:v>0.82817387248594665</c:v>
                </c:pt>
                <c:pt idx="5557">
                  <c:v>0.82820730425137856</c:v>
                </c:pt>
                <c:pt idx="5558">
                  <c:v>0.82822037264410686</c:v>
                </c:pt>
                <c:pt idx="5559">
                  <c:v>0.82818010204053405</c:v>
                </c:pt>
                <c:pt idx="5560">
                  <c:v>0.82821178431787412</c:v>
                </c:pt>
                <c:pt idx="5561">
                  <c:v>0.82824108991209999</c:v>
                </c:pt>
                <c:pt idx="5562">
                  <c:v>0.82822172346429079</c:v>
                </c:pt>
                <c:pt idx="5563">
                  <c:v>0.82824486335250858</c:v>
                </c:pt>
                <c:pt idx="5564">
                  <c:v>0.82822660538602078</c:v>
                </c:pt>
                <c:pt idx="5565">
                  <c:v>0.82825352331856328</c:v>
                </c:pt>
                <c:pt idx="5566">
                  <c:v>0.82824971906733202</c:v>
                </c:pt>
                <c:pt idx="5567">
                  <c:v>0.82825280617010466</c:v>
                </c:pt>
                <c:pt idx="5568">
                  <c:v>0.82825442179048414</c:v>
                </c:pt>
                <c:pt idx="5569">
                  <c:v>0.82822693793041713</c:v>
                </c:pt>
                <c:pt idx="5570">
                  <c:v>0.82822075724816913</c:v>
                </c:pt>
                <c:pt idx="5571">
                  <c:v>0.82817689832122132</c:v>
                </c:pt>
                <c:pt idx="5572">
                  <c:v>0.82817488984933973</c:v>
                </c:pt>
                <c:pt idx="5573">
                  <c:v>0.82815594579731344</c:v>
                </c:pt>
                <c:pt idx="5574">
                  <c:v>0.82816262491498283</c:v>
                </c:pt>
                <c:pt idx="5575">
                  <c:v>0.82810534638314848</c:v>
                </c:pt>
                <c:pt idx="5576">
                  <c:v>0.82812311668868444</c:v>
                </c:pt>
                <c:pt idx="5577">
                  <c:v>0.82814173269818059</c:v>
                </c:pt>
                <c:pt idx="5578">
                  <c:v>0.82813953910926541</c:v>
                </c:pt>
                <c:pt idx="5579">
                  <c:v>0.828095737656244</c:v>
                </c:pt>
                <c:pt idx="5580">
                  <c:v>0.82816706830019793</c:v>
                </c:pt>
                <c:pt idx="5581">
                  <c:v>0.82813036962717057</c:v>
                </c:pt>
                <c:pt idx="5582">
                  <c:v>0.82815355838772786</c:v>
                </c:pt>
                <c:pt idx="5583">
                  <c:v>0.82815311357860977</c:v>
                </c:pt>
                <c:pt idx="5584">
                  <c:v>0.82815009978434617</c:v>
                </c:pt>
                <c:pt idx="5585">
                  <c:v>0.82813481559346713</c:v>
                </c:pt>
                <c:pt idx="5586">
                  <c:v>0.82816616036834745</c:v>
                </c:pt>
                <c:pt idx="5587">
                  <c:v>0.82813079672891932</c:v>
                </c:pt>
                <c:pt idx="5588">
                  <c:v>0.82812190337973657</c:v>
                </c:pt>
                <c:pt idx="5589">
                  <c:v>0.82810651648611522</c:v>
                </c:pt>
                <c:pt idx="5590">
                  <c:v>0.82812807581454484</c:v>
                </c:pt>
                <c:pt idx="5591">
                  <c:v>0.828106004743141</c:v>
                </c:pt>
                <c:pt idx="5592">
                  <c:v>0.82813021628135197</c:v>
                </c:pt>
                <c:pt idx="5593">
                  <c:v>0.82812122200016391</c:v>
                </c:pt>
                <c:pt idx="5594">
                  <c:v>0.82810377255216061</c:v>
                </c:pt>
                <c:pt idx="5595">
                  <c:v>0.82810403532952181</c:v>
                </c:pt>
                <c:pt idx="5596">
                  <c:v>0.82816170838154524</c:v>
                </c:pt>
                <c:pt idx="5597">
                  <c:v>0.82815405206918535</c:v>
                </c:pt>
                <c:pt idx="5598">
                  <c:v>0.8281096567109959</c:v>
                </c:pt>
                <c:pt idx="5599">
                  <c:v>0.82810892681323123</c:v>
                </c:pt>
                <c:pt idx="5600">
                  <c:v>0.82811355941520082</c:v>
                </c:pt>
                <c:pt idx="5601">
                  <c:v>0.82814189464558619</c:v>
                </c:pt>
                <c:pt idx="5602">
                  <c:v>0.82814014348880716</c:v>
                </c:pt>
                <c:pt idx="5603">
                  <c:v>0.82817689715672937</c:v>
                </c:pt>
                <c:pt idx="5604">
                  <c:v>0.82816935144040393</c:v>
                </c:pt>
                <c:pt idx="5605">
                  <c:v>0.82816594358214857</c:v>
                </c:pt>
                <c:pt idx="5606">
                  <c:v>0.82820388151893287</c:v>
                </c:pt>
                <c:pt idx="5607">
                  <c:v>0.82819116029269357</c:v>
                </c:pt>
                <c:pt idx="5608">
                  <c:v>0.82819414398442925</c:v>
                </c:pt>
                <c:pt idx="5609">
                  <c:v>0.82825112928222711</c:v>
                </c:pt>
                <c:pt idx="5610">
                  <c:v>0.828234325090763</c:v>
                </c:pt>
                <c:pt idx="5611">
                  <c:v>0.82820996303991246</c:v>
                </c:pt>
                <c:pt idx="5612">
                  <c:v>0.8282139613639119</c:v>
                </c:pt>
                <c:pt idx="5613">
                  <c:v>0.82824078828057601</c:v>
                </c:pt>
                <c:pt idx="5614">
                  <c:v>0.82824527001575865</c:v>
                </c:pt>
                <c:pt idx="5615">
                  <c:v>0.82825129183587776</c:v>
                </c:pt>
                <c:pt idx="5616">
                  <c:v>0.82817159152467668</c:v>
                </c:pt>
                <c:pt idx="5617">
                  <c:v>0.82816702894183991</c:v>
                </c:pt>
                <c:pt idx="5618">
                  <c:v>0.82812962718419958</c:v>
                </c:pt>
                <c:pt idx="5619">
                  <c:v>0.82816100018882099</c:v>
                </c:pt>
                <c:pt idx="5620">
                  <c:v>0.82812511099467057</c:v>
                </c:pt>
                <c:pt idx="5621">
                  <c:v>0.82811762927697241</c:v>
                </c:pt>
                <c:pt idx="5622">
                  <c:v>0.82812861341027832</c:v>
                </c:pt>
                <c:pt idx="5623">
                  <c:v>0.82808250964509389</c:v>
                </c:pt>
                <c:pt idx="5624">
                  <c:v>0.82813888014302794</c:v>
                </c:pt>
                <c:pt idx="5625">
                  <c:v>0.82810130308243091</c:v>
                </c:pt>
                <c:pt idx="5626">
                  <c:v>0.82812399816153071</c:v>
                </c:pt>
                <c:pt idx="5627">
                  <c:v>0.82809973881342247</c:v>
                </c:pt>
                <c:pt idx="5628">
                  <c:v>0.82812240166511009</c:v>
                </c:pt>
                <c:pt idx="5629">
                  <c:v>0.82815320707351991</c:v>
                </c:pt>
                <c:pt idx="5630">
                  <c:v>0.82811248670276549</c:v>
                </c:pt>
                <c:pt idx="5631">
                  <c:v>0.82811548987260741</c:v>
                </c:pt>
                <c:pt idx="5632">
                  <c:v>0.82815977048704348</c:v>
                </c:pt>
                <c:pt idx="5633">
                  <c:v>0.82813150821101977</c:v>
                </c:pt>
                <c:pt idx="5634">
                  <c:v>0.82815731872468312</c:v>
                </c:pt>
                <c:pt idx="5635">
                  <c:v>0.82811126099865906</c:v>
                </c:pt>
                <c:pt idx="5636">
                  <c:v>0.82814785626064946</c:v>
                </c:pt>
                <c:pt idx="5637">
                  <c:v>0.8281183367614019</c:v>
                </c:pt>
                <c:pt idx="5638">
                  <c:v>0.82811750132771589</c:v>
                </c:pt>
                <c:pt idx="5639">
                  <c:v>0.82814364615651259</c:v>
                </c:pt>
                <c:pt idx="5640">
                  <c:v>0.8281210219068903</c:v>
                </c:pt>
                <c:pt idx="5641">
                  <c:v>0.82811946826230343</c:v>
                </c:pt>
                <c:pt idx="5642">
                  <c:v>0.82809686242834513</c:v>
                </c:pt>
                <c:pt idx="5643">
                  <c:v>0.82809913074235897</c:v>
                </c:pt>
                <c:pt idx="5644">
                  <c:v>0.82813119301984539</c:v>
                </c:pt>
                <c:pt idx="5645">
                  <c:v>0.82813141684099389</c:v>
                </c:pt>
                <c:pt idx="5646">
                  <c:v>0.82815900411209797</c:v>
                </c:pt>
                <c:pt idx="5647">
                  <c:v>0.82813822567865669</c:v>
                </c:pt>
                <c:pt idx="5648">
                  <c:v>0.82813694933147397</c:v>
                </c:pt>
                <c:pt idx="5649">
                  <c:v>0.82813411013187221</c:v>
                </c:pt>
                <c:pt idx="5650">
                  <c:v>0.82813469943312423</c:v>
                </c:pt>
                <c:pt idx="5651">
                  <c:v>0.82816355738505287</c:v>
                </c:pt>
                <c:pt idx="5652">
                  <c:v>0.82813060088541424</c:v>
                </c:pt>
                <c:pt idx="5653">
                  <c:v>0.8281469662882659</c:v>
                </c:pt>
                <c:pt idx="5654">
                  <c:v>0.82813188537798699</c:v>
                </c:pt>
                <c:pt idx="5655">
                  <c:v>0.82812399639079382</c:v>
                </c:pt>
                <c:pt idx="5656">
                  <c:v>0.82817725959955413</c:v>
                </c:pt>
                <c:pt idx="5657">
                  <c:v>0.82813953531569395</c:v>
                </c:pt>
                <c:pt idx="5658">
                  <c:v>0.82815780259206362</c:v>
                </c:pt>
                <c:pt idx="5659">
                  <c:v>0.82818819471047278</c:v>
                </c:pt>
                <c:pt idx="5660">
                  <c:v>0.8282123181680342</c:v>
                </c:pt>
                <c:pt idx="5661">
                  <c:v>0.82820135422112928</c:v>
                </c:pt>
                <c:pt idx="5662">
                  <c:v>0.82820846656310276</c:v>
                </c:pt>
                <c:pt idx="5663">
                  <c:v>0.82821882608246777</c:v>
                </c:pt>
                <c:pt idx="5664">
                  <c:v>0.82823082849156116</c:v>
                </c:pt>
                <c:pt idx="5665">
                  <c:v>0.82824073045250213</c:v>
                </c:pt>
                <c:pt idx="5666">
                  <c:v>0.82821997255960933</c:v>
                </c:pt>
                <c:pt idx="5667">
                  <c:v>0.82823858750666335</c:v>
                </c:pt>
                <c:pt idx="5668">
                  <c:v>0.82821824421831092</c:v>
                </c:pt>
                <c:pt idx="5669">
                  <c:v>0.82815492393205414</c:v>
                </c:pt>
                <c:pt idx="5670">
                  <c:v>0.82818419967584966</c:v>
                </c:pt>
                <c:pt idx="5671">
                  <c:v>0.82816881409676812</c:v>
                </c:pt>
                <c:pt idx="5672">
                  <c:v>0.82820434939562915</c:v>
                </c:pt>
                <c:pt idx="5673">
                  <c:v>0.82819339703353823</c:v>
                </c:pt>
                <c:pt idx="5674">
                  <c:v>0.82813623926596291</c:v>
                </c:pt>
                <c:pt idx="5675">
                  <c:v>0.82815580120312982</c:v>
                </c:pt>
                <c:pt idx="5676">
                  <c:v>0.82816238692793875</c:v>
                </c:pt>
                <c:pt idx="5677">
                  <c:v>0.82813142534053119</c:v>
                </c:pt>
                <c:pt idx="5678">
                  <c:v>0.8281262353105745</c:v>
                </c:pt>
                <c:pt idx="5679">
                  <c:v>0.82812181873851098</c:v>
                </c:pt>
                <c:pt idx="5680">
                  <c:v>0.82811636982681436</c:v>
                </c:pt>
                <c:pt idx="5681">
                  <c:v>0.82812111008958966</c:v>
                </c:pt>
                <c:pt idx="5682">
                  <c:v>0.82812031113308449</c:v>
                </c:pt>
                <c:pt idx="5683">
                  <c:v>0.82812774397844324</c:v>
                </c:pt>
                <c:pt idx="5684">
                  <c:v>0.82811596680708799</c:v>
                </c:pt>
                <c:pt idx="5685">
                  <c:v>0.82811804211077589</c:v>
                </c:pt>
                <c:pt idx="5686">
                  <c:v>0.82811447018023043</c:v>
                </c:pt>
                <c:pt idx="5687">
                  <c:v>0.82814507478707189</c:v>
                </c:pt>
                <c:pt idx="5688">
                  <c:v>0.8280951699579826</c:v>
                </c:pt>
                <c:pt idx="5689">
                  <c:v>0.82811362589285975</c:v>
                </c:pt>
                <c:pt idx="5690">
                  <c:v>0.828089725650202</c:v>
                </c:pt>
                <c:pt idx="5691">
                  <c:v>0.82812537083680282</c:v>
                </c:pt>
                <c:pt idx="5692">
                  <c:v>0.82815111441661005</c:v>
                </c:pt>
                <c:pt idx="5693">
                  <c:v>0.82812745003611199</c:v>
                </c:pt>
                <c:pt idx="5694">
                  <c:v>0.82812303948455412</c:v>
                </c:pt>
                <c:pt idx="5695">
                  <c:v>0.82814515624097085</c:v>
                </c:pt>
                <c:pt idx="5696">
                  <c:v>0.82811593032990716</c:v>
                </c:pt>
                <c:pt idx="5697">
                  <c:v>0.82816236451460357</c:v>
                </c:pt>
                <c:pt idx="5698">
                  <c:v>0.8281143830599732</c:v>
                </c:pt>
                <c:pt idx="5699">
                  <c:v>0.82813400307731155</c:v>
                </c:pt>
                <c:pt idx="5700">
                  <c:v>0.82810936514564659</c:v>
                </c:pt>
                <c:pt idx="5701">
                  <c:v>0.82813576000249856</c:v>
                </c:pt>
                <c:pt idx="5702">
                  <c:v>0.82813813456072849</c:v>
                </c:pt>
                <c:pt idx="5703">
                  <c:v>0.82813620374917452</c:v>
                </c:pt>
                <c:pt idx="5704">
                  <c:v>0.82813254717740348</c:v>
                </c:pt>
                <c:pt idx="5705">
                  <c:v>0.82813740891273246</c:v>
                </c:pt>
                <c:pt idx="5706">
                  <c:v>0.82814157297770907</c:v>
                </c:pt>
                <c:pt idx="5707">
                  <c:v>0.82814253519615955</c:v>
                </c:pt>
                <c:pt idx="5708">
                  <c:v>0.82814778295214031</c:v>
                </c:pt>
                <c:pt idx="5709">
                  <c:v>0.82814841545937357</c:v>
                </c:pt>
                <c:pt idx="5710">
                  <c:v>0.82815131592647317</c:v>
                </c:pt>
                <c:pt idx="5711">
                  <c:v>0.82815298714799257</c:v>
                </c:pt>
                <c:pt idx="5712">
                  <c:v>0.82814547922338777</c:v>
                </c:pt>
                <c:pt idx="5713">
                  <c:v>0.82814375204658131</c:v>
                </c:pt>
                <c:pt idx="5714">
                  <c:v>0.8281198847396305</c:v>
                </c:pt>
                <c:pt idx="5715">
                  <c:v>0.82811409867962149</c:v>
                </c:pt>
                <c:pt idx="5716">
                  <c:v>0.82808665058844055</c:v>
                </c:pt>
                <c:pt idx="5717">
                  <c:v>0.82813252380367597</c:v>
                </c:pt>
                <c:pt idx="5718">
                  <c:v>0.82815232656106597</c:v>
                </c:pt>
                <c:pt idx="5719">
                  <c:v>0.82811827336901955</c:v>
                </c:pt>
                <c:pt idx="5720">
                  <c:v>0.82814681435903681</c:v>
                </c:pt>
                <c:pt idx="5721">
                  <c:v>0.82812370563578908</c:v>
                </c:pt>
                <c:pt idx="5722">
                  <c:v>0.82809834949322325</c:v>
                </c:pt>
                <c:pt idx="5723">
                  <c:v>0.82811767840140937</c:v>
                </c:pt>
                <c:pt idx="5724">
                  <c:v>0.82814855499344409</c:v>
                </c:pt>
                <c:pt idx="5725">
                  <c:v>0.82814692945693769</c:v>
                </c:pt>
                <c:pt idx="5726">
                  <c:v>0.82816874200074897</c:v>
                </c:pt>
                <c:pt idx="5727">
                  <c:v>0.82814019428193142</c:v>
                </c:pt>
                <c:pt idx="5728">
                  <c:v>0.82811585489651363</c:v>
                </c:pt>
                <c:pt idx="5729">
                  <c:v>0.82811493871722341</c:v>
                </c:pt>
                <c:pt idx="5730">
                  <c:v>0.82814807724861894</c:v>
                </c:pt>
                <c:pt idx="5731">
                  <c:v>0.82817283488210069</c:v>
                </c:pt>
                <c:pt idx="5732">
                  <c:v>0.82811982276383778</c:v>
                </c:pt>
                <c:pt idx="5733">
                  <c:v>0.82814066246477702</c:v>
                </c:pt>
                <c:pt idx="5734">
                  <c:v>0.82811573094492819</c:v>
                </c:pt>
                <c:pt idx="5735">
                  <c:v>0.82811233892125535</c:v>
                </c:pt>
                <c:pt idx="5736">
                  <c:v>0.82815917435494135</c:v>
                </c:pt>
                <c:pt idx="5737">
                  <c:v>0.82811584391794468</c:v>
                </c:pt>
                <c:pt idx="5738">
                  <c:v>0.82813531554752784</c:v>
                </c:pt>
                <c:pt idx="5739">
                  <c:v>0.82813262544397603</c:v>
                </c:pt>
                <c:pt idx="5740">
                  <c:v>0.82813133351430823</c:v>
                </c:pt>
                <c:pt idx="5741">
                  <c:v>0.82810614665419335</c:v>
                </c:pt>
                <c:pt idx="5742">
                  <c:v>0.82812659998033333</c:v>
                </c:pt>
                <c:pt idx="5743">
                  <c:v>0.82812932939424511</c:v>
                </c:pt>
                <c:pt idx="5744">
                  <c:v>0.82810597170538425</c:v>
                </c:pt>
                <c:pt idx="5745">
                  <c:v>0.82812715209610976</c:v>
                </c:pt>
                <c:pt idx="5746">
                  <c:v>0.82812926387697849</c:v>
                </c:pt>
                <c:pt idx="5747">
                  <c:v>0.82813292363607593</c:v>
                </c:pt>
                <c:pt idx="5748">
                  <c:v>0.82812905032610418</c:v>
                </c:pt>
                <c:pt idx="5749">
                  <c:v>0.82812958013059512</c:v>
                </c:pt>
                <c:pt idx="5750">
                  <c:v>0.82815269806167502</c:v>
                </c:pt>
                <c:pt idx="5751">
                  <c:v>0.82810462736190305</c:v>
                </c:pt>
                <c:pt idx="5752">
                  <c:v>0.82810878080245798</c:v>
                </c:pt>
                <c:pt idx="5753">
                  <c:v>0.82812461392178693</c:v>
                </c:pt>
                <c:pt idx="5754">
                  <c:v>0.82810137026838471</c:v>
                </c:pt>
                <c:pt idx="5755">
                  <c:v>0.8281359260976231</c:v>
                </c:pt>
                <c:pt idx="5756">
                  <c:v>0.82816433711554927</c:v>
                </c:pt>
                <c:pt idx="5757">
                  <c:v>0.8281329140740965</c:v>
                </c:pt>
                <c:pt idx="5758">
                  <c:v>0.82816019323697376</c:v>
                </c:pt>
                <c:pt idx="5759">
                  <c:v>0.82813442911661816</c:v>
                </c:pt>
                <c:pt idx="5760">
                  <c:v>0.82813199187430064</c:v>
                </c:pt>
                <c:pt idx="5761">
                  <c:v>0.82813214699085624</c:v>
                </c:pt>
                <c:pt idx="5762">
                  <c:v>0.82813693577182346</c:v>
                </c:pt>
                <c:pt idx="5763">
                  <c:v>0.82813498371142624</c:v>
                </c:pt>
                <c:pt idx="5764">
                  <c:v>0.82810431889952896</c:v>
                </c:pt>
                <c:pt idx="5765">
                  <c:v>0.82810627556384231</c:v>
                </c:pt>
                <c:pt idx="5766">
                  <c:v>0.82813025796869388</c:v>
                </c:pt>
                <c:pt idx="5767">
                  <c:v>0.82813269839833781</c:v>
                </c:pt>
                <c:pt idx="5768">
                  <c:v>0.82810583358790324</c:v>
                </c:pt>
                <c:pt idx="5769">
                  <c:v>0.82812769571234879</c:v>
                </c:pt>
                <c:pt idx="5770">
                  <c:v>0.82810638109976364</c:v>
                </c:pt>
                <c:pt idx="5771">
                  <c:v>0.8281268280512506</c:v>
                </c:pt>
                <c:pt idx="5772">
                  <c:v>0.82808265403517811</c:v>
                </c:pt>
                <c:pt idx="5773">
                  <c:v>0.82812646398773671</c:v>
                </c:pt>
                <c:pt idx="5774">
                  <c:v>0.8281031307350456</c:v>
                </c:pt>
                <c:pt idx="5775">
                  <c:v>0.82810818193922653</c:v>
                </c:pt>
                <c:pt idx="5776">
                  <c:v>0.82813290486626445</c:v>
                </c:pt>
                <c:pt idx="5777">
                  <c:v>0.82815281032639665</c:v>
                </c:pt>
                <c:pt idx="5778">
                  <c:v>0.82811155731797226</c:v>
                </c:pt>
                <c:pt idx="5779">
                  <c:v>0.82814032460816978</c:v>
                </c:pt>
                <c:pt idx="5780">
                  <c:v>0.82813493590152898</c:v>
                </c:pt>
                <c:pt idx="5781">
                  <c:v>0.82813250680460138</c:v>
                </c:pt>
                <c:pt idx="5782">
                  <c:v>0.82813524365560831</c:v>
                </c:pt>
                <c:pt idx="5783">
                  <c:v>0.82812763515314558</c:v>
                </c:pt>
                <c:pt idx="5784">
                  <c:v>0.82812712411846612</c:v>
                </c:pt>
                <c:pt idx="5785">
                  <c:v>0.82815587511788391</c:v>
                </c:pt>
                <c:pt idx="5786">
                  <c:v>0.82811522770149126</c:v>
                </c:pt>
                <c:pt idx="5787">
                  <c:v>0.82813389895797973</c:v>
                </c:pt>
                <c:pt idx="5788">
                  <c:v>0.82813334152999263</c:v>
                </c:pt>
                <c:pt idx="5789">
                  <c:v>0.82810568697088505</c:v>
                </c:pt>
                <c:pt idx="5790">
                  <c:v>0.82815097796781623</c:v>
                </c:pt>
                <c:pt idx="5791">
                  <c:v>0.82812767304691604</c:v>
                </c:pt>
                <c:pt idx="5792">
                  <c:v>0.82809911789100332</c:v>
                </c:pt>
                <c:pt idx="5793">
                  <c:v>0.82814837038060563</c:v>
                </c:pt>
                <c:pt idx="5794">
                  <c:v>0.82812723355000872</c:v>
                </c:pt>
                <c:pt idx="5795">
                  <c:v>0.82812656775292115</c:v>
                </c:pt>
                <c:pt idx="5796">
                  <c:v>0.82812462065058734</c:v>
                </c:pt>
                <c:pt idx="5797">
                  <c:v>0.82812923483689271</c:v>
                </c:pt>
                <c:pt idx="5798">
                  <c:v>0.82812952842507659</c:v>
                </c:pt>
                <c:pt idx="5799">
                  <c:v>0.82812745666286258</c:v>
                </c:pt>
                <c:pt idx="5800">
                  <c:v>0.82813130482836983</c:v>
                </c:pt>
                <c:pt idx="5801">
                  <c:v>0.82810389640169624</c:v>
                </c:pt>
                <c:pt idx="5802">
                  <c:v>0.82815060823794417</c:v>
                </c:pt>
                <c:pt idx="5803">
                  <c:v>0.82811459271522636</c:v>
                </c:pt>
                <c:pt idx="5804">
                  <c:v>0.82813017226502617</c:v>
                </c:pt>
                <c:pt idx="5805">
                  <c:v>0.82813297002938357</c:v>
                </c:pt>
                <c:pt idx="5806">
                  <c:v>0.82813004654270383</c:v>
                </c:pt>
                <c:pt idx="5807">
                  <c:v>0.82814965026926235</c:v>
                </c:pt>
                <c:pt idx="5808">
                  <c:v>0.828123637537441</c:v>
                </c:pt>
                <c:pt idx="5809">
                  <c:v>0.82812476797590029</c:v>
                </c:pt>
                <c:pt idx="5810">
                  <c:v>0.82810372888998218</c:v>
                </c:pt>
                <c:pt idx="5811">
                  <c:v>0.82813042689699745</c:v>
                </c:pt>
                <c:pt idx="5812">
                  <c:v>0.82815571681400191</c:v>
                </c:pt>
                <c:pt idx="5813">
                  <c:v>0.82813582481147041</c:v>
                </c:pt>
                <c:pt idx="5814">
                  <c:v>0.8281333503836773</c:v>
                </c:pt>
                <c:pt idx="5815">
                  <c:v>0.82810717368161579</c:v>
                </c:pt>
                <c:pt idx="5816">
                  <c:v>0.82815268920799034</c:v>
                </c:pt>
                <c:pt idx="5817">
                  <c:v>0.82812907440812644</c:v>
                </c:pt>
                <c:pt idx="5818">
                  <c:v>0.82810833032698172</c:v>
                </c:pt>
                <c:pt idx="5819">
                  <c:v>0.8281572598341671</c:v>
                </c:pt>
                <c:pt idx="5820">
                  <c:v>0.82813124356087187</c:v>
                </c:pt>
                <c:pt idx="5821">
                  <c:v>0.82815207901204246</c:v>
                </c:pt>
                <c:pt idx="5822">
                  <c:v>0.8281272845472325</c:v>
                </c:pt>
                <c:pt idx="5823">
                  <c:v>0.82813321439108067</c:v>
                </c:pt>
                <c:pt idx="5824">
                  <c:v>0.82815763629283956</c:v>
                </c:pt>
                <c:pt idx="5825">
                  <c:v>0.82813278658103717</c:v>
                </c:pt>
                <c:pt idx="5826">
                  <c:v>0.82814031008812694</c:v>
                </c:pt>
                <c:pt idx="5827">
                  <c:v>0.82813537327355191</c:v>
                </c:pt>
                <c:pt idx="5828">
                  <c:v>0.82811106080333563</c:v>
                </c:pt>
                <c:pt idx="5829">
                  <c:v>0.82811481866125924</c:v>
                </c:pt>
                <c:pt idx="5830">
                  <c:v>0.82814188285667267</c:v>
                </c:pt>
                <c:pt idx="5831">
                  <c:v>0.82811674416060244</c:v>
                </c:pt>
                <c:pt idx="5832">
                  <c:v>0.82813587297551494</c:v>
                </c:pt>
                <c:pt idx="5833">
                  <c:v>0.82813063584395574</c:v>
                </c:pt>
                <c:pt idx="5834">
                  <c:v>0.82813624872589264</c:v>
                </c:pt>
                <c:pt idx="5835">
                  <c:v>0.8281354256873652</c:v>
                </c:pt>
                <c:pt idx="5836">
                  <c:v>0.82811001890172298</c:v>
                </c:pt>
                <c:pt idx="5837">
                  <c:v>0.82811017508072071</c:v>
                </c:pt>
                <c:pt idx="5838">
                  <c:v>0.82810902693489197</c:v>
                </c:pt>
                <c:pt idx="5839">
                  <c:v>0.82813004760514597</c:v>
                </c:pt>
                <c:pt idx="5840">
                  <c:v>0.82813771454192753</c:v>
                </c:pt>
                <c:pt idx="5841">
                  <c:v>0.82813482009533335</c:v>
                </c:pt>
                <c:pt idx="5842">
                  <c:v>0.8281337951927954</c:v>
                </c:pt>
                <c:pt idx="5843">
                  <c:v>0.82811198052409973</c:v>
                </c:pt>
                <c:pt idx="5844">
                  <c:v>0.82811539627564745</c:v>
                </c:pt>
                <c:pt idx="5845">
                  <c:v>0.82811815720867665</c:v>
                </c:pt>
                <c:pt idx="5846">
                  <c:v>0.82814112923103311</c:v>
                </c:pt>
                <c:pt idx="5847">
                  <c:v>0.82813790294833733</c:v>
                </c:pt>
                <c:pt idx="5848">
                  <c:v>0.82813288857548462</c:v>
                </c:pt>
                <c:pt idx="5849">
                  <c:v>0.82813116175282553</c:v>
                </c:pt>
                <c:pt idx="5850">
                  <c:v>0.82813463275136567</c:v>
                </c:pt>
                <c:pt idx="5851">
                  <c:v>0.82810703556413479</c:v>
                </c:pt>
                <c:pt idx="5852">
                  <c:v>0.82815659828684818</c:v>
                </c:pt>
                <c:pt idx="5853">
                  <c:v>0.8281512478281251</c:v>
                </c:pt>
                <c:pt idx="5854">
                  <c:v>0.82812673136901394</c:v>
                </c:pt>
                <c:pt idx="5855">
                  <c:v>0.82810241606561852</c:v>
                </c:pt>
                <c:pt idx="5856">
                  <c:v>0.82812761248771283</c:v>
                </c:pt>
                <c:pt idx="5857">
                  <c:v>0.82810519045624842</c:v>
                </c:pt>
                <c:pt idx="5858">
                  <c:v>0.82812921110901783</c:v>
                </c:pt>
                <c:pt idx="5859">
                  <c:v>0.82812761319600758</c:v>
                </c:pt>
                <c:pt idx="5860">
                  <c:v>0.82812888600171652</c:v>
                </c:pt>
                <c:pt idx="5861">
                  <c:v>0.82812913709221392</c:v>
                </c:pt>
                <c:pt idx="5862">
                  <c:v>0.8281313441387298</c:v>
                </c:pt>
                <c:pt idx="5863">
                  <c:v>0.82813209386874809</c:v>
                </c:pt>
                <c:pt idx="5864">
                  <c:v>0.82810905562083037</c:v>
                </c:pt>
                <c:pt idx="5865">
                  <c:v>0.82810970371054859</c:v>
                </c:pt>
                <c:pt idx="5866">
                  <c:v>0.82812858674717449</c:v>
                </c:pt>
                <c:pt idx="5867">
                  <c:v>0.82813032561084476</c:v>
                </c:pt>
                <c:pt idx="5868">
                  <c:v>0.82813279330983747</c:v>
                </c:pt>
                <c:pt idx="5869">
                  <c:v>0.82815538072813166</c:v>
                </c:pt>
                <c:pt idx="5870">
                  <c:v>0.8281304024608277</c:v>
                </c:pt>
                <c:pt idx="5871">
                  <c:v>0.82812984751187224</c:v>
                </c:pt>
                <c:pt idx="5872">
                  <c:v>0.82812557861926916</c:v>
                </c:pt>
                <c:pt idx="5873">
                  <c:v>0.82814647640037986</c:v>
                </c:pt>
                <c:pt idx="5874">
                  <c:v>0.82812266469456886</c:v>
                </c:pt>
                <c:pt idx="5875">
                  <c:v>0.82812024976353682</c:v>
                </c:pt>
                <c:pt idx="5876">
                  <c:v>0.82811682728318869</c:v>
                </c:pt>
                <c:pt idx="5877">
                  <c:v>0.82814583681019893</c:v>
                </c:pt>
                <c:pt idx="5878">
                  <c:v>0.82812516001705772</c:v>
                </c:pt>
                <c:pt idx="5879">
                  <c:v>0.82814877623351113</c:v>
                </c:pt>
                <c:pt idx="5880">
                  <c:v>0.82818053536083425</c:v>
                </c:pt>
                <c:pt idx="5881">
                  <c:v>0.82813372365502314</c:v>
                </c:pt>
                <c:pt idx="5882">
                  <c:v>0.82811474606104496</c:v>
                </c:pt>
                <c:pt idx="5883">
                  <c:v>0.82815392518237096</c:v>
                </c:pt>
                <c:pt idx="5884">
                  <c:v>0.82815849014218967</c:v>
                </c:pt>
                <c:pt idx="5885">
                  <c:v>0.82811510835382185</c:v>
                </c:pt>
                <c:pt idx="5886">
                  <c:v>0.82813576354397245</c:v>
                </c:pt>
                <c:pt idx="5887">
                  <c:v>0.82810942535070242</c:v>
                </c:pt>
                <c:pt idx="5888">
                  <c:v>0.82815705301209308</c:v>
                </c:pt>
                <c:pt idx="5889">
                  <c:v>0.82815754138133979</c:v>
                </c:pt>
                <c:pt idx="5890">
                  <c:v>0.82815509174386381</c:v>
                </c:pt>
                <c:pt idx="5891">
                  <c:v>0.82813794580017119</c:v>
                </c:pt>
                <c:pt idx="5892">
                  <c:v>0.82813159664581681</c:v>
                </c:pt>
                <c:pt idx="5893">
                  <c:v>0.82813892678843326</c:v>
                </c:pt>
                <c:pt idx="5894">
                  <c:v>0.8281318208211127</c:v>
                </c:pt>
                <c:pt idx="5895">
                  <c:v>0.82813737916435193</c:v>
                </c:pt>
                <c:pt idx="5896">
                  <c:v>0.82810718855580601</c:v>
                </c:pt>
                <c:pt idx="5897">
                  <c:v>0.82815617685145759</c:v>
                </c:pt>
                <c:pt idx="5898">
                  <c:v>0.82813185906903053</c:v>
                </c:pt>
                <c:pt idx="5899">
                  <c:v>0.82813083912455598</c:v>
                </c:pt>
                <c:pt idx="5900">
                  <c:v>0.8281286809503795</c:v>
                </c:pt>
                <c:pt idx="5901">
                  <c:v>0.828152287250706</c:v>
                </c:pt>
                <c:pt idx="5902">
                  <c:v>0.82813026540578893</c:v>
                </c:pt>
                <c:pt idx="5903">
                  <c:v>0.8281099310731711</c:v>
                </c:pt>
                <c:pt idx="5904">
                  <c:v>0.82813140753111214</c:v>
                </c:pt>
                <c:pt idx="5905">
                  <c:v>0.82810766700892591</c:v>
                </c:pt>
                <c:pt idx="5906">
                  <c:v>0.82810355217043607</c:v>
                </c:pt>
                <c:pt idx="5907">
                  <c:v>0.82815163668195613</c:v>
                </c:pt>
                <c:pt idx="5908">
                  <c:v>0.82812890087590685</c:v>
                </c:pt>
                <c:pt idx="5909">
                  <c:v>0.82815100169569111</c:v>
                </c:pt>
                <c:pt idx="5910">
                  <c:v>0.82814875888028916</c:v>
                </c:pt>
                <c:pt idx="5911">
                  <c:v>0.82815566192115686</c:v>
                </c:pt>
                <c:pt idx="5912">
                  <c:v>0.82811370345113755</c:v>
                </c:pt>
                <c:pt idx="5913">
                  <c:v>0.82810735500507793</c:v>
                </c:pt>
                <c:pt idx="5914">
                  <c:v>0.82812897560100551</c:v>
                </c:pt>
                <c:pt idx="5915">
                  <c:v>0.82813428427033686</c:v>
                </c:pt>
                <c:pt idx="5916">
                  <c:v>0.82813177513609981</c:v>
                </c:pt>
                <c:pt idx="5917">
                  <c:v>0.82819661461259719</c:v>
                </c:pt>
                <c:pt idx="5918">
                  <c:v>0.82815376617019421</c:v>
                </c:pt>
                <c:pt idx="5919">
                  <c:v>0.82810919515490078</c:v>
                </c:pt>
                <c:pt idx="5920">
                  <c:v>0.82813254894814048</c:v>
                </c:pt>
                <c:pt idx="5921">
                  <c:v>0.82810571246949694</c:v>
                </c:pt>
                <c:pt idx="5922">
                  <c:v>0.82813742059959627</c:v>
                </c:pt>
                <c:pt idx="5923">
                  <c:v>0.82813867073987246</c:v>
                </c:pt>
                <c:pt idx="5924">
                  <c:v>0.82814369715373637</c:v>
                </c:pt>
                <c:pt idx="5925">
                  <c:v>0.82816101592135383</c:v>
                </c:pt>
                <c:pt idx="5926">
                  <c:v>0.82813647148459901</c:v>
                </c:pt>
                <c:pt idx="5927">
                  <c:v>0.82811950438533688</c:v>
                </c:pt>
                <c:pt idx="5928">
                  <c:v>0.82814175642605548</c:v>
                </c:pt>
                <c:pt idx="5929">
                  <c:v>0.82813926216600875</c:v>
                </c:pt>
                <c:pt idx="5930">
                  <c:v>0.8281202771349353</c:v>
                </c:pt>
                <c:pt idx="5931">
                  <c:v>0.82813980613639515</c:v>
                </c:pt>
                <c:pt idx="5932">
                  <c:v>0.82813679765434245</c:v>
                </c:pt>
                <c:pt idx="5933">
                  <c:v>0.82813530527725365</c:v>
                </c:pt>
                <c:pt idx="5934">
                  <c:v>0.82813554468088724</c:v>
                </c:pt>
                <c:pt idx="5935">
                  <c:v>0.82813570758868527</c:v>
                </c:pt>
                <c:pt idx="5936">
                  <c:v>0.82813364928407196</c:v>
                </c:pt>
                <c:pt idx="5937">
                  <c:v>0.82813173051352906</c:v>
                </c:pt>
                <c:pt idx="5938">
                  <c:v>0.82811557193275143</c:v>
                </c:pt>
                <c:pt idx="5939">
                  <c:v>0.82813735720721393</c:v>
                </c:pt>
                <c:pt idx="5940">
                  <c:v>0.82813723325562849</c:v>
                </c:pt>
                <c:pt idx="5941">
                  <c:v>0.82810754270319298</c:v>
                </c:pt>
                <c:pt idx="5942">
                  <c:v>0.82813539948045856</c:v>
                </c:pt>
                <c:pt idx="5943">
                  <c:v>0.82813097228397348</c:v>
                </c:pt>
                <c:pt idx="5944">
                  <c:v>0.828105814109797</c:v>
                </c:pt>
                <c:pt idx="5945">
                  <c:v>0.82814967435128461</c:v>
                </c:pt>
                <c:pt idx="5946">
                  <c:v>0.8281516724508422</c:v>
                </c:pt>
                <c:pt idx="5947">
                  <c:v>0.82810412270187661</c:v>
                </c:pt>
                <c:pt idx="5948">
                  <c:v>0.82810385107083073</c:v>
                </c:pt>
                <c:pt idx="5949">
                  <c:v>0.82813181550890191</c:v>
                </c:pt>
                <c:pt idx="5950">
                  <c:v>0.82810803673879785</c:v>
                </c:pt>
                <c:pt idx="5951">
                  <c:v>0.82813169049487434</c:v>
                </c:pt>
                <c:pt idx="5952">
                  <c:v>0.82812920685924918</c:v>
                </c:pt>
                <c:pt idx="5953">
                  <c:v>0.82813273877113991</c:v>
                </c:pt>
                <c:pt idx="5954">
                  <c:v>0.82815540976821733</c:v>
                </c:pt>
                <c:pt idx="5955">
                  <c:v>0.82810372286947664</c:v>
                </c:pt>
                <c:pt idx="5956">
                  <c:v>0.82813232866846576</c:v>
                </c:pt>
                <c:pt idx="5957">
                  <c:v>0.82813445390693519</c:v>
                </c:pt>
                <c:pt idx="5958">
                  <c:v>0.82810741556428102</c:v>
                </c:pt>
                <c:pt idx="5959">
                  <c:v>0.82813550714126416</c:v>
                </c:pt>
                <c:pt idx="5960">
                  <c:v>0.82813474395364517</c:v>
                </c:pt>
                <c:pt idx="5961">
                  <c:v>0.82815269168702199</c:v>
                </c:pt>
                <c:pt idx="5962">
                  <c:v>0.82817540234860676</c:v>
                </c:pt>
                <c:pt idx="5963">
                  <c:v>0.82813139265692182</c:v>
                </c:pt>
                <c:pt idx="5964">
                  <c:v>0.82810951105437003</c:v>
                </c:pt>
                <c:pt idx="5965">
                  <c:v>0.82813576566885672</c:v>
                </c:pt>
                <c:pt idx="5966">
                  <c:v>0.82811396764508827</c:v>
                </c:pt>
                <c:pt idx="5967">
                  <c:v>0.82811358764494203</c:v>
                </c:pt>
                <c:pt idx="5968">
                  <c:v>0.82813241897604939</c:v>
                </c:pt>
                <c:pt idx="5969">
                  <c:v>0.82813040954377548</c:v>
                </c:pt>
                <c:pt idx="5970">
                  <c:v>0.82818132510950726</c:v>
                </c:pt>
                <c:pt idx="5971">
                  <c:v>0.82813372294672838</c:v>
                </c:pt>
                <c:pt idx="5972">
                  <c:v>0.82813828259433631</c:v>
                </c:pt>
                <c:pt idx="5973">
                  <c:v>0.82812880454781757</c:v>
                </c:pt>
                <c:pt idx="5974">
                  <c:v>0.82813624376782924</c:v>
                </c:pt>
                <c:pt idx="5975">
                  <c:v>0.82814186727418759</c:v>
                </c:pt>
                <c:pt idx="5976">
                  <c:v>0.82814348926922021</c:v>
                </c:pt>
                <c:pt idx="5977">
                  <c:v>0.82814606002510249</c:v>
                </c:pt>
                <c:pt idx="5978">
                  <c:v>0.82816378995783635</c:v>
                </c:pt>
                <c:pt idx="5979">
                  <c:v>0.82813403105495509</c:v>
                </c:pt>
                <c:pt idx="5980">
                  <c:v>0.82813287051396789</c:v>
                </c:pt>
                <c:pt idx="5981">
                  <c:v>0.82811053808179236</c:v>
                </c:pt>
                <c:pt idx="5982">
                  <c:v>0.82813877769238331</c:v>
                </c:pt>
                <c:pt idx="5983">
                  <c:v>0.82810995090542472</c:v>
                </c:pt>
                <c:pt idx="5984">
                  <c:v>0.82813617081346746</c:v>
                </c:pt>
                <c:pt idx="5985">
                  <c:v>0.82813481619971219</c:v>
                </c:pt>
                <c:pt idx="5986">
                  <c:v>0.8281123853145631</c:v>
                </c:pt>
                <c:pt idx="5987">
                  <c:v>0.82813007168716823</c:v>
                </c:pt>
                <c:pt idx="5988">
                  <c:v>0.82813210697220141</c:v>
                </c:pt>
                <c:pt idx="5989">
                  <c:v>0.82813063513566099</c:v>
                </c:pt>
                <c:pt idx="5990">
                  <c:v>0.82812959925455398</c:v>
                </c:pt>
                <c:pt idx="5991">
                  <c:v>0.82815761468984894</c:v>
                </c:pt>
                <c:pt idx="5992">
                  <c:v>0.82815605537890391</c:v>
                </c:pt>
                <c:pt idx="5993">
                  <c:v>0.82813581241631185</c:v>
                </c:pt>
                <c:pt idx="5994">
                  <c:v>0.82811621789758538</c:v>
                </c:pt>
                <c:pt idx="5995">
                  <c:v>0.82811643428163884</c:v>
                </c:pt>
                <c:pt idx="5996">
                  <c:v>0.82816396809397197</c:v>
                </c:pt>
                <c:pt idx="5997">
                  <c:v>0.82810934354265597</c:v>
                </c:pt>
                <c:pt idx="5998">
                  <c:v>0.82810810402680146</c:v>
                </c:pt>
                <c:pt idx="5999">
                  <c:v>0.82815859603225839</c:v>
                </c:pt>
                <c:pt idx="6000">
                  <c:v>0.82813885064674497</c:v>
                </c:pt>
                <c:pt idx="6001">
                  <c:v>0.82813820751509015</c:v>
                </c:pt>
                <c:pt idx="6002">
                  <c:v>0.82813965172813442</c:v>
                </c:pt>
                <c:pt idx="6003">
                  <c:v>0.82814126664021925</c:v>
                </c:pt>
                <c:pt idx="6004">
                  <c:v>0.82816543036853296</c:v>
                </c:pt>
                <c:pt idx="6005">
                  <c:v>0.82812290278366274</c:v>
                </c:pt>
                <c:pt idx="6006">
                  <c:v>0.82811547206318836</c:v>
                </c:pt>
                <c:pt idx="6007">
                  <c:v>0.82813745034797681</c:v>
                </c:pt>
                <c:pt idx="6008">
                  <c:v>0.82814276114219243</c:v>
                </c:pt>
                <c:pt idx="6009">
                  <c:v>0.82812414725758066</c:v>
                </c:pt>
                <c:pt idx="6010">
                  <c:v>0.82811874119771789</c:v>
                </c:pt>
                <c:pt idx="6011">
                  <c:v>0.82815797981580497</c:v>
                </c:pt>
                <c:pt idx="6012">
                  <c:v>0.82813783991010248</c:v>
                </c:pt>
                <c:pt idx="6013">
                  <c:v>0.82811782749745932</c:v>
                </c:pt>
                <c:pt idx="6014">
                  <c:v>0.82813966872720901</c:v>
                </c:pt>
                <c:pt idx="6015">
                  <c:v>0.82812307702417709</c:v>
                </c:pt>
                <c:pt idx="6016">
                  <c:v>0.82811569305115784</c:v>
                </c:pt>
                <c:pt idx="6017">
                  <c:v>0.8281286675948285</c:v>
                </c:pt>
                <c:pt idx="6018">
                  <c:v>0.82812086289471343</c:v>
                </c:pt>
                <c:pt idx="6019">
                  <c:v>0.82817013344583257</c:v>
                </c:pt>
                <c:pt idx="6020">
                  <c:v>0.82809654475813899</c:v>
                </c:pt>
                <c:pt idx="6021">
                  <c:v>0.82814397480528779</c:v>
                </c:pt>
                <c:pt idx="6022">
                  <c:v>0.82814563611068026</c:v>
                </c:pt>
                <c:pt idx="6023">
                  <c:v>0.82814460872911055</c:v>
                </c:pt>
                <c:pt idx="6024">
                  <c:v>0.82813924729181854</c:v>
                </c:pt>
                <c:pt idx="6025">
                  <c:v>0.82811573236151781</c:v>
                </c:pt>
                <c:pt idx="6026">
                  <c:v>0.82813757642444652</c:v>
                </c:pt>
                <c:pt idx="6027">
                  <c:v>0.82813660783134302</c:v>
                </c:pt>
                <c:pt idx="6028">
                  <c:v>0.82813549262122133</c:v>
                </c:pt>
                <c:pt idx="6029">
                  <c:v>0.8280878610642094</c:v>
                </c:pt>
                <c:pt idx="6030">
                  <c:v>0.8281320853692109</c:v>
                </c:pt>
                <c:pt idx="6031">
                  <c:v>0.82812821489241817</c:v>
                </c:pt>
                <c:pt idx="6032">
                  <c:v>0.82812764223609336</c:v>
                </c:pt>
                <c:pt idx="6033">
                  <c:v>0.82812629930920179</c:v>
                </c:pt>
                <c:pt idx="6034">
                  <c:v>0.82809990091087593</c:v>
                </c:pt>
                <c:pt idx="6035">
                  <c:v>0.82812564980289394</c:v>
                </c:pt>
                <c:pt idx="6036">
                  <c:v>0.82815560632001717</c:v>
                </c:pt>
                <c:pt idx="6037">
                  <c:v>0.82815213815465605</c:v>
                </c:pt>
                <c:pt idx="6038">
                  <c:v>0.8281298634485047</c:v>
                </c:pt>
                <c:pt idx="6039">
                  <c:v>0.82817497099708937</c:v>
                </c:pt>
                <c:pt idx="6040">
                  <c:v>0.82810498009270062</c:v>
                </c:pt>
                <c:pt idx="6041">
                  <c:v>0.82815002283231343</c:v>
                </c:pt>
                <c:pt idx="6042">
                  <c:v>0.8281543692831943</c:v>
                </c:pt>
                <c:pt idx="6043">
                  <c:v>0.82815531344012805</c:v>
                </c:pt>
                <c:pt idx="6044">
                  <c:v>0.82810582898398721</c:v>
                </c:pt>
                <c:pt idx="6045">
                  <c:v>0.82812423250505118</c:v>
                </c:pt>
                <c:pt idx="6046">
                  <c:v>0.82812415742580514</c:v>
                </c:pt>
                <c:pt idx="6047">
                  <c:v>0.82812705647631524</c:v>
                </c:pt>
                <c:pt idx="6048">
                  <c:v>0.82812890123005423</c:v>
                </c:pt>
                <c:pt idx="6049">
                  <c:v>0.828128768424784</c:v>
                </c:pt>
                <c:pt idx="6050">
                  <c:v>0.82814621964352431</c:v>
                </c:pt>
                <c:pt idx="6051">
                  <c:v>0.82814748076236944</c:v>
                </c:pt>
                <c:pt idx="6052">
                  <c:v>0.82814441809576655</c:v>
                </c:pt>
                <c:pt idx="6053">
                  <c:v>0.8281264370725353</c:v>
                </c:pt>
                <c:pt idx="6054">
                  <c:v>0.82815089368073813</c:v>
                </c:pt>
                <c:pt idx="6055">
                  <c:v>0.82815183571278761</c:v>
                </c:pt>
                <c:pt idx="6056">
                  <c:v>0.82815971797118038</c:v>
                </c:pt>
                <c:pt idx="6057">
                  <c:v>0.82811009327267426</c:v>
                </c:pt>
                <c:pt idx="6058">
                  <c:v>0.82815570937690675</c:v>
                </c:pt>
                <c:pt idx="6059">
                  <c:v>0.82815306495836793</c:v>
                </c:pt>
                <c:pt idx="6060">
                  <c:v>0.82813181975867056</c:v>
                </c:pt>
                <c:pt idx="6061">
                  <c:v>0.82817063339989327</c:v>
                </c:pt>
                <c:pt idx="6062">
                  <c:v>0.82815089049341162</c:v>
                </c:pt>
                <c:pt idx="6063">
                  <c:v>0.82813151342118085</c:v>
                </c:pt>
                <c:pt idx="6064">
                  <c:v>0.8280863230021076</c:v>
                </c:pt>
                <c:pt idx="6065">
                  <c:v>0.82812639847047009</c:v>
                </c:pt>
                <c:pt idx="6066">
                  <c:v>0.82812576773397384</c:v>
                </c:pt>
                <c:pt idx="6067">
                  <c:v>0.82815000229176505</c:v>
                </c:pt>
                <c:pt idx="6068">
                  <c:v>0.82812846527462081</c:v>
                </c:pt>
                <c:pt idx="6069">
                  <c:v>0.8281269711267949</c:v>
                </c:pt>
                <c:pt idx="6070">
                  <c:v>0.8281489469325517</c:v>
                </c:pt>
                <c:pt idx="6071">
                  <c:v>0.82814451336141359</c:v>
                </c:pt>
                <c:pt idx="6072">
                  <c:v>0.82812435645663662</c:v>
                </c:pt>
                <c:pt idx="6073">
                  <c:v>0.82812885519089385</c:v>
                </c:pt>
                <c:pt idx="6074">
                  <c:v>0.82812216676334272</c:v>
                </c:pt>
                <c:pt idx="6075">
                  <c:v>0.8281174739563173</c:v>
                </c:pt>
                <c:pt idx="6076">
                  <c:v>0.82817105341869424</c:v>
                </c:pt>
                <c:pt idx="6077">
                  <c:v>0.82815039964513326</c:v>
                </c:pt>
                <c:pt idx="6078">
                  <c:v>0.82811073073797092</c:v>
                </c:pt>
                <c:pt idx="6079">
                  <c:v>0.82818217045932008</c:v>
                </c:pt>
                <c:pt idx="6080">
                  <c:v>0.82814815399655217</c:v>
                </c:pt>
                <c:pt idx="6081">
                  <c:v>0.82814686171273699</c:v>
                </c:pt>
                <c:pt idx="6082">
                  <c:v>0.82812191142307667</c:v>
                </c:pt>
                <c:pt idx="6083">
                  <c:v>0.82812011483338233</c:v>
                </c:pt>
                <c:pt idx="6084">
                  <c:v>0.82816797871108017</c:v>
                </c:pt>
                <c:pt idx="6085">
                  <c:v>0.82814333936282569</c:v>
                </c:pt>
                <c:pt idx="6086">
                  <c:v>0.828129130717561</c:v>
                </c:pt>
                <c:pt idx="6087">
                  <c:v>0.82813043752141902</c:v>
                </c:pt>
                <c:pt idx="6088">
                  <c:v>0.82815431403620188</c:v>
                </c:pt>
                <c:pt idx="6089">
                  <c:v>0.82812903155629258</c:v>
                </c:pt>
                <c:pt idx="6090">
                  <c:v>0.82812259882315487</c:v>
                </c:pt>
                <c:pt idx="6091">
                  <c:v>0.82810479133214332</c:v>
                </c:pt>
                <c:pt idx="6092">
                  <c:v>0.82812567388491631</c:v>
                </c:pt>
                <c:pt idx="6093">
                  <c:v>0.8281186514963792</c:v>
                </c:pt>
                <c:pt idx="6094">
                  <c:v>0.82814212499143558</c:v>
                </c:pt>
                <c:pt idx="6095">
                  <c:v>0.82814412592417219</c:v>
                </c:pt>
                <c:pt idx="6096">
                  <c:v>0.82812640059535447</c:v>
                </c:pt>
                <c:pt idx="6097">
                  <c:v>0.82813043397994524</c:v>
                </c:pt>
                <c:pt idx="6098">
                  <c:v>0.82813190935795955</c:v>
                </c:pt>
                <c:pt idx="6099">
                  <c:v>0.82813502868814437</c:v>
                </c:pt>
                <c:pt idx="6100">
                  <c:v>0.82811571323755884</c:v>
                </c:pt>
                <c:pt idx="6101">
                  <c:v>0.82811274158683446</c:v>
                </c:pt>
                <c:pt idx="6102">
                  <c:v>0.82813817068376194</c:v>
                </c:pt>
                <c:pt idx="6103">
                  <c:v>0.82813753428090753</c:v>
                </c:pt>
                <c:pt idx="6104">
                  <c:v>0.82813336667445703</c:v>
                </c:pt>
                <c:pt idx="6105">
                  <c:v>0.82812855239487793</c:v>
                </c:pt>
                <c:pt idx="6106">
                  <c:v>0.82812660068862809</c:v>
                </c:pt>
                <c:pt idx="6107">
                  <c:v>0.82815123224564013</c:v>
                </c:pt>
                <c:pt idx="6108">
                  <c:v>0.82812991834134975</c:v>
                </c:pt>
                <c:pt idx="6109">
                  <c:v>0.82813120212562763</c:v>
                </c:pt>
                <c:pt idx="6110">
                  <c:v>0.82813176061605698</c:v>
                </c:pt>
                <c:pt idx="6111">
                  <c:v>0.82811298771926845</c:v>
                </c:pt>
                <c:pt idx="6112">
                  <c:v>0.82812817026984742</c:v>
                </c:pt>
                <c:pt idx="6113">
                  <c:v>0.82813212822104465</c:v>
                </c:pt>
                <c:pt idx="6114">
                  <c:v>0.82809662160812203</c:v>
                </c:pt>
                <c:pt idx="6115">
                  <c:v>0.8281449533145181</c:v>
                </c:pt>
                <c:pt idx="6116">
                  <c:v>0.82813941019961657</c:v>
                </c:pt>
                <c:pt idx="6117">
                  <c:v>0.82811986207419774</c:v>
                </c:pt>
                <c:pt idx="6118">
                  <c:v>0.82813830880124284</c:v>
                </c:pt>
                <c:pt idx="6119">
                  <c:v>0.82813529961089538</c:v>
                </c:pt>
                <c:pt idx="6120">
                  <c:v>0.82811905461815538</c:v>
                </c:pt>
                <c:pt idx="6121">
                  <c:v>0.82813892749672802</c:v>
                </c:pt>
                <c:pt idx="6122">
                  <c:v>0.82811584250135517</c:v>
                </c:pt>
                <c:pt idx="6123">
                  <c:v>0.82813473191263398</c:v>
                </c:pt>
                <c:pt idx="6124">
                  <c:v>0.82816174475667625</c:v>
                </c:pt>
                <c:pt idx="6125">
                  <c:v>0.82813516715977264</c:v>
                </c:pt>
                <c:pt idx="6126">
                  <c:v>0.82813513741139211</c:v>
                </c:pt>
                <c:pt idx="6127">
                  <c:v>0.82806607083168338</c:v>
                </c:pt>
                <c:pt idx="6128">
                  <c:v>0.82818011427959104</c:v>
                </c:pt>
                <c:pt idx="6129">
                  <c:v>0.82811185515592467</c:v>
                </c:pt>
                <c:pt idx="6130">
                  <c:v>0.828115382109752</c:v>
                </c:pt>
                <c:pt idx="6131">
                  <c:v>0.82811174501608731</c:v>
                </c:pt>
                <c:pt idx="6132">
                  <c:v>0.82811237929405745</c:v>
                </c:pt>
                <c:pt idx="6133">
                  <c:v>0.82813661349770129</c:v>
                </c:pt>
                <c:pt idx="6134">
                  <c:v>0.82813507791463115</c:v>
                </c:pt>
                <c:pt idx="6135">
                  <c:v>0.82813319632956395</c:v>
                </c:pt>
                <c:pt idx="6136">
                  <c:v>0.82808883001146028</c:v>
                </c:pt>
                <c:pt idx="6137">
                  <c:v>0.82813308229410532</c:v>
                </c:pt>
                <c:pt idx="6138">
                  <c:v>0.82815554221934007</c:v>
                </c:pt>
                <c:pt idx="6139">
                  <c:v>0.82811429204409481</c:v>
                </c:pt>
                <c:pt idx="6140">
                  <c:v>0.82813898805593122</c:v>
                </c:pt>
                <c:pt idx="6141">
                  <c:v>0.82815821603211204</c:v>
                </c:pt>
                <c:pt idx="6142">
                  <c:v>0.82810469323331704</c:v>
                </c:pt>
                <c:pt idx="6143">
                  <c:v>0.82812691694224472</c:v>
                </c:pt>
                <c:pt idx="6144">
                  <c:v>0.82812514478872012</c:v>
                </c:pt>
                <c:pt idx="6145">
                  <c:v>0.82812478568326964</c:v>
                </c:pt>
                <c:pt idx="6146">
                  <c:v>0.82813693754256035</c:v>
                </c:pt>
                <c:pt idx="6147">
                  <c:v>0.82813402786762869</c:v>
                </c:pt>
                <c:pt idx="6148">
                  <c:v>0.82813180488448035</c:v>
                </c:pt>
                <c:pt idx="6149">
                  <c:v>0.82814989746413847</c:v>
                </c:pt>
                <c:pt idx="6150">
                  <c:v>0.82815177763261616</c:v>
                </c:pt>
                <c:pt idx="6151">
                  <c:v>0.82812715563758355</c:v>
                </c:pt>
                <c:pt idx="6152">
                  <c:v>0.82813209670192722</c:v>
                </c:pt>
                <c:pt idx="6153">
                  <c:v>0.82814855524554165</c:v>
                </c:pt>
                <c:pt idx="6154">
                  <c:v>0.82814769997960203</c:v>
                </c:pt>
                <c:pt idx="6155">
                  <c:v>0.82813317260168895</c:v>
                </c:pt>
                <c:pt idx="6156">
                  <c:v>0.82811916369555061</c:v>
                </c:pt>
                <c:pt idx="6157">
                  <c:v>0.82816361500902713</c:v>
                </c:pt>
                <c:pt idx="6158">
                  <c:v>0.82818260110254271</c:v>
                </c:pt>
                <c:pt idx="6159">
                  <c:v>0.82813127932975805</c:v>
                </c:pt>
                <c:pt idx="6160">
                  <c:v>0.8281044495799148</c:v>
                </c:pt>
                <c:pt idx="6161">
                  <c:v>0.82812797832196361</c:v>
                </c:pt>
                <c:pt idx="6162">
                  <c:v>0.82813434624612958</c:v>
                </c:pt>
                <c:pt idx="6163">
                  <c:v>0.82815481019669113</c:v>
                </c:pt>
                <c:pt idx="6164">
                  <c:v>0.82815472697205517</c:v>
                </c:pt>
                <c:pt idx="6165">
                  <c:v>0.82816216087985606</c:v>
                </c:pt>
                <c:pt idx="6166">
                  <c:v>0.82815840585511147</c:v>
                </c:pt>
                <c:pt idx="6167">
                  <c:v>0.82816140831665863</c:v>
                </c:pt>
                <c:pt idx="6168">
                  <c:v>0.828157263375641</c:v>
                </c:pt>
                <c:pt idx="6169">
                  <c:v>0.82813253549053978</c:v>
                </c:pt>
                <c:pt idx="6170">
                  <c:v>0.82813026292675729</c:v>
                </c:pt>
                <c:pt idx="6171">
                  <c:v>0.82814962689553473</c:v>
                </c:pt>
                <c:pt idx="6172">
                  <c:v>0.82812387729522197</c:v>
                </c:pt>
                <c:pt idx="6173">
                  <c:v>0.82812670941187594</c:v>
                </c:pt>
                <c:pt idx="6174">
                  <c:v>0.82812752182598171</c:v>
                </c:pt>
                <c:pt idx="6175">
                  <c:v>0.82815040920711269</c:v>
                </c:pt>
                <c:pt idx="6176">
                  <c:v>0.82810661483703907</c:v>
                </c:pt>
                <c:pt idx="6177">
                  <c:v>0.82813097086738396</c:v>
                </c:pt>
                <c:pt idx="6178">
                  <c:v>0.82812784268351436</c:v>
                </c:pt>
                <c:pt idx="6179">
                  <c:v>0.82814994633647787</c:v>
                </c:pt>
                <c:pt idx="6180">
                  <c:v>0.82814873869388816</c:v>
                </c:pt>
                <c:pt idx="6181">
                  <c:v>0.82815120497629136</c:v>
                </c:pt>
                <c:pt idx="6182">
                  <c:v>0.82815065711028357</c:v>
                </c:pt>
                <c:pt idx="6183">
                  <c:v>0.82815159737159616</c:v>
                </c:pt>
                <c:pt idx="6184">
                  <c:v>0.82813369921885349</c:v>
                </c:pt>
                <c:pt idx="6185">
                  <c:v>0.82815560915319619</c:v>
                </c:pt>
                <c:pt idx="6186">
                  <c:v>0.82813669495160025</c:v>
                </c:pt>
                <c:pt idx="6187">
                  <c:v>0.82815999349784752</c:v>
                </c:pt>
                <c:pt idx="6188">
                  <c:v>0.82813120460465939</c:v>
                </c:pt>
                <c:pt idx="6189">
                  <c:v>0.82815401548995471</c:v>
                </c:pt>
                <c:pt idx="6190">
                  <c:v>0.82815590947018047</c:v>
                </c:pt>
                <c:pt idx="6191">
                  <c:v>0.82812663858239854</c:v>
                </c:pt>
                <c:pt idx="6192">
                  <c:v>0.82812532469559275</c:v>
                </c:pt>
                <c:pt idx="6193">
                  <c:v>0.82814745136813628</c:v>
                </c:pt>
                <c:pt idx="6194">
                  <c:v>0.82815095601067823</c:v>
                </c:pt>
                <c:pt idx="6195">
                  <c:v>0.82815647964747352</c:v>
                </c:pt>
                <c:pt idx="6196">
                  <c:v>0.82813405159550357</c:v>
                </c:pt>
                <c:pt idx="6197">
                  <c:v>0.82814963433262989</c:v>
                </c:pt>
                <c:pt idx="6198">
                  <c:v>0.82815137532118444</c:v>
                </c:pt>
                <c:pt idx="6199">
                  <c:v>0.82812871601097082</c:v>
                </c:pt>
                <c:pt idx="6200">
                  <c:v>0.82815097938440574</c:v>
                </c:pt>
                <c:pt idx="6201">
                  <c:v>0.82814715636336289</c:v>
                </c:pt>
                <c:pt idx="6202">
                  <c:v>0.82817564493956697</c:v>
                </c:pt>
                <c:pt idx="6203">
                  <c:v>0.82817546432439948</c:v>
                </c:pt>
                <c:pt idx="6204">
                  <c:v>0.82812820320555436</c:v>
                </c:pt>
                <c:pt idx="6205">
                  <c:v>0.82814712803157198</c:v>
                </c:pt>
                <c:pt idx="6206">
                  <c:v>0.82812574081877244</c:v>
                </c:pt>
                <c:pt idx="6207">
                  <c:v>0.82812669701671737</c:v>
                </c:pt>
                <c:pt idx="6208">
                  <c:v>0.82814556517915305</c:v>
                </c:pt>
                <c:pt idx="6209">
                  <c:v>0.82814528363198037</c:v>
                </c:pt>
                <c:pt idx="6210">
                  <c:v>0.82815694783031912</c:v>
                </c:pt>
                <c:pt idx="6211">
                  <c:v>0.82817380726877565</c:v>
                </c:pt>
                <c:pt idx="6212">
                  <c:v>0.82814882439755577</c:v>
                </c:pt>
                <c:pt idx="6213">
                  <c:v>0.8281323010449696</c:v>
                </c:pt>
                <c:pt idx="6214">
                  <c:v>0.828149608834018</c:v>
                </c:pt>
                <c:pt idx="6215">
                  <c:v>0.82817221573041844</c:v>
                </c:pt>
                <c:pt idx="6216">
                  <c:v>0.82817269489183309</c:v>
                </c:pt>
                <c:pt idx="6217">
                  <c:v>0.82812166812382182</c:v>
                </c:pt>
                <c:pt idx="6218">
                  <c:v>0.82814170249360286</c:v>
                </c:pt>
                <c:pt idx="6219">
                  <c:v>0.82814314635249975</c:v>
                </c:pt>
                <c:pt idx="6220">
                  <c:v>0.82814294767581564</c:v>
                </c:pt>
                <c:pt idx="6221">
                  <c:v>0.82814296219585848</c:v>
                </c:pt>
                <c:pt idx="6222">
                  <c:v>0.82814202087210387</c:v>
                </c:pt>
                <c:pt idx="6223">
                  <c:v>0.82814102359306196</c:v>
                </c:pt>
                <c:pt idx="6224">
                  <c:v>0.82814477118071139</c:v>
                </c:pt>
                <c:pt idx="6225">
                  <c:v>0.82816591580255083</c:v>
                </c:pt>
                <c:pt idx="6226">
                  <c:v>0.82815035218938338</c:v>
                </c:pt>
                <c:pt idx="6227">
                  <c:v>0.82812455973723675</c:v>
                </c:pt>
                <c:pt idx="6228">
                  <c:v>0.82812463694136718</c:v>
                </c:pt>
                <c:pt idx="6229">
                  <c:v>0.82817861765273348</c:v>
                </c:pt>
                <c:pt idx="6230">
                  <c:v>0.82816322225957495</c:v>
                </c:pt>
                <c:pt idx="6231">
                  <c:v>0.82813314674892979</c:v>
                </c:pt>
                <c:pt idx="6232">
                  <c:v>0.82816066779447239</c:v>
                </c:pt>
                <c:pt idx="6233">
                  <c:v>0.82818167642371521</c:v>
                </c:pt>
                <c:pt idx="6234">
                  <c:v>0.82818048294702096</c:v>
                </c:pt>
                <c:pt idx="6235">
                  <c:v>0.82816213679783368</c:v>
                </c:pt>
                <c:pt idx="6236">
                  <c:v>0.82816219487800524</c:v>
                </c:pt>
                <c:pt idx="6237">
                  <c:v>0.82816993547744322</c:v>
                </c:pt>
                <c:pt idx="6238">
                  <c:v>0.82814184921267087</c:v>
                </c:pt>
                <c:pt idx="6239">
                  <c:v>0.82811290732781151</c:v>
                </c:pt>
                <c:pt idx="6240">
                  <c:v>0.82815881206216446</c:v>
                </c:pt>
                <c:pt idx="6241">
                  <c:v>0.82817792246141286</c:v>
                </c:pt>
                <c:pt idx="6242">
                  <c:v>0.82813424106435563</c:v>
                </c:pt>
                <c:pt idx="6243">
                  <c:v>0.82813266723336776</c:v>
                </c:pt>
                <c:pt idx="6244">
                  <c:v>0.8281796652207043</c:v>
                </c:pt>
                <c:pt idx="6245">
                  <c:v>0.82815248911471662</c:v>
                </c:pt>
                <c:pt idx="6246">
                  <c:v>0.82814767837661141</c:v>
                </c:pt>
                <c:pt idx="6247">
                  <c:v>0.82813143727949257</c:v>
                </c:pt>
                <c:pt idx="6248">
                  <c:v>0.82814655608354193</c:v>
                </c:pt>
                <c:pt idx="6249">
                  <c:v>0.82819279796620726</c:v>
                </c:pt>
                <c:pt idx="6250">
                  <c:v>0.82814913888043551</c:v>
                </c:pt>
                <c:pt idx="6251">
                  <c:v>0.82814697397745862</c:v>
                </c:pt>
                <c:pt idx="6252">
                  <c:v>0.82812257863675376</c:v>
                </c:pt>
                <c:pt idx="6253">
                  <c:v>0.82815179888145929</c:v>
                </c:pt>
                <c:pt idx="6254">
                  <c:v>0.82812660352180723</c:v>
                </c:pt>
                <c:pt idx="6255">
                  <c:v>0.82815197099708937</c:v>
                </c:pt>
                <c:pt idx="6256">
                  <c:v>0.82813393897663445</c:v>
                </c:pt>
                <c:pt idx="6257">
                  <c:v>0.82815700874366971</c:v>
                </c:pt>
                <c:pt idx="6258">
                  <c:v>0.82818339510098438</c:v>
                </c:pt>
                <c:pt idx="6259">
                  <c:v>0.82815776272345665</c:v>
                </c:pt>
                <c:pt idx="6260">
                  <c:v>0.8281304800191055</c:v>
                </c:pt>
                <c:pt idx="6261">
                  <c:v>0.82812591895490817</c:v>
                </c:pt>
                <c:pt idx="6262">
                  <c:v>0.82815126093157843</c:v>
                </c:pt>
                <c:pt idx="6263">
                  <c:v>0.82814887220745304</c:v>
                </c:pt>
                <c:pt idx="6264">
                  <c:v>0.82817740753111213</c:v>
                </c:pt>
                <c:pt idx="6265">
                  <c:v>0.82819711006479158</c:v>
                </c:pt>
                <c:pt idx="6266">
                  <c:v>0.8281299746507842</c:v>
                </c:pt>
                <c:pt idx="6267">
                  <c:v>0.8281589629289513</c:v>
                </c:pt>
                <c:pt idx="6268">
                  <c:v>0.82815614674892979</c:v>
                </c:pt>
                <c:pt idx="6269">
                  <c:v>0.82815556984283634</c:v>
                </c:pt>
                <c:pt idx="6270">
                  <c:v>0.82815796848308854</c:v>
                </c:pt>
                <c:pt idx="6271">
                  <c:v>0.8281310038030909</c:v>
                </c:pt>
                <c:pt idx="6272">
                  <c:v>0.8281543051825172</c:v>
                </c:pt>
                <c:pt idx="6273">
                  <c:v>0.82815591371994912</c:v>
                </c:pt>
                <c:pt idx="6274">
                  <c:v>0.82813121168760706</c:v>
                </c:pt>
                <c:pt idx="6275">
                  <c:v>0.82812661308378666</c:v>
                </c:pt>
                <c:pt idx="6276">
                  <c:v>0.82815687983402086</c:v>
                </c:pt>
                <c:pt idx="6277">
                  <c:v>0.82817510734383337</c:v>
                </c:pt>
                <c:pt idx="6278">
                  <c:v>0.82815119541431181</c:v>
                </c:pt>
                <c:pt idx="6279">
                  <c:v>0.8281520549300202</c:v>
                </c:pt>
                <c:pt idx="6280">
                  <c:v>0.82812766100590485</c:v>
                </c:pt>
                <c:pt idx="6281">
                  <c:v>0.82815321192953351</c:v>
                </c:pt>
                <c:pt idx="6282">
                  <c:v>0.82814615129307856</c:v>
                </c:pt>
                <c:pt idx="6283">
                  <c:v>0.82812416450875281</c:v>
                </c:pt>
                <c:pt idx="6284">
                  <c:v>0.8281714079202287</c:v>
                </c:pt>
                <c:pt idx="6285">
                  <c:v>0.8281257330275299</c:v>
                </c:pt>
                <c:pt idx="6286">
                  <c:v>0.82814890726804435</c:v>
                </c:pt>
                <c:pt idx="6287">
                  <c:v>0.8281484819370325</c:v>
                </c:pt>
                <c:pt idx="6288">
                  <c:v>0.82814970232892815</c:v>
                </c:pt>
                <c:pt idx="6289">
                  <c:v>0.82812760434232291</c:v>
                </c:pt>
                <c:pt idx="6290">
                  <c:v>0.82815276109990987</c:v>
                </c:pt>
                <c:pt idx="6291">
                  <c:v>0.82815271966466553</c:v>
                </c:pt>
                <c:pt idx="6292">
                  <c:v>0.8281311975217116</c:v>
                </c:pt>
                <c:pt idx="6293">
                  <c:v>0.82812858745546924</c:v>
                </c:pt>
                <c:pt idx="6294">
                  <c:v>0.82812901951528151</c:v>
                </c:pt>
                <c:pt idx="6295">
                  <c:v>0.8281766347815136</c:v>
                </c:pt>
                <c:pt idx="6296">
                  <c:v>0.8281577181008859</c:v>
                </c:pt>
                <c:pt idx="6297">
                  <c:v>0.82815592682340244</c:v>
                </c:pt>
                <c:pt idx="6298">
                  <c:v>0.82813284466120862</c:v>
                </c:pt>
                <c:pt idx="6299">
                  <c:v>0.82815172273977111</c:v>
                </c:pt>
                <c:pt idx="6300">
                  <c:v>0.82812748286976923</c:v>
                </c:pt>
                <c:pt idx="6301">
                  <c:v>0.82817060967201828</c:v>
                </c:pt>
                <c:pt idx="6302">
                  <c:v>0.82814923272949303</c:v>
                </c:pt>
                <c:pt idx="6303">
                  <c:v>0.82814650508631826</c:v>
                </c:pt>
                <c:pt idx="6304">
                  <c:v>0.82814468016483289</c:v>
                </c:pt>
                <c:pt idx="6305">
                  <c:v>0.82814439897180758</c:v>
                </c:pt>
                <c:pt idx="6306">
                  <c:v>0.8281430528575896</c:v>
                </c:pt>
                <c:pt idx="6307">
                  <c:v>0.82812210514169737</c:v>
                </c:pt>
                <c:pt idx="6308">
                  <c:v>0.82815103781872468</c:v>
                </c:pt>
                <c:pt idx="6309">
                  <c:v>0.82816791390210831</c:v>
                </c:pt>
                <c:pt idx="6310">
                  <c:v>0.8281483657766896</c:v>
                </c:pt>
                <c:pt idx="6311">
                  <c:v>0.82812804136019846</c:v>
                </c:pt>
                <c:pt idx="6312">
                  <c:v>0.82815028135990598</c:v>
                </c:pt>
                <c:pt idx="6313">
                  <c:v>0.82812666408101043</c:v>
                </c:pt>
                <c:pt idx="6314">
                  <c:v>0.82814439826351283</c:v>
                </c:pt>
                <c:pt idx="6315">
                  <c:v>0.82814926566519997</c:v>
                </c:pt>
                <c:pt idx="6316">
                  <c:v>0.82815094503210929</c:v>
                </c:pt>
                <c:pt idx="6317">
                  <c:v>0.82813154423200352</c:v>
                </c:pt>
                <c:pt idx="6318">
                  <c:v>0.8281617978787843</c:v>
                </c:pt>
                <c:pt idx="6319">
                  <c:v>0.8281486218252504</c:v>
                </c:pt>
                <c:pt idx="6320">
                  <c:v>0.82812639138752242</c:v>
                </c:pt>
                <c:pt idx="6321">
                  <c:v>0.82814863138722983</c:v>
                </c:pt>
                <c:pt idx="6322">
                  <c:v>0.8281072948000221</c:v>
                </c:pt>
                <c:pt idx="6323">
                  <c:v>0.82815192779110824</c:v>
                </c:pt>
                <c:pt idx="6324">
                  <c:v>0.82810279571161749</c:v>
                </c:pt>
                <c:pt idx="6325">
                  <c:v>0.82812255384643674</c:v>
                </c:pt>
                <c:pt idx="6326">
                  <c:v>0.82812262113444024</c:v>
                </c:pt>
                <c:pt idx="6327">
                  <c:v>0.82813175140822493</c:v>
                </c:pt>
                <c:pt idx="6328">
                  <c:v>0.8281542159373757</c:v>
                </c:pt>
                <c:pt idx="6329">
                  <c:v>0.82812623874999858</c:v>
                </c:pt>
                <c:pt idx="6330">
                  <c:v>0.82813323174430264</c:v>
                </c:pt>
                <c:pt idx="6331">
                  <c:v>0.82815374385890883</c:v>
                </c:pt>
                <c:pt idx="6332">
                  <c:v>0.82813233150164478</c:v>
                </c:pt>
                <c:pt idx="6333">
                  <c:v>0.82813645129819802</c:v>
                </c:pt>
                <c:pt idx="6334">
                  <c:v>0.82816675098413917</c:v>
                </c:pt>
                <c:pt idx="6335">
                  <c:v>0.82814300869121593</c:v>
                </c:pt>
                <c:pt idx="6336">
                  <c:v>0.82811980257743678</c:v>
                </c:pt>
                <c:pt idx="6337">
                  <c:v>0.82816221683514324</c:v>
                </c:pt>
                <c:pt idx="6338">
                  <c:v>0.82811878582028864</c:v>
                </c:pt>
                <c:pt idx="6339">
                  <c:v>0.82813752188574896</c:v>
                </c:pt>
                <c:pt idx="6340">
                  <c:v>0.82813413269525515</c:v>
                </c:pt>
                <c:pt idx="6341">
                  <c:v>0.8281598135909749</c:v>
                </c:pt>
                <c:pt idx="6342">
                  <c:v>0.82814054311710761</c:v>
                </c:pt>
                <c:pt idx="6343">
                  <c:v>0.82814456835630845</c:v>
                </c:pt>
                <c:pt idx="6344">
                  <c:v>0.82814589215924106</c:v>
                </c:pt>
                <c:pt idx="6345">
                  <c:v>0.82809447830813576</c:v>
                </c:pt>
                <c:pt idx="6346">
                  <c:v>0.82813872173709613</c:v>
                </c:pt>
                <c:pt idx="6347">
                  <c:v>0.82811490507322172</c:v>
                </c:pt>
                <c:pt idx="6348">
                  <c:v>0.82813927314457769</c:v>
                </c:pt>
                <c:pt idx="6349">
                  <c:v>0.82811756047032958</c:v>
                </c:pt>
                <c:pt idx="6350">
                  <c:v>0.82814615174927575</c:v>
                </c:pt>
                <c:pt idx="6351">
                  <c:v>0.82814231633307434</c:v>
                </c:pt>
                <c:pt idx="6352">
                  <c:v>0.82811239133506864</c:v>
                </c:pt>
                <c:pt idx="6353">
                  <c:v>0.82813706503561968</c:v>
                </c:pt>
                <c:pt idx="6354">
                  <c:v>0.82813727079525157</c:v>
                </c:pt>
                <c:pt idx="6355">
                  <c:v>0.82813777651772025</c:v>
                </c:pt>
                <c:pt idx="6356">
                  <c:v>0.82811013860353988</c:v>
                </c:pt>
                <c:pt idx="6357">
                  <c:v>0.82813187394322085</c:v>
                </c:pt>
                <c:pt idx="6358">
                  <c:v>0.82813098963719545</c:v>
                </c:pt>
                <c:pt idx="6359">
                  <c:v>0.82812890087590685</c:v>
                </c:pt>
                <c:pt idx="6360">
                  <c:v>0.82813260667416455</c:v>
                </c:pt>
                <c:pt idx="6361">
                  <c:v>0.82815778361815251</c:v>
                </c:pt>
                <c:pt idx="6362">
                  <c:v>0.8281546118741544</c:v>
                </c:pt>
                <c:pt idx="6363">
                  <c:v>0.82810873476329772</c:v>
                </c:pt>
                <c:pt idx="6364">
                  <c:v>0.82813358482924748</c:v>
                </c:pt>
                <c:pt idx="6365">
                  <c:v>0.82816857201000316</c:v>
                </c:pt>
                <c:pt idx="6366">
                  <c:v>0.82811919167319414</c:v>
                </c:pt>
                <c:pt idx="6367">
                  <c:v>0.82812440543102583</c:v>
                </c:pt>
                <c:pt idx="6368">
                  <c:v>0.82810712101570483</c:v>
                </c:pt>
                <c:pt idx="6369">
                  <c:v>0.82810549795823019</c:v>
                </c:pt>
                <c:pt idx="6370">
                  <c:v>0.82810283618646929</c:v>
                </c:pt>
                <c:pt idx="6371">
                  <c:v>0.82812548451811407</c:v>
                </c:pt>
                <c:pt idx="6372">
                  <c:v>0.82812888079155555</c:v>
                </c:pt>
                <c:pt idx="6373">
                  <c:v>0.8281280949385037</c:v>
                </c:pt>
                <c:pt idx="6374">
                  <c:v>0.82814977113557109</c:v>
                </c:pt>
                <c:pt idx="6375">
                  <c:v>0.82812481553369999</c:v>
                </c:pt>
                <c:pt idx="6376">
                  <c:v>0.82813075423123284</c:v>
                </c:pt>
                <c:pt idx="6377">
                  <c:v>0.82810002248547954</c:v>
                </c:pt>
                <c:pt idx="6378">
                  <c:v>0.82812486936410279</c:v>
                </c:pt>
                <c:pt idx="6379">
                  <c:v>0.8281258967456725</c:v>
                </c:pt>
                <c:pt idx="6380">
                  <c:v>0.82812286276500791</c:v>
                </c:pt>
                <c:pt idx="6381">
                  <c:v>0.82815044401560645</c:v>
                </c:pt>
                <c:pt idx="6382">
                  <c:v>0.82815015963525462</c:v>
                </c:pt>
                <c:pt idx="6383">
                  <c:v>0.82813168422227112</c:v>
                </c:pt>
                <c:pt idx="6384">
                  <c:v>0.82815194914200119</c:v>
                </c:pt>
                <c:pt idx="6385">
                  <c:v>0.82814582026732153</c:v>
                </c:pt>
                <c:pt idx="6386">
                  <c:v>0.82811990598847374</c:v>
                </c:pt>
                <c:pt idx="6387">
                  <c:v>0.82811517068376195</c:v>
                </c:pt>
                <c:pt idx="6388">
                  <c:v>0.82807076965921433</c:v>
                </c:pt>
                <c:pt idx="6389">
                  <c:v>0.82812226956813473</c:v>
                </c:pt>
                <c:pt idx="6390">
                  <c:v>0.82809607090893522</c:v>
                </c:pt>
                <c:pt idx="6391">
                  <c:v>0.82811323537034165</c:v>
                </c:pt>
                <c:pt idx="6392">
                  <c:v>0.82813342910644694</c:v>
                </c:pt>
                <c:pt idx="6393">
                  <c:v>0.82816461911891914</c:v>
                </c:pt>
                <c:pt idx="6394">
                  <c:v>0.82816325742221608</c:v>
                </c:pt>
                <c:pt idx="6395">
                  <c:v>0.82813996312573745</c:v>
                </c:pt>
                <c:pt idx="6396">
                  <c:v>0.82810950371932468</c:v>
                </c:pt>
                <c:pt idx="6397">
                  <c:v>0.82813255790387497</c:v>
                </c:pt>
                <c:pt idx="6398">
                  <c:v>0.82813285113791135</c:v>
                </c:pt>
                <c:pt idx="6399">
                  <c:v>0.82808855848246421</c:v>
                </c:pt>
                <c:pt idx="6400">
                  <c:v>0.82813197143580197</c:v>
                </c:pt>
                <c:pt idx="6401">
                  <c:v>0.82810461011073089</c:v>
                </c:pt>
                <c:pt idx="6402">
                  <c:v>0.82810760301029862</c:v>
                </c:pt>
                <c:pt idx="6403">
                  <c:v>0.82810727011175478</c:v>
                </c:pt>
                <c:pt idx="6404">
                  <c:v>0.82809876490810819</c:v>
                </c:pt>
                <c:pt idx="6405">
                  <c:v>0.82812524794765952</c:v>
                </c:pt>
                <c:pt idx="6406">
                  <c:v>0.82814976228188641</c:v>
                </c:pt>
                <c:pt idx="6407">
                  <c:v>0.8281093450612953</c:v>
                </c:pt>
                <c:pt idx="6408">
                  <c:v>0.82810521003640447</c:v>
                </c:pt>
                <c:pt idx="6409">
                  <c:v>0.82813604271416319</c:v>
                </c:pt>
                <c:pt idx="6410">
                  <c:v>0.82810374067889581</c:v>
                </c:pt>
                <c:pt idx="6411">
                  <c:v>0.82810556985014971</c:v>
                </c:pt>
                <c:pt idx="6412">
                  <c:v>0.82812702930901616</c:v>
                </c:pt>
                <c:pt idx="6413">
                  <c:v>0.82811014543438999</c:v>
                </c:pt>
                <c:pt idx="6414">
                  <c:v>0.82809109346946042</c:v>
                </c:pt>
                <c:pt idx="6415">
                  <c:v>0.82816002724389903</c:v>
                </c:pt>
                <c:pt idx="6416">
                  <c:v>0.8281140059950558</c:v>
                </c:pt>
                <c:pt idx="6417">
                  <c:v>0.82808952070091468</c:v>
                </c:pt>
                <c:pt idx="6418">
                  <c:v>0.82808505738139615</c:v>
                </c:pt>
                <c:pt idx="6419">
                  <c:v>0.82810504854519607</c:v>
                </c:pt>
                <c:pt idx="6420">
                  <c:v>0.82811098051392862</c:v>
                </c:pt>
                <c:pt idx="6421">
                  <c:v>0.8281087437190322</c:v>
                </c:pt>
                <c:pt idx="6422">
                  <c:v>0.82811124258299496</c:v>
                </c:pt>
                <c:pt idx="6423">
                  <c:v>0.82811437891225437</c:v>
                </c:pt>
                <c:pt idx="6424">
                  <c:v>0.82809236946249587</c:v>
                </c:pt>
                <c:pt idx="6425">
                  <c:v>0.82811306254641681</c:v>
                </c:pt>
                <c:pt idx="6426">
                  <c:v>0.82811854616455738</c:v>
                </c:pt>
                <c:pt idx="6427">
                  <c:v>0.82810204229007744</c:v>
                </c:pt>
                <c:pt idx="6428">
                  <c:v>0.82811171865913291</c:v>
                </c:pt>
                <c:pt idx="6429">
                  <c:v>0.82808425852694079</c:v>
                </c:pt>
                <c:pt idx="6430">
                  <c:v>0.82810681796759134</c:v>
                </c:pt>
                <c:pt idx="6431">
                  <c:v>0.82809930118930197</c:v>
                </c:pt>
                <c:pt idx="6432">
                  <c:v>0.82810634093106106</c:v>
                </c:pt>
                <c:pt idx="6433">
                  <c:v>0.82808407118297311</c:v>
                </c:pt>
                <c:pt idx="6434">
                  <c:v>0.8281024120199495</c:v>
                </c:pt>
                <c:pt idx="6435">
                  <c:v>0.82812944327965587</c:v>
                </c:pt>
                <c:pt idx="6436">
                  <c:v>0.82813507138993037</c:v>
                </c:pt>
                <c:pt idx="6437">
                  <c:v>0.82809057722461998</c:v>
                </c:pt>
                <c:pt idx="6438">
                  <c:v>0.8281255452814168</c:v>
                </c:pt>
                <c:pt idx="6439">
                  <c:v>0.82816610461715978</c:v>
                </c:pt>
                <c:pt idx="6440">
                  <c:v>0.82816331970415813</c:v>
                </c:pt>
                <c:pt idx="6441">
                  <c:v>0.82816290641415746</c:v>
                </c:pt>
                <c:pt idx="6442">
                  <c:v>0.82816907814067098</c:v>
                </c:pt>
                <c:pt idx="6443">
                  <c:v>0.82811786154966027</c:v>
                </c:pt>
                <c:pt idx="6444">
                  <c:v>0.82814722699479448</c:v>
                </c:pt>
                <c:pt idx="6445">
                  <c:v>0.8281469369480845</c:v>
                </c:pt>
                <c:pt idx="6446">
                  <c:v>0.82814810138469297</c:v>
                </c:pt>
                <c:pt idx="6447">
                  <c:v>0.82816058497803557</c:v>
                </c:pt>
                <c:pt idx="6448">
                  <c:v>0.8281526269321019</c:v>
                </c:pt>
                <c:pt idx="6449">
                  <c:v>0.82813834027236233</c:v>
                </c:pt>
                <c:pt idx="6450">
                  <c:v>0.82811851120601587</c:v>
                </c:pt>
                <c:pt idx="6451">
                  <c:v>0.82811321422354822</c:v>
                </c:pt>
                <c:pt idx="6452">
                  <c:v>0.82810704072629782</c:v>
                </c:pt>
                <c:pt idx="6453">
                  <c:v>0.82810374573900902</c:v>
                </c:pt>
                <c:pt idx="6454">
                  <c:v>0.82807527097455313</c:v>
                </c:pt>
                <c:pt idx="6455">
                  <c:v>0.82811794598678623</c:v>
                </c:pt>
                <c:pt idx="6456">
                  <c:v>0.82809366184836086</c:v>
                </c:pt>
                <c:pt idx="6457">
                  <c:v>0.82811151042046938</c:v>
                </c:pt>
                <c:pt idx="6458">
                  <c:v>0.82808804294591842</c:v>
                </c:pt>
                <c:pt idx="6459">
                  <c:v>0.82810347694114228</c:v>
                </c:pt>
                <c:pt idx="6460">
                  <c:v>0.8280796680685103</c:v>
                </c:pt>
                <c:pt idx="6461">
                  <c:v>0.82811289442845781</c:v>
                </c:pt>
                <c:pt idx="6462">
                  <c:v>0.82810406872142595</c:v>
                </c:pt>
                <c:pt idx="6463">
                  <c:v>0.82811638809243071</c:v>
                </c:pt>
                <c:pt idx="6464">
                  <c:v>0.82811087543420436</c:v>
                </c:pt>
                <c:pt idx="6465">
                  <c:v>0.82811966785138191</c:v>
                </c:pt>
                <c:pt idx="6466">
                  <c:v>0.82809510712384726</c:v>
                </c:pt>
                <c:pt idx="6467">
                  <c:v>0.82809377977944076</c:v>
                </c:pt>
                <c:pt idx="6468">
                  <c:v>0.828075100023415</c:v>
                </c:pt>
                <c:pt idx="6469">
                  <c:v>0.82809917769391361</c:v>
                </c:pt>
                <c:pt idx="6470">
                  <c:v>0.8280796161108942</c:v>
                </c:pt>
                <c:pt idx="6471">
                  <c:v>0.8280978354753169</c:v>
                </c:pt>
                <c:pt idx="6472">
                  <c:v>0.82812773639130022</c:v>
                </c:pt>
                <c:pt idx="6473">
                  <c:v>0.82811479594782844</c:v>
                </c:pt>
                <c:pt idx="6474">
                  <c:v>0.8281336663371982</c:v>
                </c:pt>
                <c:pt idx="6475">
                  <c:v>0.82816578290128462</c:v>
                </c:pt>
                <c:pt idx="6476">
                  <c:v>0.82817495071469227</c:v>
                </c:pt>
                <c:pt idx="6477">
                  <c:v>0.82815660173232597</c:v>
                </c:pt>
                <c:pt idx="6478">
                  <c:v>0.82816122937623216</c:v>
                </c:pt>
                <c:pt idx="6479">
                  <c:v>0.82817863961592519</c:v>
                </c:pt>
                <c:pt idx="6480">
                  <c:v>0.82821371497938034</c:v>
                </c:pt>
                <c:pt idx="6481">
                  <c:v>0.82821310867905373</c:v>
                </c:pt>
                <c:pt idx="6482">
                  <c:v>0.82820783790349273</c:v>
                </c:pt>
                <c:pt idx="6483">
                  <c:v>0.82814351219280424</c:v>
                </c:pt>
                <c:pt idx="6484">
                  <c:v>0.82814131814769187</c:v>
                </c:pt>
                <c:pt idx="6485">
                  <c:v>0.82811941236106801</c:v>
                </c:pt>
                <c:pt idx="6486">
                  <c:v>0.82812292433865531</c:v>
                </c:pt>
                <c:pt idx="6487">
                  <c:v>0.82811025046611608</c:v>
                </c:pt>
                <c:pt idx="6488">
                  <c:v>0.82808155117221682</c:v>
                </c:pt>
                <c:pt idx="6489">
                  <c:v>0.82807961186112555</c:v>
                </c:pt>
                <c:pt idx="6490">
                  <c:v>0.82810503706243188</c:v>
                </c:pt>
                <c:pt idx="6491">
                  <c:v>0.82807530436645727</c:v>
                </c:pt>
                <c:pt idx="6492">
                  <c:v>0.82812473853366919</c:v>
                </c:pt>
                <c:pt idx="6493">
                  <c:v>0.82813496808094311</c:v>
                </c:pt>
                <c:pt idx="6494">
                  <c:v>0.82810165070511721</c:v>
                </c:pt>
                <c:pt idx="6495">
                  <c:v>0.82810159616641954</c:v>
                </c:pt>
                <c:pt idx="6496">
                  <c:v>0.82810478313875535</c:v>
                </c:pt>
                <c:pt idx="6497">
                  <c:v>0.82810194925136449</c:v>
                </c:pt>
                <c:pt idx="6498">
                  <c:v>0.82809359147508066</c:v>
                </c:pt>
                <c:pt idx="6499">
                  <c:v>0.82809483807388296</c:v>
                </c:pt>
                <c:pt idx="6500">
                  <c:v>0.82811098567609154</c:v>
                </c:pt>
                <c:pt idx="6501">
                  <c:v>0.82812842485382065</c:v>
                </c:pt>
                <c:pt idx="6502">
                  <c:v>0.82810055143162786</c:v>
                </c:pt>
                <c:pt idx="6503">
                  <c:v>0.82807383536309598</c:v>
                </c:pt>
                <c:pt idx="6504">
                  <c:v>0.82807474941750181</c:v>
                </c:pt>
                <c:pt idx="6505">
                  <c:v>0.82808224671768493</c:v>
                </c:pt>
                <c:pt idx="6506">
                  <c:v>0.82811000656061629</c:v>
                </c:pt>
                <c:pt idx="6507">
                  <c:v>0.82815234265379989</c:v>
                </c:pt>
                <c:pt idx="6508">
                  <c:v>0.82817308683699442</c:v>
                </c:pt>
                <c:pt idx="6509">
                  <c:v>0.82816812214682567</c:v>
                </c:pt>
                <c:pt idx="6510">
                  <c:v>0.82817770856244477</c:v>
                </c:pt>
                <c:pt idx="6511">
                  <c:v>0.82821003397143966</c:v>
                </c:pt>
                <c:pt idx="6512">
                  <c:v>0.82819529056362062</c:v>
                </c:pt>
                <c:pt idx="6513">
                  <c:v>0.82816011295362046</c:v>
                </c:pt>
                <c:pt idx="6514">
                  <c:v>0.82820978227469733</c:v>
                </c:pt>
                <c:pt idx="6515">
                  <c:v>0.8282131364045997</c:v>
                </c:pt>
                <c:pt idx="6516">
                  <c:v>0.8282529643239388</c:v>
                </c:pt>
                <c:pt idx="6517">
                  <c:v>0.82817125822398741</c:v>
                </c:pt>
                <c:pt idx="6518">
                  <c:v>0.82817110442197173</c:v>
                </c:pt>
                <c:pt idx="6519">
                  <c:v>0.82812328010673142</c:v>
                </c:pt>
                <c:pt idx="6520">
                  <c:v>0.82813638558288549</c:v>
                </c:pt>
                <c:pt idx="6521">
                  <c:v>0.82812649672539784</c:v>
                </c:pt>
                <c:pt idx="6522">
                  <c:v>0.82812352790785249</c:v>
                </c:pt>
                <c:pt idx="6523">
                  <c:v>0.82813921441016325</c:v>
                </c:pt>
                <c:pt idx="6524">
                  <c:v>0.82811040816375314</c:v>
                </c:pt>
                <c:pt idx="6525">
                  <c:v>0.82815117599025734</c:v>
                </c:pt>
                <c:pt idx="6526">
                  <c:v>0.82808544547893426</c:v>
                </c:pt>
                <c:pt idx="6527">
                  <c:v>0.82807798323934245</c:v>
                </c:pt>
                <c:pt idx="6528">
                  <c:v>0.82811331748453743</c:v>
                </c:pt>
                <c:pt idx="6529">
                  <c:v>0.82809025586289209</c:v>
                </c:pt>
                <c:pt idx="6530">
                  <c:v>0.82811022294466974</c:v>
                </c:pt>
                <c:pt idx="6531">
                  <c:v>0.82810883397861779</c:v>
                </c:pt>
                <c:pt idx="6532">
                  <c:v>0.8281078012848373</c:v>
                </c:pt>
                <c:pt idx="6533">
                  <c:v>0.82805213199872962</c:v>
                </c:pt>
                <c:pt idx="6534">
                  <c:v>0.82813335858311887</c:v>
                </c:pt>
                <c:pt idx="6535">
                  <c:v>0.82808066732238861</c:v>
                </c:pt>
                <c:pt idx="6536">
                  <c:v>0.82807870534586459</c:v>
                </c:pt>
                <c:pt idx="6537">
                  <c:v>0.82808081039793302</c:v>
                </c:pt>
                <c:pt idx="6538">
                  <c:v>0.82807646359290477</c:v>
                </c:pt>
                <c:pt idx="6539">
                  <c:v>0.82807983932579776</c:v>
                </c:pt>
                <c:pt idx="6540">
                  <c:v>0.82811475921855005</c:v>
                </c:pt>
                <c:pt idx="6541">
                  <c:v>0.82810589501150278</c:v>
                </c:pt>
                <c:pt idx="6542">
                  <c:v>0.82812305841046707</c:v>
                </c:pt>
                <c:pt idx="6543">
                  <c:v>0.82815227025768512</c:v>
                </c:pt>
                <c:pt idx="6544">
                  <c:v>0.82814111542533875</c:v>
                </c:pt>
                <c:pt idx="6545">
                  <c:v>0.82814469514712663</c:v>
                </c:pt>
                <c:pt idx="6546">
                  <c:v>0.82821426567856715</c:v>
                </c:pt>
                <c:pt idx="6547">
                  <c:v>0.82817601088192117</c:v>
                </c:pt>
                <c:pt idx="6548">
                  <c:v>0.82820117224342416</c:v>
                </c:pt>
                <c:pt idx="6549">
                  <c:v>0.82820341328808922</c:v>
                </c:pt>
                <c:pt idx="6550">
                  <c:v>0.82818897834264416</c:v>
                </c:pt>
                <c:pt idx="6551">
                  <c:v>0.82821276065422211</c:v>
                </c:pt>
                <c:pt idx="6552">
                  <c:v>0.82818066579517613</c:v>
                </c:pt>
                <c:pt idx="6553">
                  <c:v>0.82820020567315522</c:v>
                </c:pt>
                <c:pt idx="6554">
                  <c:v>0.82814711376968042</c:v>
                </c:pt>
                <c:pt idx="6555">
                  <c:v>0.8281478651683859</c:v>
                </c:pt>
                <c:pt idx="6556">
                  <c:v>0.82808378027792051</c:v>
                </c:pt>
                <c:pt idx="6557">
                  <c:v>0.82812841503974355</c:v>
                </c:pt>
                <c:pt idx="6558">
                  <c:v>0.82810001110476505</c:v>
                </c:pt>
                <c:pt idx="6559">
                  <c:v>0.8281201970496278</c:v>
                </c:pt>
                <c:pt idx="6560">
                  <c:v>0.8281031300808025</c:v>
                </c:pt>
                <c:pt idx="6561">
                  <c:v>0.82807294478446736</c:v>
                </c:pt>
                <c:pt idx="6562">
                  <c:v>0.8280666607932321</c:v>
                </c:pt>
                <c:pt idx="6563">
                  <c:v>0.82808715838779545</c:v>
                </c:pt>
                <c:pt idx="6564">
                  <c:v>0.82812653628785549</c:v>
                </c:pt>
                <c:pt idx="6565">
                  <c:v>0.82812351151502295</c:v>
                </c:pt>
                <c:pt idx="6566">
                  <c:v>0.82809927483234747</c:v>
                </c:pt>
                <c:pt idx="6567">
                  <c:v>0.82811755900574191</c:v>
                </c:pt>
                <c:pt idx="6568">
                  <c:v>0.82811350933037142</c:v>
                </c:pt>
                <c:pt idx="6569">
                  <c:v>0.82807810754507527</c:v>
                </c:pt>
                <c:pt idx="6570">
                  <c:v>0.82809765248316758</c:v>
                </c:pt>
                <c:pt idx="6571">
                  <c:v>0.82807207747751654</c:v>
                </c:pt>
                <c:pt idx="6572">
                  <c:v>0.8280761260904449</c:v>
                </c:pt>
                <c:pt idx="6573">
                  <c:v>0.82810548516092619</c:v>
                </c:pt>
                <c:pt idx="6574">
                  <c:v>0.82809309116687257</c:v>
                </c:pt>
                <c:pt idx="6575">
                  <c:v>0.8281184424534247</c:v>
                </c:pt>
                <c:pt idx="6576">
                  <c:v>0.82811730503406744</c:v>
                </c:pt>
                <c:pt idx="6577">
                  <c:v>0.82815614356765699</c:v>
                </c:pt>
                <c:pt idx="6578">
                  <c:v>0.82816396101707801</c:v>
                </c:pt>
                <c:pt idx="6579">
                  <c:v>0.82819579026558365</c:v>
                </c:pt>
                <c:pt idx="6580">
                  <c:v>0.82817665436772336</c:v>
                </c:pt>
                <c:pt idx="6581">
                  <c:v>0.82815954313047468</c:v>
                </c:pt>
                <c:pt idx="6582">
                  <c:v>0.82820159969932028</c:v>
                </c:pt>
                <c:pt idx="6583">
                  <c:v>0.82820834266556909</c:v>
                </c:pt>
                <c:pt idx="6584">
                  <c:v>0.82818751111001976</c:v>
                </c:pt>
                <c:pt idx="6585">
                  <c:v>0.82820793114630531</c:v>
                </c:pt>
                <c:pt idx="6586">
                  <c:v>0.82817739878553087</c:v>
                </c:pt>
                <c:pt idx="6587">
                  <c:v>0.82817699460131255</c:v>
                </c:pt>
                <c:pt idx="6588">
                  <c:v>0.82814655457095632</c:v>
                </c:pt>
                <c:pt idx="6589">
                  <c:v>0.82812520231669828</c:v>
                </c:pt>
                <c:pt idx="6590">
                  <c:v>0.82812968997033687</c:v>
                </c:pt>
                <c:pt idx="6591">
                  <c:v>0.82810038154293186</c:v>
                </c:pt>
                <c:pt idx="6592">
                  <c:v>0.82809632690949797</c:v>
                </c:pt>
                <c:pt idx="6593">
                  <c:v>0.8280875500748055</c:v>
                </c:pt>
                <c:pt idx="6594">
                  <c:v>0.82807285908079975</c:v>
                </c:pt>
                <c:pt idx="6595">
                  <c:v>0.8281286416940713</c:v>
                </c:pt>
                <c:pt idx="6596">
                  <c:v>0.82806084473274499</c:v>
                </c:pt>
                <c:pt idx="6597">
                  <c:v>0.82807546595971548</c:v>
                </c:pt>
                <c:pt idx="6598">
                  <c:v>0.82809632513876097</c:v>
                </c:pt>
                <c:pt idx="6599">
                  <c:v>0.82810213138517119</c:v>
                </c:pt>
                <c:pt idx="6600">
                  <c:v>0.82809676711470004</c:v>
                </c:pt>
                <c:pt idx="6601">
                  <c:v>0.82807423671413516</c:v>
                </c:pt>
                <c:pt idx="6602">
                  <c:v>0.8280999395669929</c:v>
                </c:pt>
                <c:pt idx="6603">
                  <c:v>0.82810559211343704</c:v>
                </c:pt>
                <c:pt idx="6604">
                  <c:v>0.82810366777858579</c:v>
                </c:pt>
                <c:pt idx="6605">
                  <c:v>0.8281251956899478</c:v>
                </c:pt>
                <c:pt idx="6606">
                  <c:v>0.82814323524954758</c:v>
                </c:pt>
                <c:pt idx="6607">
                  <c:v>0.82816304696267207</c:v>
                </c:pt>
                <c:pt idx="6608">
                  <c:v>0.82816070073623305</c:v>
                </c:pt>
                <c:pt idx="6609">
                  <c:v>0.82816912625671757</c:v>
                </c:pt>
                <c:pt idx="6610">
                  <c:v>0.82815551470394744</c:v>
                </c:pt>
                <c:pt idx="6611">
                  <c:v>0.82820709712920892</c:v>
                </c:pt>
                <c:pt idx="6612">
                  <c:v>0.82818349649524059</c:v>
                </c:pt>
                <c:pt idx="6613">
                  <c:v>0.82818658005653933</c:v>
                </c:pt>
                <c:pt idx="6614">
                  <c:v>0.82818990372976642</c:v>
                </c:pt>
                <c:pt idx="6615">
                  <c:v>0.82820949187383996</c:v>
                </c:pt>
                <c:pt idx="6616">
                  <c:v>0.82818013634483256</c:v>
                </c:pt>
                <c:pt idx="6617">
                  <c:v>0.82817183290314678</c:v>
                </c:pt>
                <c:pt idx="6618">
                  <c:v>0.82814547619216283</c:v>
                </c:pt>
                <c:pt idx="6619">
                  <c:v>0.82812601260591978</c:v>
                </c:pt>
                <c:pt idx="6620">
                  <c:v>0.82811423791359628</c:v>
                </c:pt>
                <c:pt idx="6621">
                  <c:v>0.82813023889878667</c:v>
                </c:pt>
                <c:pt idx="6622">
                  <c:v>0.8281129419862574</c:v>
                </c:pt>
                <c:pt idx="6623">
                  <c:v>0.82810741091236706</c:v>
                </c:pt>
                <c:pt idx="6624">
                  <c:v>0.82808382586088369</c:v>
                </c:pt>
                <c:pt idx="6625">
                  <c:v>0.82808434539510045</c:v>
                </c:pt>
                <c:pt idx="6626">
                  <c:v>0.82811063400773621</c:v>
                </c:pt>
                <c:pt idx="6627">
                  <c:v>0.82809191777452962</c:v>
                </c:pt>
                <c:pt idx="6628">
                  <c:v>0.82810604071612659</c:v>
                </c:pt>
                <c:pt idx="6629">
                  <c:v>0.82807812798357394</c:v>
                </c:pt>
                <c:pt idx="6630">
                  <c:v>0.82811494964779442</c:v>
                </c:pt>
                <c:pt idx="6631">
                  <c:v>0.82806815645969734</c:v>
                </c:pt>
                <c:pt idx="6632">
                  <c:v>0.82810997964541477</c:v>
                </c:pt>
                <c:pt idx="6633">
                  <c:v>0.82808101226194364</c:v>
                </c:pt>
                <c:pt idx="6634">
                  <c:v>0.82810558584083394</c:v>
                </c:pt>
                <c:pt idx="6635">
                  <c:v>0.82810998824700188</c:v>
                </c:pt>
                <c:pt idx="6636">
                  <c:v>0.82812922907453845</c:v>
                </c:pt>
                <c:pt idx="6637">
                  <c:v>0.82811200142484931</c:v>
                </c:pt>
                <c:pt idx="6638">
                  <c:v>0.82817121855948006</c:v>
                </c:pt>
                <c:pt idx="6639">
                  <c:v>0.82815040577374233</c:v>
                </c:pt>
                <c:pt idx="6640">
                  <c:v>0.82815423694017509</c:v>
                </c:pt>
                <c:pt idx="6641">
                  <c:v>0.82813655765051764</c:v>
                </c:pt>
                <c:pt idx="6642">
                  <c:v>0.82811817148267564</c:v>
                </c:pt>
                <c:pt idx="6643">
                  <c:v>0.82816957400106461</c:v>
                </c:pt>
                <c:pt idx="6644">
                  <c:v>0.82815118995810688</c:v>
                </c:pt>
                <c:pt idx="6645">
                  <c:v>0.82818038435005326</c:v>
                </c:pt>
                <c:pt idx="6646">
                  <c:v>0.82817998699668505</c:v>
                </c:pt>
                <c:pt idx="6647">
                  <c:v>0.82814148773629226</c:v>
                </c:pt>
                <c:pt idx="6648">
                  <c:v>0.82815873096846648</c:v>
                </c:pt>
                <c:pt idx="6649">
                  <c:v>0.82808341818924314</c:v>
                </c:pt>
                <c:pt idx="6650">
                  <c:v>0.82811260964596056</c:v>
                </c:pt>
                <c:pt idx="6651">
                  <c:v>0.82809480382363621</c:v>
                </c:pt>
                <c:pt idx="6652">
                  <c:v>0.82808307871194686</c:v>
                </c:pt>
                <c:pt idx="6653">
                  <c:v>0.82807887392002077</c:v>
                </c:pt>
                <c:pt idx="6654">
                  <c:v>0.82810784236593415</c:v>
                </c:pt>
                <c:pt idx="6655">
                  <c:v>0.82808337584160452</c:v>
                </c:pt>
                <c:pt idx="6656">
                  <c:v>0.82807560018157522</c:v>
                </c:pt>
                <c:pt idx="6657">
                  <c:v>0.82811955356382561</c:v>
                </c:pt>
                <c:pt idx="6658">
                  <c:v>0.82807114854892039</c:v>
                </c:pt>
                <c:pt idx="6659">
                  <c:v>0.82807296355427884</c:v>
                </c:pt>
                <c:pt idx="6660">
                  <c:v>0.82810088903613754</c:v>
                </c:pt>
                <c:pt idx="6661">
                  <c:v>0.82809848791685348</c:v>
                </c:pt>
                <c:pt idx="6662">
                  <c:v>0.82809679863381747</c:v>
                </c:pt>
                <c:pt idx="6663">
                  <c:v>0.82810764439754481</c:v>
                </c:pt>
                <c:pt idx="6664">
                  <c:v>0.82808636307481398</c:v>
                </c:pt>
                <c:pt idx="6665">
                  <c:v>0.82808853966465468</c:v>
                </c:pt>
                <c:pt idx="6666">
                  <c:v>0.82811420674862624</c:v>
                </c:pt>
                <c:pt idx="6667">
                  <c:v>0.82809499470907777</c:v>
                </c:pt>
                <c:pt idx="6668">
                  <c:v>0.82809304735464639</c:v>
                </c:pt>
                <c:pt idx="6669">
                  <c:v>0.82811901733668369</c:v>
                </c:pt>
                <c:pt idx="6670">
                  <c:v>0.82814719613597376</c:v>
                </c:pt>
                <c:pt idx="6671">
                  <c:v>0.82818079470482497</c:v>
                </c:pt>
                <c:pt idx="6672">
                  <c:v>0.82818835150176917</c:v>
                </c:pt>
                <c:pt idx="6673">
                  <c:v>0.82816679996458209</c:v>
                </c:pt>
                <c:pt idx="6674">
                  <c:v>0.82818966857590148</c:v>
                </c:pt>
                <c:pt idx="6675">
                  <c:v>0.82820076153450495</c:v>
                </c:pt>
                <c:pt idx="6676">
                  <c:v>0.82818986310486675</c:v>
                </c:pt>
                <c:pt idx="6677">
                  <c:v>0.82819404735624436</c:v>
                </c:pt>
                <c:pt idx="6678">
                  <c:v>0.82818979440027363</c:v>
                </c:pt>
                <c:pt idx="6679">
                  <c:v>0.82820388971837455</c:v>
                </c:pt>
                <c:pt idx="6680">
                  <c:v>0.82817538652007783</c:v>
                </c:pt>
                <c:pt idx="6681">
                  <c:v>0.82814070628305692</c:v>
                </c:pt>
                <c:pt idx="6682">
                  <c:v>0.82811248179875385</c:v>
                </c:pt>
                <c:pt idx="6683">
                  <c:v>0.82810027504661821</c:v>
                </c:pt>
                <c:pt idx="6684">
                  <c:v>0.82809343610642749</c:v>
                </c:pt>
                <c:pt idx="6685">
                  <c:v>0.82812943781739723</c:v>
                </c:pt>
                <c:pt idx="6686">
                  <c:v>0.82807963144128161</c:v>
                </c:pt>
                <c:pt idx="6687">
                  <c:v>0.82811254898470765</c:v>
                </c:pt>
                <c:pt idx="6688">
                  <c:v>0.82808762915172263</c:v>
                </c:pt>
                <c:pt idx="6689">
                  <c:v>0.82807741802011281</c:v>
                </c:pt>
                <c:pt idx="6690">
                  <c:v>0.82810452046344396</c:v>
                </c:pt>
                <c:pt idx="6691">
                  <c:v>0.82813470646807386</c:v>
                </c:pt>
                <c:pt idx="6692">
                  <c:v>0.82807743006112389</c:v>
                </c:pt>
                <c:pt idx="6693">
                  <c:v>0.8281025287385394</c:v>
                </c:pt>
                <c:pt idx="6694">
                  <c:v>0.82807731956713915</c:v>
                </c:pt>
                <c:pt idx="6695">
                  <c:v>0.82805108195172705</c:v>
                </c:pt>
                <c:pt idx="6696">
                  <c:v>0.82808393858180251</c:v>
                </c:pt>
                <c:pt idx="6697">
                  <c:v>0.82810160335141714</c:v>
                </c:pt>
                <c:pt idx="6698">
                  <c:v>0.82810930570293728</c:v>
                </c:pt>
                <c:pt idx="6699">
                  <c:v>0.82808310704373778</c:v>
                </c:pt>
                <c:pt idx="6700">
                  <c:v>0.82810202868242888</c:v>
                </c:pt>
                <c:pt idx="6701">
                  <c:v>0.82809064188354398</c:v>
                </c:pt>
                <c:pt idx="6702">
                  <c:v>0.82808518634509676</c:v>
                </c:pt>
                <c:pt idx="6703">
                  <c:v>0.82813814083938542</c:v>
                </c:pt>
                <c:pt idx="6704">
                  <c:v>0.82816325909695687</c:v>
                </c:pt>
                <c:pt idx="6705">
                  <c:v>0.82815187761028275</c:v>
                </c:pt>
                <c:pt idx="6706">
                  <c:v>0.82816277685026551</c:v>
                </c:pt>
                <c:pt idx="6707">
                  <c:v>0.82817888382757443</c:v>
                </c:pt>
                <c:pt idx="6708">
                  <c:v>0.82819006390643513</c:v>
                </c:pt>
                <c:pt idx="6709">
                  <c:v>0.82821245689781386</c:v>
                </c:pt>
                <c:pt idx="6710">
                  <c:v>0.82821803755233847</c:v>
                </c:pt>
                <c:pt idx="6711">
                  <c:v>0.8281904400109602</c:v>
                </c:pt>
                <c:pt idx="6712">
                  <c:v>0.82817529737698614</c:v>
                </c:pt>
                <c:pt idx="6713">
                  <c:v>0.82812616661203509</c:v>
                </c:pt>
                <c:pt idx="6714">
                  <c:v>0.82812520075006091</c:v>
                </c:pt>
                <c:pt idx="6715">
                  <c:v>0.82812008250997404</c:v>
                </c:pt>
                <c:pt idx="6716">
                  <c:v>0.82812971273781932</c:v>
                </c:pt>
                <c:pt idx="6717">
                  <c:v>0.82811853088822174</c:v>
                </c:pt>
                <c:pt idx="6718">
                  <c:v>0.82808757461302496</c:v>
                </c:pt>
                <c:pt idx="6719">
                  <c:v>0.82805893658662366</c:v>
                </c:pt>
                <c:pt idx="6720">
                  <c:v>0.82810942788378583</c:v>
                </c:pt>
                <c:pt idx="6721">
                  <c:v>0.82808409228176849</c:v>
                </c:pt>
                <c:pt idx="6722">
                  <c:v>0.82811047155613537</c:v>
                </c:pt>
                <c:pt idx="6723">
                  <c:v>0.82811230603960018</c:v>
                </c:pt>
                <c:pt idx="6724">
                  <c:v>0.82810268173021062</c:v>
                </c:pt>
                <c:pt idx="6725">
                  <c:v>0.82807941541137553</c:v>
                </c:pt>
                <c:pt idx="6726">
                  <c:v>0.82812243844844025</c:v>
                </c:pt>
                <c:pt idx="6727">
                  <c:v>0.82807544400257749</c:v>
                </c:pt>
                <c:pt idx="6728">
                  <c:v>0.8281037296523287</c:v>
                </c:pt>
                <c:pt idx="6729">
                  <c:v>0.82808255032404543</c:v>
                </c:pt>
                <c:pt idx="6730">
                  <c:v>0.8280768570506517</c:v>
                </c:pt>
                <c:pt idx="6731">
                  <c:v>0.82809290938721325</c:v>
                </c:pt>
                <c:pt idx="6732">
                  <c:v>0.82810640027777427</c:v>
                </c:pt>
                <c:pt idx="6733">
                  <c:v>0.82813037984944671</c:v>
                </c:pt>
                <c:pt idx="6734">
                  <c:v>0.82805163477579824</c:v>
                </c:pt>
                <c:pt idx="6735">
                  <c:v>0.82807574113223525</c:v>
                </c:pt>
                <c:pt idx="6736">
                  <c:v>0.82807407345218975</c:v>
                </c:pt>
                <c:pt idx="6737">
                  <c:v>0.82809898407734273</c:v>
                </c:pt>
                <c:pt idx="6738">
                  <c:v>0.82809693745959312</c:v>
                </c:pt>
                <c:pt idx="6739">
                  <c:v>0.82812425557868308</c:v>
                </c:pt>
                <c:pt idx="6740">
                  <c:v>0.8281137594604765</c:v>
                </c:pt>
                <c:pt idx="6741">
                  <c:v>0.82810393647440272</c:v>
                </c:pt>
                <c:pt idx="6742">
                  <c:v>0.82808695202191862</c:v>
                </c:pt>
                <c:pt idx="6743">
                  <c:v>0.82814185847455468</c:v>
                </c:pt>
                <c:pt idx="6744">
                  <c:v>0.82810399501077137</c:v>
                </c:pt>
                <c:pt idx="6745">
                  <c:v>0.82813163515188593</c:v>
                </c:pt>
                <c:pt idx="6746">
                  <c:v>0.82814497871713388</c:v>
                </c:pt>
                <c:pt idx="6747">
                  <c:v>0.82815459417283876</c:v>
                </c:pt>
                <c:pt idx="6748">
                  <c:v>0.82819620284728956</c:v>
                </c:pt>
                <c:pt idx="6749">
                  <c:v>0.8282355704770753</c:v>
                </c:pt>
                <c:pt idx="6750">
                  <c:v>0.8282252227466238</c:v>
                </c:pt>
                <c:pt idx="6751">
                  <c:v>0.82823838073864098</c:v>
                </c:pt>
                <c:pt idx="6752">
                  <c:v>0.82821777017106124</c:v>
                </c:pt>
                <c:pt idx="6753">
                  <c:v>0.82819220108386604</c:v>
                </c:pt>
                <c:pt idx="6754">
                  <c:v>0.82813790330853843</c:v>
                </c:pt>
                <c:pt idx="6755">
                  <c:v>0.82813369097746747</c:v>
                </c:pt>
                <c:pt idx="6756">
                  <c:v>0.82809219421359104</c:v>
                </c:pt>
                <c:pt idx="6757">
                  <c:v>0.82810336073280122</c:v>
                </c:pt>
                <c:pt idx="6758">
                  <c:v>0.82809302564960596</c:v>
                </c:pt>
                <c:pt idx="6759">
                  <c:v>0.82807773002396068</c:v>
                </c:pt>
                <c:pt idx="6760">
                  <c:v>0.82807837244732074</c:v>
                </c:pt>
                <c:pt idx="6761">
                  <c:v>0.82809703697500892</c:v>
                </c:pt>
                <c:pt idx="6762">
                  <c:v>0.82809686981744224</c:v>
                </c:pt>
                <c:pt idx="6763">
                  <c:v>0.82806876336626889</c:v>
                </c:pt>
                <c:pt idx="6764">
                  <c:v>0.82806645503360032</c:v>
                </c:pt>
                <c:pt idx="6765">
                  <c:v>0.82809411915468734</c:v>
                </c:pt>
                <c:pt idx="6766">
                  <c:v>0.82809929997681198</c:v>
                </c:pt>
                <c:pt idx="6767">
                  <c:v>0.82810215936281473</c:v>
                </c:pt>
                <c:pt idx="6768">
                  <c:v>0.82810710963499046</c:v>
                </c:pt>
                <c:pt idx="6769">
                  <c:v>0.82812480450713288</c:v>
                </c:pt>
                <c:pt idx="6770">
                  <c:v>0.82812486860780998</c:v>
                </c:pt>
                <c:pt idx="6771">
                  <c:v>0.82812101513009184</c:v>
                </c:pt>
                <c:pt idx="6772">
                  <c:v>0.82811664884695735</c:v>
                </c:pt>
                <c:pt idx="6773">
                  <c:v>0.82808720371866107</c:v>
                </c:pt>
                <c:pt idx="6774">
                  <c:v>0.82813688472660163</c:v>
                </c:pt>
                <c:pt idx="6775">
                  <c:v>0.82807997000618361</c:v>
                </c:pt>
                <c:pt idx="6776">
                  <c:v>0.82810744678330284</c:v>
                </c:pt>
                <c:pt idx="6777">
                  <c:v>0.82807042537995612</c:v>
                </c:pt>
                <c:pt idx="6778">
                  <c:v>0.82807138299449057</c:v>
                </c:pt>
                <c:pt idx="6779">
                  <c:v>0.82812307980935818</c:v>
                </c:pt>
                <c:pt idx="6780">
                  <c:v>0.82808389572996866</c:v>
                </c:pt>
                <c:pt idx="6781">
                  <c:v>0.82810976963601435</c:v>
                </c:pt>
                <c:pt idx="6782">
                  <c:v>0.82807511606209716</c:v>
                </c:pt>
                <c:pt idx="6783">
                  <c:v>0.82810671936456992</c:v>
                </c:pt>
                <c:pt idx="6784">
                  <c:v>0.82810907798616751</c:v>
                </c:pt>
                <c:pt idx="6785">
                  <c:v>0.82808081889747032</c:v>
                </c:pt>
                <c:pt idx="6786">
                  <c:v>0.82809745416063085</c:v>
                </c:pt>
                <c:pt idx="6787">
                  <c:v>0.82809972212049732</c:v>
                </c:pt>
                <c:pt idx="6788">
                  <c:v>0.82809887854142139</c:v>
                </c:pt>
                <c:pt idx="6789">
                  <c:v>0.82810553297082345</c:v>
                </c:pt>
                <c:pt idx="6790">
                  <c:v>0.8281030964368008</c:v>
                </c:pt>
                <c:pt idx="6791">
                  <c:v>0.82808124033286079</c:v>
                </c:pt>
                <c:pt idx="6792">
                  <c:v>0.82810275822604618</c:v>
                </c:pt>
                <c:pt idx="6793">
                  <c:v>0.8280966109357023</c:v>
                </c:pt>
                <c:pt idx="6794">
                  <c:v>0.828100564637131</c:v>
                </c:pt>
                <c:pt idx="6795">
                  <c:v>0.82807845390121981</c:v>
                </c:pt>
                <c:pt idx="6796">
                  <c:v>0.82811903615449323</c:v>
                </c:pt>
                <c:pt idx="6797">
                  <c:v>0.82809060317942895</c:v>
                </c:pt>
                <c:pt idx="6798">
                  <c:v>0.82806576515449037</c:v>
                </c:pt>
                <c:pt idx="6799">
                  <c:v>0.82809309566873879</c:v>
                </c:pt>
                <c:pt idx="6800">
                  <c:v>0.82811525244381035</c:v>
                </c:pt>
                <c:pt idx="6801">
                  <c:v>0.82808952125916169</c:v>
                </c:pt>
                <c:pt idx="6802">
                  <c:v>0.82809313604154089</c:v>
                </c:pt>
                <c:pt idx="6803">
                  <c:v>0.82814791641770724</c:v>
                </c:pt>
                <c:pt idx="6804">
                  <c:v>0.82809354189444651</c:v>
                </c:pt>
                <c:pt idx="6805">
                  <c:v>0.82811554744858373</c:v>
                </c:pt>
                <c:pt idx="6806">
                  <c:v>0.82808353510587895</c:v>
                </c:pt>
                <c:pt idx="6807">
                  <c:v>0.82810576837678607</c:v>
                </c:pt>
                <c:pt idx="6808">
                  <c:v>0.82811087553625418</c:v>
                </c:pt>
                <c:pt idx="6809">
                  <c:v>0.82810809831244525</c:v>
                </c:pt>
                <c:pt idx="6810">
                  <c:v>0.82808963316973594</c:v>
                </c:pt>
                <c:pt idx="6811">
                  <c:v>0.8281154603283265</c:v>
                </c:pt>
                <c:pt idx="6812">
                  <c:v>0.8280909141208348</c:v>
                </c:pt>
                <c:pt idx="6813">
                  <c:v>0.82811207751248572</c:v>
                </c:pt>
                <c:pt idx="6814">
                  <c:v>0.8280877926657656</c:v>
                </c:pt>
                <c:pt idx="6815">
                  <c:v>0.82809073775543607</c:v>
                </c:pt>
                <c:pt idx="6816">
                  <c:v>0.82811880383380732</c:v>
                </c:pt>
                <c:pt idx="6817">
                  <c:v>0.82812248696663227</c:v>
                </c:pt>
                <c:pt idx="6818">
                  <c:v>0.82812005893214691</c:v>
                </c:pt>
                <c:pt idx="6819">
                  <c:v>0.82809127853849607</c:v>
                </c:pt>
                <c:pt idx="6820">
                  <c:v>0.82808933249860439</c:v>
                </c:pt>
                <c:pt idx="6821">
                  <c:v>0.82811676217412122</c:v>
                </c:pt>
                <c:pt idx="6822">
                  <c:v>0.82814700094671179</c:v>
                </c:pt>
                <c:pt idx="6823">
                  <c:v>0.82809503852130395</c:v>
                </c:pt>
                <c:pt idx="6824">
                  <c:v>0.82811699874457567</c:v>
                </c:pt>
                <c:pt idx="6825">
                  <c:v>0.8281170387632304</c:v>
                </c:pt>
                <c:pt idx="6826">
                  <c:v>0.82809343033801952</c:v>
                </c:pt>
                <c:pt idx="6827">
                  <c:v>0.82813186645812764</c:v>
                </c:pt>
                <c:pt idx="6828">
                  <c:v>0.82808977093306946</c:v>
                </c:pt>
                <c:pt idx="6829">
                  <c:v>0.82812133669591925</c:v>
                </c:pt>
                <c:pt idx="6830">
                  <c:v>0.82812294346261417</c:v>
                </c:pt>
                <c:pt idx="6831">
                  <c:v>0.82811275509848692</c:v>
                </c:pt>
                <c:pt idx="6832">
                  <c:v>0.82811513532307501</c:v>
                </c:pt>
                <c:pt idx="6833">
                  <c:v>0.82813852098957941</c:v>
                </c:pt>
                <c:pt idx="6834">
                  <c:v>0.82812125392748048</c:v>
                </c:pt>
                <c:pt idx="6835">
                  <c:v>0.82812339899820364</c:v>
                </c:pt>
                <c:pt idx="6836">
                  <c:v>0.82811726587375534</c:v>
                </c:pt>
                <c:pt idx="6837">
                  <c:v>0.82813698894798327</c:v>
                </c:pt>
                <c:pt idx="6838">
                  <c:v>0.82809901701304978</c:v>
                </c:pt>
                <c:pt idx="6839">
                  <c:v>0.8281182885493592</c:v>
                </c:pt>
                <c:pt idx="6840">
                  <c:v>0.82813849645135995</c:v>
                </c:pt>
                <c:pt idx="6841">
                  <c:v>0.82815901316988216</c:v>
                </c:pt>
                <c:pt idx="6842">
                  <c:v>0.82812906656888585</c:v>
                </c:pt>
                <c:pt idx="6843">
                  <c:v>0.82813003126636808</c:v>
                </c:pt>
                <c:pt idx="6844">
                  <c:v>0.82812751398674123</c:v>
                </c:pt>
                <c:pt idx="6845">
                  <c:v>0.82810421083657793</c:v>
                </c:pt>
                <c:pt idx="6846">
                  <c:v>0.82810207780686595</c:v>
                </c:pt>
                <c:pt idx="6847">
                  <c:v>0.82812762695975761</c:v>
                </c:pt>
                <c:pt idx="6848">
                  <c:v>0.82809954211157488</c:v>
                </c:pt>
                <c:pt idx="6849">
                  <c:v>0.82808855656167946</c:v>
                </c:pt>
                <c:pt idx="6850">
                  <c:v>0.82813752325434042</c:v>
                </c:pt>
                <c:pt idx="6851">
                  <c:v>0.82813363648676797</c:v>
                </c:pt>
                <c:pt idx="6852">
                  <c:v>0.82810929922623455</c:v>
                </c:pt>
                <c:pt idx="6853">
                  <c:v>0.82813126476171706</c:v>
                </c:pt>
                <c:pt idx="6854">
                  <c:v>0.82811031881656183</c:v>
                </c:pt>
                <c:pt idx="6855">
                  <c:v>0.82811324371983119</c:v>
                </c:pt>
                <c:pt idx="6856">
                  <c:v>0.82814183464462998</c:v>
                </c:pt>
                <c:pt idx="6857">
                  <c:v>0.82811486713145321</c:v>
                </c:pt>
                <c:pt idx="6858">
                  <c:v>0.82811627592975878</c:v>
                </c:pt>
                <c:pt idx="6859">
                  <c:v>0.82810883387656808</c:v>
                </c:pt>
                <c:pt idx="6860">
                  <c:v>0.82809368815731732</c:v>
                </c:pt>
                <c:pt idx="6861">
                  <c:v>0.82811282865909364</c:v>
                </c:pt>
                <c:pt idx="6862">
                  <c:v>0.82808933639422566</c:v>
                </c:pt>
                <c:pt idx="6863">
                  <c:v>0.82814803434878714</c:v>
                </c:pt>
                <c:pt idx="6864">
                  <c:v>0.8281156710460218</c:v>
                </c:pt>
                <c:pt idx="6865">
                  <c:v>0.82811994100106701</c:v>
                </c:pt>
                <c:pt idx="6866">
                  <c:v>0.82811785046904152</c:v>
                </c:pt>
                <c:pt idx="6867">
                  <c:v>0.82813682275080891</c:v>
                </c:pt>
                <c:pt idx="6868">
                  <c:v>0.82813076683049092</c:v>
                </c:pt>
                <c:pt idx="6869">
                  <c:v>0.82810369130236117</c:v>
                </c:pt>
                <c:pt idx="6870">
                  <c:v>0.82810452496531017</c:v>
                </c:pt>
                <c:pt idx="6871">
                  <c:v>0.82808363001737861</c:v>
                </c:pt>
                <c:pt idx="6872">
                  <c:v>0.82810032867292149</c:v>
                </c:pt>
                <c:pt idx="6873">
                  <c:v>0.82808890787588729</c:v>
                </c:pt>
                <c:pt idx="6874">
                  <c:v>0.82815649624440268</c:v>
                </c:pt>
                <c:pt idx="6875">
                  <c:v>0.82813481402682976</c:v>
                </c:pt>
                <c:pt idx="6876">
                  <c:v>0.82809530767331807</c:v>
                </c:pt>
                <c:pt idx="6877">
                  <c:v>0.82811455760663699</c:v>
                </c:pt>
                <c:pt idx="6878">
                  <c:v>0.82813404021478909</c:v>
                </c:pt>
                <c:pt idx="6879">
                  <c:v>0.82812125205469378</c:v>
                </c:pt>
                <c:pt idx="6880">
                  <c:v>0.82809453775689879</c:v>
                </c:pt>
                <c:pt idx="6881">
                  <c:v>0.82811702530562969</c:v>
                </c:pt>
                <c:pt idx="6882">
                  <c:v>0.82814309753421211</c:v>
                </c:pt>
                <c:pt idx="6883">
                  <c:v>0.82809402990954573</c:v>
                </c:pt>
                <c:pt idx="6884">
                  <c:v>0.82809245749514737</c:v>
                </c:pt>
                <c:pt idx="6885">
                  <c:v>0.82806793253649891</c:v>
                </c:pt>
                <c:pt idx="6886">
                  <c:v>0.8281351012403606</c:v>
                </c:pt>
                <c:pt idx="6887">
                  <c:v>0.8281313465697635</c:v>
                </c:pt>
                <c:pt idx="6888">
                  <c:v>0.8281071389271738</c:v>
                </c:pt>
                <c:pt idx="6889">
                  <c:v>0.82808825164077915</c:v>
                </c:pt>
                <c:pt idx="6890">
                  <c:v>0.82812025229662023</c:v>
                </c:pt>
                <c:pt idx="6891">
                  <c:v>0.8281159773835115</c:v>
                </c:pt>
                <c:pt idx="6892">
                  <c:v>0.82808954640362609</c:v>
                </c:pt>
                <c:pt idx="6893">
                  <c:v>0.82811573620914103</c:v>
                </c:pt>
                <c:pt idx="6894">
                  <c:v>0.82809841708737608</c:v>
                </c:pt>
                <c:pt idx="6895">
                  <c:v>0.82813768368310681</c:v>
                </c:pt>
                <c:pt idx="6896">
                  <c:v>0.82808602582445179</c:v>
                </c:pt>
                <c:pt idx="6897">
                  <c:v>0.82808477887150211</c:v>
                </c:pt>
                <c:pt idx="6898">
                  <c:v>0.82811068075519134</c:v>
                </c:pt>
                <c:pt idx="6899">
                  <c:v>0.82809013357999384</c:v>
                </c:pt>
                <c:pt idx="6900">
                  <c:v>0.8281073595609959</c:v>
                </c:pt>
                <c:pt idx="6901">
                  <c:v>0.8281086869054024</c:v>
                </c:pt>
                <c:pt idx="6902">
                  <c:v>0.82813520606798718</c:v>
                </c:pt>
                <c:pt idx="6903">
                  <c:v>0.82811028658914954</c:v>
                </c:pt>
                <c:pt idx="6904">
                  <c:v>0.82811037512599628</c:v>
                </c:pt>
                <c:pt idx="6905">
                  <c:v>0.82808229134025568</c:v>
                </c:pt>
                <c:pt idx="6906">
                  <c:v>0.82810728802322375</c:v>
                </c:pt>
                <c:pt idx="6907">
                  <c:v>0.82812799031497675</c:v>
                </c:pt>
                <c:pt idx="6908">
                  <c:v>0.82810488796638193</c:v>
                </c:pt>
                <c:pt idx="6909">
                  <c:v>0.8281001399123642</c:v>
                </c:pt>
                <c:pt idx="6910">
                  <c:v>0.82812458270881883</c:v>
                </c:pt>
                <c:pt idx="6911">
                  <c:v>0.82811249328151804</c:v>
                </c:pt>
                <c:pt idx="6912">
                  <c:v>0.82813035814440639</c:v>
                </c:pt>
                <c:pt idx="6913">
                  <c:v>0.82810947665407542</c:v>
                </c:pt>
                <c:pt idx="6914">
                  <c:v>0.82810853639276294</c:v>
                </c:pt>
                <c:pt idx="6915">
                  <c:v>0.82808487697032829</c:v>
                </c:pt>
                <c:pt idx="6916">
                  <c:v>0.82810772291621493</c:v>
                </c:pt>
                <c:pt idx="6917">
                  <c:v>0.82811207361686445</c:v>
                </c:pt>
                <c:pt idx="6918">
                  <c:v>0.82810968524688644</c:v>
                </c:pt>
                <c:pt idx="6919">
                  <c:v>0.8281030995220775</c:v>
                </c:pt>
                <c:pt idx="6920">
                  <c:v>0.82807824378976946</c:v>
                </c:pt>
                <c:pt idx="6921">
                  <c:v>0.82810101996862095</c:v>
                </c:pt>
                <c:pt idx="6922">
                  <c:v>0.82810131851486812</c:v>
                </c:pt>
                <c:pt idx="6923">
                  <c:v>0.82812421545797854</c:v>
                </c:pt>
                <c:pt idx="6924">
                  <c:v>0.82812720410777751</c:v>
                </c:pt>
                <c:pt idx="6925">
                  <c:v>0.82809987855159251</c:v>
                </c:pt>
                <c:pt idx="6926">
                  <c:v>0.82809466833523482</c:v>
                </c:pt>
                <c:pt idx="6927">
                  <c:v>0.82809928783375097</c:v>
                </c:pt>
                <c:pt idx="6928">
                  <c:v>0.82814505409647554</c:v>
                </c:pt>
                <c:pt idx="6929">
                  <c:v>0.82812499174905085</c:v>
                </c:pt>
                <c:pt idx="6930">
                  <c:v>0.82811802248262179</c:v>
                </c:pt>
                <c:pt idx="6931">
                  <c:v>0.82811566527761382</c:v>
                </c:pt>
                <c:pt idx="6932">
                  <c:v>0.82811819955631527</c:v>
                </c:pt>
                <c:pt idx="6933">
                  <c:v>0.82809667776750873</c:v>
                </c:pt>
                <c:pt idx="6934">
                  <c:v>0.82813690906072157</c:v>
                </c:pt>
                <c:pt idx="6935">
                  <c:v>0.82809593157896422</c:v>
                </c:pt>
                <c:pt idx="6936">
                  <c:v>0.82814102708653781</c:v>
                </c:pt>
                <c:pt idx="6937">
                  <c:v>0.82812130117913074</c:v>
                </c:pt>
                <c:pt idx="6938">
                  <c:v>0.82809701349923159</c:v>
                </c:pt>
                <c:pt idx="6939">
                  <c:v>0.82809393029208023</c:v>
                </c:pt>
                <c:pt idx="6940">
                  <c:v>0.82813331127741685</c:v>
                </c:pt>
                <c:pt idx="6941">
                  <c:v>0.82813344514512921</c:v>
                </c:pt>
                <c:pt idx="6942">
                  <c:v>0.82813094663531372</c:v>
                </c:pt>
                <c:pt idx="6943">
                  <c:v>0.82810999112817907</c:v>
                </c:pt>
                <c:pt idx="6944">
                  <c:v>0.82811136557418807</c:v>
                </c:pt>
                <c:pt idx="6945">
                  <c:v>0.8281093603916827</c:v>
                </c:pt>
                <c:pt idx="6946">
                  <c:v>0.82811041433430654</c:v>
                </c:pt>
                <c:pt idx="6947">
                  <c:v>0.82813099196617934</c:v>
                </c:pt>
                <c:pt idx="6948">
                  <c:v>0.82813089068002665</c:v>
                </c:pt>
                <c:pt idx="6949">
                  <c:v>0.82813556648797737</c:v>
                </c:pt>
                <c:pt idx="6950">
                  <c:v>0.82809506214712914</c:v>
                </c:pt>
                <c:pt idx="6951">
                  <c:v>0.82813616818438796</c:v>
                </c:pt>
                <c:pt idx="6952">
                  <c:v>0.82811777316286128</c:v>
                </c:pt>
                <c:pt idx="6953">
                  <c:v>0.82809510606140513</c:v>
                </c:pt>
                <c:pt idx="6954">
                  <c:v>0.82811229591937374</c:v>
                </c:pt>
                <c:pt idx="6955">
                  <c:v>0.82814520496326249</c:v>
                </c:pt>
                <c:pt idx="6956">
                  <c:v>0.82811692993793284</c:v>
                </c:pt>
                <c:pt idx="6957">
                  <c:v>0.82813799664734711</c:v>
                </c:pt>
                <c:pt idx="6958">
                  <c:v>0.82811330523942672</c:v>
                </c:pt>
                <c:pt idx="6959">
                  <c:v>0.82812914225437695</c:v>
                </c:pt>
                <c:pt idx="6960">
                  <c:v>0.8281287774825683</c:v>
                </c:pt>
                <c:pt idx="6961">
                  <c:v>0.82811392853882793</c:v>
                </c:pt>
                <c:pt idx="6962">
                  <c:v>0.82813830369313168</c:v>
                </c:pt>
                <c:pt idx="6963">
                  <c:v>0.82811146969351979</c:v>
                </c:pt>
                <c:pt idx="6964">
                  <c:v>0.82811150758729024</c:v>
                </c:pt>
                <c:pt idx="6965">
                  <c:v>0.8281076052372327</c:v>
                </c:pt>
                <c:pt idx="6966">
                  <c:v>0.82808449155592145</c:v>
                </c:pt>
                <c:pt idx="6967">
                  <c:v>0.82810917092283065</c:v>
                </c:pt>
                <c:pt idx="6968">
                  <c:v>0.82813466412043524</c:v>
                </c:pt>
                <c:pt idx="6969">
                  <c:v>0.82810939545227402</c:v>
                </c:pt>
                <c:pt idx="6970">
                  <c:v>0.82813758689882033</c:v>
                </c:pt>
                <c:pt idx="6971">
                  <c:v>0.82813745763502411</c:v>
                </c:pt>
                <c:pt idx="6972">
                  <c:v>0.82811843293944332</c:v>
                </c:pt>
                <c:pt idx="6973">
                  <c:v>0.82811116689750397</c:v>
                </c:pt>
                <c:pt idx="6974">
                  <c:v>0.82811880444005226</c:v>
                </c:pt>
                <c:pt idx="6975">
                  <c:v>0.82811336721521944</c:v>
                </c:pt>
                <c:pt idx="6976">
                  <c:v>0.82809117573370405</c:v>
                </c:pt>
                <c:pt idx="6977">
                  <c:v>0.82811256011332446</c:v>
                </c:pt>
                <c:pt idx="6978">
                  <c:v>0.82811828986389902</c:v>
                </c:pt>
                <c:pt idx="6979">
                  <c:v>0.82814438121644018</c:v>
                </c:pt>
                <c:pt idx="6980">
                  <c:v>0.82809999010801949</c:v>
                </c:pt>
                <c:pt idx="6981">
                  <c:v>0.82816731888650008</c:v>
                </c:pt>
                <c:pt idx="6982">
                  <c:v>0.82811389737385777</c:v>
                </c:pt>
                <c:pt idx="6983">
                  <c:v>0.82813120410046415</c:v>
                </c:pt>
                <c:pt idx="6984">
                  <c:v>0.82813003647652916</c:v>
                </c:pt>
                <c:pt idx="6985">
                  <c:v>0.82813922624707481</c:v>
                </c:pt>
                <c:pt idx="6986">
                  <c:v>0.82811567236056149</c:v>
                </c:pt>
                <c:pt idx="6987">
                  <c:v>0.82811630309705786</c:v>
                </c:pt>
                <c:pt idx="6988">
                  <c:v>0.82814006345149771</c:v>
                </c:pt>
                <c:pt idx="6989">
                  <c:v>0.82811881258544218</c:v>
                </c:pt>
                <c:pt idx="6990">
                  <c:v>0.82812146692010791</c:v>
                </c:pt>
                <c:pt idx="6991">
                  <c:v>0.82812774984890092</c:v>
                </c:pt>
                <c:pt idx="6992">
                  <c:v>0.82811923579156965</c:v>
                </c:pt>
                <c:pt idx="6993">
                  <c:v>0.82811067959069939</c:v>
                </c:pt>
                <c:pt idx="6994">
                  <c:v>0.82816007232266697</c:v>
                </c:pt>
                <c:pt idx="6995">
                  <c:v>0.82811089030839469</c:v>
                </c:pt>
                <c:pt idx="6996">
                  <c:v>0.82813605733625584</c:v>
                </c:pt>
                <c:pt idx="6997">
                  <c:v>0.82811450473662651</c:v>
                </c:pt>
                <c:pt idx="6998">
                  <c:v>0.82810008395707702</c:v>
                </c:pt>
                <c:pt idx="6999">
                  <c:v>0.82811878425365126</c:v>
                </c:pt>
                <c:pt idx="7000">
                  <c:v>0.82814178744097777</c:v>
                </c:pt>
                <c:pt idx="7001">
                  <c:v>0.82811622412219055</c:v>
                </c:pt>
                <c:pt idx="7002">
                  <c:v>0.82811445409355022</c:v>
                </c:pt>
                <c:pt idx="7003">
                  <c:v>0.82813830333898431</c:v>
                </c:pt>
                <c:pt idx="7004">
                  <c:v>0.82814092969600639</c:v>
                </c:pt>
                <c:pt idx="7005">
                  <c:v>0.82811184261071835</c:v>
                </c:pt>
                <c:pt idx="7006">
                  <c:v>0.8281369373925126</c:v>
                </c:pt>
                <c:pt idx="7007">
                  <c:v>0.82814073597738569</c:v>
                </c:pt>
                <c:pt idx="7008">
                  <c:v>0.82813604671183416</c:v>
                </c:pt>
                <c:pt idx="7009">
                  <c:v>0.82816455228711272</c:v>
                </c:pt>
                <c:pt idx="7010">
                  <c:v>0.82813799098098895</c:v>
                </c:pt>
                <c:pt idx="7011">
                  <c:v>0.82813872477437478</c:v>
                </c:pt>
                <c:pt idx="7012">
                  <c:v>0.8281195754189139</c:v>
                </c:pt>
                <c:pt idx="7013">
                  <c:v>0.82811743459795928</c:v>
                </c:pt>
                <c:pt idx="7014">
                  <c:v>0.82818673526909092</c:v>
                </c:pt>
                <c:pt idx="7015">
                  <c:v>0.82811416227610335</c:v>
                </c:pt>
                <c:pt idx="7016">
                  <c:v>0.82811249919997387</c:v>
                </c:pt>
                <c:pt idx="7017">
                  <c:v>0.82815337504143116</c:v>
                </c:pt>
                <c:pt idx="7018">
                  <c:v>0.82813143500456043</c:v>
                </c:pt>
                <c:pt idx="7019">
                  <c:v>0.82810965291742444</c:v>
                </c:pt>
                <c:pt idx="7020">
                  <c:v>0.82813622874359116</c:v>
                </c:pt>
                <c:pt idx="7021">
                  <c:v>0.82808997906968329</c:v>
                </c:pt>
                <c:pt idx="7022">
                  <c:v>0.82811173105429148</c:v>
                </c:pt>
                <c:pt idx="7023">
                  <c:v>0.82812408938150872</c:v>
                </c:pt>
                <c:pt idx="7024">
                  <c:v>0.82813407623577284</c:v>
                </c:pt>
                <c:pt idx="7025">
                  <c:v>0.82810429785478534</c:v>
                </c:pt>
                <c:pt idx="7026">
                  <c:v>0.82812546195473102</c:v>
                </c:pt>
                <c:pt idx="7027">
                  <c:v>0.82813262281489652</c:v>
                </c:pt>
                <c:pt idx="7028">
                  <c:v>0.82810931718570158</c:v>
                </c:pt>
                <c:pt idx="7029">
                  <c:v>0.82813731420533232</c:v>
                </c:pt>
                <c:pt idx="7030">
                  <c:v>0.82813702345032758</c:v>
                </c:pt>
                <c:pt idx="7031">
                  <c:v>0.82813084393257153</c:v>
                </c:pt>
                <c:pt idx="7032">
                  <c:v>0.82817414993339855</c:v>
                </c:pt>
                <c:pt idx="7033">
                  <c:v>0.82812272970764023</c:v>
                </c:pt>
                <c:pt idx="7034">
                  <c:v>0.82810796717586221</c:v>
                </c:pt>
                <c:pt idx="7035">
                  <c:v>0.82812919289745324</c:v>
                </c:pt>
                <c:pt idx="7036">
                  <c:v>0.82812938413704229</c:v>
                </c:pt>
                <c:pt idx="7037">
                  <c:v>0.82812997733391547</c:v>
                </c:pt>
                <c:pt idx="7038">
                  <c:v>0.82810116471285244</c:v>
                </c:pt>
                <c:pt idx="7039">
                  <c:v>0.82813783692687559</c:v>
                </c:pt>
                <c:pt idx="7040">
                  <c:v>0.82813953400115414</c:v>
                </c:pt>
                <c:pt idx="7041">
                  <c:v>0.82813666328243496</c:v>
                </c:pt>
                <c:pt idx="7042">
                  <c:v>0.82812996918852566</c:v>
                </c:pt>
                <c:pt idx="7043">
                  <c:v>0.8281298859638897</c:v>
                </c:pt>
                <c:pt idx="7044">
                  <c:v>0.82815670331857427</c:v>
                </c:pt>
                <c:pt idx="7045">
                  <c:v>0.82813385949757201</c:v>
                </c:pt>
                <c:pt idx="7046">
                  <c:v>0.82812239220518036</c:v>
                </c:pt>
                <c:pt idx="7047">
                  <c:v>0.82809989792764904</c:v>
                </c:pt>
                <c:pt idx="7048">
                  <c:v>0.82810144767661464</c:v>
                </c:pt>
                <c:pt idx="7049">
                  <c:v>0.82815283355007641</c:v>
                </c:pt>
                <c:pt idx="7050">
                  <c:v>0.82812182911083498</c:v>
                </c:pt>
                <c:pt idx="7051">
                  <c:v>0.82812378365026396</c:v>
                </c:pt>
                <c:pt idx="7052">
                  <c:v>0.82814763643717193</c:v>
                </c:pt>
                <c:pt idx="7053">
                  <c:v>0.82812477632538983</c:v>
                </c:pt>
                <c:pt idx="7054">
                  <c:v>0.82814879166594835</c:v>
                </c:pt>
                <c:pt idx="7055">
                  <c:v>0.82815116657832566</c:v>
                </c:pt>
                <c:pt idx="7056">
                  <c:v>0.82812666782658384</c:v>
                </c:pt>
                <c:pt idx="7057">
                  <c:v>0.82813352093267001</c:v>
                </c:pt>
                <c:pt idx="7058">
                  <c:v>0.82810870734390107</c:v>
                </c:pt>
                <c:pt idx="7059">
                  <c:v>0.8281229138642815</c:v>
                </c:pt>
                <c:pt idx="7060">
                  <c:v>0.82813186600193045</c:v>
                </c:pt>
                <c:pt idx="7061">
                  <c:v>0.82812947019485728</c:v>
                </c:pt>
                <c:pt idx="7062">
                  <c:v>0.82812633315730311</c:v>
                </c:pt>
                <c:pt idx="7063">
                  <c:v>0.82810984840678203</c:v>
                </c:pt>
                <c:pt idx="7064">
                  <c:v>0.82810338663355854</c:v>
                </c:pt>
                <c:pt idx="7065">
                  <c:v>0.82812878881528473</c:v>
                </c:pt>
                <c:pt idx="7066">
                  <c:v>0.8281316227026756</c:v>
                </c:pt>
                <c:pt idx="7067">
                  <c:v>0.82810964654277142</c:v>
                </c:pt>
                <c:pt idx="7068">
                  <c:v>0.82814856501162071</c:v>
                </c:pt>
                <c:pt idx="7069">
                  <c:v>0.82815375220839826</c:v>
                </c:pt>
                <c:pt idx="7070">
                  <c:v>0.8281253461485355</c:v>
                </c:pt>
                <c:pt idx="7071">
                  <c:v>0.82810207593407925</c:v>
                </c:pt>
                <c:pt idx="7072">
                  <c:v>0.82812856995219952</c:v>
                </c:pt>
                <c:pt idx="7073">
                  <c:v>0.82809853764753549</c:v>
                </c:pt>
                <c:pt idx="7074">
                  <c:v>0.82811718659273859</c:v>
                </c:pt>
                <c:pt idx="7075">
                  <c:v>0.82809693938037787</c:v>
                </c:pt>
                <c:pt idx="7076">
                  <c:v>0.82809665464587878</c:v>
                </c:pt>
                <c:pt idx="7077">
                  <c:v>0.82812054674314661</c:v>
                </c:pt>
                <c:pt idx="7078">
                  <c:v>0.82813257004693586</c:v>
                </c:pt>
                <c:pt idx="7079">
                  <c:v>0.82814992352099726</c:v>
                </c:pt>
                <c:pt idx="7080">
                  <c:v>0.82812720506816995</c:v>
                </c:pt>
                <c:pt idx="7081">
                  <c:v>0.82812695433181993</c:v>
                </c:pt>
                <c:pt idx="7082">
                  <c:v>0.82812820801357001</c:v>
                </c:pt>
                <c:pt idx="7083">
                  <c:v>0.82814163505555149</c:v>
                </c:pt>
                <c:pt idx="7084">
                  <c:v>0.82812628959717449</c:v>
                </c:pt>
                <c:pt idx="7085">
                  <c:v>0.82813103623460271</c:v>
                </c:pt>
                <c:pt idx="7086">
                  <c:v>0.82812971384825962</c:v>
                </c:pt>
                <c:pt idx="7087">
                  <c:v>0.8281278999053433</c:v>
                </c:pt>
                <c:pt idx="7088">
                  <c:v>0.82812097632392712</c:v>
                </c:pt>
                <c:pt idx="7089">
                  <c:v>0.82812089593247029</c:v>
                </c:pt>
                <c:pt idx="7090">
                  <c:v>0.82812505149790949</c:v>
                </c:pt>
                <c:pt idx="7091">
                  <c:v>0.82815050573930149</c:v>
                </c:pt>
                <c:pt idx="7092">
                  <c:v>0.8281456762313848</c:v>
                </c:pt>
                <c:pt idx="7093">
                  <c:v>0.82814622657642423</c:v>
                </c:pt>
                <c:pt idx="7094">
                  <c:v>0.82814301693865566</c:v>
                </c:pt>
                <c:pt idx="7095">
                  <c:v>0.82813975453292643</c:v>
                </c:pt>
                <c:pt idx="7096">
                  <c:v>0.82814338206461169</c:v>
                </c:pt>
                <c:pt idx="7097">
                  <c:v>0.82812189108662781</c:v>
                </c:pt>
                <c:pt idx="7098">
                  <c:v>0.82811184119412884</c:v>
                </c:pt>
                <c:pt idx="7099">
                  <c:v>0.82813188406344718</c:v>
                </c:pt>
                <c:pt idx="7100">
                  <c:v>0.82812463679131931</c:v>
                </c:pt>
                <c:pt idx="7101">
                  <c:v>0.82815462836903375</c:v>
                </c:pt>
                <c:pt idx="7102">
                  <c:v>0.82810810493919573</c:v>
                </c:pt>
                <c:pt idx="7103">
                  <c:v>0.82815297379244168</c:v>
                </c:pt>
                <c:pt idx="7104">
                  <c:v>0.82813825163346577</c:v>
                </c:pt>
                <c:pt idx="7105">
                  <c:v>0.8281776173904648</c:v>
                </c:pt>
                <c:pt idx="7106">
                  <c:v>0.82814761377173918</c:v>
                </c:pt>
                <c:pt idx="7107">
                  <c:v>0.82809981930692911</c:v>
                </c:pt>
                <c:pt idx="7108">
                  <c:v>0.82809895235412567</c:v>
                </c:pt>
                <c:pt idx="7109">
                  <c:v>0.82812767856322633</c:v>
                </c:pt>
                <c:pt idx="7110">
                  <c:v>0.82812894145280846</c:v>
                </c:pt>
                <c:pt idx="7111">
                  <c:v>0.82813323548987605</c:v>
                </c:pt>
                <c:pt idx="7112">
                  <c:v>0.82814065452348662</c:v>
                </c:pt>
                <c:pt idx="7113">
                  <c:v>0.82815373237614465</c:v>
                </c:pt>
                <c:pt idx="7114">
                  <c:v>0.82813685593861353</c:v>
                </c:pt>
                <c:pt idx="7115">
                  <c:v>0.82813313668275512</c:v>
                </c:pt>
                <c:pt idx="7116">
                  <c:v>0.82813485288099253</c:v>
                </c:pt>
                <c:pt idx="7117">
                  <c:v>0.82815814611502903</c:v>
                </c:pt>
                <c:pt idx="7118">
                  <c:v>0.82812755496578827</c:v>
                </c:pt>
                <c:pt idx="7119">
                  <c:v>0.8281019739396317</c:v>
                </c:pt>
                <c:pt idx="7120">
                  <c:v>0.8281251035575754</c:v>
                </c:pt>
                <c:pt idx="7121">
                  <c:v>0.82812626055708882</c:v>
                </c:pt>
                <c:pt idx="7122">
                  <c:v>0.82812669261690097</c:v>
                </c:pt>
                <c:pt idx="7123">
                  <c:v>0.82810188044472155</c:v>
                </c:pt>
                <c:pt idx="7124">
                  <c:v>0.82814321561533977</c:v>
                </c:pt>
                <c:pt idx="7125">
                  <c:v>0.82812990898346983</c:v>
                </c:pt>
                <c:pt idx="7126">
                  <c:v>0.82815498180812597</c:v>
                </c:pt>
                <c:pt idx="7127">
                  <c:v>0.82812937776238926</c:v>
                </c:pt>
                <c:pt idx="7128">
                  <c:v>0.82816012686136464</c:v>
                </c:pt>
                <c:pt idx="7129">
                  <c:v>0.82812847787387889</c:v>
                </c:pt>
                <c:pt idx="7130">
                  <c:v>0.8281522052926118</c:v>
                </c:pt>
                <c:pt idx="7131">
                  <c:v>0.82814852215978685</c:v>
                </c:pt>
                <c:pt idx="7132">
                  <c:v>0.82812011822480835</c:v>
                </c:pt>
                <c:pt idx="7133">
                  <c:v>0.82814720012759113</c:v>
                </c:pt>
                <c:pt idx="7134">
                  <c:v>0.82815429051242662</c:v>
                </c:pt>
                <c:pt idx="7135">
                  <c:v>0.82813069271163731</c:v>
                </c:pt>
                <c:pt idx="7136">
                  <c:v>0.82812557669848441</c:v>
                </c:pt>
                <c:pt idx="7137">
                  <c:v>0.82813028650458442</c:v>
                </c:pt>
                <c:pt idx="7138">
                  <c:v>0.82814728051904796</c:v>
                </c:pt>
                <c:pt idx="7139">
                  <c:v>0.82814563515028783</c:v>
                </c:pt>
                <c:pt idx="7140">
                  <c:v>0.82812405032324643</c:v>
                </c:pt>
                <c:pt idx="7141">
                  <c:v>0.82812522609257133</c:v>
                </c:pt>
                <c:pt idx="7142">
                  <c:v>0.82812922831219193</c:v>
                </c:pt>
                <c:pt idx="7143">
                  <c:v>0.82813643344078081</c:v>
                </c:pt>
                <c:pt idx="7144">
                  <c:v>0.82816433554891189</c:v>
                </c:pt>
                <c:pt idx="7145">
                  <c:v>0.82811138611473645</c:v>
                </c:pt>
                <c:pt idx="7146">
                  <c:v>0.82813371960935411</c:v>
                </c:pt>
                <c:pt idx="7147">
                  <c:v>0.82808928883642596</c:v>
                </c:pt>
                <c:pt idx="7148">
                  <c:v>0.82812244072337238</c:v>
                </c:pt>
                <c:pt idx="7149">
                  <c:v>0.82812293688386163</c:v>
                </c:pt>
                <c:pt idx="7150">
                  <c:v>0.82814919539396958</c:v>
                </c:pt>
                <c:pt idx="7151">
                  <c:v>0.82809780527073917</c:v>
                </c:pt>
                <c:pt idx="7152">
                  <c:v>0.82814217300543236</c:v>
                </c:pt>
                <c:pt idx="7153">
                  <c:v>0.82814220629528679</c:v>
                </c:pt>
                <c:pt idx="7154">
                  <c:v>0.82811570342348184</c:v>
                </c:pt>
                <c:pt idx="7155">
                  <c:v>0.82816044088804708</c:v>
                </c:pt>
                <c:pt idx="7156">
                  <c:v>0.82811747345212217</c:v>
                </c:pt>
                <c:pt idx="7157">
                  <c:v>0.82812445971762583</c:v>
                </c:pt>
                <c:pt idx="7158">
                  <c:v>0.82814631369668146</c:v>
                </c:pt>
                <c:pt idx="7159">
                  <c:v>0.82814778730395877</c:v>
                </c:pt>
                <c:pt idx="7160">
                  <c:v>0.82811979134677016</c:v>
                </c:pt>
                <c:pt idx="7161">
                  <c:v>0.82816451358299781</c:v>
                </c:pt>
                <c:pt idx="7162">
                  <c:v>0.82814330698536565</c:v>
                </c:pt>
                <c:pt idx="7163">
                  <c:v>0.82812836277597812</c:v>
                </c:pt>
                <c:pt idx="7164">
                  <c:v>0.82812702622373946</c:v>
                </c:pt>
                <c:pt idx="7165">
                  <c:v>0.82814415268932584</c:v>
                </c:pt>
                <c:pt idx="7166">
                  <c:v>0.82816900700504426</c:v>
                </c:pt>
                <c:pt idx="7167">
                  <c:v>0.82814432763813506</c:v>
                </c:pt>
                <c:pt idx="7168">
                  <c:v>0.8281429067988183</c:v>
                </c:pt>
                <c:pt idx="7169">
                  <c:v>0.82814474517790426</c:v>
                </c:pt>
                <c:pt idx="7170">
                  <c:v>0.82813791154992444</c:v>
                </c:pt>
                <c:pt idx="7171">
                  <c:v>0.82813798839990738</c:v>
                </c:pt>
                <c:pt idx="7172">
                  <c:v>0.82813608733673394</c:v>
                </c:pt>
                <c:pt idx="7173">
                  <c:v>0.82810981572317266</c:v>
                </c:pt>
                <c:pt idx="7174">
                  <c:v>0.82813023894678472</c:v>
                </c:pt>
                <c:pt idx="7175">
                  <c:v>0.82813642590163594</c:v>
                </c:pt>
                <c:pt idx="7176">
                  <c:v>0.82815966813844866</c:v>
                </c:pt>
                <c:pt idx="7177">
                  <c:v>0.82811124541617409</c:v>
                </c:pt>
                <c:pt idx="7178">
                  <c:v>0.82813327080256494</c:v>
                </c:pt>
                <c:pt idx="7179">
                  <c:v>0.82810447588887126</c:v>
                </c:pt>
                <c:pt idx="7180">
                  <c:v>0.82812841969165762</c:v>
                </c:pt>
                <c:pt idx="7181">
                  <c:v>0.82813100036366682</c:v>
                </c:pt>
                <c:pt idx="7182">
                  <c:v>0.82813487509022821</c:v>
                </c:pt>
                <c:pt idx="7183">
                  <c:v>0.82815713988025275</c:v>
                </c:pt>
                <c:pt idx="7184">
                  <c:v>0.82815322832236316</c:v>
                </c:pt>
                <c:pt idx="7185">
                  <c:v>0.82815337175205483</c:v>
                </c:pt>
                <c:pt idx="7186">
                  <c:v>0.82813713136323086</c:v>
                </c:pt>
                <c:pt idx="7187">
                  <c:v>0.82813191335563052</c:v>
                </c:pt>
                <c:pt idx="7188">
                  <c:v>0.82810258120035074</c:v>
                </c:pt>
                <c:pt idx="7189">
                  <c:v>0.82810710649566199</c:v>
                </c:pt>
                <c:pt idx="7190">
                  <c:v>0.82813355978683278</c:v>
                </c:pt>
                <c:pt idx="7191">
                  <c:v>0.82810714757675885</c:v>
                </c:pt>
                <c:pt idx="7192">
                  <c:v>0.82815479471625586</c:v>
                </c:pt>
                <c:pt idx="7193">
                  <c:v>0.82812912161177865</c:v>
                </c:pt>
                <c:pt idx="7194">
                  <c:v>0.82814884256112231</c:v>
                </c:pt>
                <c:pt idx="7195">
                  <c:v>0.82817279521759335</c:v>
                </c:pt>
                <c:pt idx="7196">
                  <c:v>0.8280853782389288</c:v>
                </c:pt>
                <c:pt idx="7197">
                  <c:v>0.82810683663535312</c:v>
                </c:pt>
                <c:pt idx="7198">
                  <c:v>0.82815338450136078</c:v>
                </c:pt>
                <c:pt idx="7199">
                  <c:v>0.82815893044944144</c:v>
                </c:pt>
                <c:pt idx="7200">
                  <c:v>0.82813504756000567</c:v>
                </c:pt>
                <c:pt idx="7201">
                  <c:v>0.82815423091361573</c:v>
                </c:pt>
                <c:pt idx="7202">
                  <c:v>0.82812910992491495</c:v>
                </c:pt>
                <c:pt idx="7203">
                  <c:v>0.82812817816313966</c:v>
                </c:pt>
                <c:pt idx="7204">
                  <c:v>0.82812797594498166</c:v>
                </c:pt>
                <c:pt idx="7205">
                  <c:v>0.82816245917400566</c:v>
                </c:pt>
                <c:pt idx="7206">
                  <c:v>0.82816722812271926</c:v>
                </c:pt>
                <c:pt idx="7207">
                  <c:v>0.82818839399340194</c:v>
                </c:pt>
                <c:pt idx="7208">
                  <c:v>0.82814945604644641</c:v>
                </c:pt>
                <c:pt idx="7209">
                  <c:v>0.8281585235340938</c:v>
                </c:pt>
                <c:pt idx="7210">
                  <c:v>0.82811521151276124</c:v>
                </c:pt>
                <c:pt idx="7211">
                  <c:v>0.82815930372078739</c:v>
                </c:pt>
                <c:pt idx="7212">
                  <c:v>0.82815901154919314</c:v>
                </c:pt>
                <c:pt idx="7213">
                  <c:v>0.82813499089642373</c:v>
                </c:pt>
                <c:pt idx="7214">
                  <c:v>0.82814364236294113</c:v>
                </c:pt>
                <c:pt idx="7215">
                  <c:v>0.82815794662800035</c:v>
                </c:pt>
                <c:pt idx="7216">
                  <c:v>0.82815497993533926</c:v>
                </c:pt>
                <c:pt idx="7217">
                  <c:v>0.82813573637667337</c:v>
                </c:pt>
                <c:pt idx="7218">
                  <c:v>0.82811221011365632</c:v>
                </c:pt>
                <c:pt idx="7219">
                  <c:v>0.82815663946999485</c:v>
                </c:pt>
                <c:pt idx="7220">
                  <c:v>0.82813063098794215</c:v>
                </c:pt>
                <c:pt idx="7221">
                  <c:v>0.82813088137014479</c:v>
                </c:pt>
                <c:pt idx="7222">
                  <c:v>0.82815482871440504</c:v>
                </c:pt>
                <c:pt idx="7223">
                  <c:v>0.82812809529265108</c:v>
                </c:pt>
                <c:pt idx="7224">
                  <c:v>0.82813084701784823</c:v>
                </c:pt>
                <c:pt idx="7225">
                  <c:v>0.82815942448504631</c:v>
                </c:pt>
                <c:pt idx="7226">
                  <c:v>0.82812525148913341</c:v>
                </c:pt>
                <c:pt idx="7227">
                  <c:v>0.82812192037881105</c:v>
                </c:pt>
                <c:pt idx="7228">
                  <c:v>0.82812027501005103</c:v>
                </c:pt>
                <c:pt idx="7229">
                  <c:v>0.82814194872808666</c:v>
                </c:pt>
                <c:pt idx="7230">
                  <c:v>0.82815202847101588</c:v>
                </c:pt>
                <c:pt idx="7231">
                  <c:v>0.82812697724935036</c:v>
                </c:pt>
                <c:pt idx="7232">
                  <c:v>0.82810339786422515</c:v>
                </c:pt>
                <c:pt idx="7233">
                  <c:v>0.82815071564665221</c:v>
                </c:pt>
                <c:pt idx="7234">
                  <c:v>0.82813344043916337</c:v>
                </c:pt>
                <c:pt idx="7235">
                  <c:v>0.82812944813566958</c:v>
                </c:pt>
                <c:pt idx="7236">
                  <c:v>0.82812380479705738</c:v>
                </c:pt>
                <c:pt idx="7237">
                  <c:v>0.82814511338913699</c:v>
                </c:pt>
                <c:pt idx="7238">
                  <c:v>0.82812275404176017</c:v>
                </c:pt>
                <c:pt idx="7239">
                  <c:v>0.82814909365161971</c:v>
                </c:pt>
                <c:pt idx="7240">
                  <c:v>0.82814251723669263</c:v>
                </c:pt>
                <c:pt idx="7241">
                  <c:v>0.82816450650005002</c:v>
                </c:pt>
                <c:pt idx="7242">
                  <c:v>0.82813846472814301</c:v>
                </c:pt>
                <c:pt idx="7243">
                  <c:v>0.82813249167831349</c:v>
                </c:pt>
                <c:pt idx="7244">
                  <c:v>0.82815114699816961</c:v>
                </c:pt>
                <c:pt idx="7245">
                  <c:v>0.82814337983767761</c:v>
                </c:pt>
                <c:pt idx="7246">
                  <c:v>0.82809486043316638</c:v>
                </c:pt>
                <c:pt idx="7247">
                  <c:v>0.82811435295744529</c:v>
                </c:pt>
                <c:pt idx="7248">
                  <c:v>0.82811165647924057</c:v>
                </c:pt>
                <c:pt idx="7249">
                  <c:v>0.82816410266997909</c:v>
                </c:pt>
                <c:pt idx="7250">
                  <c:v>0.82814773478809567</c:v>
                </c:pt>
                <c:pt idx="7251">
                  <c:v>0.82814600229907842</c:v>
                </c:pt>
                <c:pt idx="7252">
                  <c:v>0.82810530423960949</c:v>
                </c:pt>
                <c:pt idx="7253">
                  <c:v>0.8281246653752079</c:v>
                </c:pt>
                <c:pt idx="7254">
                  <c:v>0.82813501108282472</c:v>
                </c:pt>
                <c:pt idx="7255">
                  <c:v>0.82815296448255982</c:v>
                </c:pt>
                <c:pt idx="7256">
                  <c:v>0.82815043232874264</c:v>
                </c:pt>
                <c:pt idx="7257">
                  <c:v>0.82812757859161346</c:v>
                </c:pt>
                <c:pt idx="7258">
                  <c:v>0.82812835204950674</c:v>
                </c:pt>
                <c:pt idx="7259">
                  <c:v>0.82815006224472321</c:v>
                </c:pt>
                <c:pt idx="7260">
                  <c:v>0.82814629765799919</c:v>
                </c:pt>
                <c:pt idx="7261">
                  <c:v>0.82814721950364756</c:v>
                </c:pt>
                <c:pt idx="7262">
                  <c:v>0.82812192817005359</c:v>
                </c:pt>
                <c:pt idx="7263">
                  <c:v>0.82812639715593039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388-4C9C-A813-D7AAD7450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939392"/>
        <c:axId val="985939952"/>
      </c:scatterChart>
      <c:valAx>
        <c:axId val="98593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939952"/>
        <c:crosses val="autoZero"/>
        <c:crossBetween val="midCat"/>
      </c:valAx>
      <c:valAx>
        <c:axId val="98593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Meausred Thickness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59393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E33A7-0CF7-4D57-8464-E90EB9D86AC8}" type="datetime1">
              <a:rPr lang="en-US" smtClean="0"/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BBC570-7385-409A-88CA-21591EEDA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7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7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3E33A7-0CF7-4D57-8464-E90EB9D86AC8}" type="datetime1">
              <a:rPr lang="en-US">
                <a:solidFill>
                  <a:prstClr val="black"/>
                </a:solidFill>
              </a:rPr>
              <a:pPr/>
              <a:t>10/31/2017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34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22DF4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525963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66800"/>
            <a:ext cx="12192000" cy="1588"/>
          </a:xfrm>
          <a:prstGeom prst="line">
            <a:avLst/>
          </a:prstGeom>
          <a:ln w="38100">
            <a:solidFill>
              <a:srgbClr val="122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4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3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3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3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96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9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06680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22DF4"/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449764"/>
          </a:xfrm>
        </p:spPr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9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37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20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04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3860800" cy="4016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1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6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7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183820"/>
            <a:ext cx="12192000" cy="1588"/>
          </a:xfrm>
          <a:prstGeom prst="line">
            <a:avLst/>
          </a:prstGeom>
          <a:ln w="38100">
            <a:solidFill>
              <a:srgbClr val="122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4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122DF4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Tahoma" panose="020B0604030504040204" pitchFamily="34" charset="0"/>
        <a:buChar char="-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4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Erosion/Corrosion Research Center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4008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66800"/>
            <a:ext cx="12192000" cy="1588"/>
          </a:xfrm>
          <a:prstGeom prst="line">
            <a:avLst/>
          </a:prstGeom>
          <a:ln w="38100">
            <a:solidFill>
              <a:srgbClr val="122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122DF4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Tahoma" panose="020B0604030504040204" pitchFamily="34" charset="0"/>
        <a:buChar char="-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arassius_wild_golden_fish_2013_G1.jpg" TargetMode="External"/><Relationship Id="rId2" Type="http://schemas.openxmlformats.org/officeDocument/2006/relationships/image" Target="../media/image4.jpg&amp;ehk=yHW7NUeOzIH9pV9UKEqKuw&amp;r=0&amp;pid=OfficeInsert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4600" y="3429000"/>
            <a:ext cx="6858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Justice Boisselle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Research Assistant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  <a:latin typeface="Arial" charset="0"/>
                <a:ea typeface="宋体" panose="02010600030101010101" pitchFamily="2" charset="-122"/>
              </a:rPr>
              <a:t>Erosion/Corrosion Research Center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Design and Analysis of Experiments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The University of Tulsa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October 31, 2017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76400" y="1295400"/>
            <a:ext cx="8839200" cy="1600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Temperature Compensation of a High Precision Ultrasonic Transducer Thickness Measurement System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228600" y="39732"/>
          <a:ext cx="14287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Drawing" r:id="rId3" imgW="2941638" imgH="2235200" progId="">
                  <p:embed/>
                </p:oleObj>
              </mc:Choice>
              <mc:Fallback>
                <p:oleObj name="Microsoft Drawing" r:id="rId3" imgW="2941638" imgH="2235200" progId="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9732"/>
                        <a:ext cx="14287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76200"/>
            <a:ext cx="2750400" cy="10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8FB8-03D1-4A59-8284-04309E3F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77274-A149-4B01-899D-5D7EFC28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Proposal</a:t>
            </a:r>
          </a:p>
          <a:p>
            <a:r>
              <a:rPr lang="en-US" dirty="0"/>
              <a:t>Layout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DCC10-C607-422B-8DF6-1BB20ED6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Erosion/Corrosion Research Center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40F43-09C5-422E-974E-AE13FE7F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C570-7385-409A-88CA-21591EEDAE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rgbClr val="122DF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Project supports a current research project at the ECRC at TU</a:t>
            </a:r>
          </a:p>
          <a:p>
            <a:r>
              <a:rPr lang="en-US" sz="2800" dirty="0"/>
              <a:t>Need a high precision thickness measurement device </a:t>
            </a:r>
          </a:p>
          <a:p>
            <a:pPr lvl="1"/>
            <a:r>
              <a:rPr lang="en-US" sz="2400" dirty="0"/>
              <a:t>Interested in measuring minute thickness changes</a:t>
            </a:r>
          </a:p>
          <a:p>
            <a:r>
              <a:rPr lang="en-US" sz="2800" dirty="0"/>
              <a:t>Ultrasonic measurement is ideal for this</a:t>
            </a:r>
          </a:p>
          <a:p>
            <a:pPr lvl="1"/>
            <a:r>
              <a:rPr lang="en-US" sz="2400" dirty="0"/>
              <a:t>Non-intrusive, non-destructive, high precision</a:t>
            </a:r>
          </a:p>
          <a:p>
            <a:pPr lvl="1"/>
            <a:r>
              <a:rPr lang="en-US" sz="2400" dirty="0"/>
              <a:t>Cheap, can place many probes on a test piece at once to measure erosion or corrosion patterns</a:t>
            </a:r>
          </a:p>
          <a:p>
            <a:r>
              <a:rPr lang="en-US" sz="2800" dirty="0"/>
              <a:t>Ultrasonic measurement is effected by changes in temperature</a:t>
            </a:r>
          </a:p>
          <a:p>
            <a:pPr lvl="1"/>
            <a:r>
              <a:rPr lang="en-US" sz="2400" dirty="0"/>
              <a:t>Speed of sound, actual thickness of object being measured</a:t>
            </a:r>
          </a:p>
          <a:p>
            <a:r>
              <a:rPr lang="en-US" sz="2800" dirty="0"/>
              <a:t>Need to model the relationship between measured thickness and temperature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Erosion/Corrosion Research Center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BC570-7385-409A-88CA-21591EEDAEA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1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6875-8AAF-4BE0-825B-B6A76887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CA2B-31EB-4B80-A114-0565E7AE4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relationship between measured thickness and temperature</a:t>
            </a:r>
          </a:p>
          <a:p>
            <a:r>
              <a:rPr lang="en-US" dirty="0"/>
              <a:t>Determine whether other variables may be effecting measurements</a:t>
            </a:r>
          </a:p>
          <a:p>
            <a:pPr lvl="1"/>
            <a:r>
              <a:rPr lang="en-US" dirty="0"/>
              <a:t>Hardware temperature</a:t>
            </a:r>
          </a:p>
          <a:p>
            <a:pPr lvl="1"/>
            <a:r>
              <a:rPr lang="en-US" dirty="0"/>
              <a:t>Rate of change of temperature</a:t>
            </a:r>
          </a:p>
          <a:p>
            <a:r>
              <a:rPr lang="en-US" dirty="0"/>
              <a:t>Model will aid in determining whether the instrument meets precision demands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62EB1-F3D7-4F77-9485-399D6596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Erosion/Corrosion Research Center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F31C0-1B73-4CC1-90F9-7094EBDB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Layout of Ultrasonic Measurement Instrument</a:t>
            </a:r>
            <a:endParaRPr lang="en-US" sz="27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2" t="4040" b="8225"/>
          <a:stretch/>
        </p:blipFill>
        <p:spPr bwMode="auto">
          <a:xfrm>
            <a:off x="3118293" y="1417269"/>
            <a:ext cx="5955413" cy="4983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Erosion/Corrosion Research Center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BC570-7385-409A-88CA-21591EEDAE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4099-4FDC-4B76-97BE-BC62D69F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Ultrasonic Results, Pre-eroded Sample, Run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69C1D-ECD1-4797-BE95-7CB98ADD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Erosion/Corrosion Research Center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3F59F-2639-484C-A33D-69C21532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BC570-7385-409A-88CA-21591EEDAE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865451"/>
          <a:ext cx="5924978" cy="362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26660" y="1865451"/>
          <a:ext cx="5634680" cy="362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827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Compensated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0A20-0571-465F-B65D-CA98755E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temperature compensation fail to make sense of the available data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Erosion/Corrosion Research Center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BBC570-7385-409A-88CA-21591EEDAE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048506"/>
              </p:ext>
            </p:extLst>
          </p:nvPr>
        </p:nvGraphicFramePr>
        <p:xfrm>
          <a:off x="-12321" y="2884017"/>
          <a:ext cx="6145427" cy="369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927814"/>
              </p:ext>
            </p:extLst>
          </p:nvPr>
        </p:nvGraphicFramePr>
        <p:xfrm>
          <a:off x="6133106" y="2884017"/>
          <a:ext cx="5379308" cy="3699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56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3B44-5627-442D-AE11-D86FFCB8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56C3-A16B-4262-A767-0537C3FD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will aid in the completion of a larger ultrasonic thickness measurement project</a:t>
            </a:r>
          </a:p>
          <a:p>
            <a:r>
              <a:rPr lang="en-US" dirty="0"/>
              <a:t>Will provide feedback on the quality of the overall project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5FB36-040E-487D-84EC-01EE6716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Erosion/Corrosion Research Center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9F25-5B31-4FBD-888E-78212B05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B2B-FB19-40A5-B7D7-0A6147E6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pic>
        <p:nvPicPr>
          <p:cNvPr id="7" name="Content Placeholder 6" descr="A close up of a fish&#10;&#10;Description generated with very high confidence">
            <a:extLst>
              <a:ext uri="{FF2B5EF4-FFF2-40B4-BE49-F238E27FC236}">
                <a16:creationId xmlns:a16="http://schemas.microsoft.com/office/drawing/2014/main" id="{B43CF282-A8AF-4A02-8270-E6201F5D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0800" y="2148102"/>
            <a:ext cx="4699264" cy="27642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0B4AD-1C5B-49B7-9C45-78FA9011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3860800" cy="365125"/>
          </a:xfr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Erosion/Corrosion Research Center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E6DF-7C5D-423D-B703-A4CA3B0F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1"/>
            <a:ext cx="2844800" cy="365125"/>
          </a:xfrm>
        </p:spPr>
        <p:txBody>
          <a:bodyPr/>
          <a:lstStyle/>
          <a:p>
            <a:fld id="{1FBBC570-7385-409A-88CA-21591EEDAEA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866B2-1381-4EBC-96D2-EA4181EC0A22}"/>
              </a:ext>
            </a:extLst>
          </p:cNvPr>
          <p:cNvSpPr txBox="1"/>
          <p:nvPr/>
        </p:nvSpPr>
        <p:spPr>
          <a:xfrm>
            <a:off x="3860800" y="5012467"/>
            <a:ext cx="4699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Carassius_wild_golden_fish_2013_G1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80995776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Arial</vt:lpstr>
      <vt:lpstr>Calibri</vt:lpstr>
      <vt:lpstr>Courier New</vt:lpstr>
      <vt:lpstr>Tahoma</vt:lpstr>
      <vt:lpstr>10_Office Theme</vt:lpstr>
      <vt:lpstr>3_Office Theme</vt:lpstr>
      <vt:lpstr>Microsoft Drawing</vt:lpstr>
      <vt:lpstr>Temperature Compensation of a High Precision Ultrasonic Transducer Thickness Measurement System</vt:lpstr>
      <vt:lpstr>Contents</vt:lpstr>
      <vt:lpstr>Introduction</vt:lpstr>
      <vt:lpstr>Project Proposal</vt:lpstr>
      <vt:lpstr>Layout of Ultrasonic Measurement Instrument</vt:lpstr>
      <vt:lpstr>Ultrasonic Results, Pre-eroded Sample, Run 1</vt:lpstr>
      <vt:lpstr>Temperature Compensated Measurements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Thickness Measurement with Temperature Compensated Ultrasonic Transducers</dc:title>
  <dc:creator>Boisselle, Justice</dc:creator>
  <cp:lastModifiedBy>Boisselle, Justice</cp:lastModifiedBy>
  <cp:revision>6</cp:revision>
  <dcterms:created xsi:type="dcterms:W3CDTF">2017-10-31T17:52:31Z</dcterms:created>
  <dcterms:modified xsi:type="dcterms:W3CDTF">2017-10-31T18:22:02Z</dcterms:modified>
</cp:coreProperties>
</file>