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264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5486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JusticeBridge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Empowering Migrants Through Accessible Legal Support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10312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Presented by: Razaullah Khan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2834639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A community-first initiative bridging the justice gap for underserved migrant communities in the UK.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264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5486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Financial Projections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Year 1: Revenue £10K, Expenses £50K, Net -£40K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10312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Year 2: Revenue £35K, Expenses £75K, Net -£40K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2834639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Year 3: Revenue £70K, Expenses £90K, Net -£20K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3566159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Focus on grants, partnerships, moving towards sustainability.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264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5486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Call to 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Seeking Innovator Founder visa endorsement to scale impact.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10312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Opportunity to empower migrant communities and improve justice access.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264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5486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Impact Goals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Reach 10,000+ migrants in the first 3 years.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10312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Host 100+ legal literacy workshops annually.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2834639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Partner with 20+ legal aid providers and NGOs.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264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5486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Tech Platform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Mobile-friendly portal in Pashto, Urdu, and English.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10312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Interactive legal Q&amp;A modules and self-help tools.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2834639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Secure document submission and appointment booking.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264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5486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Partnerships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NGOs: Integration and trust-building.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10312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Universities: Volunteer recruitment and legal supervision.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2834639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Local councils: Community support and outreach.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264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5486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Roadmap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Q1: MVP launch, team recruitment, pilot workshops.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10312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Q2: Expand platform content, community outreach.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2834639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Q3: Build partnerships, apply for grants.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3566159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Q4: Full platform launch, track impact metrics.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264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5486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Why Now?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Post-Brexit UK immigration changes have increased uncertainty.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10312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Legal aid cuts have widened the access gap.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2834639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Digital solutions are becoming essential for accessibility.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264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5486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Sustainability Plan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Blend of grants, CSR sponsorships, and training module licensing.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10312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Operational efficiency via volunteer network.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2834639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Long-term: Paid premium services for legal orgs.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264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5486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Testimonials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"JusticeBridge helped me understand my asylum rights in my own language."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10312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– Anonymous Participant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2834639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"I found real help without spending money I didn't have."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3566159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– Migrant User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264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5486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FAQs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Q: Who delivers legal advice?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10312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A: Supervised law students and certified legal professionals.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2834639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Q: Is it free?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3566159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A: Yes, all workshops and guides are free for users.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264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5486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Mission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Ensure every migrant, regardless of background, can access their legal rights.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10312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Foster legal literacy and empowerment through education, trust-building, and culturally relevant resources.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264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5486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Let’s build a fairer future together.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10312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Contact: raza.khan@justicebridge.org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264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5486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Vision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To become the leading community-based legal support platform for migrants in the UK.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10312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Enable inclusive justice systems through awareness, advocacy, and digital empowerment.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264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5486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The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Migrants and asylum seekers face legal barriers: language, cost, complexity.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10312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Many cannot access or afford proper legal help.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2834639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Existing services lack multilingual and community trust.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264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5486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Our Solution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Multilingual guides (Pashto, Urdu, English) simplifying legal info.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10312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Free workshops/webinars by supervised law students and legal professionals.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2834639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Referral network to trusted NGOs and pro bono clinics.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3566159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Accessible online and community-based platform.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264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5486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Market Opportunity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London: 2.9M+ foreign-born residents needing legal aid.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10312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Growing migrant population with unmet legal needs.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2834639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Few competitors offer culturally tailored, multilingual legal support.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264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5486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Business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Grant funding and social impact investments initially.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10312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Partnerships with NGOs and local councils.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2834639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Licensing training modules to legal orgs.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3566159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CSR sponsorship from law firms and businesses.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264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5486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Marketing Strategy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Outreach through community centres and places of worship.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10312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Law school collaborations for volunteer recruitment.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2834639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Social media campaigns in Urdu and Pashto.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3566159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Community workshops and events to build trust.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264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54864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Team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Founder: Razaullah Khan, LLB graduate with legal aid experience.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10312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Volunteer law students and legal mentors to be recruited.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