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701"/>
  </p:normalViewPr>
  <p:slideViewPr>
    <p:cSldViewPr snapToGrid="0" snapToObjects="1">
      <p:cViewPr varScale="1">
        <p:scale>
          <a:sx n="143" d="100"/>
          <a:sy n="143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773-920E-CC47-A527-7A459E7C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AC3DE-ABF3-8A4F-8893-CF9AA36FC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12FB-2880-1948-B8D3-7CEC0141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5FFA-9F07-0149-9A2F-2382B81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E944-D977-DA4A-B4DE-7A4CE5B5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936-04EE-594F-BBEB-18390BF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E7343-E03B-274D-B6B3-19838582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AD29-D504-084E-AC58-A4030A29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2D4F-87DF-604F-9FB2-306A5B71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AAD7-CFAE-1A4A-B2DD-A1373A48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A5BA5-2ACA-0949-93C3-B48E4650B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30832-D589-E143-99F4-2A22652D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4ECA-22D7-B447-9095-4857595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B803-9617-1445-BD35-61C8F4DD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9F25-6138-9343-B53F-15EFB8D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A092-F48E-6D4B-9103-7BA9A20A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C2D-E3DF-ED48-9082-81E46BE7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01E3-98EE-9747-8FF4-3320B7F4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D31B-9BCD-0B43-A0BF-CAA043F0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7ECC-D019-9249-955B-A32C3F19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869A-1E20-654C-BB81-387AC2FD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2F33-A579-2141-A495-7912DA26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A19E-B6A4-5943-90EE-420F958B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375F-57B4-A44C-AC70-FB338518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2132-9B38-494B-A8BF-705C99DC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22DB-2D8B-5945-BDDC-A7743AA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3A09-D9B3-574E-ABDB-C72E1D59A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AB85-A376-2244-A0FA-A73CBF89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269B-53A4-7D44-BB91-4EDA2976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4B5A-D0C3-3E44-B581-650FF31A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ED43-9398-A74B-89F0-1BCB9702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1AD-5343-204B-9CDA-F221AFBD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DBA4-D3E0-C94D-9567-91E4369B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988C-97E8-F14D-8912-96F493C9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22A05-5227-CE4E-85E3-6954CC8F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8952-F972-8046-A1C0-06DF0126C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4E961-C6F4-6A43-A19A-FFE15DF9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B16F-F0E1-E649-9285-C1608D2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12E78-F56E-9B40-B3B8-44F0E32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A077-4DDD-F748-A4A9-D11156D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87EBE-1379-F54F-8B2E-8D8AE8C3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6057-D748-C946-BA46-55FE896A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7621E-E0DD-5E41-848E-9F4F903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E624-EAFE-A049-A95F-44DF844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76FC7-0506-544B-9B42-16D22742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E16F-ACD5-D14E-80A6-5162DC2C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C0E-DAC6-CD40-8BD7-96BD6332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458D-64FE-BB4A-B5D3-EA0FF7DB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1C852-EED1-3742-B00A-60718478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0CC4F-3AAB-0841-8C4D-0FD2A80C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8D7C8-3FB1-1F4D-BE09-28CB5CE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6E97-3D55-8749-8C4D-0897CCC4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647F-63E5-1C42-8FB0-D0267706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D436-E9DB-9442-8E6B-BCBAC7EE5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4310-B743-FD48-9C23-B46B1E84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1658-B2B0-C848-94CD-3467E0A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2F51-8D65-6249-9C16-BEADE8D8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B9AF-2B35-9349-95DD-88B08A6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EF10B-727C-3D48-BFA7-65EABFF3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3BF3-8C60-4F49-9643-582338C0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734-5EC3-F14B-9F46-4B2B924E2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8989-08B5-D747-8A9E-83B5E1A962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0B01-40F6-3E48-A51C-3E28DF6C0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1B53-C266-AF4D-9B5A-413269E7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2F7DC9-E37E-BE41-925F-E1057D49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9" y="2206812"/>
            <a:ext cx="2286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D0217-E1EB-7F43-9223-9C449115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67" y="1826559"/>
            <a:ext cx="32258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71ED7B-3A56-A947-8D33-6BCAE903EEF0}"/>
              </a:ext>
            </a:extLst>
          </p:cNvPr>
          <p:cNvSpPr/>
          <p:nvPr/>
        </p:nvSpPr>
        <p:spPr>
          <a:xfrm>
            <a:off x="3006845" y="2429436"/>
            <a:ext cx="1667436" cy="1281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4D488-64FF-894A-8B06-2CFA2ED5BFE4}"/>
              </a:ext>
            </a:extLst>
          </p:cNvPr>
          <p:cNvSpPr/>
          <p:nvPr/>
        </p:nvSpPr>
        <p:spPr>
          <a:xfrm>
            <a:off x="8466853" y="2429436"/>
            <a:ext cx="1667436" cy="1281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Virtual Machine</a:t>
            </a:r>
          </a:p>
        </p:txBody>
      </p:sp>
      <p:sp>
        <p:nvSpPr>
          <p:cNvPr id="11" name="Multidocument 10">
            <a:extLst>
              <a:ext uri="{FF2B5EF4-FFF2-40B4-BE49-F238E27FC236}">
                <a16:creationId xmlns:a16="http://schemas.microsoft.com/office/drawing/2014/main" id="{47F768D2-FC37-FA45-9CF1-738B22EC81B8}"/>
              </a:ext>
            </a:extLst>
          </p:cNvPr>
          <p:cNvSpPr/>
          <p:nvPr/>
        </p:nvSpPr>
        <p:spPr>
          <a:xfrm>
            <a:off x="5785831" y="5036500"/>
            <a:ext cx="1623974" cy="136794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BEACA-0732-E443-A507-14B85C60E571}"/>
              </a:ext>
            </a:extLst>
          </p:cNvPr>
          <p:cNvSpPr/>
          <p:nvPr/>
        </p:nvSpPr>
        <p:spPr>
          <a:xfrm>
            <a:off x="2770094" y="1055467"/>
            <a:ext cx="7566212" cy="372272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B6878-D415-1244-BEC0-D001229D415D}"/>
              </a:ext>
            </a:extLst>
          </p:cNvPr>
          <p:cNvSpPr txBox="1"/>
          <p:nvPr/>
        </p:nvSpPr>
        <p:spPr>
          <a:xfrm>
            <a:off x="5540477" y="73250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Python Interpreter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916B0FD-4DF9-124B-A80A-3B2848AAB0AC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7409805" y="3711388"/>
            <a:ext cx="1890766" cy="200908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6FBD1B-ED56-9A40-BB25-567A79BCC91F}"/>
              </a:ext>
            </a:extLst>
          </p:cNvPr>
          <p:cNvSpPr txBox="1"/>
          <p:nvPr/>
        </p:nvSpPr>
        <p:spPr>
          <a:xfrm>
            <a:off x="290789" y="1683592"/>
            <a:ext cx="22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 Source Code</a:t>
            </a:r>
          </a:p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(.</a:t>
            </a:r>
            <a:r>
              <a:rPr lang="en-US" sz="1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py</a:t>
            </a:r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F5612-478A-8843-9AA9-694463ADABA3}"/>
              </a:ext>
            </a:extLst>
          </p:cNvPr>
          <p:cNvSpPr txBox="1"/>
          <p:nvPr/>
        </p:nvSpPr>
        <p:spPr>
          <a:xfrm>
            <a:off x="4957667" y="1335773"/>
            <a:ext cx="322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 Bytecode</a:t>
            </a:r>
          </a:p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(.</a:t>
            </a:r>
            <a:r>
              <a:rPr lang="en-US" sz="1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pyc</a:t>
            </a:r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 file)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5A68A-4EC4-BB47-B58B-03B537911B7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76789" y="3070412"/>
            <a:ext cx="43005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6ED45-58BF-1643-93F5-3637355FA613}"/>
              </a:ext>
            </a:extLst>
          </p:cNvPr>
          <p:cNvCxnSpPr>
            <a:stCxn id="9" idx="3"/>
          </p:cNvCxnSpPr>
          <p:nvPr/>
        </p:nvCxnSpPr>
        <p:spPr>
          <a:xfrm>
            <a:off x="4674281" y="3070412"/>
            <a:ext cx="28338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F8F5C5-0C9F-6847-91DA-A7BDD6D039C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3467" y="3160059"/>
            <a:ext cx="28338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55158133-B87E-834B-913F-0E443D55321B}"/>
              </a:ext>
            </a:extLst>
          </p:cNvPr>
          <p:cNvSpPr/>
          <p:nvPr/>
        </p:nvSpPr>
        <p:spPr>
          <a:xfrm>
            <a:off x="10573057" y="2429436"/>
            <a:ext cx="1430685" cy="128195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Running Python Program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0DBD8-5994-E347-B0F9-ECC2BE5E5B05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10134289" y="3070412"/>
            <a:ext cx="438768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2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2018-02-26T05:58:11Z</dcterms:created>
  <dcterms:modified xsi:type="dcterms:W3CDTF">2018-02-26T15:18:22Z</dcterms:modified>
</cp:coreProperties>
</file>