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84D8-F017-4F78-9D5D-FF6ED2FD6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EA11-C3E6-45C9-A7C8-94132C1B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67B1-66B5-4FAF-9980-770A7811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E9DFC-CBE4-4B7F-8FEF-104C0F8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F041-D873-494B-B6C3-433F83E5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E837-1BE5-4A48-8DA7-6CD25620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97C5C-9711-46AB-B84D-B9A30AE4D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88FA-A7C5-4152-8E60-77ADD7A7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1AA6-1105-471E-81AB-5EFA1C38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E63F-FC2E-4F6C-AB53-93E3629E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D747D-3914-42A6-8F19-90B74CEEF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1A0FB-04AD-4CCD-A1AF-5262494B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466E-0D53-42E1-8627-809BE44E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99A6-A1A4-456D-84B0-86617EC5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CAF0-7417-409B-A5F2-7481897D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FB5-0A15-477D-AA7F-1392DA02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B543-884B-4529-AF38-ADDCFDF4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4047-2CD6-4827-AB08-D0A58C69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1FB9-20ED-48F8-B9CD-8A4D6134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B38C-0C35-4314-8571-27C9CCBE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1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D3F8-0D8D-4E20-83F1-76A73531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A96D-C8D5-438D-A557-B8D823FE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E5A7-DB9E-438A-8434-D1151DAA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42EB-580C-411E-AC87-4C6D358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BF0E-995A-455A-9A2E-50E893F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AD59-BBCA-44CF-A888-E768DF78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877D-D489-4984-9E05-8C9814CE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6DBC7-DDDD-4457-8B25-71408579B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CE67-19E2-4E5E-8EC9-854AFE49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01B7-1269-4626-B4D8-B4BB6602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BEE13-3492-4584-B415-0C3E57CA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88F0-B388-45DE-ABB6-72A0A211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DFDC-E957-417D-9BB8-5D83FEB6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7C25-D62E-44F1-B904-832E89A0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284F-78A0-4D38-A865-8A94CAEFB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EDCA6-7606-4381-B87F-3C4EF1ACF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DABD-82FF-4C20-BF3B-15432BD3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07F8D-C109-4A41-9181-9E893368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46284-C3C9-41FB-919E-9544BD9B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EAC7-D7EC-43C0-825E-53875ED5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C41B1-2C7C-4064-A4B4-2D7F6813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7852C-03EA-4FDB-85A0-6A6E9DCA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EAFCC-A8BE-48A3-A349-0DECE7B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04BB6-9295-4D59-8C0B-FFEEF4E9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9D983-745A-44BD-95A4-E21A8DC3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F94EA-FD7A-491F-B1BF-984BF746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3D80-3B50-425A-A6AA-84B01DAA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1FE8-E139-4A82-868E-7F49A6CA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8282E-0E3F-4079-90F7-B568EB84D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644EC-7DC0-4406-9CD5-8A8B7DEA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B19D-C2B1-4D26-9706-F3486EB7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88C95-5AF6-4844-9E11-4B1D877D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5BA5-FF33-401B-9D2C-1B0CBB45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03309-18DD-4F30-9985-949DBF39B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2033A-49F4-450B-8655-75CB041B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1E9A0-83C8-41BE-BABD-DAC743B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16A4E-B6A1-41B5-9471-2A965F9C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F81DE-E579-4CB8-A3A7-AAFFC67D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A8F53-BEDC-43E8-85A6-9C8431DB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EAB57-557C-46C7-8405-837A116D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DBED-F027-4EE6-982C-5F23F3238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3D-EE90-49A3-906D-A079C7F5919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A9CA-D989-466A-A9DF-B33C5F4F5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8FFA-D18C-4B5C-B286-FBA481CF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6690-EC9A-4842-A685-0843848A8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2E0C-7A60-476D-918B-E35928C38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Fuel Economy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F4FE3-86F5-472A-B531-7C1DA3736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By</a:t>
            </a:r>
          </a:p>
          <a:p>
            <a:r>
              <a:rPr lang="en-US" dirty="0"/>
              <a:t>Justice </a:t>
            </a:r>
            <a:r>
              <a:rPr lang="en-US" dirty="0" err="1"/>
              <a:t>Nii-Ayitey</a:t>
            </a:r>
            <a:endParaRPr lang="en-US" dirty="0"/>
          </a:p>
          <a:p>
            <a:r>
              <a:rPr lang="en-US" dirty="0"/>
              <a:t>University of Idaho</a:t>
            </a:r>
          </a:p>
          <a:p>
            <a:r>
              <a:rPr lang="en-US" dirty="0"/>
              <a:t>11/29/2018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015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26032-8145-4E44-AC06-ABBF072A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 (cont.)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1AFDE-1589-4D3B-AA9B-6EE52777F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043368"/>
            <a:ext cx="6553545" cy="4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A0136-16C6-4A50-814F-A83126EE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 and Test Datasets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1D46D-650C-4DDE-8D15-2A18B4AB7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35" y="2509911"/>
            <a:ext cx="109524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3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5ECB7-CFBD-4BA8-9BC1-9C9A3CB7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Analyzing KNeighborsClassifier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map&#10;&#10;Description automatically generated">
            <a:extLst>
              <a:ext uri="{FF2B5EF4-FFF2-40B4-BE49-F238E27FC236}">
                <a16:creationId xmlns:a16="http://schemas.microsoft.com/office/drawing/2014/main" id="{902DFC28-E3D3-4B36-98CF-5C8A948E2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147422"/>
            <a:ext cx="6553545" cy="45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0C180-024F-4A16-9D7F-AD800740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Models (Suammary)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FDBB5F-166C-4E3E-A36F-2FF69F05C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078" y="321177"/>
            <a:ext cx="6954289" cy="51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F951-5247-44DF-A5B4-402FB6E5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(barrels08)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99CD-5738-4192-9BF9-77FA9F90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barrels08 as a response was continuous </a:t>
            </a:r>
          </a:p>
          <a:p>
            <a:r>
              <a:rPr lang="en-US" dirty="0"/>
              <a:t>Once the response is continuous, regression is considered</a:t>
            </a:r>
          </a:p>
          <a:p>
            <a:r>
              <a:rPr lang="en-US" dirty="0"/>
              <a:t>Some models to explore under the regression includes: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KNeighbors</a:t>
            </a:r>
            <a:r>
              <a:rPr lang="en-US" dirty="0"/>
              <a:t> Regressor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Regression aka Ordinary Least Squares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Ridge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Lasso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DecisionTree</a:t>
            </a:r>
            <a:r>
              <a:rPr lang="en-US" dirty="0"/>
              <a:t> Regressor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RandomForest</a:t>
            </a:r>
            <a:r>
              <a:rPr lang="en-US" dirty="0"/>
              <a:t> Regressor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5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2A9B2-6EDD-4B3F-B066-DA4EE9DF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726402-848C-4170-B975-AB6F33AF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34905"/>
            <a:ext cx="7188199" cy="4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ABCC-EEE4-4B79-BC0A-765A1817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DAB6-630D-494A-94F4-15139941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 dirty="0"/>
              <a:t>Removing unwanted variables  (39588, 20)</a:t>
            </a:r>
          </a:p>
          <a:p>
            <a:r>
              <a:rPr lang="en-US" sz="2400" dirty="0"/>
              <a:t>Converting “</a:t>
            </a:r>
            <a:r>
              <a:rPr lang="en-US" sz="2400" dirty="0" err="1"/>
              <a:t>createdOn</a:t>
            </a:r>
            <a:r>
              <a:rPr lang="en-US" sz="2400" dirty="0"/>
              <a:t>” and “</a:t>
            </a:r>
            <a:r>
              <a:rPr lang="en-US" sz="2400" dirty="0" err="1"/>
              <a:t>modifiedOn</a:t>
            </a:r>
            <a:r>
              <a:rPr lang="en-US" sz="2400" dirty="0"/>
              <a:t>” variables into vectors</a:t>
            </a:r>
          </a:p>
          <a:p>
            <a:r>
              <a:rPr lang="en-US" sz="2400" dirty="0"/>
              <a:t>Merging the variables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6D478-2E0B-4B76-8773-40FA20AE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83" y="3901384"/>
            <a:ext cx="9911571" cy="14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7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6EA59-654A-4C38-A9EC-53E4D888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 (cont.)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C2C46-8E61-42BD-B49F-7CDAE590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96640"/>
            <a:ext cx="7188199" cy="40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4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80F24-F44A-475D-B7F4-96D0F353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 and Test Datasets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42CE00-D1DA-4FE6-A280-D8CB01AFA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50" y="2509911"/>
            <a:ext cx="101206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DC7E5-77F4-4D9E-9997-4CDF50D3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Models (Summary)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F09C89-6BFD-4F74-A8EB-DA0A06B63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777" y="98854"/>
            <a:ext cx="8125621" cy="6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417B-7F02-41C0-9221-AE1F5889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AEE1-54C5-485B-B6E5-4DA08412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185"/>
            <a:ext cx="10515600" cy="4351338"/>
          </a:xfrm>
        </p:spPr>
        <p:txBody>
          <a:bodyPr/>
          <a:lstStyle/>
          <a:p>
            <a:r>
              <a:rPr lang="en-US" dirty="0"/>
              <a:t>We have different brands of vehicles such as Dodge, Subaru, Toyota, Volkswagen, Volvo, Audi, BMW and others</a:t>
            </a:r>
          </a:p>
          <a:p>
            <a:r>
              <a:rPr lang="en-US" dirty="0"/>
              <a:t>Each brand has different models</a:t>
            </a:r>
          </a:p>
          <a:p>
            <a:r>
              <a:rPr lang="en-US" dirty="0"/>
              <a:t>Toyota for instance, has different models such as Camry, RAV4, C-HR, Prius , Yaris, Land Cruiser, Tacoma, 4Runner, etc.</a:t>
            </a:r>
          </a:p>
          <a:p>
            <a:r>
              <a:rPr lang="en-US" dirty="0"/>
              <a:t>Also, each vehicle has a fuel that it uses</a:t>
            </a:r>
          </a:p>
        </p:txBody>
      </p:sp>
    </p:spTree>
    <p:extLst>
      <p:ext uri="{BB962C8B-B14F-4D97-AF65-F5344CB8AC3E}">
        <p14:creationId xmlns:p14="http://schemas.microsoft.com/office/powerpoint/2010/main" val="382707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ECA0-531F-485E-B1E8-0C657582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16B6-B7CB-437B-B690-2584B22F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regression analysis, lasso had the lowest R^2 of 0.57 while kNeighbors_15, </a:t>
            </a:r>
            <a:r>
              <a:rPr lang="en-US" dirty="0" err="1"/>
              <a:t>Random_Forest</a:t>
            </a:r>
            <a:r>
              <a:rPr lang="en-US" dirty="0"/>
              <a:t>, </a:t>
            </a:r>
            <a:r>
              <a:rPr lang="en-US" dirty="0" err="1"/>
              <a:t>Gradient_Boosted</a:t>
            </a:r>
            <a:r>
              <a:rPr lang="en-US" dirty="0"/>
              <a:t> both had the highest R^2 of 0.93</a:t>
            </a:r>
          </a:p>
          <a:p>
            <a:r>
              <a:rPr lang="en-US" dirty="0"/>
              <a:t>In conclusion, we can assume any of these as the best model for predicting barrels08 </a:t>
            </a:r>
            <a:r>
              <a:rPr lang="en-US" dirty="0" err="1"/>
              <a:t>respectivley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12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996B-A2A1-4B59-A433-9E136A3A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88D2-5AAB-4137-A8B5-624FE71A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future study, we could explore some clustering, association and seriation analysis for the Vehicle Fuel Economy data under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93564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D7198-3B12-4B42-9FB2-A739B7F0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pic>
        <p:nvPicPr>
          <p:cNvPr id="8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929844-C49B-439B-B614-CDF067455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430" y="508000"/>
            <a:ext cx="8514330" cy="60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3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CBA06-8774-4025-AA9B-DC266295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Partitioning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9D17B9-88BC-4341-BC24-7E51AFDB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40ACFF-05C8-4433-81B9-280313C7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48" y="1204108"/>
            <a:ext cx="7246778" cy="41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64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065D4-1828-4492-82C4-33ADCCF2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0FD2D-938C-4C53-9703-058D5BE40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9862-43B1-48D0-AA2E-DAF5C071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i="1" dirty="0"/>
              <a:t>                        Thank you.</a:t>
            </a:r>
          </a:p>
        </p:txBody>
      </p:sp>
    </p:spTree>
    <p:extLst>
      <p:ext uri="{BB962C8B-B14F-4D97-AF65-F5344CB8AC3E}">
        <p14:creationId xmlns:p14="http://schemas.microsoft.com/office/powerpoint/2010/main" val="388481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04D9-36CD-4A41-BE44-E53FD247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4407B-EB77-427E-B447-36511846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Do people buy cars based on the brand or the model?</a:t>
            </a:r>
          </a:p>
          <a:p>
            <a:r>
              <a:rPr lang="en-US" sz="1800" dirty="0"/>
              <a:t>Have you also though about the fuel consumption of your car and the cost?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6DF7D-A620-46E5-B16B-6D5FA546E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92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483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2037-9E65-4C31-AE88-08AD551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0D98-773A-49D8-A8E0-FC46A165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vehicles that operate on a blend of gasoline and electricity in charge depleting mode</a:t>
            </a:r>
          </a:p>
          <a:p>
            <a:r>
              <a:rPr lang="en-US" dirty="0"/>
              <a:t>Predicting annual fuel cost</a:t>
            </a:r>
          </a:p>
          <a:p>
            <a:r>
              <a:rPr lang="en-US" dirty="0"/>
              <a:t>Predicting annual petroleum consumption in barrels</a:t>
            </a:r>
          </a:p>
        </p:txBody>
      </p:sp>
    </p:spTree>
    <p:extLst>
      <p:ext uri="{BB962C8B-B14F-4D97-AF65-F5344CB8AC3E}">
        <p14:creationId xmlns:p14="http://schemas.microsoft.com/office/powerpoint/2010/main" val="222336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053-C168-451F-BA93-EED44726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6575-4A96-4537-BEDD-5FC0CBDA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 was from KAPSARC  Data Portal</a:t>
            </a:r>
          </a:p>
          <a:p>
            <a:r>
              <a:rPr lang="en-US" dirty="0"/>
              <a:t>39588 total observations with 83 variables</a:t>
            </a:r>
          </a:p>
          <a:p>
            <a:r>
              <a:rPr lang="en-US" dirty="0"/>
              <a:t>Some variables of interest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barrels08 - annual petroleum consumption in barrels for fuelType1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fuelCost08 - annual fuel cost for  fuelType1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mpgData</a:t>
            </a:r>
            <a:r>
              <a:rPr lang="en-US" i="1" dirty="0"/>
              <a:t> - has My MPG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phevBlended</a:t>
            </a:r>
            <a:r>
              <a:rPr lang="en-US" i="1" dirty="0"/>
              <a:t> - if true, this vehicle operates on a blend of gasoline and electricity in charge depleting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make - manufacturer (division)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AFCB-EF76-4CFA-8356-5898CF06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</a:t>
            </a:r>
            <a:r>
              <a:rPr lang="en-US" i="1" dirty="0" err="1"/>
              <a:t>phevBlended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35B1-58E4-4C9E-921C-7AB9BDC1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5050155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phevBlended</a:t>
            </a:r>
            <a:r>
              <a:rPr lang="en-US" i="1" dirty="0"/>
              <a:t> was categorical (i.e. True or False) as response variable</a:t>
            </a:r>
          </a:p>
          <a:p>
            <a:r>
              <a:rPr lang="en-US" i="1" dirty="0"/>
              <a:t>Hence classification for the response variable</a:t>
            </a:r>
          </a:p>
          <a:p>
            <a:r>
              <a:rPr lang="en-US" i="1" dirty="0"/>
              <a:t>Some models to explore under the classification includes: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k-Nearest Neighbor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Naive Bayes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Decision Trees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Neural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 Vector Machine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3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49F3E-F229-4CBE-BABB-AE7347C4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B427D8-A384-48CE-B1AD-AB88FFC76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795169"/>
            <a:ext cx="6553545" cy="52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0971-C390-4C9E-96BD-8041C71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 (cont.)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F120FE-5640-4C7A-8B5F-0753745FA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746018"/>
            <a:ext cx="6553545" cy="5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6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98DB-951B-4392-8E8F-ADC44362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8998042D-437F-4B63-AFE0-ACE2915DC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9" y="2083576"/>
            <a:ext cx="10901471" cy="18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400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Vehicle Fuel Economy Data</vt:lpstr>
      <vt:lpstr>Introduction</vt:lpstr>
      <vt:lpstr>Introduction</vt:lpstr>
      <vt:lpstr>Objectives</vt:lpstr>
      <vt:lpstr>Data Description</vt:lpstr>
      <vt:lpstr>Classification (phevBlended)</vt:lpstr>
      <vt:lpstr>Descriptive Statistics</vt:lpstr>
      <vt:lpstr>Descriptive Statistics (cont.)</vt:lpstr>
      <vt:lpstr>Preprocessing</vt:lpstr>
      <vt:lpstr>Preprocessing (cont.)</vt:lpstr>
      <vt:lpstr>Train and Test Datasets</vt:lpstr>
      <vt:lpstr>Analyzing KNeighborsClassifier</vt:lpstr>
      <vt:lpstr>Classification Models (Suammary)</vt:lpstr>
      <vt:lpstr>Regression (barrels08)</vt:lpstr>
      <vt:lpstr>Descriptive Statistics</vt:lpstr>
      <vt:lpstr>Preprocessing</vt:lpstr>
      <vt:lpstr>Preprocessing (cont.)</vt:lpstr>
      <vt:lpstr>Train and Test Datasets</vt:lpstr>
      <vt:lpstr>Regression Models (Summary)</vt:lpstr>
      <vt:lpstr>Conclusion</vt:lpstr>
      <vt:lpstr>Future Study</vt:lpstr>
      <vt:lpstr>Preprocessing</vt:lpstr>
      <vt:lpstr>Partitioning</vt:lpstr>
      <vt:lpstr>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Fuel Economy Data</dc:title>
  <dc:creator>JUSTICE NII-AYITEY</dc:creator>
  <cp:lastModifiedBy>JUSTICE NII-AYITEY</cp:lastModifiedBy>
  <cp:revision>14</cp:revision>
  <dcterms:created xsi:type="dcterms:W3CDTF">2018-11-29T18:57:08Z</dcterms:created>
  <dcterms:modified xsi:type="dcterms:W3CDTF">2018-11-29T21:47:05Z</dcterms:modified>
</cp:coreProperties>
</file>